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69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F5807-02CC-4C1B-9F74-1F4E344A85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4C2D-27FD-46A3-B21B-C46E994B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0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B5D2B-5975-3D93-758D-F1E9EB234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C39AB-2676-24D9-E221-89C4CBDC0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B236-4BEF-A54C-40B1-B297DB82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E3AD4-4727-5F7B-DEEA-BF369C23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6DE3C-5D73-577E-B755-C6389D70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D63EE-2E6F-463C-D009-24D0FEAE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727B6-0A9A-FA0B-A1EE-2DA526C54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94BD8-EB1E-6232-5134-1D93D1E6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42543-8631-DBB8-B9FB-1696A48F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89F2F-0972-FBAB-3EFA-1AF569A1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4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3CF12F-2522-FD78-58C9-D1050563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C596A-CF85-1192-2022-507723D2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9C839-C36C-6B8A-5DF9-2F93AC5A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C8AF1-E753-BF00-5E20-DD786568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AC66A-64D9-DE51-CF52-F19FEBC7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7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F976B-A8CE-192C-9880-230C1C78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E4248-60CD-CB75-04AE-8EE2D870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37EF-80E4-D55A-557A-1558C779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85BBE-62F0-1473-4BCE-C94F5828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C3B94-E377-D66A-2CA9-CFDC775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6DCAD-B80C-F331-8CCD-779469AC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5A40B-48ED-8369-C17D-5A6A6F1F7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87357-975E-3E02-9976-34C56368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DD529-86AE-4970-849E-D5A176D1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BF360-3CCB-92EC-3BB6-03BA830F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4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5D4DE-A28C-0989-D046-947A5B02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D1D1C-2676-A8B7-FF97-BA309A2F4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CE249-B475-95AC-055F-27A03446D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58C19-9556-472B-F1F8-89D1EC26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7DB3A-F4FA-A59C-004A-C4295F80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3C1C8-B0AF-F982-FAB7-5F98E7F4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D8A29-541F-3A93-6D12-B1A0360E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5E0E9-7664-CB68-4787-9106881CC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36E7A-06BE-57D6-E3C2-82A9277D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3DFEA0-E4A7-0AF6-0E28-933987379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0F0126-FBA7-0384-9BFF-50496DCAC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67D733-73E3-C023-3C84-C340731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368B70-B4FD-129B-5A26-E854A49C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A8FFD-7507-128A-B81A-B95C5CE2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8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85525-7B85-D453-5173-EB474C82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E392E7-4B64-55D8-25E1-36A98864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5527F-15A2-EE0D-FC16-40953E19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C9163-D492-2FB4-18AF-F2456C4B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3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F1CC9A-6B92-7B14-386F-62729D3B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E3CEF2-317A-9D45-F2E8-F9561A08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EB9D5-23BC-984E-5FD4-8396B1B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4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06CA4-94F4-B751-5612-0EDA2117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257A4-3239-FD0D-18C9-B612C6E9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F1C58-5B38-F61B-6270-E71F16B4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4BBDF-4AB8-461E-9907-BD9655BC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FF8122-6271-1FFF-163B-4F16C2C1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87D0A-DCE5-E1EC-2B6C-A3BEB8D1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9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71EC2-3823-B30B-D767-38A73AE2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BEA8E3-463C-979D-6A87-9C1B87420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C520D-CC95-95B7-398E-66CD7D80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C3E93-D1A0-96CC-2965-2EDC89EF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1ECE3-D3B2-0E32-5B1B-136C1EEA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5E929-235F-F4FF-7F14-F52577DC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1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DA2C68-AE68-F55C-1114-DA128326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5281F-A5CC-3B08-3890-D5C89FFE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0CDE2-82F8-6B3A-27EE-7536E54AC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B4DEAA-E45F-4926-8C28-887AFA80597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36F35-2F9D-C557-9CED-105D06D11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082EB-0EC3-1F98-683C-889E0220F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2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FC599-BFEA-4BA4-206B-77FD4D889AD3}"/>
              </a:ext>
            </a:extLst>
          </p:cNvPr>
          <p:cNvSpPr txBox="1"/>
          <p:nvPr/>
        </p:nvSpPr>
        <p:spPr>
          <a:xfrm>
            <a:off x="8027020" y="5832087"/>
            <a:ext cx="42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기획 윤희원 김성윤 장유진 </a:t>
            </a:r>
            <a:r>
              <a:rPr lang="ko-KR" altLang="en-US" b="1" dirty="0" err="1"/>
              <a:t>박찬의</a:t>
            </a:r>
            <a:endParaRPr lang="ko-KR" altLang="en-US" b="1" dirty="0"/>
          </a:p>
        </p:txBody>
      </p:sp>
      <p:pic>
        <p:nvPicPr>
          <p:cNvPr id="1026" name="Picture 2" descr="메모가 있는 현실적인 압핀 핀 컬렉션">
            <a:extLst>
              <a:ext uri="{FF2B5EF4-FFF2-40B4-BE49-F238E27FC236}">
                <a16:creationId xmlns:a16="http://schemas.microsoft.com/office/drawing/2014/main" id="{29279270-4930-336E-20A0-4EFFF466B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48672" r="65171" b="7643"/>
          <a:stretch/>
        </p:blipFill>
        <p:spPr bwMode="auto">
          <a:xfrm>
            <a:off x="255479" y="762777"/>
            <a:ext cx="2958791" cy="299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메모가 있는 현실적인 압핀 핀 컬렉션">
            <a:extLst>
              <a:ext uri="{FF2B5EF4-FFF2-40B4-BE49-F238E27FC236}">
                <a16:creationId xmlns:a16="http://schemas.microsoft.com/office/drawing/2014/main" id="{A4611683-44C5-8507-9F5C-4480D9DAF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48672" r="65171" b="7643"/>
          <a:stretch/>
        </p:blipFill>
        <p:spPr bwMode="auto">
          <a:xfrm>
            <a:off x="3137209" y="822814"/>
            <a:ext cx="2958791" cy="299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메모가 있는 현실적인 압핀 핀 컬렉션">
            <a:extLst>
              <a:ext uri="{FF2B5EF4-FFF2-40B4-BE49-F238E27FC236}">
                <a16:creationId xmlns:a16="http://schemas.microsoft.com/office/drawing/2014/main" id="{241F3FB1-FF6B-28FE-31A3-F011E3DF0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0" t="47896" r="5612" b="5075"/>
          <a:stretch/>
        </p:blipFill>
        <p:spPr bwMode="auto">
          <a:xfrm>
            <a:off x="6015046" y="941975"/>
            <a:ext cx="2870791" cy="322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메모가 있는 현실적인 압핀 핀 컬렉션">
            <a:extLst>
              <a:ext uri="{FF2B5EF4-FFF2-40B4-BE49-F238E27FC236}">
                <a16:creationId xmlns:a16="http://schemas.microsoft.com/office/drawing/2014/main" id="{50F3DD1C-6FE2-C5B8-5B4A-8882826EE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97" t="6643" r="6607" b="52958"/>
          <a:stretch/>
        </p:blipFill>
        <p:spPr bwMode="auto">
          <a:xfrm>
            <a:off x="9091709" y="1082664"/>
            <a:ext cx="2664693" cy="273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3B0019-494E-283C-9309-7B636EA2E05D}"/>
              </a:ext>
            </a:extLst>
          </p:cNvPr>
          <p:cNvSpPr txBox="1"/>
          <p:nvPr/>
        </p:nvSpPr>
        <p:spPr>
          <a:xfrm>
            <a:off x="1233377" y="1942887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3DED3-B2D0-8A14-3BBA-26289A11B2B3}"/>
              </a:ext>
            </a:extLst>
          </p:cNvPr>
          <p:cNvSpPr txBox="1"/>
          <p:nvPr/>
        </p:nvSpPr>
        <p:spPr>
          <a:xfrm>
            <a:off x="4121893" y="2017319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D8D2F-4A30-FD16-48E2-C8C9AB18ED31}"/>
              </a:ext>
            </a:extLst>
          </p:cNvPr>
          <p:cNvSpPr txBox="1"/>
          <p:nvPr/>
        </p:nvSpPr>
        <p:spPr>
          <a:xfrm>
            <a:off x="6914717" y="2095287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168DA-A0C9-194B-2CCD-91CFFE7C2E43}"/>
              </a:ext>
            </a:extLst>
          </p:cNvPr>
          <p:cNvSpPr txBox="1"/>
          <p:nvPr/>
        </p:nvSpPr>
        <p:spPr>
          <a:xfrm>
            <a:off x="9927289" y="2095287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37D71-2225-6FF2-8F53-6F190F524B6E}"/>
              </a:ext>
            </a:extLst>
          </p:cNvPr>
          <p:cNvSpPr txBox="1"/>
          <p:nvPr/>
        </p:nvSpPr>
        <p:spPr>
          <a:xfrm>
            <a:off x="8045608" y="5527288"/>
            <a:ext cx="42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스마트 기록관리 플랫폼</a:t>
            </a:r>
          </a:p>
        </p:txBody>
      </p:sp>
    </p:spTree>
    <p:extLst>
      <p:ext uri="{BB962C8B-B14F-4D97-AF65-F5344CB8AC3E}">
        <p14:creationId xmlns:p14="http://schemas.microsoft.com/office/powerpoint/2010/main" val="362459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C2D91-D42D-783E-BAFA-4A19F4A5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48E03-DA8D-485F-8881-B1B2518D6FFA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6BF03F-A80A-AD29-A029-E6F8062B8644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A053E-7402-EBD9-81EC-4D18E3322240}"/>
              </a:ext>
            </a:extLst>
          </p:cNvPr>
          <p:cNvSpPr txBox="1"/>
          <p:nvPr/>
        </p:nvSpPr>
        <p:spPr>
          <a:xfrm>
            <a:off x="759674" y="791610"/>
            <a:ext cx="73289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Q &amp; A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F2E31B8-0734-6C9A-4605-C61FD22FD4D5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C730E1-2972-ABB0-BC8A-45EA8CA58DDB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4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41286-4E1B-AC3E-76B0-C1425EC6AE27}"/>
              </a:ext>
            </a:extLst>
          </p:cNvPr>
          <p:cNvSpPr txBox="1"/>
          <p:nvPr/>
        </p:nvSpPr>
        <p:spPr>
          <a:xfrm>
            <a:off x="4269218" y="2469362"/>
            <a:ext cx="3653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22252C"/>
                </a:solidFill>
                <a:latin typeface="Bebas Neue" panose="020B0606020202050201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799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38B841-D4FE-D56E-5302-1C3907E57678}"/>
              </a:ext>
            </a:extLst>
          </p:cNvPr>
          <p:cNvSpPr/>
          <p:nvPr/>
        </p:nvSpPr>
        <p:spPr>
          <a:xfrm>
            <a:off x="479425" y="476250"/>
            <a:ext cx="11233150" cy="5940426"/>
          </a:xfrm>
          <a:prstGeom prst="roundRect">
            <a:avLst>
              <a:gd name="adj" fmla="val 21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57B36-26B0-396A-D210-0578C85A78F9}"/>
              </a:ext>
            </a:extLst>
          </p:cNvPr>
          <p:cNvSpPr txBox="1"/>
          <p:nvPr/>
        </p:nvSpPr>
        <p:spPr>
          <a:xfrm>
            <a:off x="846396" y="714583"/>
            <a:ext cx="17011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D54E29"/>
                </a:solidFill>
                <a:latin typeface="Bebas Neue" panose="020B0606020202050201" pitchFamily="34" charset="0"/>
              </a:rPr>
              <a:t>INDEX</a:t>
            </a:r>
            <a:endParaRPr lang="ko-KR" altLang="en-US" sz="6000" dirty="0">
              <a:solidFill>
                <a:srgbClr val="D54E29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0ED17-77A1-1DB9-EAA8-7D796D851D01}"/>
              </a:ext>
            </a:extLst>
          </p:cNvPr>
          <p:cNvSpPr txBox="1"/>
          <p:nvPr/>
        </p:nvSpPr>
        <p:spPr>
          <a:xfrm>
            <a:off x="857492" y="3168716"/>
            <a:ext cx="829073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팀원 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01221-562F-997C-6976-E8671CE64F61}"/>
              </a:ext>
            </a:extLst>
          </p:cNvPr>
          <p:cNvSpPr txBox="1"/>
          <p:nvPr/>
        </p:nvSpPr>
        <p:spPr>
          <a:xfrm>
            <a:off x="2796989" y="3168716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D5B8FC-29D8-E4E0-5955-418B37640CD9}"/>
              </a:ext>
            </a:extLst>
          </p:cNvPr>
          <p:cNvSpPr txBox="1"/>
          <p:nvPr/>
        </p:nvSpPr>
        <p:spPr>
          <a:xfrm>
            <a:off x="857492" y="3475220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C350DB-5D7B-F1D2-293D-13D9F1A6A830}"/>
              </a:ext>
            </a:extLst>
          </p:cNvPr>
          <p:cNvSpPr txBox="1"/>
          <p:nvPr/>
        </p:nvSpPr>
        <p:spPr>
          <a:xfrm>
            <a:off x="2796989" y="3475220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0" name="직선 연결선 1069">
            <a:extLst>
              <a:ext uri="{FF2B5EF4-FFF2-40B4-BE49-F238E27FC236}">
                <a16:creationId xmlns:a16="http://schemas.microsoft.com/office/drawing/2014/main" id="{5D211F98-B16C-106D-CA51-FDD63F13E515}"/>
              </a:ext>
            </a:extLst>
          </p:cNvPr>
          <p:cNvCxnSpPr>
            <a:cxnSpLocks/>
          </p:cNvCxnSpPr>
          <p:nvPr/>
        </p:nvCxnSpPr>
        <p:spPr>
          <a:xfrm>
            <a:off x="961250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F3CB129-769A-38CF-BBA5-29710F64DA73}"/>
              </a:ext>
            </a:extLst>
          </p:cNvPr>
          <p:cNvSpPr txBox="1"/>
          <p:nvPr/>
        </p:nvSpPr>
        <p:spPr>
          <a:xfrm>
            <a:off x="3579215" y="3168716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일정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FE8F1293-677F-4A08-464B-BAF3FEC803E4}"/>
              </a:ext>
            </a:extLst>
          </p:cNvPr>
          <p:cNvSpPr txBox="1"/>
          <p:nvPr/>
        </p:nvSpPr>
        <p:spPr>
          <a:xfrm>
            <a:off x="5491857" y="3168716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18A7A6D-329F-41C8-F477-47EA001F5BA3}"/>
              </a:ext>
            </a:extLst>
          </p:cNvPr>
          <p:cNvSpPr txBox="1"/>
          <p:nvPr/>
        </p:nvSpPr>
        <p:spPr>
          <a:xfrm>
            <a:off x="3579215" y="3475220"/>
            <a:ext cx="14734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개발 환경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AEE75E4-B759-92A9-29D7-83BA799D7ADA}"/>
              </a:ext>
            </a:extLst>
          </p:cNvPr>
          <p:cNvSpPr txBox="1"/>
          <p:nvPr/>
        </p:nvSpPr>
        <p:spPr>
          <a:xfrm>
            <a:off x="5491857" y="3475220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C9CB116-0C98-6510-E94F-1784B5F7D737}"/>
              </a:ext>
            </a:extLst>
          </p:cNvPr>
          <p:cNvSpPr txBox="1"/>
          <p:nvPr/>
        </p:nvSpPr>
        <p:spPr>
          <a:xfrm>
            <a:off x="3567727" y="3781724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설명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CF40659F-97D8-A065-4A85-5BB4C00FE097}"/>
              </a:ext>
            </a:extLst>
          </p:cNvPr>
          <p:cNvSpPr txBox="1"/>
          <p:nvPr/>
        </p:nvSpPr>
        <p:spPr>
          <a:xfrm>
            <a:off x="5491857" y="3781724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2" name="직선 연결선 1071">
            <a:extLst>
              <a:ext uri="{FF2B5EF4-FFF2-40B4-BE49-F238E27FC236}">
                <a16:creationId xmlns:a16="http://schemas.microsoft.com/office/drawing/2014/main" id="{D177FAA5-E1A4-3F48-6DC6-B322AF34DD05}"/>
              </a:ext>
            </a:extLst>
          </p:cNvPr>
          <p:cNvCxnSpPr>
            <a:cxnSpLocks/>
          </p:cNvCxnSpPr>
          <p:nvPr/>
        </p:nvCxnSpPr>
        <p:spPr>
          <a:xfrm>
            <a:off x="3664391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EFC7F6A-08B9-4A63-15AD-5E33BB080C6D}"/>
              </a:ext>
            </a:extLst>
          </p:cNvPr>
          <p:cNvSpPr txBox="1"/>
          <p:nvPr/>
        </p:nvSpPr>
        <p:spPr>
          <a:xfrm>
            <a:off x="6260393" y="3168716"/>
            <a:ext cx="829073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개선 방향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A6047F7-83CF-5E24-57AF-8CBDD257EB90}"/>
              </a:ext>
            </a:extLst>
          </p:cNvPr>
          <p:cNvSpPr txBox="1"/>
          <p:nvPr/>
        </p:nvSpPr>
        <p:spPr>
          <a:xfrm>
            <a:off x="8205117" y="3168716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3" name="직선 연결선 1072">
            <a:extLst>
              <a:ext uri="{FF2B5EF4-FFF2-40B4-BE49-F238E27FC236}">
                <a16:creationId xmlns:a16="http://schemas.microsoft.com/office/drawing/2014/main" id="{D73684FC-D9E2-C649-224F-2E8E90D8BF4B}"/>
              </a:ext>
            </a:extLst>
          </p:cNvPr>
          <p:cNvCxnSpPr>
            <a:cxnSpLocks/>
          </p:cNvCxnSpPr>
          <p:nvPr/>
        </p:nvCxnSpPr>
        <p:spPr>
          <a:xfrm>
            <a:off x="6362169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5ABB38AE-C5B1-713B-1C12-40827773220B}"/>
              </a:ext>
            </a:extLst>
          </p:cNvPr>
          <p:cNvSpPr txBox="1"/>
          <p:nvPr/>
        </p:nvSpPr>
        <p:spPr>
          <a:xfrm>
            <a:off x="8996275" y="3168716"/>
            <a:ext cx="779701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수익모델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8600FF4-5C77-591E-E644-A5E5667FF302}"/>
              </a:ext>
            </a:extLst>
          </p:cNvPr>
          <p:cNvSpPr txBox="1"/>
          <p:nvPr/>
        </p:nvSpPr>
        <p:spPr>
          <a:xfrm>
            <a:off x="10916516" y="3168716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6F6CB8A-9CEA-056B-908E-F3BD7F60AF92}"/>
              </a:ext>
            </a:extLst>
          </p:cNvPr>
          <p:cNvSpPr txBox="1"/>
          <p:nvPr/>
        </p:nvSpPr>
        <p:spPr>
          <a:xfrm>
            <a:off x="8996275" y="3475220"/>
            <a:ext cx="663643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Q &amp; A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>
                  <a:alpha val="70000"/>
                </a:srgb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5A68541-2490-3816-8AE4-977B1773D46B}"/>
              </a:ext>
            </a:extLst>
          </p:cNvPr>
          <p:cNvSpPr txBox="1"/>
          <p:nvPr/>
        </p:nvSpPr>
        <p:spPr>
          <a:xfrm>
            <a:off x="10916516" y="3475220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4" name="직선 연결선 1073">
            <a:extLst>
              <a:ext uri="{FF2B5EF4-FFF2-40B4-BE49-F238E27FC236}">
                <a16:creationId xmlns:a16="http://schemas.microsoft.com/office/drawing/2014/main" id="{587F8AD2-2C62-7D66-415D-432215996E29}"/>
              </a:ext>
            </a:extLst>
          </p:cNvPr>
          <p:cNvCxnSpPr>
            <a:cxnSpLocks/>
          </p:cNvCxnSpPr>
          <p:nvPr/>
        </p:nvCxnSpPr>
        <p:spPr>
          <a:xfrm>
            <a:off x="9079412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E9308D-9593-5E5D-4EA8-6F6E8AE4D7F1}"/>
              </a:ext>
            </a:extLst>
          </p:cNvPr>
          <p:cNvSpPr/>
          <p:nvPr/>
        </p:nvSpPr>
        <p:spPr>
          <a:xfrm>
            <a:off x="3652842" y="4642534"/>
            <a:ext cx="2197916" cy="1328159"/>
          </a:xfrm>
          <a:prstGeom prst="roundRect">
            <a:avLst>
              <a:gd name="adj" fmla="val 312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1E20088-1F09-0408-5F98-B09DA987E064}"/>
              </a:ext>
            </a:extLst>
          </p:cNvPr>
          <p:cNvSpPr/>
          <p:nvPr/>
        </p:nvSpPr>
        <p:spPr>
          <a:xfrm>
            <a:off x="6365337" y="4642534"/>
            <a:ext cx="2197916" cy="1328159"/>
          </a:xfrm>
          <a:prstGeom prst="roundRect">
            <a:avLst>
              <a:gd name="adj" fmla="val 312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31D80B4-F43D-EBED-C88E-C8C37DEA398A}"/>
              </a:ext>
            </a:extLst>
          </p:cNvPr>
          <p:cNvSpPr/>
          <p:nvPr/>
        </p:nvSpPr>
        <p:spPr>
          <a:xfrm>
            <a:off x="9077832" y="4642534"/>
            <a:ext cx="2197916" cy="1328159"/>
          </a:xfrm>
          <a:prstGeom prst="roundRect">
            <a:avLst>
              <a:gd name="adj" fmla="val 312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D4931D3-3B50-199D-16E7-A284D734D4AF}"/>
              </a:ext>
            </a:extLst>
          </p:cNvPr>
          <p:cNvSpPr/>
          <p:nvPr/>
        </p:nvSpPr>
        <p:spPr>
          <a:xfrm>
            <a:off x="940347" y="4642534"/>
            <a:ext cx="2197916" cy="1328159"/>
          </a:xfrm>
          <a:prstGeom prst="roundRect">
            <a:avLst>
              <a:gd name="adj" fmla="val 312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45C5B4-79CD-3177-6F6D-7FC38BA3B69C}"/>
              </a:ext>
            </a:extLst>
          </p:cNvPr>
          <p:cNvSpPr txBox="1"/>
          <p:nvPr/>
        </p:nvSpPr>
        <p:spPr>
          <a:xfrm>
            <a:off x="846396" y="2286003"/>
            <a:ext cx="2188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01.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C67F52-C180-8C01-135B-A00F6FFBF6A6}"/>
              </a:ext>
            </a:extLst>
          </p:cNvPr>
          <p:cNvSpPr txBox="1"/>
          <p:nvPr/>
        </p:nvSpPr>
        <p:spPr>
          <a:xfrm>
            <a:off x="3546924" y="2286003"/>
            <a:ext cx="2188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02.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8A552F-8AFE-4D1E-4869-2B6125D28CF8}"/>
              </a:ext>
            </a:extLst>
          </p:cNvPr>
          <p:cNvSpPr txBox="1"/>
          <p:nvPr/>
        </p:nvSpPr>
        <p:spPr>
          <a:xfrm>
            <a:off x="6253802" y="2286003"/>
            <a:ext cx="1594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03.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91F12-6720-D267-71B5-D13708D0D5AE}"/>
              </a:ext>
            </a:extLst>
          </p:cNvPr>
          <p:cNvSpPr txBox="1"/>
          <p:nvPr/>
        </p:nvSpPr>
        <p:spPr>
          <a:xfrm>
            <a:off x="8979730" y="2286003"/>
            <a:ext cx="1594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04.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수익모델</a:t>
            </a:r>
          </a:p>
        </p:txBody>
      </p:sp>
    </p:spTree>
    <p:extLst>
      <p:ext uri="{BB962C8B-B14F-4D97-AF65-F5344CB8AC3E}">
        <p14:creationId xmlns:p14="http://schemas.microsoft.com/office/powerpoint/2010/main" val="265433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0C6F5-7525-C724-ED36-7EFA7D73AFF9}"/>
              </a:ext>
            </a:extLst>
          </p:cNvPr>
          <p:cNvSpPr txBox="1"/>
          <p:nvPr/>
        </p:nvSpPr>
        <p:spPr>
          <a:xfrm>
            <a:off x="768140" y="40375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CEC63B1-AF63-0765-EA40-D99B142D96E3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01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8C2F7-0D4B-9129-355D-DB2EDE3ED107}"/>
              </a:ext>
            </a:extLst>
          </p:cNvPr>
          <p:cNvSpPr txBox="1"/>
          <p:nvPr/>
        </p:nvSpPr>
        <p:spPr>
          <a:xfrm>
            <a:off x="759674" y="791610"/>
            <a:ext cx="103746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팀원 소개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CBB08E-5D95-E711-A40A-ECEDA10435D7}"/>
              </a:ext>
            </a:extLst>
          </p:cNvPr>
          <p:cNvSpPr/>
          <p:nvPr/>
        </p:nvSpPr>
        <p:spPr>
          <a:xfrm>
            <a:off x="487224" y="2108200"/>
            <a:ext cx="2589130" cy="4346042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C92B36A-820F-A80D-B872-B833F41843C8}"/>
              </a:ext>
            </a:extLst>
          </p:cNvPr>
          <p:cNvCxnSpPr>
            <a:cxnSpLocks/>
          </p:cNvCxnSpPr>
          <p:nvPr/>
        </p:nvCxnSpPr>
        <p:spPr>
          <a:xfrm>
            <a:off x="479424" y="2640412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F65262-6F86-8F80-7D2D-52A2984A39E6}"/>
              </a:ext>
            </a:extLst>
          </p:cNvPr>
          <p:cNvSpPr/>
          <p:nvPr/>
        </p:nvSpPr>
        <p:spPr>
          <a:xfrm>
            <a:off x="3360258" y="403753"/>
            <a:ext cx="2589130" cy="4346042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5706D09-18B0-CB7B-D5B9-40CA1B8F558F}"/>
              </a:ext>
            </a:extLst>
          </p:cNvPr>
          <p:cNvCxnSpPr>
            <a:cxnSpLocks/>
          </p:cNvCxnSpPr>
          <p:nvPr/>
        </p:nvCxnSpPr>
        <p:spPr>
          <a:xfrm>
            <a:off x="3332489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60F586C-3A78-949B-6B96-93C4F270C9F2}"/>
              </a:ext>
            </a:extLst>
          </p:cNvPr>
          <p:cNvSpPr/>
          <p:nvPr/>
        </p:nvSpPr>
        <p:spPr>
          <a:xfrm>
            <a:off x="6311853" y="2108200"/>
            <a:ext cx="2589130" cy="4346042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A8FF14B-E6CB-4369-B3EB-48248F3AC80A}"/>
              </a:ext>
            </a:extLst>
          </p:cNvPr>
          <p:cNvCxnSpPr>
            <a:cxnSpLocks/>
          </p:cNvCxnSpPr>
          <p:nvPr/>
        </p:nvCxnSpPr>
        <p:spPr>
          <a:xfrm>
            <a:off x="6307953" y="2643950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A40098E-BAC0-5D44-3BDD-1B9B53A41DCD}"/>
              </a:ext>
            </a:extLst>
          </p:cNvPr>
          <p:cNvSpPr/>
          <p:nvPr/>
        </p:nvSpPr>
        <p:spPr>
          <a:xfrm>
            <a:off x="9224085" y="403753"/>
            <a:ext cx="2589130" cy="4346042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576799D-27FB-BAC7-18D2-FE65251B2629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BCD424-2A4B-D399-547E-8A06D7F0DCCB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B44AD-3E94-A304-4FA0-BCB7EF6B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715BD-03FA-18BF-85C4-90F7B8E28BF4}"/>
              </a:ext>
            </a:extLst>
          </p:cNvPr>
          <p:cNvSpPr txBox="1"/>
          <p:nvPr/>
        </p:nvSpPr>
        <p:spPr>
          <a:xfrm>
            <a:off x="768140" y="40375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133D94-432B-B192-1644-43086A978E0F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01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59730-8AE2-A0FC-17D8-F7CD36D97B52}"/>
              </a:ext>
            </a:extLst>
          </p:cNvPr>
          <p:cNvSpPr txBox="1"/>
          <p:nvPr/>
        </p:nvSpPr>
        <p:spPr>
          <a:xfrm>
            <a:off x="759674" y="791610"/>
            <a:ext cx="1435008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개요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091A327-FB7B-FB96-48F5-DCE004F8D124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53C839-C0F8-0FC6-809A-8E50F119DD81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7C6020-2939-F408-1360-0655CDEC7E3E}"/>
              </a:ext>
            </a:extLst>
          </p:cNvPr>
          <p:cNvSpPr txBox="1"/>
          <p:nvPr/>
        </p:nvSpPr>
        <p:spPr>
          <a:xfrm>
            <a:off x="768140" y="1784195"/>
            <a:ext cx="80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사용자에게 편리한 기록 관리 시스템을 제공하여 삶의 질을 향상시키고 효율적인 관리를 돕는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283E6-DBB9-F50F-0A22-4FE084A96BFC}"/>
              </a:ext>
            </a:extLst>
          </p:cNvPr>
          <p:cNvSpPr txBox="1"/>
          <p:nvPr/>
        </p:nvSpPr>
        <p:spPr>
          <a:xfrm>
            <a:off x="684506" y="3278504"/>
            <a:ext cx="820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핵심 가치를 담은 한 줄 소개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데이터 기반으로 더 나은 관리와 성장을 제공하는 서비스</a:t>
            </a:r>
            <a:r>
              <a:rPr lang="en-US" altLang="ko-KR" dirty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428709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BE00D-8383-7075-0828-69996D18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7FBE3-1E75-D541-F71B-D67CD01D47F1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EDD10B-9C84-687B-6E8A-F2A39DA2A8CD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BDA99-7AB5-C66E-B215-074565D9877F}"/>
              </a:ext>
            </a:extLst>
          </p:cNvPr>
          <p:cNvSpPr txBox="1"/>
          <p:nvPr/>
        </p:nvSpPr>
        <p:spPr>
          <a:xfrm>
            <a:off x="759674" y="791610"/>
            <a:ext cx="1435008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일정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73A5683-8D75-DFCF-B9B4-5F9930A97F2E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8C8A117-9296-8904-E9F6-E5F2B5455209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0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6F5BF-F4BA-EA62-94A3-B0E2072AB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B1DF5-EB53-B1FA-097D-C4CBE24D02B4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C9876A-3166-C92D-9A34-60AA42EF271D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69737-2856-3BAE-EA02-E86E23EB6002}"/>
              </a:ext>
            </a:extLst>
          </p:cNvPr>
          <p:cNvSpPr txBox="1"/>
          <p:nvPr/>
        </p:nvSpPr>
        <p:spPr>
          <a:xfrm>
            <a:off x="759674" y="791610"/>
            <a:ext cx="183255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개발환경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EC2FCF-2AE9-C8CB-DABB-2E80CDC8595D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5B9849-D95A-0E69-4D35-DEF83718E0C2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A6575-237F-512E-F263-29816DABCCC0}"/>
              </a:ext>
            </a:extLst>
          </p:cNvPr>
          <p:cNvSpPr txBox="1"/>
          <p:nvPr/>
        </p:nvSpPr>
        <p:spPr>
          <a:xfrm>
            <a:off x="768140" y="1728439"/>
            <a:ext cx="77625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기술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Frontend : HTML, CSS JavaScript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도구 및 플랫폼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Git/GitHub: </a:t>
            </a:r>
            <a:r>
              <a:rPr lang="ko-KR" altLang="en-US" dirty="0"/>
              <a:t>코드 버전 관리 팀 협업</a:t>
            </a:r>
            <a:endParaRPr lang="en-US" altLang="ko-KR" dirty="0"/>
          </a:p>
          <a:p>
            <a:r>
              <a:rPr lang="en-US" altLang="ko-KR" dirty="0"/>
              <a:t>Git bash: CLI</a:t>
            </a:r>
            <a:r>
              <a:rPr lang="ko-KR" altLang="en-US" dirty="0"/>
              <a:t>를 활용한 효율적인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고화질 그림 사용 계획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서비스 아이콘 및 사용자 인터페이스</a:t>
            </a:r>
            <a:r>
              <a:rPr lang="en-US" altLang="ko-KR" dirty="0"/>
              <a:t>(UI) </a:t>
            </a:r>
            <a:r>
              <a:rPr lang="ko-KR" altLang="en-US" dirty="0"/>
              <a:t>그래픽 향상을 위해</a:t>
            </a:r>
            <a:endParaRPr lang="en-US" altLang="ko-KR" dirty="0"/>
          </a:p>
          <a:p>
            <a:r>
              <a:rPr lang="en-US" altLang="ko-KR" dirty="0"/>
              <a:t>3000dpi </a:t>
            </a:r>
            <a:r>
              <a:rPr lang="ko-KR" altLang="en-US" dirty="0"/>
              <a:t>이상의 이미지 채택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사용자의 집중도를 높이고 가독성을 향상시키는 시각적 자료 활용</a:t>
            </a:r>
          </a:p>
        </p:txBody>
      </p:sp>
    </p:spTree>
    <p:extLst>
      <p:ext uri="{BB962C8B-B14F-4D97-AF65-F5344CB8AC3E}">
        <p14:creationId xmlns:p14="http://schemas.microsoft.com/office/powerpoint/2010/main" val="368094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294B0-8B28-4A05-B220-DB9B44B38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F9BAC-6408-21C2-1427-4DCE709B9C66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D1DEC86-2131-6696-A5F9-3CC1998A7DC8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A98FC-F526-25EA-649C-CC5E953903F9}"/>
              </a:ext>
            </a:extLst>
          </p:cNvPr>
          <p:cNvSpPr txBox="1"/>
          <p:nvPr/>
        </p:nvSpPr>
        <p:spPr>
          <a:xfrm>
            <a:off x="759674" y="791610"/>
            <a:ext cx="1435008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설명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F483C6F-129F-F0B6-4710-AC36DBCF2A27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6C1499-5978-AD18-7DA7-5430D4AEAF15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3476B6EB-9419-3C19-3ED6-8951B811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74" y="1697648"/>
            <a:ext cx="67377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비스 기능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맞춤형 데이터 입력 및 관리.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시각화 도구를 활용한 데이터 분석 및 통계 제공.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반응형 웹 디자인으로 PC 및 모바일 환경 모두 지원.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 구조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사용자와 상호작용하는 UI 개발.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예상 사용자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Arial" panose="020B0604020202020204" pitchFamily="34" charset="0"/>
              </a:rPr>
              <a:t>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독서를 기록하고 성과를 관리하고자 하는 학생, 직장인, 독서가.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0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D4145-C7D8-5482-415B-1C5D7071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710D5-F999-F73D-73F7-B45538908B56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459D34-241E-574C-C5E7-26E14C2B158E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DD973-9170-D56F-EF52-C0F344955CC8}"/>
              </a:ext>
            </a:extLst>
          </p:cNvPr>
          <p:cNvSpPr txBox="1"/>
          <p:nvPr/>
        </p:nvSpPr>
        <p:spPr>
          <a:xfrm>
            <a:off x="759674" y="791610"/>
            <a:ext cx="979755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개선방향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F08BE0C-A002-10D0-0A90-ADD8E65D45B3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1ADD4B-E6E6-6F00-D6CE-2C1901A62D74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1B7A4D78-1C93-F84A-F812-8398A821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00" y="1913816"/>
            <a:ext cx="72539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기술적 개선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추천 시스템 도입: 데이터를 기반으로 개인 맞춤형 추천 기능 추가.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클라우드 기반 확장: AWS,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등을 통해 서버 확장성 확보.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디자인 개선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친화적인 UI/UX 지속 업데이트.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모드 및 커스터마이징 기능 추가.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기능 확장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소셜 네트워크 연동: 독서 기록을 친구들과 공유.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검색 최적화 및 통합 필터링 제공.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6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5B0A7-C68C-0DA4-C273-0FBBC546C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36C76-0A34-5715-363B-76161AEAC21B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수익모델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EA2B66-F80F-C2CA-064B-9AF619253693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56E14-C465-24CB-68D5-6D666FFB3937}"/>
              </a:ext>
            </a:extLst>
          </p:cNvPr>
          <p:cNvSpPr txBox="1"/>
          <p:nvPr/>
        </p:nvSpPr>
        <p:spPr>
          <a:xfrm>
            <a:off x="759674" y="791610"/>
            <a:ext cx="979755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수익모델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7E5E89C-8628-C56B-299F-99DB8E383C0F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23FF822-C1C9-82C0-6FF9-A9471C119D70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25DD8D26-0D5D-8E2A-CB03-D8DC0086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26" y="1296299"/>
            <a:ext cx="76611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 모델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무료 사용자와 유료 사용자 구분.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유료 서비스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구독제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(프리미엄): 추가 기능 제공(예: 광고 제거, 데이터 백업, AI 추천).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제공: 외부 기업에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판매하여 추가 수익 창출.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광고 수익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앱 내 배너 광고 및 스폰서십.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- \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제휴 서비스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출판사와 협력하여 신간 홍보 및 추천 도서 판매.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5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386</Words>
  <Application>Microsoft Office PowerPoint</Application>
  <PresentationFormat>와이드스크린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Pretendard</vt:lpstr>
      <vt:lpstr>나눔스퀘어 네오 Heavy</vt:lpstr>
      <vt:lpstr>맑은 고딕</vt:lpstr>
      <vt:lpstr>Arial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heewon yun</cp:lastModifiedBy>
  <cp:revision>3</cp:revision>
  <dcterms:created xsi:type="dcterms:W3CDTF">2024-09-29T12:59:35Z</dcterms:created>
  <dcterms:modified xsi:type="dcterms:W3CDTF">2024-11-24T18:01:51Z</dcterms:modified>
</cp:coreProperties>
</file>