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306" r:id="rId6"/>
    <p:sldId id="298" r:id="rId7"/>
    <p:sldId id="317" r:id="rId8"/>
  </p:sldIdLst>
  <p:sldSz cx="14630400" cy="8229600"/>
  <p:notesSz cx="6858000" cy="9144000"/>
  <p:defaultTex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1pPr>
    <a:lvl2pPr marL="0" marR="0" indent="13716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2pPr>
    <a:lvl3pPr marL="0" marR="0" indent="27432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3pPr>
    <a:lvl4pPr marL="0" marR="0" indent="41148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4pPr>
    <a:lvl5pPr marL="0" marR="0" indent="54864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5pPr>
    <a:lvl6pPr marL="0" marR="0" indent="68580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6pPr>
    <a:lvl7pPr marL="0" marR="0" indent="82296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7pPr>
    <a:lvl8pPr marL="0" marR="0" indent="96012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8pPr>
    <a:lvl9pPr marL="0" marR="0" indent="109728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6C9D6-09BC-434B-988B-C9BBA4246C4B}" v="14" dt="2022-12-07T08:15:55.89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6"/>
    <p:restoredTop sz="94694"/>
  </p:normalViewPr>
  <p:slideViewPr>
    <p:cSldViewPr snapToGrid="0" snapToObjects="1">
      <p:cViewPr varScale="1">
        <p:scale>
          <a:sx n="102" d="100"/>
          <a:sy n="102" d="100"/>
        </p:scale>
        <p:origin x="150" y="13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sua Santasalo" userId="6fb0987c-bd80-4254-b4ef-7f410c3954fa" providerId="ADAL" clId="{64BE5295-B55E-41FA-8593-07857F47BB48}"/>
    <pc:docChg chg="undo redo custSel addSld delSld modSld sldOrd">
      <pc:chgData name="Joosua Santasalo" userId="6fb0987c-bd80-4254-b4ef-7f410c3954fa" providerId="ADAL" clId="{64BE5295-B55E-41FA-8593-07857F47BB48}" dt="2022-11-21T09:39:03.055" v="1017" actId="14100"/>
      <pc:docMkLst>
        <pc:docMk/>
      </pc:docMkLst>
      <pc:sldChg chg="addSp delSp modSp add del mod">
        <pc:chgData name="Joosua Santasalo" userId="6fb0987c-bd80-4254-b4ef-7f410c3954fa" providerId="ADAL" clId="{64BE5295-B55E-41FA-8593-07857F47BB48}" dt="2022-11-21T06:03:31.189" v="19" actId="478"/>
        <pc:sldMkLst>
          <pc:docMk/>
          <pc:sldMk cId="1652876255" sldId="261"/>
        </pc:sldMkLst>
        <pc:spChg chg="add del mod">
          <ac:chgData name="Joosua Santasalo" userId="6fb0987c-bd80-4254-b4ef-7f410c3954fa" providerId="ADAL" clId="{64BE5295-B55E-41FA-8593-07857F47BB48}" dt="2022-11-21T06:03:31.189" v="19" actId="478"/>
          <ac:spMkLst>
            <pc:docMk/>
            <pc:sldMk cId="1652876255" sldId="261"/>
            <ac:spMk id="2" creationId="{04166F6F-1011-3F85-6841-AC1B35C67681}"/>
          </ac:spMkLst>
        </pc:spChg>
        <pc:spChg chg="add del mod">
          <ac:chgData name="Joosua Santasalo" userId="6fb0987c-bd80-4254-b4ef-7f410c3954fa" providerId="ADAL" clId="{64BE5295-B55E-41FA-8593-07857F47BB48}" dt="2022-11-21T06:02:52.215" v="5" actId="478"/>
          <ac:spMkLst>
            <pc:docMk/>
            <pc:sldMk cId="1652876255" sldId="261"/>
            <ac:spMk id="6" creationId="{52A54BBA-A33C-E54E-F74D-39A6D53429A1}"/>
          </ac:spMkLst>
        </pc:spChg>
        <pc:spChg chg="add del">
          <ac:chgData name="Joosua Santasalo" userId="6fb0987c-bd80-4254-b4ef-7f410c3954fa" providerId="ADAL" clId="{64BE5295-B55E-41FA-8593-07857F47BB48}" dt="2022-11-21T06:03:19.876" v="11" actId="478"/>
          <ac:spMkLst>
            <pc:docMk/>
            <pc:sldMk cId="1652876255" sldId="261"/>
            <ac:spMk id="7" creationId="{0FB9B407-F531-4F70-D258-F874A12E2AC6}"/>
          </ac:spMkLst>
        </pc:spChg>
        <pc:spChg chg="add del mod">
          <ac:chgData name="Joosua Santasalo" userId="6fb0987c-bd80-4254-b4ef-7f410c3954fa" providerId="ADAL" clId="{64BE5295-B55E-41FA-8593-07857F47BB48}" dt="2022-11-21T06:02:51.241" v="4"/>
          <ac:spMkLst>
            <pc:docMk/>
            <pc:sldMk cId="1652876255" sldId="261"/>
            <ac:spMk id="8" creationId="{951B3B9C-B876-3D1D-CFC6-BD985674607D}"/>
          </ac:spMkLst>
        </pc:spChg>
        <pc:spChg chg="add del mod">
          <ac:chgData name="Joosua Santasalo" userId="6fb0987c-bd80-4254-b4ef-7f410c3954fa" providerId="ADAL" clId="{64BE5295-B55E-41FA-8593-07857F47BB48}" dt="2022-11-21T06:02:51.241" v="4"/>
          <ac:spMkLst>
            <pc:docMk/>
            <pc:sldMk cId="1652876255" sldId="261"/>
            <ac:spMk id="10" creationId="{BA3843C3-B066-5400-941F-5F035697482A}"/>
          </ac:spMkLst>
        </pc:spChg>
        <pc:spChg chg="add del mod">
          <ac:chgData name="Joosua Santasalo" userId="6fb0987c-bd80-4254-b4ef-7f410c3954fa" providerId="ADAL" clId="{64BE5295-B55E-41FA-8593-07857F47BB48}" dt="2022-11-21T06:02:51.241" v="4"/>
          <ac:spMkLst>
            <pc:docMk/>
            <pc:sldMk cId="1652876255" sldId="261"/>
            <ac:spMk id="11" creationId="{9947C23D-1F27-F5CF-ABD0-84E8541F5921}"/>
          </ac:spMkLst>
        </pc:spChg>
        <pc:spChg chg="add del mod">
          <ac:chgData name="Joosua Santasalo" userId="6fb0987c-bd80-4254-b4ef-7f410c3954fa" providerId="ADAL" clId="{64BE5295-B55E-41FA-8593-07857F47BB48}" dt="2022-11-21T06:02:51.241" v="4"/>
          <ac:spMkLst>
            <pc:docMk/>
            <pc:sldMk cId="1652876255" sldId="261"/>
            <ac:spMk id="12" creationId="{6EBDBC4D-B48A-0654-D76C-8061E39B9C6B}"/>
          </ac:spMkLst>
        </pc:spChg>
        <pc:spChg chg="add del mod">
          <ac:chgData name="Joosua Santasalo" userId="6fb0987c-bd80-4254-b4ef-7f410c3954fa" providerId="ADAL" clId="{64BE5295-B55E-41FA-8593-07857F47BB48}" dt="2022-11-21T06:02:51.241" v="4"/>
          <ac:spMkLst>
            <pc:docMk/>
            <pc:sldMk cId="1652876255" sldId="261"/>
            <ac:spMk id="13" creationId="{C917857E-7E1A-03C9-DCB5-AA36CDC44746}"/>
          </ac:spMkLst>
        </pc:spChg>
        <pc:spChg chg="add del">
          <ac:chgData name="Joosua Santasalo" userId="6fb0987c-bd80-4254-b4ef-7f410c3954fa" providerId="ADAL" clId="{64BE5295-B55E-41FA-8593-07857F47BB48}" dt="2022-11-21T06:03:19.876" v="11" actId="478"/>
          <ac:spMkLst>
            <pc:docMk/>
            <pc:sldMk cId="1652876255" sldId="261"/>
            <ac:spMk id="14" creationId="{F4821968-0AED-7F3A-63BB-0DD91AD14BD5}"/>
          </ac:spMkLst>
        </pc:spChg>
        <pc:spChg chg="add del">
          <ac:chgData name="Joosua Santasalo" userId="6fb0987c-bd80-4254-b4ef-7f410c3954fa" providerId="ADAL" clId="{64BE5295-B55E-41FA-8593-07857F47BB48}" dt="2022-11-21T06:03:19.876" v="11" actId="478"/>
          <ac:spMkLst>
            <pc:docMk/>
            <pc:sldMk cId="1652876255" sldId="261"/>
            <ac:spMk id="15" creationId="{D9ECAA62-8C9B-183B-D0BD-181EC6DD9912}"/>
          </ac:spMkLst>
        </pc:spChg>
        <pc:spChg chg="add del">
          <ac:chgData name="Joosua Santasalo" userId="6fb0987c-bd80-4254-b4ef-7f410c3954fa" providerId="ADAL" clId="{64BE5295-B55E-41FA-8593-07857F47BB48}" dt="2022-11-21T06:03:19.876" v="11" actId="478"/>
          <ac:spMkLst>
            <pc:docMk/>
            <pc:sldMk cId="1652876255" sldId="261"/>
            <ac:spMk id="16" creationId="{D97D3C1B-D6DC-3D48-EE88-5ECD3C18ADE3}"/>
          </ac:spMkLst>
        </pc:spChg>
        <pc:spChg chg="add del">
          <ac:chgData name="Joosua Santasalo" userId="6fb0987c-bd80-4254-b4ef-7f410c3954fa" providerId="ADAL" clId="{64BE5295-B55E-41FA-8593-07857F47BB48}" dt="2022-11-21T06:03:19.876" v="11" actId="478"/>
          <ac:spMkLst>
            <pc:docMk/>
            <pc:sldMk cId="1652876255" sldId="261"/>
            <ac:spMk id="17" creationId="{9787B705-964F-61E6-B3A2-901948DD2F69}"/>
          </ac:spMkLst>
        </pc:spChg>
        <pc:spChg chg="add del">
          <ac:chgData name="Joosua Santasalo" userId="6fb0987c-bd80-4254-b4ef-7f410c3954fa" providerId="ADAL" clId="{64BE5295-B55E-41FA-8593-07857F47BB48}" dt="2022-11-21T06:03:19.876" v="11" actId="478"/>
          <ac:spMkLst>
            <pc:docMk/>
            <pc:sldMk cId="1652876255" sldId="261"/>
            <ac:spMk id="18" creationId="{D2CC1B99-404B-23D4-A54F-3E4FDCF8B9D9}"/>
          </ac:spMkLst>
        </pc:spChg>
        <pc:spChg chg="add del mod">
          <ac:chgData name="Joosua Santasalo" userId="6fb0987c-bd80-4254-b4ef-7f410c3954fa" providerId="ADAL" clId="{64BE5295-B55E-41FA-8593-07857F47BB48}" dt="2022-11-21T06:02:51.241" v="4"/>
          <ac:spMkLst>
            <pc:docMk/>
            <pc:sldMk cId="1652876255" sldId="261"/>
            <ac:spMk id="19" creationId="{E06D1876-98E5-F90C-DBEC-8CD5D802BF2E}"/>
          </ac:spMkLst>
        </pc:spChg>
        <pc:spChg chg="add del mod">
          <ac:chgData name="Joosua Santasalo" userId="6fb0987c-bd80-4254-b4ef-7f410c3954fa" providerId="ADAL" clId="{64BE5295-B55E-41FA-8593-07857F47BB48}" dt="2022-11-21T06:02:51.241" v="4"/>
          <ac:spMkLst>
            <pc:docMk/>
            <pc:sldMk cId="1652876255" sldId="261"/>
            <ac:spMk id="20" creationId="{F5F890DA-889F-12C2-7807-F09FA0A2D2DF}"/>
          </ac:spMkLst>
        </pc:spChg>
        <pc:spChg chg="add del mod">
          <ac:chgData name="Joosua Santasalo" userId="6fb0987c-bd80-4254-b4ef-7f410c3954fa" providerId="ADAL" clId="{64BE5295-B55E-41FA-8593-07857F47BB48}" dt="2022-11-21T06:02:51.241" v="4"/>
          <ac:spMkLst>
            <pc:docMk/>
            <pc:sldMk cId="1652876255" sldId="261"/>
            <ac:spMk id="23" creationId="{634E5D28-42BC-A125-8294-1C1CF6764579}"/>
          </ac:spMkLst>
        </pc:spChg>
        <pc:spChg chg="add del">
          <ac:chgData name="Joosua Santasalo" userId="6fb0987c-bd80-4254-b4ef-7f410c3954fa" providerId="ADAL" clId="{64BE5295-B55E-41FA-8593-07857F47BB48}" dt="2022-11-21T06:03:19.876" v="11" actId="478"/>
          <ac:spMkLst>
            <pc:docMk/>
            <pc:sldMk cId="1652876255" sldId="261"/>
            <ac:spMk id="24" creationId="{BAD7E9C4-6911-EBB0-E20C-39596C26CDEB}"/>
          </ac:spMkLst>
        </pc:spChg>
        <pc:spChg chg="add del">
          <ac:chgData name="Joosua Santasalo" userId="6fb0987c-bd80-4254-b4ef-7f410c3954fa" providerId="ADAL" clId="{64BE5295-B55E-41FA-8593-07857F47BB48}" dt="2022-11-21T06:03:19.876" v="11" actId="478"/>
          <ac:spMkLst>
            <pc:docMk/>
            <pc:sldMk cId="1652876255" sldId="261"/>
            <ac:spMk id="25" creationId="{A1F045BF-85D5-1905-9FC6-531A48CD2A36}"/>
          </ac:spMkLst>
        </pc:spChg>
        <pc:spChg chg="add del">
          <ac:chgData name="Joosua Santasalo" userId="6fb0987c-bd80-4254-b4ef-7f410c3954fa" providerId="ADAL" clId="{64BE5295-B55E-41FA-8593-07857F47BB48}" dt="2022-11-21T06:03:19.876" v="11" actId="478"/>
          <ac:spMkLst>
            <pc:docMk/>
            <pc:sldMk cId="1652876255" sldId="261"/>
            <ac:spMk id="26" creationId="{7D9EAAE9-23D8-DC33-AB52-D2A8D2A10569}"/>
          </ac:spMkLst>
        </pc:spChg>
        <pc:spChg chg="add del mod">
          <ac:chgData name="Joosua Santasalo" userId="6fb0987c-bd80-4254-b4ef-7f410c3954fa" providerId="ADAL" clId="{64BE5295-B55E-41FA-8593-07857F47BB48}" dt="2022-11-21T06:02:51.241" v="4"/>
          <ac:spMkLst>
            <pc:docMk/>
            <pc:sldMk cId="1652876255" sldId="261"/>
            <ac:spMk id="27" creationId="{7680B91E-391E-4984-E4A6-17BFE076825E}"/>
          </ac:spMkLst>
        </pc:spChg>
        <pc:spChg chg="add del mod">
          <ac:chgData name="Joosua Santasalo" userId="6fb0987c-bd80-4254-b4ef-7f410c3954fa" providerId="ADAL" clId="{64BE5295-B55E-41FA-8593-07857F47BB48}" dt="2022-11-21T06:02:51.241" v="4"/>
          <ac:spMkLst>
            <pc:docMk/>
            <pc:sldMk cId="1652876255" sldId="261"/>
            <ac:spMk id="30" creationId="{20C426F4-6F27-6169-097E-C24F4BE1E659}"/>
          </ac:spMkLst>
        </pc:spChg>
        <pc:spChg chg="add del mod">
          <ac:chgData name="Joosua Santasalo" userId="6fb0987c-bd80-4254-b4ef-7f410c3954fa" providerId="ADAL" clId="{64BE5295-B55E-41FA-8593-07857F47BB48}" dt="2022-11-21T06:02:51.241" v="4"/>
          <ac:spMkLst>
            <pc:docMk/>
            <pc:sldMk cId="1652876255" sldId="261"/>
            <ac:spMk id="38" creationId="{334D7002-FE69-134D-2043-73F8428590AE}"/>
          </ac:spMkLst>
        </pc:spChg>
        <pc:spChg chg="add del mod">
          <ac:chgData name="Joosua Santasalo" userId="6fb0987c-bd80-4254-b4ef-7f410c3954fa" providerId="ADAL" clId="{64BE5295-B55E-41FA-8593-07857F47BB48}" dt="2022-11-21T06:02:51.241" v="4"/>
          <ac:spMkLst>
            <pc:docMk/>
            <pc:sldMk cId="1652876255" sldId="261"/>
            <ac:spMk id="40" creationId="{E9404FF8-AB15-EC2B-F77B-F6011F74D19C}"/>
          </ac:spMkLst>
        </pc:spChg>
        <pc:spChg chg="add del">
          <ac:chgData name="Joosua Santasalo" userId="6fb0987c-bd80-4254-b4ef-7f410c3954fa" providerId="ADAL" clId="{64BE5295-B55E-41FA-8593-07857F47BB48}" dt="2022-11-21T06:03:19.876" v="11" actId="478"/>
          <ac:spMkLst>
            <pc:docMk/>
            <pc:sldMk cId="1652876255" sldId="261"/>
            <ac:spMk id="42" creationId="{F3B60D04-61A6-AF23-7E7D-822DB8BA99A3}"/>
          </ac:spMkLst>
        </pc:spChg>
        <pc:spChg chg="add del">
          <ac:chgData name="Joosua Santasalo" userId="6fb0987c-bd80-4254-b4ef-7f410c3954fa" providerId="ADAL" clId="{64BE5295-B55E-41FA-8593-07857F47BB48}" dt="2022-11-21T06:03:19.876" v="11" actId="478"/>
          <ac:spMkLst>
            <pc:docMk/>
            <pc:sldMk cId="1652876255" sldId="261"/>
            <ac:spMk id="43" creationId="{87D6B05E-B884-47E1-92AC-398F2198A1C7}"/>
          </ac:spMkLst>
        </pc:spChg>
        <pc:spChg chg="add del">
          <ac:chgData name="Joosua Santasalo" userId="6fb0987c-bd80-4254-b4ef-7f410c3954fa" providerId="ADAL" clId="{64BE5295-B55E-41FA-8593-07857F47BB48}" dt="2022-11-21T06:03:19.876" v="11" actId="478"/>
          <ac:spMkLst>
            <pc:docMk/>
            <pc:sldMk cId="1652876255" sldId="261"/>
            <ac:spMk id="44" creationId="{D33F2988-E18D-E628-6716-6195214AD5C3}"/>
          </ac:spMkLst>
        </pc:spChg>
        <pc:spChg chg="add del">
          <ac:chgData name="Joosua Santasalo" userId="6fb0987c-bd80-4254-b4ef-7f410c3954fa" providerId="ADAL" clId="{64BE5295-B55E-41FA-8593-07857F47BB48}" dt="2022-11-21T06:03:19.876" v="11" actId="478"/>
          <ac:spMkLst>
            <pc:docMk/>
            <pc:sldMk cId="1652876255" sldId="261"/>
            <ac:spMk id="45" creationId="{C9EAC135-A348-9905-AB51-E1123A305CA7}"/>
          </ac:spMkLst>
        </pc:spChg>
        <pc:spChg chg="add del mod">
          <ac:chgData name="Joosua Santasalo" userId="6fb0987c-bd80-4254-b4ef-7f410c3954fa" providerId="ADAL" clId="{64BE5295-B55E-41FA-8593-07857F47BB48}" dt="2022-11-21T06:02:51.241" v="4"/>
          <ac:spMkLst>
            <pc:docMk/>
            <pc:sldMk cId="1652876255" sldId="261"/>
            <ac:spMk id="46" creationId="{1A60536F-6F9B-E28B-AA58-2E0F01DF8E6D}"/>
          </ac:spMkLst>
        </pc:spChg>
        <pc:spChg chg="add del mod">
          <ac:chgData name="Joosua Santasalo" userId="6fb0987c-bd80-4254-b4ef-7f410c3954fa" providerId="ADAL" clId="{64BE5295-B55E-41FA-8593-07857F47BB48}" dt="2022-11-21T06:02:51.241" v="4"/>
          <ac:spMkLst>
            <pc:docMk/>
            <pc:sldMk cId="1652876255" sldId="261"/>
            <ac:spMk id="47" creationId="{8B4B8E1C-7420-9E93-E288-9DD1F7EB8046}"/>
          </ac:spMkLst>
        </pc:spChg>
        <pc:spChg chg="add del mod">
          <ac:chgData name="Joosua Santasalo" userId="6fb0987c-bd80-4254-b4ef-7f410c3954fa" providerId="ADAL" clId="{64BE5295-B55E-41FA-8593-07857F47BB48}" dt="2022-11-21T06:02:51.241" v="4"/>
          <ac:spMkLst>
            <pc:docMk/>
            <pc:sldMk cId="1652876255" sldId="261"/>
            <ac:spMk id="48" creationId="{5B63C397-EBC8-E29D-CB45-04F8AB53CD46}"/>
          </ac:spMkLst>
        </pc:spChg>
        <pc:spChg chg="add del mod">
          <ac:chgData name="Joosua Santasalo" userId="6fb0987c-bd80-4254-b4ef-7f410c3954fa" providerId="ADAL" clId="{64BE5295-B55E-41FA-8593-07857F47BB48}" dt="2022-11-21T06:03:23.361" v="17" actId="13822"/>
          <ac:spMkLst>
            <pc:docMk/>
            <pc:sldMk cId="1652876255" sldId="261"/>
            <ac:spMk id="49" creationId="{E2D6F5A2-8B91-454E-2FB5-8CE458569B33}"/>
          </ac:spMkLst>
        </pc:spChg>
        <pc:spChg chg="add del mod">
          <ac:chgData name="Joosua Santasalo" userId="6fb0987c-bd80-4254-b4ef-7f410c3954fa" providerId="ADAL" clId="{64BE5295-B55E-41FA-8593-07857F47BB48}" dt="2022-11-21T06:02:51.241" v="4"/>
          <ac:spMkLst>
            <pc:docMk/>
            <pc:sldMk cId="1652876255" sldId="261"/>
            <ac:spMk id="52" creationId="{0BCA8D09-0CBB-5C7A-06E9-FD497023ADEB}"/>
          </ac:spMkLst>
        </pc:spChg>
        <pc:spChg chg="add del mod">
          <ac:chgData name="Joosua Santasalo" userId="6fb0987c-bd80-4254-b4ef-7f410c3954fa" providerId="ADAL" clId="{64BE5295-B55E-41FA-8593-07857F47BB48}" dt="2022-11-21T06:02:51.241" v="4"/>
          <ac:spMkLst>
            <pc:docMk/>
            <pc:sldMk cId="1652876255" sldId="261"/>
            <ac:spMk id="53" creationId="{6A1F1AE8-B482-700A-0E35-D3B1E94806E9}"/>
          </ac:spMkLst>
        </pc:spChg>
        <pc:spChg chg="add del">
          <ac:chgData name="Joosua Santasalo" userId="6fb0987c-bd80-4254-b4ef-7f410c3954fa" providerId="ADAL" clId="{64BE5295-B55E-41FA-8593-07857F47BB48}" dt="2022-11-21T06:03:19.876" v="11" actId="478"/>
          <ac:spMkLst>
            <pc:docMk/>
            <pc:sldMk cId="1652876255" sldId="261"/>
            <ac:spMk id="54" creationId="{9EC8FBFB-5A86-04D7-4B30-065BDC35B3AF}"/>
          </ac:spMkLst>
        </pc:spChg>
        <pc:spChg chg="add del">
          <ac:chgData name="Joosua Santasalo" userId="6fb0987c-bd80-4254-b4ef-7f410c3954fa" providerId="ADAL" clId="{64BE5295-B55E-41FA-8593-07857F47BB48}" dt="2022-11-21T06:03:19.876" v="11" actId="478"/>
          <ac:spMkLst>
            <pc:docMk/>
            <pc:sldMk cId="1652876255" sldId="261"/>
            <ac:spMk id="55" creationId="{EA9B7858-01E4-451A-BBAA-8BA574BBACB2}"/>
          </ac:spMkLst>
        </pc:spChg>
        <pc:spChg chg="add del mod">
          <ac:chgData name="Joosua Santasalo" userId="6fb0987c-bd80-4254-b4ef-7f410c3954fa" providerId="ADAL" clId="{64BE5295-B55E-41FA-8593-07857F47BB48}" dt="2022-11-21T06:02:51.241" v="4"/>
          <ac:spMkLst>
            <pc:docMk/>
            <pc:sldMk cId="1652876255" sldId="261"/>
            <ac:spMk id="56" creationId="{27DEAA34-DEBE-E0F8-CC8E-43FD9D7816D3}"/>
          </ac:spMkLst>
        </pc:spChg>
        <pc:spChg chg="add del mod">
          <ac:chgData name="Joosua Santasalo" userId="6fb0987c-bd80-4254-b4ef-7f410c3954fa" providerId="ADAL" clId="{64BE5295-B55E-41FA-8593-07857F47BB48}" dt="2022-11-21T06:03:23.030" v="16" actId="13822"/>
          <ac:spMkLst>
            <pc:docMk/>
            <pc:sldMk cId="1652876255" sldId="261"/>
            <ac:spMk id="57" creationId="{4E58779A-156E-F95B-4380-8D476C637026}"/>
          </ac:spMkLst>
        </pc:spChg>
        <pc:spChg chg="add del mod">
          <ac:chgData name="Joosua Santasalo" userId="6fb0987c-bd80-4254-b4ef-7f410c3954fa" providerId="ADAL" clId="{64BE5295-B55E-41FA-8593-07857F47BB48}" dt="2022-11-21T06:02:51.241" v="4"/>
          <ac:spMkLst>
            <pc:docMk/>
            <pc:sldMk cId="1652876255" sldId="261"/>
            <ac:spMk id="61" creationId="{807ACBCF-E7AE-1175-5FEE-160CFBFB8F49}"/>
          </ac:spMkLst>
        </pc:spChg>
        <pc:spChg chg="add del mod">
          <ac:chgData name="Joosua Santasalo" userId="6fb0987c-bd80-4254-b4ef-7f410c3954fa" providerId="ADAL" clId="{64BE5295-B55E-41FA-8593-07857F47BB48}" dt="2022-11-21T06:03:19.876" v="11" actId="478"/>
          <ac:spMkLst>
            <pc:docMk/>
            <pc:sldMk cId="1652876255" sldId="261"/>
            <ac:spMk id="1024" creationId="{BDB9CBB7-3732-32F1-F733-212E798DC237}"/>
          </ac:spMkLst>
        </pc:spChg>
        <pc:spChg chg="add del mod">
          <ac:chgData name="Joosua Santasalo" userId="6fb0987c-bd80-4254-b4ef-7f410c3954fa" providerId="ADAL" clId="{64BE5295-B55E-41FA-8593-07857F47BB48}" dt="2022-11-21T06:03:19.692" v="10"/>
          <ac:spMkLst>
            <pc:docMk/>
            <pc:sldMk cId="1652876255" sldId="261"/>
            <ac:spMk id="1025" creationId="{60734E11-064E-6BB6-800E-F84430BF6A1C}"/>
          </ac:spMkLst>
        </pc:spChg>
        <pc:spChg chg="add del mod">
          <ac:chgData name="Joosua Santasalo" userId="6fb0987c-bd80-4254-b4ef-7f410c3954fa" providerId="ADAL" clId="{64BE5295-B55E-41FA-8593-07857F47BB48}" dt="2022-11-21T06:03:19.692" v="10"/>
          <ac:spMkLst>
            <pc:docMk/>
            <pc:sldMk cId="1652876255" sldId="261"/>
            <ac:spMk id="1027" creationId="{776D624E-F5F1-FDD3-44AC-9A18707AD394}"/>
          </ac:spMkLst>
        </pc:spChg>
        <pc:spChg chg="add del mod">
          <ac:chgData name="Joosua Santasalo" userId="6fb0987c-bd80-4254-b4ef-7f410c3954fa" providerId="ADAL" clId="{64BE5295-B55E-41FA-8593-07857F47BB48}" dt="2022-11-21T06:03:19.692" v="10"/>
          <ac:spMkLst>
            <pc:docMk/>
            <pc:sldMk cId="1652876255" sldId="261"/>
            <ac:spMk id="1029" creationId="{A6B5849C-F100-F094-E7A3-9A7A0797552D}"/>
          </ac:spMkLst>
        </pc:spChg>
        <pc:spChg chg="add del mod">
          <ac:chgData name="Joosua Santasalo" userId="6fb0987c-bd80-4254-b4ef-7f410c3954fa" providerId="ADAL" clId="{64BE5295-B55E-41FA-8593-07857F47BB48}" dt="2022-11-21T06:03:19.692" v="10"/>
          <ac:spMkLst>
            <pc:docMk/>
            <pc:sldMk cId="1652876255" sldId="261"/>
            <ac:spMk id="1030" creationId="{2F24C2A2-497A-D9EC-1631-F363E3F57FB4}"/>
          </ac:spMkLst>
        </pc:spChg>
        <pc:spChg chg="add del mod">
          <ac:chgData name="Joosua Santasalo" userId="6fb0987c-bd80-4254-b4ef-7f410c3954fa" providerId="ADAL" clId="{64BE5295-B55E-41FA-8593-07857F47BB48}" dt="2022-11-21T06:03:19.692" v="10"/>
          <ac:spMkLst>
            <pc:docMk/>
            <pc:sldMk cId="1652876255" sldId="261"/>
            <ac:spMk id="1031" creationId="{33B422F9-2B9E-241D-6745-77DF52657319}"/>
          </ac:spMkLst>
        </pc:spChg>
        <pc:spChg chg="add del mod">
          <ac:chgData name="Joosua Santasalo" userId="6fb0987c-bd80-4254-b4ef-7f410c3954fa" providerId="ADAL" clId="{64BE5295-B55E-41FA-8593-07857F47BB48}" dt="2022-11-21T06:03:19.692" v="10"/>
          <ac:spMkLst>
            <pc:docMk/>
            <pc:sldMk cId="1652876255" sldId="261"/>
            <ac:spMk id="1032" creationId="{AAFF28B7-84ED-2799-A857-F4FB95952A50}"/>
          </ac:spMkLst>
        </pc:spChg>
        <pc:spChg chg="add del mod">
          <ac:chgData name="Joosua Santasalo" userId="6fb0987c-bd80-4254-b4ef-7f410c3954fa" providerId="ADAL" clId="{64BE5295-B55E-41FA-8593-07857F47BB48}" dt="2022-11-21T06:03:19.692" v="10"/>
          <ac:spMkLst>
            <pc:docMk/>
            <pc:sldMk cId="1652876255" sldId="261"/>
            <ac:spMk id="1034" creationId="{315BC158-AF00-AFB2-FC64-18D71FC3EA69}"/>
          </ac:spMkLst>
        </pc:spChg>
        <pc:spChg chg="add del mod">
          <ac:chgData name="Joosua Santasalo" userId="6fb0987c-bd80-4254-b4ef-7f410c3954fa" providerId="ADAL" clId="{64BE5295-B55E-41FA-8593-07857F47BB48}" dt="2022-11-21T06:03:19.692" v="10"/>
          <ac:spMkLst>
            <pc:docMk/>
            <pc:sldMk cId="1652876255" sldId="261"/>
            <ac:spMk id="1036" creationId="{05FD07FB-4291-C18E-EE6B-42BBD9017FBD}"/>
          </ac:spMkLst>
        </pc:spChg>
        <pc:spChg chg="add del mod">
          <ac:chgData name="Joosua Santasalo" userId="6fb0987c-bd80-4254-b4ef-7f410c3954fa" providerId="ADAL" clId="{64BE5295-B55E-41FA-8593-07857F47BB48}" dt="2022-11-21T06:03:19.692" v="10"/>
          <ac:spMkLst>
            <pc:docMk/>
            <pc:sldMk cId="1652876255" sldId="261"/>
            <ac:spMk id="1038" creationId="{A8F217C3-E8EE-02C0-DC2F-1489B59F35BE}"/>
          </ac:spMkLst>
        </pc:spChg>
        <pc:spChg chg="add del mod">
          <ac:chgData name="Joosua Santasalo" userId="6fb0987c-bd80-4254-b4ef-7f410c3954fa" providerId="ADAL" clId="{64BE5295-B55E-41FA-8593-07857F47BB48}" dt="2022-11-21T06:03:19.692" v="10"/>
          <ac:spMkLst>
            <pc:docMk/>
            <pc:sldMk cId="1652876255" sldId="261"/>
            <ac:spMk id="1040" creationId="{80F6FC90-5957-33DC-537A-A3F512F1136C}"/>
          </ac:spMkLst>
        </pc:spChg>
        <pc:spChg chg="add del">
          <ac:chgData name="Joosua Santasalo" userId="6fb0987c-bd80-4254-b4ef-7f410c3954fa" providerId="ADAL" clId="{64BE5295-B55E-41FA-8593-07857F47BB48}" dt="2022-11-21T06:03:19.876" v="11" actId="478"/>
          <ac:spMkLst>
            <pc:docMk/>
            <pc:sldMk cId="1652876255" sldId="261"/>
            <ac:spMk id="1043" creationId="{5F3CA4FA-2266-5412-B660-BA85B9E41908}"/>
          </ac:spMkLst>
        </pc:spChg>
        <pc:spChg chg="add del mod">
          <ac:chgData name="Joosua Santasalo" userId="6fb0987c-bd80-4254-b4ef-7f410c3954fa" providerId="ADAL" clId="{64BE5295-B55E-41FA-8593-07857F47BB48}" dt="2022-11-21T06:03:19.692" v="10"/>
          <ac:spMkLst>
            <pc:docMk/>
            <pc:sldMk cId="1652876255" sldId="261"/>
            <ac:spMk id="1047" creationId="{0D02B6EB-799D-639E-14F4-34EED0FFDBC2}"/>
          </ac:spMkLst>
        </pc:spChg>
        <pc:spChg chg="add del mod">
          <ac:chgData name="Joosua Santasalo" userId="6fb0987c-bd80-4254-b4ef-7f410c3954fa" providerId="ADAL" clId="{64BE5295-B55E-41FA-8593-07857F47BB48}" dt="2022-11-21T06:03:19.692" v="10"/>
          <ac:spMkLst>
            <pc:docMk/>
            <pc:sldMk cId="1652876255" sldId="261"/>
            <ac:spMk id="1049" creationId="{0CF768C3-76AB-1EE4-B275-CA1BB6F478B6}"/>
          </ac:spMkLst>
        </pc:spChg>
        <pc:spChg chg="add del mod">
          <ac:chgData name="Joosua Santasalo" userId="6fb0987c-bd80-4254-b4ef-7f410c3954fa" providerId="ADAL" clId="{64BE5295-B55E-41FA-8593-07857F47BB48}" dt="2022-11-21T06:03:19.692" v="10"/>
          <ac:spMkLst>
            <pc:docMk/>
            <pc:sldMk cId="1652876255" sldId="261"/>
            <ac:spMk id="1051" creationId="{B7B63C5E-057A-F146-0E63-EE9B7ADFBC4E}"/>
          </ac:spMkLst>
        </pc:spChg>
        <pc:spChg chg="add del mod">
          <ac:chgData name="Joosua Santasalo" userId="6fb0987c-bd80-4254-b4ef-7f410c3954fa" providerId="ADAL" clId="{64BE5295-B55E-41FA-8593-07857F47BB48}" dt="2022-11-21T06:03:19.692" v="10"/>
          <ac:spMkLst>
            <pc:docMk/>
            <pc:sldMk cId="1652876255" sldId="261"/>
            <ac:spMk id="1052" creationId="{B0F27306-E311-998E-C7A3-AF5442B2FCFE}"/>
          </ac:spMkLst>
        </pc:spChg>
        <pc:spChg chg="add del mod">
          <ac:chgData name="Joosua Santasalo" userId="6fb0987c-bd80-4254-b4ef-7f410c3954fa" providerId="ADAL" clId="{64BE5295-B55E-41FA-8593-07857F47BB48}" dt="2022-11-21T06:03:19.692" v="10"/>
          <ac:spMkLst>
            <pc:docMk/>
            <pc:sldMk cId="1652876255" sldId="261"/>
            <ac:spMk id="1053" creationId="{DF3048CD-0275-1B70-47AD-A8FBC3975696}"/>
          </ac:spMkLst>
        </pc:spChg>
        <pc:spChg chg="add del mod">
          <ac:chgData name="Joosua Santasalo" userId="6fb0987c-bd80-4254-b4ef-7f410c3954fa" providerId="ADAL" clId="{64BE5295-B55E-41FA-8593-07857F47BB48}" dt="2022-11-21T06:03:19.692" v="10"/>
          <ac:spMkLst>
            <pc:docMk/>
            <pc:sldMk cId="1652876255" sldId="261"/>
            <ac:spMk id="1055" creationId="{561C3549-27F6-1AD5-2086-8A1BC0622AEF}"/>
          </ac:spMkLst>
        </pc:spChg>
        <pc:spChg chg="add del mod">
          <ac:chgData name="Joosua Santasalo" userId="6fb0987c-bd80-4254-b4ef-7f410c3954fa" providerId="ADAL" clId="{64BE5295-B55E-41FA-8593-07857F47BB48}" dt="2022-11-21T06:03:19.692" v="10"/>
          <ac:spMkLst>
            <pc:docMk/>
            <pc:sldMk cId="1652876255" sldId="261"/>
            <ac:spMk id="1056" creationId="{D8A4008A-A0B4-9A18-4443-89FC1511216F}"/>
          </ac:spMkLst>
        </pc:spChg>
        <pc:spChg chg="add del mod">
          <ac:chgData name="Joosua Santasalo" userId="6fb0987c-bd80-4254-b4ef-7f410c3954fa" providerId="ADAL" clId="{64BE5295-B55E-41FA-8593-07857F47BB48}" dt="2022-11-21T06:03:19.692" v="10"/>
          <ac:spMkLst>
            <pc:docMk/>
            <pc:sldMk cId="1652876255" sldId="261"/>
            <ac:spMk id="1057" creationId="{9F9A9FF5-B9BD-73C6-068A-881A03AF3474}"/>
          </ac:spMkLst>
        </pc:spChg>
        <pc:spChg chg="add del mod">
          <ac:chgData name="Joosua Santasalo" userId="6fb0987c-bd80-4254-b4ef-7f410c3954fa" providerId="ADAL" clId="{64BE5295-B55E-41FA-8593-07857F47BB48}" dt="2022-11-21T06:03:19.692" v="10"/>
          <ac:spMkLst>
            <pc:docMk/>
            <pc:sldMk cId="1652876255" sldId="261"/>
            <ac:spMk id="1061" creationId="{C09A7DFA-E725-97E8-30FA-AB4FEC1582ED}"/>
          </ac:spMkLst>
        </pc:spChg>
        <pc:picChg chg="add del">
          <ac:chgData name="Joosua Santasalo" userId="6fb0987c-bd80-4254-b4ef-7f410c3954fa" providerId="ADAL" clId="{64BE5295-B55E-41FA-8593-07857F47BB48}" dt="2022-11-21T06:03:19.876" v="11" actId="478"/>
          <ac:picMkLst>
            <pc:docMk/>
            <pc:sldMk cId="1652876255" sldId="261"/>
            <ac:picMk id="4" creationId="{8CF06C16-57E6-B401-1257-E1A671FF194B}"/>
          </ac:picMkLst>
        </pc:picChg>
        <pc:picChg chg="add del mod">
          <ac:chgData name="Joosua Santasalo" userId="6fb0987c-bd80-4254-b4ef-7f410c3954fa" providerId="ADAL" clId="{64BE5295-B55E-41FA-8593-07857F47BB48}" dt="2022-11-21T06:02:51.241" v="4"/>
          <ac:picMkLst>
            <pc:docMk/>
            <pc:sldMk cId="1652876255" sldId="261"/>
            <ac:picMk id="9" creationId="{EB10A92A-631C-FE73-2684-9203FFAF150F}"/>
          </ac:picMkLst>
        </pc:picChg>
        <pc:picChg chg="add del mod">
          <ac:chgData name="Joosua Santasalo" userId="6fb0987c-bd80-4254-b4ef-7f410c3954fa" providerId="ADAL" clId="{64BE5295-B55E-41FA-8593-07857F47BB48}" dt="2022-11-21T06:02:51.241" v="4"/>
          <ac:picMkLst>
            <pc:docMk/>
            <pc:sldMk cId="1652876255" sldId="261"/>
            <ac:picMk id="21" creationId="{A2B61B29-9341-8BFE-12B2-1D015E2B56A9}"/>
          </ac:picMkLst>
        </pc:picChg>
        <pc:picChg chg="add del">
          <ac:chgData name="Joosua Santasalo" userId="6fb0987c-bd80-4254-b4ef-7f410c3954fa" providerId="ADAL" clId="{64BE5295-B55E-41FA-8593-07857F47BB48}" dt="2022-11-21T06:03:19.876" v="11" actId="478"/>
          <ac:picMkLst>
            <pc:docMk/>
            <pc:sldMk cId="1652876255" sldId="261"/>
            <ac:picMk id="22" creationId="{E4F3174A-7A1C-4D9B-C458-9D84135502E6}"/>
          </ac:picMkLst>
        </pc:picChg>
        <pc:picChg chg="add del mod">
          <ac:chgData name="Joosua Santasalo" userId="6fb0987c-bd80-4254-b4ef-7f410c3954fa" providerId="ADAL" clId="{64BE5295-B55E-41FA-8593-07857F47BB48}" dt="2022-11-21T06:02:51.241" v="4"/>
          <ac:picMkLst>
            <pc:docMk/>
            <pc:sldMk cId="1652876255" sldId="261"/>
            <ac:picMk id="35" creationId="{D24CC262-C838-3AA3-A170-8BA8BF4FCB24}"/>
          </ac:picMkLst>
        </pc:picChg>
        <pc:picChg chg="add del mod">
          <ac:chgData name="Joosua Santasalo" userId="6fb0987c-bd80-4254-b4ef-7f410c3954fa" providerId="ADAL" clId="{64BE5295-B55E-41FA-8593-07857F47BB48}" dt="2022-11-21T06:02:51.241" v="4"/>
          <ac:picMkLst>
            <pc:docMk/>
            <pc:sldMk cId="1652876255" sldId="261"/>
            <ac:picMk id="36" creationId="{56062C01-E603-9B15-BE1F-7D376418EBD3}"/>
          </ac:picMkLst>
        </pc:picChg>
        <pc:picChg chg="add del">
          <ac:chgData name="Joosua Santasalo" userId="6fb0987c-bd80-4254-b4ef-7f410c3954fa" providerId="ADAL" clId="{64BE5295-B55E-41FA-8593-07857F47BB48}" dt="2022-11-21T06:03:19.876" v="11" actId="478"/>
          <ac:picMkLst>
            <pc:docMk/>
            <pc:sldMk cId="1652876255" sldId="261"/>
            <ac:picMk id="37" creationId="{EDB03C3F-0F47-375A-733C-AB049DC3B185}"/>
          </ac:picMkLst>
        </pc:picChg>
        <pc:picChg chg="add del mod">
          <ac:chgData name="Joosua Santasalo" userId="6fb0987c-bd80-4254-b4ef-7f410c3954fa" providerId="ADAL" clId="{64BE5295-B55E-41FA-8593-07857F47BB48}" dt="2022-11-21T06:02:51.241" v="4"/>
          <ac:picMkLst>
            <pc:docMk/>
            <pc:sldMk cId="1652876255" sldId="261"/>
            <ac:picMk id="39" creationId="{DE11A815-3A34-21F0-EB5A-66BEED39A6C6}"/>
          </ac:picMkLst>
        </pc:picChg>
        <pc:picChg chg="add del">
          <ac:chgData name="Joosua Santasalo" userId="6fb0987c-bd80-4254-b4ef-7f410c3954fa" providerId="ADAL" clId="{64BE5295-B55E-41FA-8593-07857F47BB48}" dt="2022-11-21T06:03:19.876" v="11" actId="478"/>
          <ac:picMkLst>
            <pc:docMk/>
            <pc:sldMk cId="1652876255" sldId="261"/>
            <ac:picMk id="41" creationId="{6A18C037-05A7-7C9A-B42A-60CB47EB4283}"/>
          </ac:picMkLst>
        </pc:picChg>
        <pc:picChg chg="add del mod">
          <ac:chgData name="Joosua Santasalo" userId="6fb0987c-bd80-4254-b4ef-7f410c3954fa" providerId="ADAL" clId="{64BE5295-B55E-41FA-8593-07857F47BB48}" dt="2022-11-21T06:02:51.241" v="4"/>
          <ac:picMkLst>
            <pc:docMk/>
            <pc:sldMk cId="1652876255" sldId="261"/>
            <ac:picMk id="59" creationId="{73CE6FC1-AB82-FB13-AB18-0CC4DAAD2BD7}"/>
          </ac:picMkLst>
        </pc:picChg>
        <pc:picChg chg="add del mod">
          <ac:chgData name="Joosua Santasalo" userId="6fb0987c-bd80-4254-b4ef-7f410c3954fa" providerId="ADAL" clId="{64BE5295-B55E-41FA-8593-07857F47BB48}" dt="2022-11-21T06:02:51.241" v="4"/>
          <ac:picMkLst>
            <pc:docMk/>
            <pc:sldMk cId="1652876255" sldId="261"/>
            <ac:picMk id="62" creationId="{AE54A8AF-5BFC-F273-C99C-B20DBD13ED4F}"/>
          </ac:picMkLst>
        </pc:picChg>
        <pc:picChg chg="add del mod">
          <ac:chgData name="Joosua Santasalo" userId="6fb0987c-bd80-4254-b4ef-7f410c3954fa" providerId="ADAL" clId="{64BE5295-B55E-41FA-8593-07857F47BB48}" dt="2022-11-21T06:03:19.692" v="10"/>
          <ac:picMkLst>
            <pc:docMk/>
            <pc:sldMk cId="1652876255" sldId="261"/>
            <ac:picMk id="1026" creationId="{6C02D6E3-F939-9566-F347-37BF295CCE4D}"/>
          </ac:picMkLst>
        </pc:picChg>
        <pc:picChg chg="add del">
          <ac:chgData name="Joosua Santasalo" userId="6fb0987c-bd80-4254-b4ef-7f410c3954fa" providerId="ADAL" clId="{64BE5295-B55E-41FA-8593-07857F47BB48}" dt="2022-11-21T06:03:19.876" v="11" actId="478"/>
          <ac:picMkLst>
            <pc:docMk/>
            <pc:sldMk cId="1652876255" sldId="261"/>
            <ac:picMk id="1028" creationId="{0BF476A3-4F06-6339-1232-0AC3FCEBEA43}"/>
          </ac:picMkLst>
        </pc:picChg>
        <pc:picChg chg="add del mod">
          <ac:chgData name="Joosua Santasalo" userId="6fb0987c-bd80-4254-b4ef-7f410c3954fa" providerId="ADAL" clId="{64BE5295-B55E-41FA-8593-07857F47BB48}" dt="2022-11-21T06:03:19.692" v="10"/>
          <ac:picMkLst>
            <pc:docMk/>
            <pc:sldMk cId="1652876255" sldId="261"/>
            <ac:picMk id="1035" creationId="{EE8A7FCD-C5EE-2F47-2614-55E9E35E4875}"/>
          </ac:picMkLst>
        </pc:picChg>
        <pc:picChg chg="add del">
          <ac:chgData name="Joosua Santasalo" userId="6fb0987c-bd80-4254-b4ef-7f410c3954fa" providerId="ADAL" clId="{64BE5295-B55E-41FA-8593-07857F47BB48}" dt="2022-11-21T06:03:19.876" v="11" actId="478"/>
          <ac:picMkLst>
            <pc:docMk/>
            <pc:sldMk cId="1652876255" sldId="261"/>
            <ac:picMk id="1037" creationId="{30055BA8-DA17-DA72-5A01-BDDF162EBDA2}"/>
          </ac:picMkLst>
        </pc:picChg>
        <pc:picChg chg="add del mod">
          <ac:chgData name="Joosua Santasalo" userId="6fb0987c-bd80-4254-b4ef-7f410c3954fa" providerId="ADAL" clId="{64BE5295-B55E-41FA-8593-07857F47BB48}" dt="2022-11-21T06:03:19.692" v="10"/>
          <ac:picMkLst>
            <pc:docMk/>
            <pc:sldMk cId="1652876255" sldId="261"/>
            <ac:picMk id="1045" creationId="{A4E90CFE-31C2-FF73-356F-9D02771F748B}"/>
          </ac:picMkLst>
        </pc:picChg>
        <pc:picChg chg="add del mod">
          <ac:chgData name="Joosua Santasalo" userId="6fb0987c-bd80-4254-b4ef-7f410c3954fa" providerId="ADAL" clId="{64BE5295-B55E-41FA-8593-07857F47BB48}" dt="2022-11-21T06:03:19.692" v="10"/>
          <ac:picMkLst>
            <pc:docMk/>
            <pc:sldMk cId="1652876255" sldId="261"/>
            <ac:picMk id="1046" creationId="{EF29A3EE-E28B-62AF-04ED-D83B2998E97C}"/>
          </ac:picMkLst>
        </pc:picChg>
        <pc:picChg chg="add del mod">
          <ac:chgData name="Joosua Santasalo" userId="6fb0987c-bd80-4254-b4ef-7f410c3954fa" providerId="ADAL" clId="{64BE5295-B55E-41FA-8593-07857F47BB48}" dt="2022-11-21T06:03:19.692" v="10"/>
          <ac:picMkLst>
            <pc:docMk/>
            <pc:sldMk cId="1652876255" sldId="261"/>
            <ac:picMk id="1048" creationId="{A09BC957-B6C4-7592-E10B-2D041E790172}"/>
          </ac:picMkLst>
        </pc:picChg>
        <pc:picChg chg="add del">
          <ac:chgData name="Joosua Santasalo" userId="6fb0987c-bd80-4254-b4ef-7f410c3954fa" providerId="ADAL" clId="{64BE5295-B55E-41FA-8593-07857F47BB48}" dt="2022-11-21T06:03:19.876" v="11" actId="478"/>
          <ac:picMkLst>
            <pc:docMk/>
            <pc:sldMk cId="1652876255" sldId="261"/>
            <ac:picMk id="1050" creationId="{BD97E16F-A14C-A1CB-5386-ABC925811326}"/>
          </ac:picMkLst>
        </pc:picChg>
        <pc:picChg chg="add del mod">
          <ac:chgData name="Joosua Santasalo" userId="6fb0987c-bd80-4254-b4ef-7f410c3954fa" providerId="ADAL" clId="{64BE5295-B55E-41FA-8593-07857F47BB48}" dt="2022-11-21T06:03:19.692" v="10"/>
          <ac:picMkLst>
            <pc:docMk/>
            <pc:sldMk cId="1652876255" sldId="261"/>
            <ac:picMk id="1059" creationId="{632E2FA0-B289-40F2-18A8-596E04028763}"/>
          </ac:picMkLst>
        </pc:picChg>
        <pc:picChg chg="add del mod">
          <ac:chgData name="Joosua Santasalo" userId="6fb0987c-bd80-4254-b4ef-7f410c3954fa" providerId="ADAL" clId="{64BE5295-B55E-41FA-8593-07857F47BB48}" dt="2022-11-21T06:03:19.692" v="10"/>
          <ac:picMkLst>
            <pc:docMk/>
            <pc:sldMk cId="1652876255" sldId="261"/>
            <ac:picMk id="1062" creationId="{53FE2E27-B2D8-E524-9475-D1E00AF54EF3}"/>
          </ac:picMkLst>
        </pc:picChg>
        <pc:cxnChg chg="add del mod">
          <ac:chgData name="Joosua Santasalo" userId="6fb0987c-bd80-4254-b4ef-7f410c3954fa" providerId="ADAL" clId="{64BE5295-B55E-41FA-8593-07857F47BB48}" dt="2022-11-21T06:03:19.876" v="11" actId="478"/>
          <ac:cxnSpMkLst>
            <pc:docMk/>
            <pc:sldMk cId="1652876255" sldId="261"/>
            <ac:cxnSpMk id="28" creationId="{135436AB-8D59-C70A-F497-5855E2507973}"/>
          </ac:cxnSpMkLst>
        </pc:cxnChg>
        <pc:cxnChg chg="add del mod">
          <ac:chgData name="Joosua Santasalo" userId="6fb0987c-bd80-4254-b4ef-7f410c3954fa" providerId="ADAL" clId="{64BE5295-B55E-41FA-8593-07857F47BB48}" dt="2022-11-21T06:03:19.876" v="11" actId="478"/>
          <ac:cxnSpMkLst>
            <pc:docMk/>
            <pc:sldMk cId="1652876255" sldId="261"/>
            <ac:cxnSpMk id="29" creationId="{43E5AD68-B8A4-5CE3-2F18-3F024F9EF6FB}"/>
          </ac:cxnSpMkLst>
        </pc:cxnChg>
        <pc:cxnChg chg="add del mod">
          <ac:chgData name="Joosua Santasalo" userId="6fb0987c-bd80-4254-b4ef-7f410c3954fa" providerId="ADAL" clId="{64BE5295-B55E-41FA-8593-07857F47BB48}" dt="2022-11-21T06:02:51.241" v="4"/>
          <ac:cxnSpMkLst>
            <pc:docMk/>
            <pc:sldMk cId="1652876255" sldId="261"/>
            <ac:cxnSpMk id="31" creationId="{4353016E-8AFF-F6BB-5A8C-947FF9716308}"/>
          </ac:cxnSpMkLst>
        </pc:cxnChg>
        <pc:cxnChg chg="add del mod">
          <ac:chgData name="Joosua Santasalo" userId="6fb0987c-bd80-4254-b4ef-7f410c3954fa" providerId="ADAL" clId="{64BE5295-B55E-41FA-8593-07857F47BB48}" dt="2022-11-21T06:03:19.876" v="11" actId="478"/>
          <ac:cxnSpMkLst>
            <pc:docMk/>
            <pc:sldMk cId="1652876255" sldId="261"/>
            <ac:cxnSpMk id="32" creationId="{8F8E667A-4FBC-FB02-80BD-AFA60E2FF82A}"/>
          </ac:cxnSpMkLst>
        </pc:cxnChg>
        <pc:cxnChg chg="add del mod">
          <ac:chgData name="Joosua Santasalo" userId="6fb0987c-bd80-4254-b4ef-7f410c3954fa" providerId="ADAL" clId="{64BE5295-B55E-41FA-8593-07857F47BB48}" dt="2022-11-21T06:02:51.241" v="4"/>
          <ac:cxnSpMkLst>
            <pc:docMk/>
            <pc:sldMk cId="1652876255" sldId="261"/>
            <ac:cxnSpMk id="33" creationId="{8A0C808F-EF74-9D01-33FD-EEAB90098820}"/>
          </ac:cxnSpMkLst>
        </pc:cxnChg>
        <pc:cxnChg chg="add del mod">
          <ac:chgData name="Joosua Santasalo" userId="6fb0987c-bd80-4254-b4ef-7f410c3954fa" providerId="ADAL" clId="{64BE5295-B55E-41FA-8593-07857F47BB48}" dt="2022-11-21T06:02:51.241" v="4"/>
          <ac:cxnSpMkLst>
            <pc:docMk/>
            <pc:sldMk cId="1652876255" sldId="261"/>
            <ac:cxnSpMk id="34" creationId="{323A601B-537C-F7CD-A8AC-C8609D9A9182}"/>
          </ac:cxnSpMkLst>
        </pc:cxnChg>
        <pc:cxnChg chg="add del">
          <ac:chgData name="Joosua Santasalo" userId="6fb0987c-bd80-4254-b4ef-7f410c3954fa" providerId="ADAL" clId="{64BE5295-B55E-41FA-8593-07857F47BB48}" dt="2022-11-21T06:03:19.876" v="11" actId="478"/>
          <ac:cxnSpMkLst>
            <pc:docMk/>
            <pc:sldMk cId="1652876255" sldId="261"/>
            <ac:cxnSpMk id="50" creationId="{957BF8AC-9A0E-7A6A-70DE-F595A544C6DE}"/>
          </ac:cxnSpMkLst>
        </pc:cxnChg>
        <pc:cxnChg chg="add del mod">
          <ac:chgData name="Joosua Santasalo" userId="6fb0987c-bd80-4254-b4ef-7f410c3954fa" providerId="ADAL" clId="{64BE5295-B55E-41FA-8593-07857F47BB48}" dt="2022-11-21T06:02:51.241" v="4"/>
          <ac:cxnSpMkLst>
            <pc:docMk/>
            <pc:sldMk cId="1652876255" sldId="261"/>
            <ac:cxnSpMk id="51" creationId="{FD17F023-CFB7-E1C1-8494-FB9D895CC215}"/>
          </ac:cxnSpMkLst>
        </pc:cxnChg>
        <pc:cxnChg chg="add del mod">
          <ac:chgData name="Joosua Santasalo" userId="6fb0987c-bd80-4254-b4ef-7f410c3954fa" providerId="ADAL" clId="{64BE5295-B55E-41FA-8593-07857F47BB48}" dt="2022-11-21T06:02:51.241" v="4"/>
          <ac:cxnSpMkLst>
            <pc:docMk/>
            <pc:sldMk cId="1652876255" sldId="261"/>
            <ac:cxnSpMk id="58" creationId="{1A950FAB-EBEF-A550-2847-3DDA38120CCA}"/>
          </ac:cxnSpMkLst>
        </pc:cxnChg>
        <pc:cxnChg chg="add del mod">
          <ac:chgData name="Joosua Santasalo" userId="6fb0987c-bd80-4254-b4ef-7f410c3954fa" providerId="ADAL" clId="{64BE5295-B55E-41FA-8593-07857F47BB48}" dt="2022-11-21T06:02:51.241" v="4"/>
          <ac:cxnSpMkLst>
            <pc:docMk/>
            <pc:sldMk cId="1652876255" sldId="261"/>
            <ac:cxnSpMk id="60" creationId="{A52BCE4F-D7F5-C340-F13A-A0A67B2EEF28}"/>
          </ac:cxnSpMkLst>
        </pc:cxnChg>
        <pc:cxnChg chg="add del mod">
          <ac:chgData name="Joosua Santasalo" userId="6fb0987c-bd80-4254-b4ef-7f410c3954fa" providerId="ADAL" clId="{64BE5295-B55E-41FA-8593-07857F47BB48}" dt="2022-11-21T06:03:19.876" v="11" actId="478"/>
          <ac:cxnSpMkLst>
            <pc:docMk/>
            <pc:sldMk cId="1652876255" sldId="261"/>
            <ac:cxnSpMk id="1033" creationId="{8B8D9047-7367-D13D-A24F-F6D9CD076DBA}"/>
          </ac:cxnSpMkLst>
        </pc:cxnChg>
        <pc:cxnChg chg="add del mod">
          <ac:chgData name="Joosua Santasalo" userId="6fb0987c-bd80-4254-b4ef-7f410c3954fa" providerId="ADAL" clId="{64BE5295-B55E-41FA-8593-07857F47BB48}" dt="2022-11-21T06:03:19.876" v="11" actId="478"/>
          <ac:cxnSpMkLst>
            <pc:docMk/>
            <pc:sldMk cId="1652876255" sldId="261"/>
            <ac:cxnSpMk id="1039" creationId="{A21ACE4D-2365-B210-5290-95F530FEC4C1}"/>
          </ac:cxnSpMkLst>
        </pc:cxnChg>
        <pc:cxnChg chg="add del mod">
          <ac:chgData name="Joosua Santasalo" userId="6fb0987c-bd80-4254-b4ef-7f410c3954fa" providerId="ADAL" clId="{64BE5295-B55E-41FA-8593-07857F47BB48}" dt="2022-11-21T06:03:19.692" v="10"/>
          <ac:cxnSpMkLst>
            <pc:docMk/>
            <pc:sldMk cId="1652876255" sldId="261"/>
            <ac:cxnSpMk id="1041" creationId="{908277B1-879D-9426-3362-04DB11A925E9}"/>
          </ac:cxnSpMkLst>
        </pc:cxnChg>
        <pc:cxnChg chg="add del mod">
          <ac:chgData name="Joosua Santasalo" userId="6fb0987c-bd80-4254-b4ef-7f410c3954fa" providerId="ADAL" clId="{64BE5295-B55E-41FA-8593-07857F47BB48}" dt="2022-11-21T06:03:19.692" v="10"/>
          <ac:cxnSpMkLst>
            <pc:docMk/>
            <pc:sldMk cId="1652876255" sldId="261"/>
            <ac:cxnSpMk id="1042" creationId="{36B9AF18-1F70-4281-BF21-8F73602642C7}"/>
          </ac:cxnSpMkLst>
        </pc:cxnChg>
        <pc:cxnChg chg="add del mod">
          <ac:chgData name="Joosua Santasalo" userId="6fb0987c-bd80-4254-b4ef-7f410c3954fa" providerId="ADAL" clId="{64BE5295-B55E-41FA-8593-07857F47BB48}" dt="2022-11-21T06:03:19.692" v="10"/>
          <ac:cxnSpMkLst>
            <pc:docMk/>
            <pc:sldMk cId="1652876255" sldId="261"/>
            <ac:cxnSpMk id="1044" creationId="{07E39ACD-1D7A-5179-21BB-18358C9094D8}"/>
          </ac:cxnSpMkLst>
        </pc:cxnChg>
        <pc:cxnChg chg="add del mod">
          <ac:chgData name="Joosua Santasalo" userId="6fb0987c-bd80-4254-b4ef-7f410c3954fa" providerId="ADAL" clId="{64BE5295-B55E-41FA-8593-07857F47BB48}" dt="2022-11-21T06:03:19.692" v="10"/>
          <ac:cxnSpMkLst>
            <pc:docMk/>
            <pc:sldMk cId="1652876255" sldId="261"/>
            <ac:cxnSpMk id="1054" creationId="{4CCA96AD-F72F-2A4C-954A-B430F678C369}"/>
          </ac:cxnSpMkLst>
        </pc:cxnChg>
        <pc:cxnChg chg="add del mod">
          <ac:chgData name="Joosua Santasalo" userId="6fb0987c-bd80-4254-b4ef-7f410c3954fa" providerId="ADAL" clId="{64BE5295-B55E-41FA-8593-07857F47BB48}" dt="2022-11-21T06:03:19.692" v="10"/>
          <ac:cxnSpMkLst>
            <pc:docMk/>
            <pc:sldMk cId="1652876255" sldId="261"/>
            <ac:cxnSpMk id="1058" creationId="{15E7EAF4-BC2F-ECAC-2FA6-D5CA55BD1A63}"/>
          </ac:cxnSpMkLst>
        </pc:cxnChg>
        <pc:cxnChg chg="add del mod">
          <ac:chgData name="Joosua Santasalo" userId="6fb0987c-bd80-4254-b4ef-7f410c3954fa" providerId="ADAL" clId="{64BE5295-B55E-41FA-8593-07857F47BB48}" dt="2022-11-21T06:03:19.692" v="10"/>
          <ac:cxnSpMkLst>
            <pc:docMk/>
            <pc:sldMk cId="1652876255" sldId="261"/>
            <ac:cxnSpMk id="1060" creationId="{503D970E-2AE8-1F0C-4140-BD9AEE66BCC5}"/>
          </ac:cxnSpMkLst>
        </pc:cxnChg>
      </pc:sldChg>
      <pc:sldChg chg="addSp delSp modSp mod">
        <pc:chgData name="Joosua Santasalo" userId="6fb0987c-bd80-4254-b4ef-7f410c3954fa" providerId="ADAL" clId="{64BE5295-B55E-41FA-8593-07857F47BB48}" dt="2022-11-21T08:19:24.139" v="605" actId="20577"/>
        <pc:sldMkLst>
          <pc:docMk/>
          <pc:sldMk cId="0" sldId="269"/>
        </pc:sldMkLst>
        <pc:spChg chg="add del mod">
          <ac:chgData name="Joosua Santasalo" userId="6fb0987c-bd80-4254-b4ef-7f410c3954fa" providerId="ADAL" clId="{64BE5295-B55E-41FA-8593-07857F47BB48}" dt="2022-11-21T08:06:50.058" v="278"/>
          <ac:spMkLst>
            <pc:docMk/>
            <pc:sldMk cId="0" sldId="269"/>
            <ac:spMk id="4" creationId="{0CE68F5B-A08B-8809-0F4F-AAD1C866628F}"/>
          </ac:spMkLst>
        </pc:spChg>
        <pc:spChg chg="add del mod">
          <ac:chgData name="Joosua Santasalo" userId="6fb0987c-bd80-4254-b4ef-7f410c3954fa" providerId="ADAL" clId="{64BE5295-B55E-41FA-8593-07857F47BB48}" dt="2022-11-21T08:06:50.058" v="278"/>
          <ac:spMkLst>
            <pc:docMk/>
            <pc:sldMk cId="0" sldId="269"/>
            <ac:spMk id="5" creationId="{1C611A3D-0A2E-153C-F60C-4A2E46B7433B}"/>
          </ac:spMkLst>
        </pc:spChg>
        <pc:spChg chg="add mod">
          <ac:chgData name="Joosua Santasalo" userId="6fb0987c-bd80-4254-b4ef-7f410c3954fa" providerId="ADAL" clId="{64BE5295-B55E-41FA-8593-07857F47BB48}" dt="2022-11-21T08:10:14.775" v="579" actId="1076"/>
          <ac:spMkLst>
            <pc:docMk/>
            <pc:sldMk cId="0" sldId="269"/>
            <ac:spMk id="7" creationId="{2522951E-3AFE-08F2-AB9A-2CD17A3D125A}"/>
          </ac:spMkLst>
        </pc:spChg>
        <pc:spChg chg="add mod">
          <ac:chgData name="Joosua Santasalo" userId="6fb0987c-bd80-4254-b4ef-7f410c3954fa" providerId="ADAL" clId="{64BE5295-B55E-41FA-8593-07857F47BB48}" dt="2022-11-21T08:10:14.775" v="579" actId="1076"/>
          <ac:spMkLst>
            <pc:docMk/>
            <pc:sldMk cId="0" sldId="269"/>
            <ac:spMk id="8" creationId="{BBF79A31-9824-632D-6165-86A99B1FED80}"/>
          </ac:spMkLst>
        </pc:spChg>
        <pc:spChg chg="add mod">
          <ac:chgData name="Joosua Santasalo" userId="6fb0987c-bd80-4254-b4ef-7f410c3954fa" providerId="ADAL" clId="{64BE5295-B55E-41FA-8593-07857F47BB48}" dt="2022-11-21T08:08:11.380" v="285" actId="17032"/>
          <ac:spMkLst>
            <pc:docMk/>
            <pc:sldMk cId="0" sldId="269"/>
            <ac:spMk id="10" creationId="{522F999B-C099-2304-2838-5792DCE6B7CE}"/>
          </ac:spMkLst>
        </pc:spChg>
        <pc:spChg chg="add mod">
          <ac:chgData name="Joosua Santasalo" userId="6fb0987c-bd80-4254-b4ef-7f410c3954fa" providerId="ADAL" clId="{64BE5295-B55E-41FA-8593-07857F47BB48}" dt="2022-11-21T08:19:24.139" v="605" actId="20577"/>
          <ac:spMkLst>
            <pc:docMk/>
            <pc:sldMk cId="0" sldId="269"/>
            <ac:spMk id="13" creationId="{857D8700-567D-00E0-05BE-DCE0668F5E51}"/>
          </ac:spMkLst>
        </pc:spChg>
        <pc:spChg chg="mod">
          <ac:chgData name="Joosua Santasalo" userId="6fb0987c-bd80-4254-b4ef-7f410c3954fa" providerId="ADAL" clId="{64BE5295-B55E-41FA-8593-07857F47BB48}" dt="2022-11-21T08:09:53.667" v="578" actId="20577"/>
          <ac:spMkLst>
            <pc:docMk/>
            <pc:sldMk cId="0" sldId="269"/>
            <ac:spMk id="213" creationId="{00000000-0000-0000-0000-000000000000}"/>
          </ac:spMkLst>
        </pc:spChg>
        <pc:picChg chg="add mod">
          <ac:chgData name="Joosua Santasalo" userId="6fb0987c-bd80-4254-b4ef-7f410c3954fa" providerId="ADAL" clId="{64BE5295-B55E-41FA-8593-07857F47BB48}" dt="2022-11-21T08:06:38.861" v="276" actId="1076"/>
          <ac:picMkLst>
            <pc:docMk/>
            <pc:sldMk cId="0" sldId="269"/>
            <ac:picMk id="3" creationId="{30030549-8040-51A5-E7AC-096414BE1CDC}"/>
          </ac:picMkLst>
        </pc:picChg>
        <pc:picChg chg="add del mod">
          <ac:chgData name="Joosua Santasalo" userId="6fb0987c-bd80-4254-b4ef-7f410c3954fa" providerId="ADAL" clId="{64BE5295-B55E-41FA-8593-07857F47BB48}" dt="2022-11-21T08:06:50.058" v="278"/>
          <ac:picMkLst>
            <pc:docMk/>
            <pc:sldMk cId="0" sldId="269"/>
            <ac:picMk id="6" creationId="{FA1D36A5-4EAD-A73D-9E36-0E7261BAA496}"/>
          </ac:picMkLst>
        </pc:picChg>
        <pc:picChg chg="add mod">
          <ac:chgData name="Joosua Santasalo" userId="6fb0987c-bd80-4254-b4ef-7f410c3954fa" providerId="ADAL" clId="{64BE5295-B55E-41FA-8593-07857F47BB48}" dt="2022-11-21T08:10:14.775" v="579" actId="1076"/>
          <ac:picMkLst>
            <pc:docMk/>
            <pc:sldMk cId="0" sldId="269"/>
            <ac:picMk id="9" creationId="{43EDC5A5-D46D-5EEE-9C7B-D0AACE2C6D4E}"/>
          </ac:picMkLst>
        </pc:picChg>
        <pc:cxnChg chg="add mod">
          <ac:chgData name="Joosua Santasalo" userId="6fb0987c-bd80-4254-b4ef-7f410c3954fa" providerId="ADAL" clId="{64BE5295-B55E-41FA-8593-07857F47BB48}" dt="2022-11-21T08:19:20.396" v="594" actId="14100"/>
          <ac:cxnSpMkLst>
            <pc:docMk/>
            <pc:sldMk cId="0" sldId="269"/>
            <ac:cxnSpMk id="12" creationId="{9AF3C5DF-F0F4-C4FA-F041-650A9C47E620}"/>
          </ac:cxnSpMkLst>
        </pc:cxnChg>
      </pc:sldChg>
      <pc:sldChg chg="addSp delSp modSp mod ord modNotesTx">
        <pc:chgData name="Joosua Santasalo" userId="6fb0987c-bd80-4254-b4ef-7f410c3954fa" providerId="ADAL" clId="{64BE5295-B55E-41FA-8593-07857F47BB48}" dt="2022-11-21T08:52:01.375" v="633" actId="1076"/>
        <pc:sldMkLst>
          <pc:docMk/>
          <pc:sldMk cId="0" sldId="298"/>
        </pc:sldMkLst>
        <pc:spChg chg="mod">
          <ac:chgData name="Joosua Santasalo" userId="6fb0987c-bd80-4254-b4ef-7f410c3954fa" providerId="ADAL" clId="{64BE5295-B55E-41FA-8593-07857F47BB48}" dt="2022-11-21T08:02:27.194" v="231" actId="1076"/>
          <ac:spMkLst>
            <pc:docMk/>
            <pc:sldMk cId="0" sldId="298"/>
            <ac:spMk id="419" creationId="{00000000-0000-0000-0000-000000000000}"/>
          </ac:spMkLst>
        </pc:spChg>
        <pc:spChg chg="mod">
          <ac:chgData name="Joosua Santasalo" userId="6fb0987c-bd80-4254-b4ef-7f410c3954fa" providerId="ADAL" clId="{64BE5295-B55E-41FA-8593-07857F47BB48}" dt="2022-11-21T08:00:20.621" v="184" actId="20577"/>
          <ac:spMkLst>
            <pc:docMk/>
            <pc:sldMk cId="0" sldId="298"/>
            <ac:spMk id="421" creationId="{00000000-0000-0000-0000-000000000000}"/>
          </ac:spMkLst>
        </pc:spChg>
        <pc:picChg chg="add mod">
          <ac:chgData name="Joosua Santasalo" userId="6fb0987c-bd80-4254-b4ef-7f410c3954fa" providerId="ADAL" clId="{64BE5295-B55E-41FA-8593-07857F47BB48}" dt="2022-11-21T08:50:05.082" v="609" actId="1076"/>
          <ac:picMkLst>
            <pc:docMk/>
            <pc:sldMk cId="0" sldId="298"/>
            <ac:picMk id="3" creationId="{6EE2F839-4C8C-CE88-23A1-F4A9E2B24D1E}"/>
          </ac:picMkLst>
        </pc:picChg>
        <pc:picChg chg="add del mod">
          <ac:chgData name="Joosua Santasalo" userId="6fb0987c-bd80-4254-b4ef-7f410c3954fa" providerId="ADAL" clId="{64BE5295-B55E-41FA-8593-07857F47BB48}" dt="2022-11-21T08:51:19.324" v="627" actId="478"/>
          <ac:picMkLst>
            <pc:docMk/>
            <pc:sldMk cId="0" sldId="298"/>
            <ac:picMk id="5" creationId="{76611909-FA16-8B89-73CA-9381978F1A72}"/>
          </ac:picMkLst>
        </pc:picChg>
        <pc:picChg chg="add mod">
          <ac:chgData name="Joosua Santasalo" userId="6fb0987c-bd80-4254-b4ef-7f410c3954fa" providerId="ADAL" clId="{64BE5295-B55E-41FA-8593-07857F47BB48}" dt="2022-11-21T08:51:41.728" v="630" actId="1076"/>
          <ac:picMkLst>
            <pc:docMk/>
            <pc:sldMk cId="0" sldId="298"/>
            <ac:picMk id="7" creationId="{5F9EFC07-F64F-7983-BE42-512FB28935D8}"/>
          </ac:picMkLst>
        </pc:picChg>
        <pc:picChg chg="add mod">
          <ac:chgData name="Joosua Santasalo" userId="6fb0987c-bd80-4254-b4ef-7f410c3954fa" providerId="ADAL" clId="{64BE5295-B55E-41FA-8593-07857F47BB48}" dt="2022-11-21T08:51:44.131" v="631" actId="1076"/>
          <ac:picMkLst>
            <pc:docMk/>
            <pc:sldMk cId="0" sldId="298"/>
            <ac:picMk id="11" creationId="{0963F065-5DAF-6692-AF69-16F014E885B8}"/>
          </ac:picMkLst>
        </pc:picChg>
        <pc:picChg chg="add mod">
          <ac:chgData name="Joosua Santasalo" userId="6fb0987c-bd80-4254-b4ef-7f410c3954fa" providerId="ADAL" clId="{64BE5295-B55E-41FA-8593-07857F47BB48}" dt="2022-11-21T08:52:01.375" v="633" actId="1076"/>
          <ac:picMkLst>
            <pc:docMk/>
            <pc:sldMk cId="0" sldId="298"/>
            <ac:picMk id="13" creationId="{48365A1A-76D0-F7B7-83E8-7C0A96A53AF3}"/>
          </ac:picMkLst>
        </pc:picChg>
        <pc:cxnChg chg="add mod">
          <ac:chgData name="Joosua Santasalo" userId="6fb0987c-bd80-4254-b4ef-7f410c3954fa" providerId="ADAL" clId="{64BE5295-B55E-41FA-8593-07857F47BB48}" dt="2022-11-21T08:51:03.937" v="622" actId="13822"/>
          <ac:cxnSpMkLst>
            <pc:docMk/>
            <pc:sldMk cId="0" sldId="298"/>
            <ac:cxnSpMk id="9" creationId="{7623F479-F6A7-DCB2-8F29-95147610D9F7}"/>
          </ac:cxnSpMkLst>
        </pc:cxnChg>
      </pc:sldChg>
      <pc:sldChg chg="add">
        <pc:chgData name="Joosua Santasalo" userId="6fb0987c-bd80-4254-b4ef-7f410c3954fa" providerId="ADAL" clId="{64BE5295-B55E-41FA-8593-07857F47BB48}" dt="2022-11-21T07:54:34.755" v="28"/>
        <pc:sldMkLst>
          <pc:docMk/>
          <pc:sldMk cId="566646065" sldId="307"/>
        </pc:sldMkLst>
      </pc:sldChg>
      <pc:sldChg chg="addSp delSp modSp add del mod">
        <pc:chgData name="Joosua Santasalo" userId="6fb0987c-bd80-4254-b4ef-7f410c3954fa" providerId="ADAL" clId="{64BE5295-B55E-41FA-8593-07857F47BB48}" dt="2022-11-21T06:42:38.663" v="27" actId="47"/>
        <pc:sldMkLst>
          <pc:docMk/>
          <pc:sldMk cId="4217533584" sldId="307"/>
        </pc:sldMkLst>
        <pc:spChg chg="add del mod">
          <ac:chgData name="Joosua Santasalo" userId="6fb0987c-bd80-4254-b4ef-7f410c3954fa" providerId="ADAL" clId="{64BE5295-B55E-41FA-8593-07857F47BB48}" dt="2022-11-21T06:41:43.730" v="24"/>
          <ac:spMkLst>
            <pc:docMk/>
            <pc:sldMk cId="4217533584" sldId="307"/>
            <ac:spMk id="2" creationId="{23917A0E-3223-556E-8C1C-7D0FA9F59BDC}"/>
          </ac:spMkLst>
        </pc:spChg>
        <pc:spChg chg="del">
          <ac:chgData name="Joosua Santasalo" userId="6fb0987c-bd80-4254-b4ef-7f410c3954fa" providerId="ADAL" clId="{64BE5295-B55E-41FA-8593-07857F47BB48}" dt="2022-11-21T06:41:12.293" v="21" actId="478"/>
          <ac:spMkLst>
            <pc:docMk/>
            <pc:sldMk cId="4217533584" sldId="307"/>
            <ac:spMk id="4" creationId="{C929F2CE-E97B-F04D-A615-BF11E9ACB8D3}"/>
          </ac:spMkLst>
        </pc:spChg>
        <pc:spChg chg="add del mod">
          <ac:chgData name="Joosua Santasalo" userId="6fb0987c-bd80-4254-b4ef-7f410c3954fa" providerId="ADAL" clId="{64BE5295-B55E-41FA-8593-07857F47BB48}" dt="2022-11-21T06:41:43.730" v="24"/>
          <ac:spMkLst>
            <pc:docMk/>
            <pc:sldMk cId="4217533584" sldId="307"/>
            <ac:spMk id="5" creationId="{D5AFF295-3B6D-401C-2AD9-61B62E1B0A0D}"/>
          </ac:spMkLst>
        </pc:spChg>
        <pc:spChg chg="add del mod">
          <ac:chgData name="Joosua Santasalo" userId="6fb0987c-bd80-4254-b4ef-7f410c3954fa" providerId="ADAL" clId="{64BE5295-B55E-41FA-8593-07857F47BB48}" dt="2022-11-21T06:41:43.730" v="24"/>
          <ac:spMkLst>
            <pc:docMk/>
            <pc:sldMk cId="4217533584" sldId="307"/>
            <ac:spMk id="6" creationId="{9AFE1F72-4777-A56E-C3CD-00B1BADE7DD2}"/>
          </ac:spMkLst>
        </pc:spChg>
        <pc:spChg chg="del">
          <ac:chgData name="Joosua Santasalo" userId="6fb0987c-bd80-4254-b4ef-7f410c3954fa" providerId="ADAL" clId="{64BE5295-B55E-41FA-8593-07857F47BB48}" dt="2022-11-21T06:41:15.505" v="22" actId="478"/>
          <ac:spMkLst>
            <pc:docMk/>
            <pc:sldMk cId="4217533584" sldId="307"/>
            <ac:spMk id="7" creationId="{90463464-C0B3-4F4E-8ED3-C37C87F02DF2}"/>
          </ac:spMkLst>
        </pc:spChg>
        <pc:spChg chg="add del mod">
          <ac:chgData name="Joosua Santasalo" userId="6fb0987c-bd80-4254-b4ef-7f410c3954fa" providerId="ADAL" clId="{64BE5295-B55E-41FA-8593-07857F47BB48}" dt="2022-11-21T06:41:43.730" v="24"/>
          <ac:spMkLst>
            <pc:docMk/>
            <pc:sldMk cId="4217533584" sldId="307"/>
            <ac:spMk id="8" creationId="{119BAEB6-89AE-73BF-DA7E-8BB0165524F4}"/>
          </ac:spMkLst>
        </pc:spChg>
        <pc:spChg chg="add del mod">
          <ac:chgData name="Joosua Santasalo" userId="6fb0987c-bd80-4254-b4ef-7f410c3954fa" providerId="ADAL" clId="{64BE5295-B55E-41FA-8593-07857F47BB48}" dt="2022-11-21T06:41:43.730" v="24"/>
          <ac:spMkLst>
            <pc:docMk/>
            <pc:sldMk cId="4217533584" sldId="307"/>
            <ac:spMk id="9" creationId="{54988D71-CE8D-7169-448C-B09C074FCA71}"/>
          </ac:spMkLst>
        </pc:spChg>
        <pc:spChg chg="add del mod">
          <ac:chgData name="Joosua Santasalo" userId="6fb0987c-bd80-4254-b4ef-7f410c3954fa" providerId="ADAL" clId="{64BE5295-B55E-41FA-8593-07857F47BB48}" dt="2022-11-21T06:41:43.730" v="24"/>
          <ac:spMkLst>
            <pc:docMk/>
            <pc:sldMk cId="4217533584" sldId="307"/>
            <ac:spMk id="10" creationId="{DBD77463-0E5F-ED57-120F-AA1E2F4335BA}"/>
          </ac:spMkLst>
        </pc:spChg>
        <pc:spChg chg="add del mod">
          <ac:chgData name="Joosua Santasalo" userId="6fb0987c-bd80-4254-b4ef-7f410c3954fa" providerId="ADAL" clId="{64BE5295-B55E-41FA-8593-07857F47BB48}" dt="2022-11-21T06:41:43.730" v="24"/>
          <ac:spMkLst>
            <pc:docMk/>
            <pc:sldMk cId="4217533584" sldId="307"/>
            <ac:spMk id="11" creationId="{D3FBD7B5-D90C-DF9F-9BBB-10E48B0F6F53}"/>
          </ac:spMkLst>
        </pc:spChg>
        <pc:spChg chg="add del mod">
          <ac:chgData name="Joosua Santasalo" userId="6fb0987c-bd80-4254-b4ef-7f410c3954fa" providerId="ADAL" clId="{64BE5295-B55E-41FA-8593-07857F47BB48}" dt="2022-11-21T06:41:43.730" v="24"/>
          <ac:spMkLst>
            <pc:docMk/>
            <pc:sldMk cId="4217533584" sldId="307"/>
            <ac:spMk id="13" creationId="{3EAA6DDD-EB78-F50C-E4FC-2ADAE66C273F}"/>
          </ac:spMkLst>
        </pc:spChg>
        <pc:spChg chg="add del mod">
          <ac:chgData name="Joosua Santasalo" userId="6fb0987c-bd80-4254-b4ef-7f410c3954fa" providerId="ADAL" clId="{64BE5295-B55E-41FA-8593-07857F47BB48}" dt="2022-11-21T06:41:43.730" v="24"/>
          <ac:spMkLst>
            <pc:docMk/>
            <pc:sldMk cId="4217533584" sldId="307"/>
            <ac:spMk id="14" creationId="{29589FC1-9686-B3AE-B93E-CC049FFACAA7}"/>
          </ac:spMkLst>
        </pc:spChg>
        <pc:spChg chg="add del mod">
          <ac:chgData name="Joosua Santasalo" userId="6fb0987c-bd80-4254-b4ef-7f410c3954fa" providerId="ADAL" clId="{64BE5295-B55E-41FA-8593-07857F47BB48}" dt="2022-11-21T06:41:43.730" v="24"/>
          <ac:spMkLst>
            <pc:docMk/>
            <pc:sldMk cId="4217533584" sldId="307"/>
            <ac:spMk id="15" creationId="{BB83BA88-3B31-6AD2-4940-E940EEFE2664}"/>
          </ac:spMkLst>
        </pc:spChg>
        <pc:spChg chg="add del mod">
          <ac:chgData name="Joosua Santasalo" userId="6fb0987c-bd80-4254-b4ef-7f410c3954fa" providerId="ADAL" clId="{64BE5295-B55E-41FA-8593-07857F47BB48}" dt="2022-11-21T06:41:43.730" v="24"/>
          <ac:spMkLst>
            <pc:docMk/>
            <pc:sldMk cId="4217533584" sldId="307"/>
            <ac:spMk id="21" creationId="{0BC52BFD-16BB-A5B9-3E4D-92F1502B94F4}"/>
          </ac:spMkLst>
        </pc:spChg>
        <pc:spChg chg="add del mod">
          <ac:chgData name="Joosua Santasalo" userId="6fb0987c-bd80-4254-b4ef-7f410c3954fa" providerId="ADAL" clId="{64BE5295-B55E-41FA-8593-07857F47BB48}" dt="2022-11-21T06:41:43.730" v="24"/>
          <ac:spMkLst>
            <pc:docMk/>
            <pc:sldMk cId="4217533584" sldId="307"/>
            <ac:spMk id="23" creationId="{C0D7C3CB-86E4-E0FA-AD88-ADEE63D1E707}"/>
          </ac:spMkLst>
        </pc:spChg>
        <pc:spChg chg="add del mod">
          <ac:chgData name="Joosua Santasalo" userId="6fb0987c-bd80-4254-b4ef-7f410c3954fa" providerId="ADAL" clId="{64BE5295-B55E-41FA-8593-07857F47BB48}" dt="2022-11-21T06:41:43.730" v="24"/>
          <ac:spMkLst>
            <pc:docMk/>
            <pc:sldMk cId="4217533584" sldId="307"/>
            <ac:spMk id="24" creationId="{848EF2B5-86B7-C50F-EAF9-051EB294AA62}"/>
          </ac:spMkLst>
        </pc:spChg>
        <pc:spChg chg="add del mod">
          <ac:chgData name="Joosua Santasalo" userId="6fb0987c-bd80-4254-b4ef-7f410c3954fa" providerId="ADAL" clId="{64BE5295-B55E-41FA-8593-07857F47BB48}" dt="2022-11-21T06:41:43.730" v="24"/>
          <ac:spMkLst>
            <pc:docMk/>
            <pc:sldMk cId="4217533584" sldId="307"/>
            <ac:spMk id="25" creationId="{D8DB3C4F-26D0-2C55-92EE-23073BF1142A}"/>
          </ac:spMkLst>
        </pc:spChg>
        <pc:spChg chg="add del mod">
          <ac:chgData name="Joosua Santasalo" userId="6fb0987c-bd80-4254-b4ef-7f410c3954fa" providerId="ADAL" clId="{64BE5295-B55E-41FA-8593-07857F47BB48}" dt="2022-11-21T06:41:43.730" v="24"/>
          <ac:spMkLst>
            <pc:docMk/>
            <pc:sldMk cId="4217533584" sldId="307"/>
            <ac:spMk id="26" creationId="{3C681568-24EA-EA98-7598-27F065BC12EA}"/>
          </ac:spMkLst>
        </pc:spChg>
        <pc:spChg chg="add del mod">
          <ac:chgData name="Joosua Santasalo" userId="6fb0987c-bd80-4254-b4ef-7f410c3954fa" providerId="ADAL" clId="{64BE5295-B55E-41FA-8593-07857F47BB48}" dt="2022-11-21T06:41:43.730" v="24"/>
          <ac:spMkLst>
            <pc:docMk/>
            <pc:sldMk cId="4217533584" sldId="307"/>
            <ac:spMk id="28" creationId="{EF1DA194-2C30-7D37-A458-A21122515358}"/>
          </ac:spMkLst>
        </pc:spChg>
        <pc:spChg chg="add del mod">
          <ac:chgData name="Joosua Santasalo" userId="6fb0987c-bd80-4254-b4ef-7f410c3954fa" providerId="ADAL" clId="{64BE5295-B55E-41FA-8593-07857F47BB48}" dt="2022-11-21T06:41:43.730" v="24"/>
          <ac:spMkLst>
            <pc:docMk/>
            <pc:sldMk cId="4217533584" sldId="307"/>
            <ac:spMk id="29" creationId="{C7EAE6C2-E4B4-26FA-1359-0C939D54D6AF}"/>
          </ac:spMkLst>
        </pc:spChg>
        <pc:spChg chg="add del mod">
          <ac:chgData name="Joosua Santasalo" userId="6fb0987c-bd80-4254-b4ef-7f410c3954fa" providerId="ADAL" clId="{64BE5295-B55E-41FA-8593-07857F47BB48}" dt="2022-11-21T06:41:43.730" v="24"/>
          <ac:spMkLst>
            <pc:docMk/>
            <pc:sldMk cId="4217533584" sldId="307"/>
            <ac:spMk id="30" creationId="{4C7D31B5-1E61-0B1F-B19C-926F2F4D65EF}"/>
          </ac:spMkLst>
        </pc:spChg>
        <pc:spChg chg="add del mod">
          <ac:chgData name="Joosua Santasalo" userId="6fb0987c-bd80-4254-b4ef-7f410c3954fa" providerId="ADAL" clId="{64BE5295-B55E-41FA-8593-07857F47BB48}" dt="2022-11-21T06:41:43.730" v="24"/>
          <ac:spMkLst>
            <pc:docMk/>
            <pc:sldMk cId="4217533584" sldId="307"/>
            <ac:spMk id="34" creationId="{B66C6753-26EC-A3A2-10F7-D855F1676314}"/>
          </ac:spMkLst>
        </pc:spChg>
        <pc:spChg chg="add mod">
          <ac:chgData name="Joosua Santasalo" userId="6fb0987c-bd80-4254-b4ef-7f410c3954fa" providerId="ADAL" clId="{64BE5295-B55E-41FA-8593-07857F47BB48}" dt="2022-11-21T06:41:51.269" v="26" actId="1076"/>
          <ac:spMkLst>
            <pc:docMk/>
            <pc:sldMk cId="4217533584" sldId="307"/>
            <ac:spMk id="36" creationId="{27CA852F-C047-DD23-1887-8DC2AA1BF45F}"/>
          </ac:spMkLst>
        </pc:spChg>
        <pc:spChg chg="add mod">
          <ac:chgData name="Joosua Santasalo" userId="6fb0987c-bd80-4254-b4ef-7f410c3954fa" providerId="ADAL" clId="{64BE5295-B55E-41FA-8593-07857F47BB48}" dt="2022-11-21T06:41:51.269" v="26" actId="1076"/>
          <ac:spMkLst>
            <pc:docMk/>
            <pc:sldMk cId="4217533584" sldId="307"/>
            <ac:spMk id="38" creationId="{1683C060-C642-7EE0-64A6-394BD0512F0F}"/>
          </ac:spMkLst>
        </pc:spChg>
        <pc:spChg chg="add mod">
          <ac:chgData name="Joosua Santasalo" userId="6fb0987c-bd80-4254-b4ef-7f410c3954fa" providerId="ADAL" clId="{64BE5295-B55E-41FA-8593-07857F47BB48}" dt="2022-11-21T06:41:51.269" v="26" actId="1076"/>
          <ac:spMkLst>
            <pc:docMk/>
            <pc:sldMk cId="4217533584" sldId="307"/>
            <ac:spMk id="39" creationId="{2DDA0E6B-3141-2A84-D80B-F0DE5D7D5690}"/>
          </ac:spMkLst>
        </pc:spChg>
        <pc:spChg chg="add mod">
          <ac:chgData name="Joosua Santasalo" userId="6fb0987c-bd80-4254-b4ef-7f410c3954fa" providerId="ADAL" clId="{64BE5295-B55E-41FA-8593-07857F47BB48}" dt="2022-11-21T06:41:51.269" v="26" actId="1076"/>
          <ac:spMkLst>
            <pc:docMk/>
            <pc:sldMk cId="4217533584" sldId="307"/>
            <ac:spMk id="40" creationId="{D352E4A7-09A5-4968-BDA5-7E2948A4ED35}"/>
          </ac:spMkLst>
        </pc:spChg>
        <pc:spChg chg="add mod">
          <ac:chgData name="Joosua Santasalo" userId="6fb0987c-bd80-4254-b4ef-7f410c3954fa" providerId="ADAL" clId="{64BE5295-B55E-41FA-8593-07857F47BB48}" dt="2022-11-21T06:41:51.269" v="26" actId="1076"/>
          <ac:spMkLst>
            <pc:docMk/>
            <pc:sldMk cId="4217533584" sldId="307"/>
            <ac:spMk id="41" creationId="{9D6CF05C-E4CC-774A-C9FF-5436614A3FC0}"/>
          </ac:spMkLst>
        </pc:spChg>
        <pc:spChg chg="add mod">
          <ac:chgData name="Joosua Santasalo" userId="6fb0987c-bd80-4254-b4ef-7f410c3954fa" providerId="ADAL" clId="{64BE5295-B55E-41FA-8593-07857F47BB48}" dt="2022-11-21T06:41:51.269" v="26" actId="1076"/>
          <ac:spMkLst>
            <pc:docMk/>
            <pc:sldMk cId="4217533584" sldId="307"/>
            <ac:spMk id="42" creationId="{B7F858EA-0420-3272-459A-5E161F18D74F}"/>
          </ac:spMkLst>
        </pc:spChg>
        <pc:spChg chg="add mod">
          <ac:chgData name="Joosua Santasalo" userId="6fb0987c-bd80-4254-b4ef-7f410c3954fa" providerId="ADAL" clId="{64BE5295-B55E-41FA-8593-07857F47BB48}" dt="2022-11-21T06:41:51.269" v="26" actId="1076"/>
          <ac:spMkLst>
            <pc:docMk/>
            <pc:sldMk cId="4217533584" sldId="307"/>
            <ac:spMk id="43" creationId="{DA7CF67F-D30C-71F1-1F2F-6CEF7F31F6EC}"/>
          </ac:spMkLst>
        </pc:spChg>
        <pc:spChg chg="add mod">
          <ac:chgData name="Joosua Santasalo" userId="6fb0987c-bd80-4254-b4ef-7f410c3954fa" providerId="ADAL" clId="{64BE5295-B55E-41FA-8593-07857F47BB48}" dt="2022-11-21T06:41:51.269" v="26" actId="1076"/>
          <ac:spMkLst>
            <pc:docMk/>
            <pc:sldMk cId="4217533584" sldId="307"/>
            <ac:spMk id="45" creationId="{A192C7CA-0333-7308-708F-02233E859A7C}"/>
          </ac:spMkLst>
        </pc:spChg>
        <pc:spChg chg="add mod">
          <ac:chgData name="Joosua Santasalo" userId="6fb0987c-bd80-4254-b4ef-7f410c3954fa" providerId="ADAL" clId="{64BE5295-B55E-41FA-8593-07857F47BB48}" dt="2022-11-21T06:41:51.269" v="26" actId="1076"/>
          <ac:spMkLst>
            <pc:docMk/>
            <pc:sldMk cId="4217533584" sldId="307"/>
            <ac:spMk id="46" creationId="{C205B708-4938-FFBA-033E-ED9013F69807}"/>
          </ac:spMkLst>
        </pc:spChg>
        <pc:spChg chg="add mod">
          <ac:chgData name="Joosua Santasalo" userId="6fb0987c-bd80-4254-b4ef-7f410c3954fa" providerId="ADAL" clId="{64BE5295-B55E-41FA-8593-07857F47BB48}" dt="2022-11-21T06:41:51.269" v="26" actId="1076"/>
          <ac:spMkLst>
            <pc:docMk/>
            <pc:sldMk cId="4217533584" sldId="307"/>
            <ac:spMk id="47" creationId="{83A216A8-DE93-F9DE-D205-7240067EA090}"/>
          </ac:spMkLst>
        </pc:spChg>
        <pc:spChg chg="add mod">
          <ac:chgData name="Joosua Santasalo" userId="6fb0987c-bd80-4254-b4ef-7f410c3954fa" providerId="ADAL" clId="{64BE5295-B55E-41FA-8593-07857F47BB48}" dt="2022-11-21T06:41:51.269" v="26" actId="1076"/>
          <ac:spMkLst>
            <pc:docMk/>
            <pc:sldMk cId="4217533584" sldId="307"/>
            <ac:spMk id="53" creationId="{526E79B1-B20E-23DE-37A9-30962FBC0F33}"/>
          </ac:spMkLst>
        </pc:spChg>
        <pc:spChg chg="add mod">
          <ac:chgData name="Joosua Santasalo" userId="6fb0987c-bd80-4254-b4ef-7f410c3954fa" providerId="ADAL" clId="{64BE5295-B55E-41FA-8593-07857F47BB48}" dt="2022-11-21T06:41:51.269" v="26" actId="1076"/>
          <ac:spMkLst>
            <pc:docMk/>
            <pc:sldMk cId="4217533584" sldId="307"/>
            <ac:spMk id="55" creationId="{8341BB67-B52C-9CBA-BEF9-1F2EADBF296A}"/>
          </ac:spMkLst>
        </pc:spChg>
        <pc:spChg chg="add mod">
          <ac:chgData name="Joosua Santasalo" userId="6fb0987c-bd80-4254-b4ef-7f410c3954fa" providerId="ADAL" clId="{64BE5295-B55E-41FA-8593-07857F47BB48}" dt="2022-11-21T06:41:51.269" v="26" actId="1076"/>
          <ac:spMkLst>
            <pc:docMk/>
            <pc:sldMk cId="4217533584" sldId="307"/>
            <ac:spMk id="56" creationId="{FFB8640F-EEE9-1CE8-D801-F0DB7CA1FB4D}"/>
          </ac:spMkLst>
        </pc:spChg>
        <pc:spChg chg="add mod">
          <ac:chgData name="Joosua Santasalo" userId="6fb0987c-bd80-4254-b4ef-7f410c3954fa" providerId="ADAL" clId="{64BE5295-B55E-41FA-8593-07857F47BB48}" dt="2022-11-21T06:41:51.269" v="26" actId="1076"/>
          <ac:spMkLst>
            <pc:docMk/>
            <pc:sldMk cId="4217533584" sldId="307"/>
            <ac:spMk id="57" creationId="{847980A2-E1C4-92C2-03A5-0FA10AA0E3EA}"/>
          </ac:spMkLst>
        </pc:spChg>
        <pc:spChg chg="add mod">
          <ac:chgData name="Joosua Santasalo" userId="6fb0987c-bd80-4254-b4ef-7f410c3954fa" providerId="ADAL" clId="{64BE5295-B55E-41FA-8593-07857F47BB48}" dt="2022-11-21T06:41:51.269" v="26" actId="1076"/>
          <ac:spMkLst>
            <pc:docMk/>
            <pc:sldMk cId="4217533584" sldId="307"/>
            <ac:spMk id="58" creationId="{C14354A5-8C68-46DB-16BD-3A9BEB223C9F}"/>
          </ac:spMkLst>
        </pc:spChg>
        <pc:spChg chg="add mod">
          <ac:chgData name="Joosua Santasalo" userId="6fb0987c-bd80-4254-b4ef-7f410c3954fa" providerId="ADAL" clId="{64BE5295-B55E-41FA-8593-07857F47BB48}" dt="2022-11-21T06:41:51.269" v="26" actId="1076"/>
          <ac:spMkLst>
            <pc:docMk/>
            <pc:sldMk cId="4217533584" sldId="307"/>
            <ac:spMk id="60" creationId="{AB1D7F33-4C1D-A478-8896-9B0AFE015B96}"/>
          </ac:spMkLst>
        </pc:spChg>
        <pc:spChg chg="add mod">
          <ac:chgData name="Joosua Santasalo" userId="6fb0987c-bd80-4254-b4ef-7f410c3954fa" providerId="ADAL" clId="{64BE5295-B55E-41FA-8593-07857F47BB48}" dt="2022-11-21T06:41:51.269" v="26" actId="1076"/>
          <ac:spMkLst>
            <pc:docMk/>
            <pc:sldMk cId="4217533584" sldId="307"/>
            <ac:spMk id="61" creationId="{12CF2AD1-EA86-506F-8EDC-255A2663F7E7}"/>
          </ac:spMkLst>
        </pc:spChg>
        <pc:spChg chg="add mod">
          <ac:chgData name="Joosua Santasalo" userId="6fb0987c-bd80-4254-b4ef-7f410c3954fa" providerId="ADAL" clId="{64BE5295-B55E-41FA-8593-07857F47BB48}" dt="2022-11-21T06:41:51.269" v="26" actId="1076"/>
          <ac:spMkLst>
            <pc:docMk/>
            <pc:sldMk cId="4217533584" sldId="307"/>
            <ac:spMk id="62" creationId="{FA4682E4-F2E3-4A06-5D8F-F156D68A7FCC}"/>
          </ac:spMkLst>
        </pc:spChg>
        <pc:spChg chg="add mod">
          <ac:chgData name="Joosua Santasalo" userId="6fb0987c-bd80-4254-b4ef-7f410c3954fa" providerId="ADAL" clId="{64BE5295-B55E-41FA-8593-07857F47BB48}" dt="2022-11-21T06:41:51.269" v="26" actId="1076"/>
          <ac:spMkLst>
            <pc:docMk/>
            <pc:sldMk cId="4217533584" sldId="307"/>
            <ac:spMk id="66" creationId="{11A022BD-6CE2-54DC-A8B9-5E8B198F228A}"/>
          </ac:spMkLst>
        </pc:spChg>
        <pc:picChg chg="add del mod">
          <ac:chgData name="Joosua Santasalo" userId="6fb0987c-bd80-4254-b4ef-7f410c3954fa" providerId="ADAL" clId="{64BE5295-B55E-41FA-8593-07857F47BB48}" dt="2022-11-21T06:41:43.730" v="24"/>
          <ac:picMkLst>
            <pc:docMk/>
            <pc:sldMk cId="4217533584" sldId="307"/>
            <ac:picMk id="3" creationId="{1A3866CE-CD4A-0E2C-8572-A75A888A7101}"/>
          </ac:picMkLst>
        </pc:picChg>
        <pc:picChg chg="add del mod">
          <ac:chgData name="Joosua Santasalo" userId="6fb0987c-bd80-4254-b4ef-7f410c3954fa" providerId="ADAL" clId="{64BE5295-B55E-41FA-8593-07857F47BB48}" dt="2022-11-21T06:41:43.730" v="24"/>
          <ac:picMkLst>
            <pc:docMk/>
            <pc:sldMk cId="4217533584" sldId="307"/>
            <ac:picMk id="12" creationId="{5FF357C7-5CE7-EE30-0097-560C7202912B}"/>
          </ac:picMkLst>
        </pc:picChg>
        <pc:picChg chg="add del mod">
          <ac:chgData name="Joosua Santasalo" userId="6fb0987c-bd80-4254-b4ef-7f410c3954fa" providerId="ADAL" clId="{64BE5295-B55E-41FA-8593-07857F47BB48}" dt="2022-11-21T06:41:43.730" v="24"/>
          <ac:picMkLst>
            <pc:docMk/>
            <pc:sldMk cId="4217533584" sldId="307"/>
            <ac:picMk id="19" creationId="{5E06061E-ABF9-165E-D75B-67B81D05730C}"/>
          </ac:picMkLst>
        </pc:picChg>
        <pc:picChg chg="add del mod">
          <ac:chgData name="Joosua Santasalo" userId="6fb0987c-bd80-4254-b4ef-7f410c3954fa" providerId="ADAL" clId="{64BE5295-B55E-41FA-8593-07857F47BB48}" dt="2022-11-21T06:41:43.730" v="24"/>
          <ac:picMkLst>
            <pc:docMk/>
            <pc:sldMk cId="4217533584" sldId="307"/>
            <ac:picMk id="20" creationId="{98F4AEDA-6B08-F111-87AF-6B0FE3704832}"/>
          </ac:picMkLst>
        </pc:picChg>
        <pc:picChg chg="add del mod">
          <ac:chgData name="Joosua Santasalo" userId="6fb0987c-bd80-4254-b4ef-7f410c3954fa" providerId="ADAL" clId="{64BE5295-B55E-41FA-8593-07857F47BB48}" dt="2022-11-21T06:41:43.730" v="24"/>
          <ac:picMkLst>
            <pc:docMk/>
            <pc:sldMk cId="4217533584" sldId="307"/>
            <ac:picMk id="22" creationId="{0ECE14F5-1527-ADAE-2277-B3840E61DF32}"/>
          </ac:picMkLst>
        </pc:picChg>
        <pc:picChg chg="add del mod">
          <ac:chgData name="Joosua Santasalo" userId="6fb0987c-bd80-4254-b4ef-7f410c3954fa" providerId="ADAL" clId="{64BE5295-B55E-41FA-8593-07857F47BB48}" dt="2022-11-21T06:41:43.730" v="24"/>
          <ac:picMkLst>
            <pc:docMk/>
            <pc:sldMk cId="4217533584" sldId="307"/>
            <ac:picMk id="32" creationId="{9CF2301B-70CE-1526-49B5-BB3995A038D2}"/>
          </ac:picMkLst>
        </pc:picChg>
        <pc:picChg chg="add del mod">
          <ac:chgData name="Joosua Santasalo" userId="6fb0987c-bd80-4254-b4ef-7f410c3954fa" providerId="ADAL" clId="{64BE5295-B55E-41FA-8593-07857F47BB48}" dt="2022-11-21T06:41:43.730" v="24"/>
          <ac:picMkLst>
            <pc:docMk/>
            <pc:sldMk cId="4217533584" sldId="307"/>
            <ac:picMk id="35" creationId="{FC8A4A37-EFB1-CFDB-6907-675F6EB4B7F7}"/>
          </ac:picMkLst>
        </pc:picChg>
        <pc:picChg chg="add mod">
          <ac:chgData name="Joosua Santasalo" userId="6fb0987c-bd80-4254-b4ef-7f410c3954fa" providerId="ADAL" clId="{64BE5295-B55E-41FA-8593-07857F47BB48}" dt="2022-11-21T06:41:51.269" v="26" actId="1076"/>
          <ac:picMkLst>
            <pc:docMk/>
            <pc:sldMk cId="4217533584" sldId="307"/>
            <ac:picMk id="37" creationId="{DEE37965-678B-E142-2E02-67D2BBD6666E}"/>
          </ac:picMkLst>
        </pc:picChg>
        <pc:picChg chg="add mod">
          <ac:chgData name="Joosua Santasalo" userId="6fb0987c-bd80-4254-b4ef-7f410c3954fa" providerId="ADAL" clId="{64BE5295-B55E-41FA-8593-07857F47BB48}" dt="2022-11-21T06:41:51.269" v="26" actId="1076"/>
          <ac:picMkLst>
            <pc:docMk/>
            <pc:sldMk cId="4217533584" sldId="307"/>
            <ac:picMk id="44" creationId="{5C44AC15-D155-BD33-6E18-C4F6D0527428}"/>
          </ac:picMkLst>
        </pc:picChg>
        <pc:picChg chg="add mod">
          <ac:chgData name="Joosua Santasalo" userId="6fb0987c-bd80-4254-b4ef-7f410c3954fa" providerId="ADAL" clId="{64BE5295-B55E-41FA-8593-07857F47BB48}" dt="2022-11-21T06:41:51.269" v="26" actId="1076"/>
          <ac:picMkLst>
            <pc:docMk/>
            <pc:sldMk cId="4217533584" sldId="307"/>
            <ac:picMk id="51" creationId="{4B8BB63B-8744-02D1-EAF4-E27E1C694EF9}"/>
          </ac:picMkLst>
        </pc:picChg>
        <pc:picChg chg="add mod">
          <ac:chgData name="Joosua Santasalo" userId="6fb0987c-bd80-4254-b4ef-7f410c3954fa" providerId="ADAL" clId="{64BE5295-B55E-41FA-8593-07857F47BB48}" dt="2022-11-21T06:41:51.269" v="26" actId="1076"/>
          <ac:picMkLst>
            <pc:docMk/>
            <pc:sldMk cId="4217533584" sldId="307"/>
            <ac:picMk id="52" creationId="{C60142C7-D283-09A9-ADD2-3B574735B818}"/>
          </ac:picMkLst>
        </pc:picChg>
        <pc:picChg chg="add mod">
          <ac:chgData name="Joosua Santasalo" userId="6fb0987c-bd80-4254-b4ef-7f410c3954fa" providerId="ADAL" clId="{64BE5295-B55E-41FA-8593-07857F47BB48}" dt="2022-11-21T06:41:51.269" v="26" actId="1076"/>
          <ac:picMkLst>
            <pc:docMk/>
            <pc:sldMk cId="4217533584" sldId="307"/>
            <ac:picMk id="54" creationId="{AB292EAB-F090-E4FB-D6B0-23EA7D96F12C}"/>
          </ac:picMkLst>
        </pc:picChg>
        <pc:picChg chg="add mod">
          <ac:chgData name="Joosua Santasalo" userId="6fb0987c-bd80-4254-b4ef-7f410c3954fa" providerId="ADAL" clId="{64BE5295-B55E-41FA-8593-07857F47BB48}" dt="2022-11-21T06:41:51.269" v="26" actId="1076"/>
          <ac:picMkLst>
            <pc:docMk/>
            <pc:sldMk cId="4217533584" sldId="307"/>
            <ac:picMk id="64" creationId="{813D0C23-DE64-7B56-15F6-3D661D327A4E}"/>
          </ac:picMkLst>
        </pc:picChg>
        <pc:picChg chg="add mod">
          <ac:chgData name="Joosua Santasalo" userId="6fb0987c-bd80-4254-b4ef-7f410c3954fa" providerId="ADAL" clId="{64BE5295-B55E-41FA-8593-07857F47BB48}" dt="2022-11-21T06:41:51.269" v="26" actId="1076"/>
          <ac:picMkLst>
            <pc:docMk/>
            <pc:sldMk cId="4217533584" sldId="307"/>
            <ac:picMk id="67" creationId="{85A2F11C-0B8F-0571-78F6-0022801E47E7}"/>
          </ac:picMkLst>
        </pc:picChg>
        <pc:cxnChg chg="add del mod">
          <ac:chgData name="Joosua Santasalo" userId="6fb0987c-bd80-4254-b4ef-7f410c3954fa" providerId="ADAL" clId="{64BE5295-B55E-41FA-8593-07857F47BB48}" dt="2022-11-21T06:41:43.730" v="24"/>
          <ac:cxnSpMkLst>
            <pc:docMk/>
            <pc:sldMk cId="4217533584" sldId="307"/>
            <ac:cxnSpMk id="16" creationId="{DBFD63B4-D5CE-9E83-94E3-B46F276B8337}"/>
          </ac:cxnSpMkLst>
        </pc:cxnChg>
        <pc:cxnChg chg="add del mod">
          <ac:chgData name="Joosua Santasalo" userId="6fb0987c-bd80-4254-b4ef-7f410c3954fa" providerId="ADAL" clId="{64BE5295-B55E-41FA-8593-07857F47BB48}" dt="2022-11-21T06:41:43.730" v="24"/>
          <ac:cxnSpMkLst>
            <pc:docMk/>
            <pc:sldMk cId="4217533584" sldId="307"/>
            <ac:cxnSpMk id="17" creationId="{1678055C-5DEA-6E8E-02D9-864CD405B470}"/>
          </ac:cxnSpMkLst>
        </pc:cxnChg>
        <pc:cxnChg chg="add del mod">
          <ac:chgData name="Joosua Santasalo" userId="6fb0987c-bd80-4254-b4ef-7f410c3954fa" providerId="ADAL" clId="{64BE5295-B55E-41FA-8593-07857F47BB48}" dt="2022-11-21T06:41:43.730" v="24"/>
          <ac:cxnSpMkLst>
            <pc:docMk/>
            <pc:sldMk cId="4217533584" sldId="307"/>
            <ac:cxnSpMk id="18" creationId="{D1A5FCFE-F21B-50C4-84BA-B27680D4256E}"/>
          </ac:cxnSpMkLst>
        </pc:cxnChg>
        <pc:cxnChg chg="add del mod">
          <ac:chgData name="Joosua Santasalo" userId="6fb0987c-bd80-4254-b4ef-7f410c3954fa" providerId="ADAL" clId="{64BE5295-B55E-41FA-8593-07857F47BB48}" dt="2022-11-21T06:41:43.730" v="24"/>
          <ac:cxnSpMkLst>
            <pc:docMk/>
            <pc:sldMk cId="4217533584" sldId="307"/>
            <ac:cxnSpMk id="27" creationId="{E2C49E59-0C4F-1DB4-3A3E-F2AD38608E5B}"/>
          </ac:cxnSpMkLst>
        </pc:cxnChg>
        <pc:cxnChg chg="add del mod">
          <ac:chgData name="Joosua Santasalo" userId="6fb0987c-bd80-4254-b4ef-7f410c3954fa" providerId="ADAL" clId="{64BE5295-B55E-41FA-8593-07857F47BB48}" dt="2022-11-21T06:41:43.730" v="24"/>
          <ac:cxnSpMkLst>
            <pc:docMk/>
            <pc:sldMk cId="4217533584" sldId="307"/>
            <ac:cxnSpMk id="31" creationId="{06704C64-6360-5E07-899F-DF6022195BD1}"/>
          </ac:cxnSpMkLst>
        </pc:cxnChg>
        <pc:cxnChg chg="add del mod">
          <ac:chgData name="Joosua Santasalo" userId="6fb0987c-bd80-4254-b4ef-7f410c3954fa" providerId="ADAL" clId="{64BE5295-B55E-41FA-8593-07857F47BB48}" dt="2022-11-21T06:41:43.730" v="24"/>
          <ac:cxnSpMkLst>
            <pc:docMk/>
            <pc:sldMk cId="4217533584" sldId="307"/>
            <ac:cxnSpMk id="33" creationId="{EE40227A-E430-77E2-7989-4717C9B9BD7C}"/>
          </ac:cxnSpMkLst>
        </pc:cxnChg>
        <pc:cxnChg chg="add mod">
          <ac:chgData name="Joosua Santasalo" userId="6fb0987c-bd80-4254-b4ef-7f410c3954fa" providerId="ADAL" clId="{64BE5295-B55E-41FA-8593-07857F47BB48}" dt="2022-11-21T06:41:51.269" v="26" actId="1076"/>
          <ac:cxnSpMkLst>
            <pc:docMk/>
            <pc:sldMk cId="4217533584" sldId="307"/>
            <ac:cxnSpMk id="48" creationId="{1D56076B-4957-4437-4FCE-212C9E4906DD}"/>
          </ac:cxnSpMkLst>
        </pc:cxnChg>
        <pc:cxnChg chg="add mod">
          <ac:chgData name="Joosua Santasalo" userId="6fb0987c-bd80-4254-b4ef-7f410c3954fa" providerId="ADAL" clId="{64BE5295-B55E-41FA-8593-07857F47BB48}" dt="2022-11-21T06:41:51.269" v="26" actId="1076"/>
          <ac:cxnSpMkLst>
            <pc:docMk/>
            <pc:sldMk cId="4217533584" sldId="307"/>
            <ac:cxnSpMk id="49" creationId="{B53CC758-4B21-F7B4-FB9B-05CDB09F16F0}"/>
          </ac:cxnSpMkLst>
        </pc:cxnChg>
        <pc:cxnChg chg="add mod">
          <ac:chgData name="Joosua Santasalo" userId="6fb0987c-bd80-4254-b4ef-7f410c3954fa" providerId="ADAL" clId="{64BE5295-B55E-41FA-8593-07857F47BB48}" dt="2022-11-21T06:41:51.269" v="26" actId="1076"/>
          <ac:cxnSpMkLst>
            <pc:docMk/>
            <pc:sldMk cId="4217533584" sldId="307"/>
            <ac:cxnSpMk id="50" creationId="{D672BEB8-33AD-C48E-57AE-9AA29285837D}"/>
          </ac:cxnSpMkLst>
        </pc:cxnChg>
        <pc:cxnChg chg="add mod">
          <ac:chgData name="Joosua Santasalo" userId="6fb0987c-bd80-4254-b4ef-7f410c3954fa" providerId="ADAL" clId="{64BE5295-B55E-41FA-8593-07857F47BB48}" dt="2022-11-21T06:41:51.269" v="26" actId="1076"/>
          <ac:cxnSpMkLst>
            <pc:docMk/>
            <pc:sldMk cId="4217533584" sldId="307"/>
            <ac:cxnSpMk id="59" creationId="{B800757E-BA1C-CF28-BFBB-6E07CA4D1886}"/>
          </ac:cxnSpMkLst>
        </pc:cxnChg>
        <pc:cxnChg chg="add mod">
          <ac:chgData name="Joosua Santasalo" userId="6fb0987c-bd80-4254-b4ef-7f410c3954fa" providerId="ADAL" clId="{64BE5295-B55E-41FA-8593-07857F47BB48}" dt="2022-11-21T06:41:51.269" v="26" actId="1076"/>
          <ac:cxnSpMkLst>
            <pc:docMk/>
            <pc:sldMk cId="4217533584" sldId="307"/>
            <ac:cxnSpMk id="63" creationId="{90F1C60D-0528-C26D-5354-4C5A8DAF8F8B}"/>
          </ac:cxnSpMkLst>
        </pc:cxnChg>
        <pc:cxnChg chg="add mod">
          <ac:chgData name="Joosua Santasalo" userId="6fb0987c-bd80-4254-b4ef-7f410c3954fa" providerId="ADAL" clId="{64BE5295-B55E-41FA-8593-07857F47BB48}" dt="2022-11-21T06:41:51.269" v="26" actId="1076"/>
          <ac:cxnSpMkLst>
            <pc:docMk/>
            <pc:sldMk cId="4217533584" sldId="307"/>
            <ac:cxnSpMk id="65" creationId="{AEF63AE0-0B19-FB89-289D-ED817102BB3F}"/>
          </ac:cxnSpMkLst>
        </pc:cxnChg>
      </pc:sldChg>
      <pc:sldChg chg="addSp delSp modSp add mod">
        <pc:chgData name="Joosua Santasalo" userId="6fb0987c-bd80-4254-b4ef-7f410c3954fa" providerId="ADAL" clId="{64BE5295-B55E-41FA-8593-07857F47BB48}" dt="2022-11-21T09:39:03.055" v="1017" actId="14100"/>
        <pc:sldMkLst>
          <pc:docMk/>
          <pc:sldMk cId="447764239" sldId="308"/>
        </pc:sldMkLst>
        <pc:spChg chg="add mod">
          <ac:chgData name="Joosua Santasalo" userId="6fb0987c-bd80-4254-b4ef-7f410c3954fa" providerId="ADAL" clId="{64BE5295-B55E-41FA-8593-07857F47BB48}" dt="2022-11-21T09:09:11.717" v="658" actId="1076"/>
          <ac:spMkLst>
            <pc:docMk/>
            <pc:sldMk cId="447764239" sldId="308"/>
            <ac:spMk id="4" creationId="{51C56325-49FC-C482-7E09-3CFC2330C53A}"/>
          </ac:spMkLst>
        </pc:spChg>
        <pc:spChg chg="add mod">
          <ac:chgData name="Joosua Santasalo" userId="6fb0987c-bd80-4254-b4ef-7f410c3954fa" providerId="ADAL" clId="{64BE5295-B55E-41FA-8593-07857F47BB48}" dt="2022-11-21T09:09:11.717" v="658" actId="1076"/>
          <ac:spMkLst>
            <pc:docMk/>
            <pc:sldMk cId="447764239" sldId="308"/>
            <ac:spMk id="5" creationId="{6CA1D0FA-811A-8860-92EA-41AA8B69CDC9}"/>
          </ac:spMkLst>
        </pc:spChg>
        <pc:spChg chg="del">
          <ac:chgData name="Joosua Santasalo" userId="6fb0987c-bd80-4254-b4ef-7f410c3954fa" providerId="ADAL" clId="{64BE5295-B55E-41FA-8593-07857F47BB48}" dt="2022-11-21T09:08:41.289" v="654" actId="478"/>
          <ac:spMkLst>
            <pc:docMk/>
            <pc:sldMk cId="447764239" sldId="308"/>
            <ac:spMk id="7" creationId="{2522951E-3AFE-08F2-AB9A-2CD17A3D125A}"/>
          </ac:spMkLst>
        </pc:spChg>
        <pc:spChg chg="del">
          <ac:chgData name="Joosua Santasalo" userId="6fb0987c-bd80-4254-b4ef-7f410c3954fa" providerId="ADAL" clId="{64BE5295-B55E-41FA-8593-07857F47BB48}" dt="2022-11-21T09:08:41.289" v="654" actId="478"/>
          <ac:spMkLst>
            <pc:docMk/>
            <pc:sldMk cId="447764239" sldId="308"/>
            <ac:spMk id="8" creationId="{BBF79A31-9824-632D-6165-86A99B1FED80}"/>
          </ac:spMkLst>
        </pc:spChg>
        <pc:spChg chg="mod">
          <ac:chgData name="Joosua Santasalo" userId="6fb0987c-bd80-4254-b4ef-7f410c3954fa" providerId="ADAL" clId="{64BE5295-B55E-41FA-8593-07857F47BB48}" dt="2022-11-21T09:37:33.324" v="944" actId="14100"/>
          <ac:spMkLst>
            <pc:docMk/>
            <pc:sldMk cId="447764239" sldId="308"/>
            <ac:spMk id="10" creationId="{522F999B-C099-2304-2838-5792DCE6B7CE}"/>
          </ac:spMkLst>
        </pc:spChg>
        <pc:spChg chg="mod">
          <ac:chgData name="Joosua Santasalo" userId="6fb0987c-bd80-4254-b4ef-7f410c3954fa" providerId="ADAL" clId="{64BE5295-B55E-41FA-8593-07857F47BB48}" dt="2022-11-21T09:38:13.922" v="954" actId="20577"/>
          <ac:spMkLst>
            <pc:docMk/>
            <pc:sldMk cId="447764239" sldId="308"/>
            <ac:spMk id="13" creationId="{857D8700-567D-00E0-05BE-DCE0668F5E51}"/>
          </ac:spMkLst>
        </pc:spChg>
        <pc:spChg chg="add mod">
          <ac:chgData name="Joosua Santasalo" userId="6fb0987c-bd80-4254-b4ef-7f410c3954fa" providerId="ADAL" clId="{64BE5295-B55E-41FA-8593-07857F47BB48}" dt="2022-11-21T09:38:48.724" v="1014" actId="1076"/>
          <ac:spMkLst>
            <pc:docMk/>
            <pc:sldMk cId="447764239" sldId="308"/>
            <ac:spMk id="23" creationId="{E68DA09C-A65C-98EF-72FF-7275B34BAAE5}"/>
          </ac:spMkLst>
        </pc:spChg>
        <pc:spChg chg="mod">
          <ac:chgData name="Joosua Santasalo" userId="6fb0987c-bd80-4254-b4ef-7f410c3954fa" providerId="ADAL" clId="{64BE5295-B55E-41FA-8593-07857F47BB48}" dt="2022-11-21T09:08:46.686" v="656" actId="14100"/>
          <ac:spMkLst>
            <pc:docMk/>
            <pc:sldMk cId="447764239" sldId="308"/>
            <ac:spMk id="213" creationId="{00000000-0000-0000-0000-000000000000}"/>
          </ac:spMkLst>
        </pc:spChg>
        <pc:picChg chg="add mod">
          <ac:chgData name="Joosua Santasalo" userId="6fb0987c-bd80-4254-b4ef-7f410c3954fa" providerId="ADAL" clId="{64BE5295-B55E-41FA-8593-07857F47BB48}" dt="2022-11-21T09:09:11.717" v="658" actId="1076"/>
          <ac:picMkLst>
            <pc:docMk/>
            <pc:sldMk cId="447764239" sldId="308"/>
            <ac:picMk id="2" creationId="{553582E7-24BB-38E9-9A10-1A908B81EE81}"/>
          </ac:picMkLst>
        </pc:picChg>
        <pc:picChg chg="del mod">
          <ac:chgData name="Joosua Santasalo" userId="6fb0987c-bd80-4254-b4ef-7f410c3954fa" providerId="ADAL" clId="{64BE5295-B55E-41FA-8593-07857F47BB48}" dt="2022-11-21T09:08:43.043" v="655" actId="478"/>
          <ac:picMkLst>
            <pc:docMk/>
            <pc:sldMk cId="447764239" sldId="308"/>
            <ac:picMk id="3" creationId="{30030549-8040-51A5-E7AC-096414BE1CDC}"/>
          </ac:picMkLst>
        </pc:picChg>
        <pc:picChg chg="del">
          <ac:chgData name="Joosua Santasalo" userId="6fb0987c-bd80-4254-b4ef-7f410c3954fa" providerId="ADAL" clId="{64BE5295-B55E-41FA-8593-07857F47BB48}" dt="2022-11-21T09:08:41.289" v="654" actId="478"/>
          <ac:picMkLst>
            <pc:docMk/>
            <pc:sldMk cId="447764239" sldId="308"/>
            <ac:picMk id="9" creationId="{43EDC5A5-D46D-5EEE-9C7B-D0AACE2C6D4E}"/>
          </ac:picMkLst>
        </pc:picChg>
        <pc:picChg chg="add mod ord">
          <ac:chgData name="Joosua Santasalo" userId="6fb0987c-bd80-4254-b4ef-7f410c3954fa" providerId="ADAL" clId="{64BE5295-B55E-41FA-8593-07857F47BB48}" dt="2022-11-21T09:37:55.690" v="947" actId="1076"/>
          <ac:picMkLst>
            <pc:docMk/>
            <pc:sldMk cId="447764239" sldId="308"/>
            <ac:picMk id="16" creationId="{AB4575CE-D79F-FDF7-9390-92046BA1149D}"/>
          </ac:picMkLst>
        </pc:picChg>
        <pc:picChg chg="add mod">
          <ac:chgData name="Joosua Santasalo" userId="6fb0987c-bd80-4254-b4ef-7f410c3954fa" providerId="ADAL" clId="{64BE5295-B55E-41FA-8593-07857F47BB48}" dt="2022-11-21T09:37:59.546" v="948" actId="208"/>
          <ac:picMkLst>
            <pc:docMk/>
            <pc:sldMk cId="447764239" sldId="308"/>
            <ac:picMk id="18" creationId="{DEDFBB4B-0689-C32A-44CD-1CA0581A1BAC}"/>
          </ac:picMkLst>
        </pc:picChg>
        <pc:picChg chg="add del">
          <ac:chgData name="Joosua Santasalo" userId="6fb0987c-bd80-4254-b4ef-7f410c3954fa" providerId="ADAL" clId="{64BE5295-B55E-41FA-8593-07857F47BB48}" dt="2022-11-21T09:38:21.156" v="956" actId="22"/>
          <ac:picMkLst>
            <pc:docMk/>
            <pc:sldMk cId="447764239" sldId="308"/>
            <ac:picMk id="20" creationId="{ECD34BB5-20A7-3E19-02D4-4419D68D65F7}"/>
          </ac:picMkLst>
        </pc:picChg>
        <pc:picChg chg="add del">
          <ac:chgData name="Joosua Santasalo" userId="6fb0987c-bd80-4254-b4ef-7f410c3954fa" providerId="ADAL" clId="{64BE5295-B55E-41FA-8593-07857F47BB48}" dt="2022-11-21T09:38:26.330" v="958" actId="22"/>
          <ac:picMkLst>
            <pc:docMk/>
            <pc:sldMk cId="447764239" sldId="308"/>
            <ac:picMk id="22" creationId="{0FDAEE36-71A9-1D97-89A8-A4E7E7733A15}"/>
          </ac:picMkLst>
        </pc:picChg>
        <pc:cxnChg chg="mod">
          <ac:chgData name="Joosua Santasalo" userId="6fb0987c-bd80-4254-b4ef-7f410c3954fa" providerId="ADAL" clId="{64BE5295-B55E-41FA-8593-07857F47BB48}" dt="2022-11-21T09:34:26.251" v="898" actId="14100"/>
          <ac:cxnSpMkLst>
            <pc:docMk/>
            <pc:sldMk cId="447764239" sldId="308"/>
            <ac:cxnSpMk id="12" creationId="{9AF3C5DF-F0F4-C4FA-F041-650A9C47E620}"/>
          </ac:cxnSpMkLst>
        </pc:cxnChg>
        <pc:cxnChg chg="add mod">
          <ac:chgData name="Joosua Santasalo" userId="6fb0987c-bd80-4254-b4ef-7f410c3954fa" providerId="ADAL" clId="{64BE5295-B55E-41FA-8593-07857F47BB48}" dt="2022-11-21T09:39:03.055" v="1017" actId="14100"/>
          <ac:cxnSpMkLst>
            <pc:docMk/>
            <pc:sldMk cId="447764239" sldId="308"/>
            <ac:cxnSpMk id="24" creationId="{5DA4BDAC-92C4-456B-CD85-61435D4420A2}"/>
          </ac:cxnSpMkLst>
        </pc:cxnChg>
      </pc:sldChg>
    </pc:docChg>
  </pc:docChgLst>
  <pc:docChgLst>
    <pc:chgData name="Joosua Santasalo" userId="6fb0987c-bd80-4254-b4ef-7f410c3954fa" providerId="ADAL" clId="{F6D6C9D6-09BC-434B-988B-C9BBA4246C4B}"/>
    <pc:docChg chg="undo custSel addSld delSld modSld">
      <pc:chgData name="Joosua Santasalo" userId="6fb0987c-bd80-4254-b4ef-7f410c3954fa" providerId="ADAL" clId="{F6D6C9D6-09BC-434B-988B-C9BBA4246C4B}" dt="2022-12-07T08:15:55.889" v="360"/>
      <pc:docMkLst>
        <pc:docMk/>
      </pc:docMkLst>
      <pc:sldChg chg="del">
        <pc:chgData name="Joosua Santasalo" userId="6fb0987c-bd80-4254-b4ef-7f410c3954fa" providerId="ADAL" clId="{F6D6C9D6-09BC-434B-988B-C9BBA4246C4B}" dt="2022-12-07T08:04:19.180" v="68" actId="47"/>
        <pc:sldMkLst>
          <pc:docMk/>
          <pc:sldMk cId="0" sldId="258"/>
        </pc:sldMkLst>
      </pc:sldChg>
      <pc:sldChg chg="del">
        <pc:chgData name="Joosua Santasalo" userId="6fb0987c-bd80-4254-b4ef-7f410c3954fa" providerId="ADAL" clId="{F6D6C9D6-09BC-434B-988B-C9BBA4246C4B}" dt="2022-12-07T08:04:19.180" v="68" actId="47"/>
        <pc:sldMkLst>
          <pc:docMk/>
          <pc:sldMk cId="1652876255" sldId="261"/>
        </pc:sldMkLst>
      </pc:sldChg>
      <pc:sldChg chg="del">
        <pc:chgData name="Joosua Santasalo" userId="6fb0987c-bd80-4254-b4ef-7f410c3954fa" providerId="ADAL" clId="{F6D6C9D6-09BC-434B-988B-C9BBA4246C4B}" dt="2022-12-07T08:04:22.435" v="69" actId="47"/>
        <pc:sldMkLst>
          <pc:docMk/>
          <pc:sldMk cId="0" sldId="269"/>
        </pc:sldMkLst>
      </pc:sldChg>
      <pc:sldChg chg="del">
        <pc:chgData name="Joosua Santasalo" userId="6fb0987c-bd80-4254-b4ef-7f410c3954fa" providerId="ADAL" clId="{F6D6C9D6-09BC-434B-988B-C9BBA4246C4B}" dt="2022-12-07T08:04:22.435" v="69" actId="47"/>
        <pc:sldMkLst>
          <pc:docMk/>
          <pc:sldMk cId="0" sldId="273"/>
        </pc:sldMkLst>
      </pc:sldChg>
      <pc:sldChg chg="del">
        <pc:chgData name="Joosua Santasalo" userId="6fb0987c-bd80-4254-b4ef-7f410c3954fa" providerId="ADAL" clId="{F6D6C9D6-09BC-434B-988B-C9BBA4246C4B}" dt="2022-12-07T08:04:22.435" v="69" actId="47"/>
        <pc:sldMkLst>
          <pc:docMk/>
          <pc:sldMk cId="0" sldId="277"/>
        </pc:sldMkLst>
      </pc:sldChg>
      <pc:sldChg chg="del">
        <pc:chgData name="Joosua Santasalo" userId="6fb0987c-bd80-4254-b4ef-7f410c3954fa" providerId="ADAL" clId="{F6D6C9D6-09BC-434B-988B-C9BBA4246C4B}" dt="2022-12-07T08:04:22.435" v="69" actId="47"/>
        <pc:sldMkLst>
          <pc:docMk/>
          <pc:sldMk cId="0" sldId="281"/>
        </pc:sldMkLst>
      </pc:sldChg>
      <pc:sldChg chg="del">
        <pc:chgData name="Joosua Santasalo" userId="6fb0987c-bd80-4254-b4ef-7f410c3954fa" providerId="ADAL" clId="{F6D6C9D6-09BC-434B-988B-C9BBA4246C4B}" dt="2022-12-07T08:04:22.435" v="69" actId="47"/>
        <pc:sldMkLst>
          <pc:docMk/>
          <pc:sldMk cId="0" sldId="293"/>
        </pc:sldMkLst>
      </pc:sldChg>
      <pc:sldChg chg="addSp delSp modSp mod">
        <pc:chgData name="Joosua Santasalo" userId="6fb0987c-bd80-4254-b4ef-7f410c3954fa" providerId="ADAL" clId="{F6D6C9D6-09BC-434B-988B-C9BBA4246C4B}" dt="2022-12-07T08:15:28.070" v="359" actId="1076"/>
        <pc:sldMkLst>
          <pc:docMk/>
          <pc:sldMk cId="0" sldId="298"/>
        </pc:sldMkLst>
        <pc:spChg chg="add mod">
          <ac:chgData name="Joosua Santasalo" userId="6fb0987c-bd80-4254-b4ef-7f410c3954fa" providerId="ADAL" clId="{F6D6C9D6-09BC-434B-988B-C9BBA4246C4B}" dt="2022-12-07T08:10:00.406" v="218" actId="14100"/>
          <ac:spMkLst>
            <pc:docMk/>
            <pc:sldMk cId="0" sldId="298"/>
            <ac:spMk id="19" creationId="{4D55BBFA-D2EA-E158-974C-099377B13737}"/>
          </ac:spMkLst>
        </pc:spChg>
        <pc:spChg chg="add mod">
          <ac:chgData name="Joosua Santasalo" userId="6fb0987c-bd80-4254-b4ef-7f410c3954fa" providerId="ADAL" clId="{F6D6C9D6-09BC-434B-988B-C9BBA4246C4B}" dt="2022-12-07T08:08:56.972" v="191"/>
          <ac:spMkLst>
            <pc:docMk/>
            <pc:sldMk cId="0" sldId="298"/>
            <ac:spMk id="20" creationId="{09880A59-C127-87B5-8AD8-FE24B01D7C1C}"/>
          </ac:spMkLst>
        </pc:spChg>
        <pc:spChg chg="add mod">
          <ac:chgData name="Joosua Santasalo" userId="6fb0987c-bd80-4254-b4ef-7f410c3954fa" providerId="ADAL" clId="{F6D6C9D6-09BC-434B-988B-C9BBA4246C4B}" dt="2022-12-07T08:09:29.118" v="203" actId="14100"/>
          <ac:spMkLst>
            <pc:docMk/>
            <pc:sldMk cId="0" sldId="298"/>
            <ac:spMk id="22" creationId="{B648FFF8-796A-051D-DF4E-B3991BAAA29B}"/>
          </ac:spMkLst>
        </pc:spChg>
        <pc:spChg chg="add mod">
          <ac:chgData name="Joosua Santasalo" userId="6fb0987c-bd80-4254-b4ef-7f410c3954fa" providerId="ADAL" clId="{F6D6C9D6-09BC-434B-988B-C9BBA4246C4B}" dt="2022-12-07T08:10:32.151" v="285" actId="14100"/>
          <ac:spMkLst>
            <pc:docMk/>
            <pc:sldMk cId="0" sldId="298"/>
            <ac:spMk id="23" creationId="{69679982-D7AC-B6D0-2424-5B38F71E2624}"/>
          </ac:spMkLst>
        </pc:spChg>
        <pc:spChg chg="add mod">
          <ac:chgData name="Joosua Santasalo" userId="6fb0987c-bd80-4254-b4ef-7f410c3954fa" providerId="ADAL" clId="{F6D6C9D6-09BC-434B-988B-C9BBA4246C4B}" dt="2022-12-07T08:13:56.410" v="290" actId="1076"/>
          <ac:spMkLst>
            <pc:docMk/>
            <pc:sldMk cId="0" sldId="298"/>
            <ac:spMk id="24" creationId="{D2600640-80A6-E50C-85DE-E480A0338DA4}"/>
          </ac:spMkLst>
        </pc:spChg>
        <pc:spChg chg="add mod">
          <ac:chgData name="Joosua Santasalo" userId="6fb0987c-bd80-4254-b4ef-7f410c3954fa" providerId="ADAL" clId="{F6D6C9D6-09BC-434B-988B-C9BBA4246C4B}" dt="2022-12-07T08:13:56.410" v="290" actId="1076"/>
          <ac:spMkLst>
            <pc:docMk/>
            <pc:sldMk cId="0" sldId="298"/>
            <ac:spMk id="25" creationId="{9ADEE68A-A94A-BD74-B667-4F896A37DB3A}"/>
          </ac:spMkLst>
        </pc:spChg>
        <pc:spChg chg="add mod">
          <ac:chgData name="Joosua Santasalo" userId="6fb0987c-bd80-4254-b4ef-7f410c3954fa" providerId="ADAL" clId="{F6D6C9D6-09BC-434B-988B-C9BBA4246C4B}" dt="2022-12-07T08:13:56.410" v="290" actId="1076"/>
          <ac:spMkLst>
            <pc:docMk/>
            <pc:sldMk cId="0" sldId="298"/>
            <ac:spMk id="26" creationId="{F581B1BA-BF6A-F205-48A0-F5E2C4B4CD3E}"/>
          </ac:spMkLst>
        </pc:spChg>
        <pc:spChg chg="add mod">
          <ac:chgData name="Joosua Santasalo" userId="6fb0987c-bd80-4254-b4ef-7f410c3954fa" providerId="ADAL" clId="{F6D6C9D6-09BC-434B-988B-C9BBA4246C4B}" dt="2022-12-07T08:15:05.119" v="328" actId="207"/>
          <ac:spMkLst>
            <pc:docMk/>
            <pc:sldMk cId="0" sldId="298"/>
            <ac:spMk id="33" creationId="{AC484920-A3C4-C727-F1F9-543D07963C30}"/>
          </ac:spMkLst>
        </pc:spChg>
        <pc:spChg chg="add mod">
          <ac:chgData name="Joosua Santasalo" userId="6fb0987c-bd80-4254-b4ef-7f410c3954fa" providerId="ADAL" clId="{F6D6C9D6-09BC-434B-988B-C9BBA4246C4B}" dt="2022-12-07T08:15:28.070" v="359" actId="1076"/>
          <ac:spMkLst>
            <pc:docMk/>
            <pc:sldMk cId="0" sldId="298"/>
            <ac:spMk id="34" creationId="{E81D6FC1-9DBB-4B40-518C-8DFA5800D7C2}"/>
          </ac:spMkLst>
        </pc:spChg>
        <pc:spChg chg="del">
          <ac:chgData name="Joosua Santasalo" userId="6fb0987c-bd80-4254-b4ef-7f410c3954fa" providerId="ADAL" clId="{F6D6C9D6-09BC-434B-988B-C9BBA4246C4B}" dt="2022-12-07T08:04:27.436" v="70" actId="478"/>
          <ac:spMkLst>
            <pc:docMk/>
            <pc:sldMk cId="0" sldId="298"/>
            <ac:spMk id="419" creationId="{00000000-0000-0000-0000-000000000000}"/>
          </ac:spMkLst>
        </pc:spChg>
        <pc:graphicFrameChg chg="del mod">
          <ac:chgData name="Joosua Santasalo" userId="6fb0987c-bd80-4254-b4ef-7f410c3954fa" providerId="ADAL" clId="{F6D6C9D6-09BC-434B-988B-C9BBA4246C4B}" dt="2022-12-07T08:05:10.808" v="81" actId="478"/>
          <ac:graphicFrameMkLst>
            <pc:docMk/>
            <pc:sldMk cId="0" sldId="298"/>
            <ac:graphicFrameMk id="420" creationId="{00000000-0000-0000-0000-000000000000}"/>
          </ac:graphicFrameMkLst>
        </pc:graphicFrameChg>
        <pc:picChg chg="del">
          <ac:chgData name="Joosua Santasalo" userId="6fb0987c-bd80-4254-b4ef-7f410c3954fa" providerId="ADAL" clId="{F6D6C9D6-09BC-434B-988B-C9BBA4246C4B}" dt="2022-12-07T08:04:32.596" v="71" actId="478"/>
          <ac:picMkLst>
            <pc:docMk/>
            <pc:sldMk cId="0" sldId="298"/>
            <ac:picMk id="3" creationId="{6EE2F839-4C8C-CE88-23A1-F4A9E2B24D1E}"/>
          </ac:picMkLst>
        </pc:picChg>
        <pc:picChg chg="add del mod">
          <ac:chgData name="Joosua Santasalo" userId="6fb0987c-bd80-4254-b4ef-7f410c3954fa" providerId="ADAL" clId="{F6D6C9D6-09BC-434B-988B-C9BBA4246C4B}" dt="2022-12-07T08:05:15.725" v="83" actId="478"/>
          <ac:picMkLst>
            <pc:docMk/>
            <pc:sldMk cId="0" sldId="298"/>
            <ac:picMk id="4" creationId="{2CF9DF95-CC7E-ACDD-C0EF-C99DF15BAB9D}"/>
          </ac:picMkLst>
        </pc:picChg>
        <pc:picChg chg="add del mod">
          <ac:chgData name="Joosua Santasalo" userId="6fb0987c-bd80-4254-b4ef-7f410c3954fa" providerId="ADAL" clId="{F6D6C9D6-09BC-434B-988B-C9BBA4246C4B}" dt="2022-12-07T08:06:47.730" v="99" actId="478"/>
          <ac:picMkLst>
            <pc:docMk/>
            <pc:sldMk cId="0" sldId="298"/>
            <ac:picMk id="6" creationId="{074744E3-2EED-E396-9718-4B7BC614EB09}"/>
          </ac:picMkLst>
        </pc:picChg>
        <pc:picChg chg="del">
          <ac:chgData name="Joosua Santasalo" userId="6fb0987c-bd80-4254-b4ef-7f410c3954fa" providerId="ADAL" clId="{F6D6C9D6-09BC-434B-988B-C9BBA4246C4B}" dt="2022-12-07T08:04:32.596" v="71" actId="478"/>
          <ac:picMkLst>
            <pc:docMk/>
            <pc:sldMk cId="0" sldId="298"/>
            <ac:picMk id="7" creationId="{5F9EFC07-F64F-7983-BE42-512FB28935D8}"/>
          </ac:picMkLst>
        </pc:picChg>
        <pc:picChg chg="add mod">
          <ac:chgData name="Joosua Santasalo" userId="6fb0987c-bd80-4254-b4ef-7f410c3954fa" providerId="ADAL" clId="{F6D6C9D6-09BC-434B-988B-C9BBA4246C4B}" dt="2022-12-07T08:08:16.599" v="167" actId="1076"/>
          <ac:picMkLst>
            <pc:docMk/>
            <pc:sldMk cId="0" sldId="298"/>
            <ac:picMk id="10" creationId="{61A1BFCA-FBAE-D44C-4E07-AAA7BEAB2412}"/>
          </ac:picMkLst>
        </pc:picChg>
        <pc:picChg chg="del">
          <ac:chgData name="Joosua Santasalo" userId="6fb0987c-bd80-4254-b4ef-7f410c3954fa" providerId="ADAL" clId="{F6D6C9D6-09BC-434B-988B-C9BBA4246C4B}" dt="2022-12-07T08:04:32.596" v="71" actId="478"/>
          <ac:picMkLst>
            <pc:docMk/>
            <pc:sldMk cId="0" sldId="298"/>
            <ac:picMk id="11" creationId="{0963F065-5DAF-6692-AF69-16F014E885B8}"/>
          </ac:picMkLst>
        </pc:picChg>
        <pc:picChg chg="del">
          <ac:chgData name="Joosua Santasalo" userId="6fb0987c-bd80-4254-b4ef-7f410c3954fa" providerId="ADAL" clId="{F6D6C9D6-09BC-434B-988B-C9BBA4246C4B}" dt="2022-12-07T08:04:32.596" v="71" actId="478"/>
          <ac:picMkLst>
            <pc:docMk/>
            <pc:sldMk cId="0" sldId="298"/>
            <ac:picMk id="13" creationId="{48365A1A-76D0-F7B7-83E8-7C0A96A53AF3}"/>
          </ac:picMkLst>
        </pc:picChg>
        <pc:picChg chg="add mod">
          <ac:chgData name="Joosua Santasalo" userId="6fb0987c-bd80-4254-b4ef-7f410c3954fa" providerId="ADAL" clId="{F6D6C9D6-09BC-434B-988B-C9BBA4246C4B}" dt="2022-12-07T08:09:40.103" v="204" actId="1076"/>
          <ac:picMkLst>
            <pc:docMk/>
            <pc:sldMk cId="0" sldId="298"/>
            <ac:picMk id="14" creationId="{B88B8DD0-6A56-1F95-441A-1FC5071FD3F9}"/>
          </ac:picMkLst>
        </pc:picChg>
        <pc:picChg chg="add mod">
          <ac:chgData name="Joosua Santasalo" userId="6fb0987c-bd80-4254-b4ef-7f410c3954fa" providerId="ADAL" clId="{F6D6C9D6-09BC-434B-988B-C9BBA4246C4B}" dt="2022-12-07T08:08:16.599" v="167" actId="1076"/>
          <ac:picMkLst>
            <pc:docMk/>
            <pc:sldMk cId="0" sldId="298"/>
            <ac:picMk id="16" creationId="{70CD2971-F8A6-F91B-C159-60560AE75B43}"/>
          </ac:picMkLst>
        </pc:picChg>
        <pc:picChg chg="add mod">
          <ac:chgData name="Joosua Santasalo" userId="6fb0987c-bd80-4254-b4ef-7f410c3954fa" providerId="ADAL" clId="{F6D6C9D6-09BC-434B-988B-C9BBA4246C4B}" dt="2022-12-07T08:13:56.410" v="290" actId="1076"/>
          <ac:picMkLst>
            <pc:docMk/>
            <pc:sldMk cId="0" sldId="298"/>
            <ac:picMk id="17" creationId="{7D6E282A-56C9-AA13-969B-CDDA14C2C1ED}"/>
          </ac:picMkLst>
        </pc:picChg>
        <pc:picChg chg="add mod">
          <ac:chgData name="Joosua Santasalo" userId="6fb0987c-bd80-4254-b4ef-7f410c3954fa" providerId="ADAL" clId="{F6D6C9D6-09BC-434B-988B-C9BBA4246C4B}" dt="2022-12-07T08:13:56.410" v="290" actId="1076"/>
          <ac:picMkLst>
            <pc:docMk/>
            <pc:sldMk cId="0" sldId="298"/>
            <ac:picMk id="18" creationId="{1675134D-1CE9-5017-1DA0-4C5EC2CFE418}"/>
          </ac:picMkLst>
        </pc:picChg>
        <pc:picChg chg="add mod">
          <ac:chgData name="Joosua Santasalo" userId="6fb0987c-bd80-4254-b4ef-7f410c3954fa" providerId="ADAL" clId="{F6D6C9D6-09BC-434B-988B-C9BBA4246C4B}" dt="2022-12-07T08:14:24.373" v="294" actId="208"/>
          <ac:picMkLst>
            <pc:docMk/>
            <pc:sldMk cId="0" sldId="298"/>
            <ac:picMk id="28" creationId="{EB749AEE-993A-E822-29B0-28B03610DE21}"/>
          </ac:picMkLst>
        </pc:picChg>
        <pc:picChg chg="add mod">
          <ac:chgData name="Joosua Santasalo" userId="6fb0987c-bd80-4254-b4ef-7f410c3954fa" providerId="ADAL" clId="{F6D6C9D6-09BC-434B-988B-C9BBA4246C4B}" dt="2022-12-07T08:14:21.427" v="293" actId="208"/>
          <ac:picMkLst>
            <pc:docMk/>
            <pc:sldMk cId="0" sldId="298"/>
            <ac:picMk id="30" creationId="{B834BB2C-07F8-4C17-E7D1-0DC0A10E175E}"/>
          </ac:picMkLst>
        </pc:picChg>
        <pc:picChg chg="add mod">
          <ac:chgData name="Joosua Santasalo" userId="6fb0987c-bd80-4254-b4ef-7f410c3954fa" providerId="ADAL" clId="{F6D6C9D6-09BC-434B-988B-C9BBA4246C4B}" dt="2022-12-07T08:14:36.560" v="296" actId="1076"/>
          <ac:picMkLst>
            <pc:docMk/>
            <pc:sldMk cId="0" sldId="298"/>
            <ac:picMk id="32" creationId="{7540D0B0-FF96-87A1-DD95-1660157265E5}"/>
          </ac:picMkLst>
        </pc:picChg>
        <pc:cxnChg chg="del">
          <ac:chgData name="Joosua Santasalo" userId="6fb0987c-bd80-4254-b4ef-7f410c3954fa" providerId="ADAL" clId="{F6D6C9D6-09BC-434B-988B-C9BBA4246C4B}" dt="2022-12-07T08:04:35.536" v="72" actId="478"/>
          <ac:cxnSpMkLst>
            <pc:docMk/>
            <pc:sldMk cId="0" sldId="298"/>
            <ac:cxnSpMk id="9" creationId="{7623F479-F6A7-DCB2-8F29-95147610D9F7}"/>
          </ac:cxnSpMkLst>
        </pc:cxnChg>
      </pc:sldChg>
      <pc:sldChg chg="del">
        <pc:chgData name="Joosua Santasalo" userId="6fb0987c-bd80-4254-b4ef-7f410c3954fa" providerId="ADAL" clId="{F6D6C9D6-09BC-434B-988B-C9BBA4246C4B}" dt="2022-12-07T08:04:22.435" v="69" actId="47"/>
        <pc:sldMkLst>
          <pc:docMk/>
          <pc:sldMk cId="0" sldId="305"/>
        </pc:sldMkLst>
      </pc:sldChg>
      <pc:sldChg chg="modSp mod">
        <pc:chgData name="Joosua Santasalo" userId="6fb0987c-bd80-4254-b4ef-7f410c3954fa" providerId="ADAL" clId="{F6D6C9D6-09BC-434B-988B-C9BBA4246C4B}" dt="2022-12-07T08:04:12.370" v="67" actId="20577"/>
        <pc:sldMkLst>
          <pc:docMk/>
          <pc:sldMk cId="2897059675" sldId="306"/>
        </pc:sldMkLst>
        <pc:spChg chg="mod">
          <ac:chgData name="Joosua Santasalo" userId="6fb0987c-bd80-4254-b4ef-7f410c3954fa" providerId="ADAL" clId="{F6D6C9D6-09BC-434B-988B-C9BBA4246C4B}" dt="2022-12-07T08:04:12.370" v="67" actId="20577"/>
          <ac:spMkLst>
            <pc:docMk/>
            <pc:sldMk cId="2897059675" sldId="306"/>
            <ac:spMk id="4" creationId="{C929F2CE-E97B-F04D-A615-BF11E9ACB8D3}"/>
          </ac:spMkLst>
        </pc:spChg>
      </pc:sldChg>
      <pc:sldChg chg="del">
        <pc:chgData name="Joosua Santasalo" userId="6fb0987c-bd80-4254-b4ef-7f410c3954fa" providerId="ADAL" clId="{F6D6C9D6-09BC-434B-988B-C9BBA4246C4B}" dt="2022-12-07T08:04:22.435" v="69" actId="47"/>
        <pc:sldMkLst>
          <pc:docMk/>
          <pc:sldMk cId="566646065" sldId="307"/>
        </pc:sldMkLst>
      </pc:sldChg>
      <pc:sldChg chg="del">
        <pc:chgData name="Joosua Santasalo" userId="6fb0987c-bd80-4254-b4ef-7f410c3954fa" providerId="ADAL" clId="{F6D6C9D6-09BC-434B-988B-C9BBA4246C4B}" dt="2022-12-07T08:04:22.435" v="69" actId="47"/>
        <pc:sldMkLst>
          <pc:docMk/>
          <pc:sldMk cId="447764239" sldId="308"/>
        </pc:sldMkLst>
      </pc:sldChg>
      <pc:sldChg chg="add">
        <pc:chgData name="Joosua Santasalo" userId="6fb0987c-bd80-4254-b4ef-7f410c3954fa" providerId="ADAL" clId="{F6D6C9D6-09BC-434B-988B-C9BBA4246C4B}" dt="2022-12-07T08:15:55.889" v="360"/>
        <pc:sldMkLst>
          <pc:docMk/>
          <pc:sldMk cId="206323643" sldId="317"/>
        </pc:sldMkLst>
      </pc:sldChg>
      <pc:sldMasterChg chg="delSldLayout">
        <pc:chgData name="Joosua Santasalo" userId="6fb0987c-bd80-4254-b4ef-7f410c3954fa" providerId="ADAL" clId="{F6D6C9D6-09BC-434B-988B-C9BBA4246C4B}" dt="2022-12-07T08:04:19.180" v="68" actId="47"/>
        <pc:sldMasterMkLst>
          <pc:docMk/>
          <pc:sldMasterMk cId="0" sldId="2147483648"/>
        </pc:sldMasterMkLst>
        <pc:sldLayoutChg chg="del">
          <pc:chgData name="Joosua Santasalo" userId="6fb0987c-bd80-4254-b4ef-7f410c3954fa" providerId="ADAL" clId="{F6D6C9D6-09BC-434B-988B-C9BBA4246C4B}" dt="2022-12-07T08:04:19.180" v="68" actId="47"/>
          <pc:sldLayoutMkLst>
            <pc:docMk/>
            <pc:sldMasterMk cId="0" sldId="2147483648"/>
            <pc:sldLayoutMk cId="3862981497"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74320" latinLnBrk="0">
      <a:lnSpc>
        <a:spcPct val="117999"/>
      </a:lnSpc>
      <a:defRPr sz="1320">
        <a:latin typeface="Helvetica Neue"/>
        <a:ea typeface="Helvetica Neue"/>
        <a:cs typeface="Helvetica Neue"/>
        <a:sym typeface="Helvetica Neue"/>
      </a:defRPr>
    </a:lvl1pPr>
    <a:lvl2pPr indent="137160" defTabSz="274320" latinLnBrk="0">
      <a:lnSpc>
        <a:spcPct val="117999"/>
      </a:lnSpc>
      <a:defRPr sz="1320">
        <a:latin typeface="Helvetica Neue"/>
        <a:ea typeface="Helvetica Neue"/>
        <a:cs typeface="Helvetica Neue"/>
        <a:sym typeface="Helvetica Neue"/>
      </a:defRPr>
    </a:lvl2pPr>
    <a:lvl3pPr indent="274320" defTabSz="274320" latinLnBrk="0">
      <a:lnSpc>
        <a:spcPct val="117999"/>
      </a:lnSpc>
      <a:defRPr sz="1320">
        <a:latin typeface="Helvetica Neue"/>
        <a:ea typeface="Helvetica Neue"/>
        <a:cs typeface="Helvetica Neue"/>
        <a:sym typeface="Helvetica Neue"/>
      </a:defRPr>
    </a:lvl3pPr>
    <a:lvl4pPr indent="411480" defTabSz="274320" latinLnBrk="0">
      <a:lnSpc>
        <a:spcPct val="117999"/>
      </a:lnSpc>
      <a:defRPr sz="1320">
        <a:latin typeface="Helvetica Neue"/>
        <a:ea typeface="Helvetica Neue"/>
        <a:cs typeface="Helvetica Neue"/>
        <a:sym typeface="Helvetica Neue"/>
      </a:defRPr>
    </a:lvl4pPr>
    <a:lvl5pPr indent="548640" defTabSz="274320" latinLnBrk="0">
      <a:lnSpc>
        <a:spcPct val="117999"/>
      </a:lnSpc>
      <a:defRPr sz="1320">
        <a:latin typeface="Helvetica Neue"/>
        <a:ea typeface="Helvetica Neue"/>
        <a:cs typeface="Helvetica Neue"/>
        <a:sym typeface="Helvetica Neue"/>
      </a:defRPr>
    </a:lvl5pPr>
    <a:lvl6pPr indent="685800" defTabSz="274320" latinLnBrk="0">
      <a:lnSpc>
        <a:spcPct val="117999"/>
      </a:lnSpc>
      <a:defRPr sz="1320">
        <a:latin typeface="Helvetica Neue"/>
        <a:ea typeface="Helvetica Neue"/>
        <a:cs typeface="Helvetica Neue"/>
        <a:sym typeface="Helvetica Neue"/>
      </a:defRPr>
    </a:lvl6pPr>
    <a:lvl7pPr indent="822960" defTabSz="274320" latinLnBrk="0">
      <a:lnSpc>
        <a:spcPct val="117999"/>
      </a:lnSpc>
      <a:defRPr sz="1320">
        <a:latin typeface="Helvetica Neue"/>
        <a:ea typeface="Helvetica Neue"/>
        <a:cs typeface="Helvetica Neue"/>
        <a:sym typeface="Helvetica Neue"/>
      </a:defRPr>
    </a:lvl7pPr>
    <a:lvl8pPr indent="960120" defTabSz="274320" latinLnBrk="0">
      <a:lnSpc>
        <a:spcPct val="117999"/>
      </a:lnSpc>
      <a:defRPr sz="1320">
        <a:latin typeface="Helvetica Neue"/>
        <a:ea typeface="Helvetica Neue"/>
        <a:cs typeface="Helvetica Neue"/>
        <a:sym typeface="Helvetica Neue"/>
      </a:defRPr>
    </a:lvl8pPr>
    <a:lvl9pPr indent="1097280" defTabSz="274320" latinLnBrk="0">
      <a:lnSpc>
        <a:spcPct val="117999"/>
      </a:lnSpc>
      <a:defRPr sz="132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 -type f | sed -e 's/.*\.//' | sort | </a:t>
            </a:r>
            <a:r>
              <a:rPr lang="en-US" dirty="0" err="1"/>
              <a:t>uniq</a:t>
            </a:r>
            <a:r>
              <a:rPr lang="en-US" dirty="0"/>
              <a:t> -c | sort -n | grep -</a:t>
            </a:r>
            <a:r>
              <a:rPr lang="en-US" dirty="0" err="1"/>
              <a:t>Ei</a:t>
            </a:r>
            <a:r>
              <a:rPr lang="en-US" dirty="0"/>
              <a:t> '(</a:t>
            </a:r>
            <a:r>
              <a:rPr lang="en-US" dirty="0" err="1"/>
              <a:t>js</a:t>
            </a:r>
            <a:r>
              <a:rPr lang="en-US" dirty="0"/>
              <a:t>)$’</a:t>
            </a:r>
          </a:p>
          <a:p>
            <a:endParaRPr lang="en-US" dirty="0"/>
          </a:p>
          <a:p>
            <a:r>
              <a:rPr lang="en-US" dirty="0"/>
              <a:t>find . -</a:t>
            </a:r>
            <a:r>
              <a:rPr lang="en-US" dirty="0" err="1"/>
              <a:t>mindepth</a:t>
            </a:r>
            <a:r>
              <a:rPr lang="en-US" dirty="0"/>
              <a:t> 1 -</a:t>
            </a:r>
            <a:r>
              <a:rPr lang="en-US" dirty="0" err="1"/>
              <a:t>maxdepth</a:t>
            </a:r>
            <a:r>
              <a:rPr lang="en-US" dirty="0"/>
              <a:t> 1 -type d | </a:t>
            </a:r>
            <a:r>
              <a:rPr lang="en-US" dirty="0" err="1"/>
              <a:t>wc</a:t>
            </a:r>
            <a:r>
              <a:rPr lang="en-US" dirty="0"/>
              <a:t> -l</a:t>
            </a:r>
          </a:p>
          <a:p>
            <a:endParaRPr lang="en-FI" dirty="0"/>
          </a:p>
        </p:txBody>
      </p:sp>
    </p:spTree>
    <p:extLst>
      <p:ext uri="{BB962C8B-B14F-4D97-AF65-F5344CB8AC3E}">
        <p14:creationId xmlns:p14="http://schemas.microsoft.com/office/powerpoint/2010/main" val="46405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Tree>
    <p:extLst>
      <p:ext uri="{BB962C8B-B14F-4D97-AF65-F5344CB8AC3E}">
        <p14:creationId xmlns:p14="http://schemas.microsoft.com/office/powerpoint/2010/main" val="2920730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36EAD-742E-1899-DE7E-1A1F65629F7C}"/>
              </a:ext>
            </a:extLst>
          </p:cNvPr>
          <p:cNvPicPr>
            <a:picLocks noChangeAspect="1"/>
          </p:cNvPicPr>
          <p:nvPr userDrawn="1"/>
        </p:nvPicPr>
        <p:blipFill>
          <a:blip r:embed="rId3"/>
          <a:stretch>
            <a:fillRect/>
          </a:stretch>
        </p:blipFill>
        <p:spPr>
          <a:xfrm>
            <a:off x="1159679" y="1409425"/>
            <a:ext cx="3974182" cy="1524623"/>
          </a:xfrm>
          <a:prstGeom prst="rect">
            <a:avLst/>
          </a:prstGeom>
        </p:spPr>
      </p:pic>
      <p:sp>
        <p:nvSpPr>
          <p:cNvPr id="3" name="Rectangle 2">
            <a:extLst>
              <a:ext uri="{FF2B5EF4-FFF2-40B4-BE49-F238E27FC236}">
                <a16:creationId xmlns:a16="http://schemas.microsoft.com/office/drawing/2014/main" id="{4B2C7585-42F3-ED4D-AEF7-C9421F159358}"/>
              </a:ext>
            </a:extLst>
          </p:cNvPr>
          <p:cNvSpPr/>
          <p:nvPr userDrawn="1"/>
        </p:nvSpPr>
        <p:spPr>
          <a:xfrm>
            <a:off x="12325761" y="7874234"/>
            <a:ext cx="2026517" cy="246221"/>
          </a:xfrm>
          <a:prstGeom prst="rect">
            <a:avLst/>
          </a:prstGeom>
        </p:spPr>
        <p:txBody>
          <a:bodyPr wrap="none">
            <a:spAutoFit/>
          </a:bodyPr>
          <a:lstStyle/>
          <a:p>
            <a:pPr marL="0" marR="0" lvl="0" indent="0" algn="r" defTabSz="495300" rtl="0" eaLnBrk="1"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Arial Black" panose="020B0A04020102020204"/>
                <a:sym typeface="Asap SemiBold"/>
              </a:rPr>
              <a:t>#BHEU   @BlackHatEvents</a:t>
            </a:r>
          </a:p>
        </p:txBody>
      </p:sp>
    </p:spTree>
    <p:extLst>
      <p:ext uri="{BB962C8B-B14F-4D97-AF65-F5344CB8AC3E}">
        <p14:creationId xmlns:p14="http://schemas.microsoft.com/office/powerpoint/2010/main" val="107071916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Title Text">
            <a:extLst>
              <a:ext uri="{FF2B5EF4-FFF2-40B4-BE49-F238E27FC236}">
                <a16:creationId xmlns:a16="http://schemas.microsoft.com/office/drawing/2014/main" id="{488D7C78-60DE-F149-8354-104FAEBB004F}"/>
              </a:ext>
            </a:extLst>
          </p:cNvPr>
          <p:cNvSpPr txBox="1">
            <a:spLocks noGrp="1"/>
          </p:cNvSpPr>
          <p:nvPr>
            <p:ph type="title"/>
          </p:nvPr>
        </p:nvSpPr>
        <p:spPr>
          <a:xfrm>
            <a:off x="1066800" y="2720340"/>
            <a:ext cx="12496800" cy="1910871"/>
          </a:xfrm>
          <a:prstGeom prst="rect">
            <a:avLst/>
          </a:prstGeom>
        </p:spPr>
        <p:txBody>
          <a:bodyPr>
            <a:normAutofit/>
          </a:bodyPr>
          <a:lstStyle>
            <a:lvl1pPr algn="ctr">
              <a:defRPr sz="3600" baseline="0">
                <a:solidFill>
                  <a:schemeClr val="accent1"/>
                </a:solidFill>
                <a:latin typeface="Arial Black" panose="020B0604020202020204" pitchFamily="34" charset="0"/>
              </a:defRPr>
            </a:lvl1pPr>
          </a:lstStyle>
          <a:p>
            <a:r>
              <a:rPr dirty="0"/>
              <a:t>Title Text</a:t>
            </a:r>
          </a:p>
        </p:txBody>
      </p:sp>
      <p:sp>
        <p:nvSpPr>
          <p:cNvPr id="7" name="Body Level One…">
            <a:extLst>
              <a:ext uri="{FF2B5EF4-FFF2-40B4-BE49-F238E27FC236}">
                <a16:creationId xmlns:a16="http://schemas.microsoft.com/office/drawing/2014/main" id="{33D8FF27-A2E4-6345-BB51-FCA368E526BC}"/>
              </a:ext>
            </a:extLst>
          </p:cNvPr>
          <p:cNvSpPr txBox="1">
            <a:spLocks noGrp="1"/>
          </p:cNvSpPr>
          <p:nvPr>
            <p:ph type="body" sz="quarter" idx="1" hasCustomPrompt="1"/>
          </p:nvPr>
        </p:nvSpPr>
        <p:spPr>
          <a:xfrm>
            <a:off x="1066800" y="4631211"/>
            <a:ext cx="12496800" cy="2788919"/>
          </a:xfrm>
          <a:prstGeom prst="rect">
            <a:avLst/>
          </a:prstGeom>
        </p:spPr>
        <p:txBody>
          <a:bodyPr anchor="t"/>
          <a:lstStyle>
            <a:lvl1pPr marL="0" indent="0" algn="ctr">
              <a:lnSpc>
                <a:spcPct val="100000"/>
              </a:lnSpc>
              <a:spcBef>
                <a:spcPts val="600"/>
              </a:spcBef>
              <a:spcAft>
                <a:spcPts val="600"/>
              </a:spcAft>
              <a:buSzTx/>
              <a:buNone/>
              <a:defRPr sz="2400" baseline="0">
                <a:solidFill>
                  <a:schemeClr val="tx2"/>
                </a:solidFill>
                <a:latin typeface="Arial" panose="020B0604020202020204" pitchFamily="34" charset="0"/>
                <a:ea typeface="Helvetica Neue"/>
                <a:cs typeface="Helvetica Neue"/>
                <a:sym typeface="Helvetica Neue"/>
              </a:defRPr>
            </a:lvl1pPr>
            <a:lvl2pPr marL="0" indent="0" algn="ctr">
              <a:lnSpc>
                <a:spcPct val="100000"/>
              </a:lnSpc>
              <a:spcBef>
                <a:spcPts val="600"/>
              </a:spcBef>
              <a:spcAft>
                <a:spcPts val="600"/>
              </a:spcAft>
              <a:buSzTx/>
              <a:buNone/>
              <a:defRPr sz="2000" baseline="0">
                <a:solidFill>
                  <a:schemeClr val="tx2"/>
                </a:solidFill>
                <a:latin typeface="Arial" panose="020B0604020202020204" pitchFamily="34" charset="0"/>
                <a:ea typeface="Helvetica Neue"/>
                <a:cs typeface="Helvetica Neue"/>
                <a:sym typeface="Helvetica Neue"/>
              </a:defRPr>
            </a:lvl2pPr>
            <a:lvl3pPr marL="0" indent="0" algn="ctr">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3pPr>
            <a:lvl4pPr marL="0" indent="0" algn="ctr">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4pPr>
            <a:lvl5pPr marL="0" indent="0" algn="ctr">
              <a:lnSpc>
                <a:spcPct val="100000"/>
              </a:lnSpc>
              <a:spcBef>
                <a:spcPts val="600"/>
              </a:spcBef>
              <a:spcAft>
                <a:spcPts val="600"/>
              </a:spcAft>
              <a:buSzTx/>
              <a:buNone/>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
    <p:spTree>
      <p:nvGrpSpPr>
        <p:cNvPr id="1" name=""/>
        <p:cNvGrpSpPr/>
        <p:nvPr/>
      </p:nvGrpSpPr>
      <p:grpSpPr>
        <a:xfrm>
          <a:off x="0" y="0"/>
          <a:ext cx="0" cy="0"/>
          <a:chOff x="0" y="0"/>
          <a:chExt cx="0" cy="0"/>
        </a:xfrm>
      </p:grpSpPr>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9071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549B-727D-2E19-2985-BFCAA2961F3A}"/>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D78378FA-BCEF-7A50-C6BE-DC9083B53F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097D696F-5FD5-1075-1D47-19D702A5817E}"/>
              </a:ext>
            </a:extLst>
          </p:cNvPr>
          <p:cNvSpPr>
            <a:spLocks noGrp="1"/>
          </p:cNvSpPr>
          <p:nvPr>
            <p:ph type="dt" sz="half" idx="10"/>
          </p:nvPr>
        </p:nvSpPr>
        <p:spPr/>
        <p:txBody>
          <a:bodyPr/>
          <a:lstStyle/>
          <a:p>
            <a:fld id="{8D3281A3-3C0B-4540-A564-9857AD543626}" type="datetimeFigureOut">
              <a:rPr lang="en-FI" smtClean="0"/>
              <a:t>07/12/2022</a:t>
            </a:fld>
            <a:endParaRPr lang="en-FI" dirty="0"/>
          </a:p>
        </p:txBody>
      </p:sp>
      <p:sp>
        <p:nvSpPr>
          <p:cNvPr id="5" name="Footer Placeholder 4">
            <a:extLst>
              <a:ext uri="{FF2B5EF4-FFF2-40B4-BE49-F238E27FC236}">
                <a16:creationId xmlns:a16="http://schemas.microsoft.com/office/drawing/2014/main" id="{B1D18752-A872-B196-3F61-3B7C8FF1E98B}"/>
              </a:ext>
            </a:extLst>
          </p:cNvPr>
          <p:cNvSpPr>
            <a:spLocks noGrp="1"/>
          </p:cNvSpPr>
          <p:nvPr>
            <p:ph type="ftr" sz="quarter" idx="11"/>
          </p:nvPr>
        </p:nvSpPr>
        <p:spPr/>
        <p:txBody>
          <a:bodyPr/>
          <a:lstStyle/>
          <a:p>
            <a:endParaRPr lang="en-FI" dirty="0"/>
          </a:p>
        </p:txBody>
      </p:sp>
      <p:sp>
        <p:nvSpPr>
          <p:cNvPr id="6" name="Slide Number Placeholder 5">
            <a:extLst>
              <a:ext uri="{FF2B5EF4-FFF2-40B4-BE49-F238E27FC236}">
                <a16:creationId xmlns:a16="http://schemas.microsoft.com/office/drawing/2014/main" id="{F3FB38EC-F82F-8325-DF3B-86C1E964A8F4}"/>
              </a:ext>
            </a:extLst>
          </p:cNvPr>
          <p:cNvSpPr>
            <a:spLocks noGrp="1"/>
          </p:cNvSpPr>
          <p:nvPr>
            <p:ph type="sldNum" sz="quarter" idx="12"/>
          </p:nvPr>
        </p:nvSpPr>
        <p:spPr>
          <a:xfrm>
            <a:off x="7147884" y="7848601"/>
            <a:ext cx="327014" cy="324191"/>
          </a:xfrm>
        </p:spPr>
        <p:txBody>
          <a:bodyPr/>
          <a:lstStyle/>
          <a:p>
            <a:fld id="{EA643E1B-A041-4B36-9129-0B19E432ACF5}" type="slidenum">
              <a:rPr lang="en-FI" smtClean="0"/>
              <a:t>‹#›</a:t>
            </a:fld>
            <a:endParaRPr lang="en-FI" dirty="0"/>
          </a:p>
        </p:txBody>
      </p:sp>
    </p:spTree>
    <p:extLst>
      <p:ext uri="{BB962C8B-B14F-4D97-AF65-F5344CB8AC3E}">
        <p14:creationId xmlns:p14="http://schemas.microsoft.com/office/powerpoint/2010/main" val="236064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066800" y="1379220"/>
            <a:ext cx="12496800" cy="2788920"/>
          </a:xfrm>
          <a:prstGeom prst="rect">
            <a:avLst/>
          </a:prstGeom>
        </p:spPr>
        <p:txBody>
          <a:bodyPr anchor="b">
            <a:normAutofit/>
          </a:bodyPr>
          <a:lstStyle>
            <a:lvl1pPr>
              <a:defRPr sz="4600" baseline="0">
                <a:solidFill>
                  <a:schemeClr val="accent1"/>
                </a:solidFill>
                <a:latin typeface="Arial Black" panose="020B0604020202020204" pitchFamily="34" charset="0"/>
              </a:defRPr>
            </a:lvl1pPr>
          </a:lstStyle>
          <a:p>
            <a:r>
              <a:rPr dirty="0"/>
              <a:t>Title Text</a:t>
            </a:r>
          </a:p>
        </p:txBody>
      </p:sp>
      <p:sp>
        <p:nvSpPr>
          <p:cNvPr id="12" name="Body Level One…"/>
          <p:cNvSpPr txBox="1">
            <a:spLocks noGrp="1"/>
          </p:cNvSpPr>
          <p:nvPr>
            <p:ph type="body" sz="quarter" idx="1" hasCustomPrompt="1"/>
          </p:nvPr>
        </p:nvSpPr>
        <p:spPr>
          <a:xfrm>
            <a:off x="1066800" y="4244339"/>
            <a:ext cx="12496800" cy="3175791"/>
          </a:xfrm>
          <a:prstGeom prst="rect">
            <a:avLst/>
          </a:prstGeom>
        </p:spPr>
        <p:txBody>
          <a:bodyPr anchor="t"/>
          <a:lstStyle>
            <a:lvl1pPr marL="0" indent="0" algn="l">
              <a:lnSpc>
                <a:spcPct val="100000"/>
              </a:lnSpc>
              <a:spcBef>
                <a:spcPts val="600"/>
              </a:spcBef>
              <a:spcAft>
                <a:spcPts val="600"/>
              </a:spcAft>
              <a:buSzTx/>
              <a:buNone/>
              <a:defRPr sz="24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600"/>
              </a:spcBef>
              <a:spcAft>
                <a:spcPts val="600"/>
              </a:spcAft>
              <a:buSzTx/>
              <a:buNone/>
              <a:defRPr sz="20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600"/>
              </a:spcBef>
              <a:spcAft>
                <a:spcPts val="600"/>
              </a:spcAft>
              <a:buSzTx/>
              <a:buNone/>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066800" y="2720340"/>
            <a:ext cx="12496800" cy="2788920"/>
          </a:xfrm>
          <a:prstGeom prst="rect">
            <a:avLst/>
          </a:prstGeom>
        </p:spPr>
        <p:txBody>
          <a:bodyPr>
            <a:normAutofit/>
          </a:bodyPr>
          <a:lstStyle>
            <a:lvl1pPr>
              <a:defRPr sz="3600" baseline="0">
                <a:solidFill>
                  <a:schemeClr val="accent1"/>
                </a:solidFill>
                <a:latin typeface="Arial Black" panose="020B0604020202020204" pitchFamily="34" charset="0"/>
              </a:defRPr>
            </a:lvl1pPr>
          </a:lstStyle>
          <a:p>
            <a:r>
              <a:rPr dirty="0"/>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315200" y="1571625"/>
            <a:ext cx="7810501" cy="5781676"/>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90600" y="1571624"/>
            <a:ext cx="6134100" cy="2329815"/>
          </a:xfrm>
          <a:prstGeom prst="rect">
            <a:avLst/>
          </a:prstGeom>
        </p:spPr>
        <p:txBody>
          <a:bodyPr anchor="b">
            <a:normAutofit/>
          </a:bodyPr>
          <a:lstStyle>
            <a:lvl1pPr algn="l" defTabSz="495300">
              <a:lnSpc>
                <a:spcPct val="100000"/>
              </a:lnSpc>
              <a:defRPr sz="3600" spc="0" baseline="0">
                <a:solidFill>
                  <a:schemeClr val="accent1"/>
                </a:solidFill>
                <a:latin typeface="Arial Black" panose="020B0604020202020204" pitchFamily="34" charset="0"/>
                <a:ea typeface="Helvetica Neue Medium"/>
                <a:cs typeface="Helvetica Neue Medium"/>
                <a:sym typeface="Helvetica Neue Medium"/>
              </a:defRPr>
            </a:lvl1pPr>
          </a:lstStyle>
          <a:p>
            <a:r>
              <a:rPr dirty="0"/>
              <a:t>Title Text</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Body Level One…">
            <a:extLst>
              <a:ext uri="{FF2B5EF4-FFF2-40B4-BE49-F238E27FC236}">
                <a16:creationId xmlns:a16="http://schemas.microsoft.com/office/drawing/2014/main" id="{7F067B9A-F252-2F48-8085-27E80128FA5C}"/>
              </a:ext>
            </a:extLst>
          </p:cNvPr>
          <p:cNvSpPr txBox="1">
            <a:spLocks noGrp="1"/>
          </p:cNvSpPr>
          <p:nvPr>
            <p:ph type="body" sz="quarter" idx="1" hasCustomPrompt="1"/>
          </p:nvPr>
        </p:nvSpPr>
        <p:spPr>
          <a:xfrm>
            <a:off x="990600" y="3901439"/>
            <a:ext cx="6134100" cy="3518691"/>
          </a:xfrm>
          <a:prstGeom prst="rect">
            <a:avLst/>
          </a:prstGeom>
        </p:spPr>
        <p:txBody>
          <a:bodyPr anchor="t"/>
          <a:lstStyle>
            <a:lvl1pPr marL="0" indent="0" algn="l">
              <a:lnSpc>
                <a:spcPct val="100000"/>
              </a:lnSpc>
              <a:spcBef>
                <a:spcPts val="600"/>
              </a:spcBef>
              <a:spcAft>
                <a:spcPts val="600"/>
              </a:spcAft>
              <a:buSzTx/>
              <a:buNone/>
              <a:defRPr sz="24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600"/>
              </a:spcBef>
              <a:spcAft>
                <a:spcPts val="600"/>
              </a:spcAft>
              <a:buSzTx/>
              <a:buNone/>
              <a:defRPr sz="20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600"/>
              </a:spcBef>
              <a:spcAft>
                <a:spcPts val="600"/>
              </a:spcAft>
              <a:buSzTx/>
              <a:buNone/>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 Top">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Body Level One…">
            <a:extLst>
              <a:ext uri="{FF2B5EF4-FFF2-40B4-BE49-F238E27FC236}">
                <a16:creationId xmlns:a16="http://schemas.microsoft.com/office/drawing/2014/main" id="{D4881A15-A1B4-4740-A02C-A2AA4E11E752}"/>
              </a:ext>
            </a:extLst>
          </p:cNvPr>
          <p:cNvSpPr txBox="1">
            <a:spLocks noGrp="1"/>
          </p:cNvSpPr>
          <p:nvPr>
            <p:ph type="body" sz="quarter" idx="1" hasCustomPrompt="1"/>
          </p:nvPr>
        </p:nvSpPr>
        <p:spPr>
          <a:xfrm>
            <a:off x="1066800" y="1828800"/>
            <a:ext cx="12496800" cy="5591331"/>
          </a:xfrm>
          <a:prstGeom prst="rect">
            <a:avLst/>
          </a:prstGeom>
        </p:spPr>
        <p:txBody>
          <a:bodyPr anchor="t"/>
          <a:lstStyle>
            <a:lvl1pPr marL="342900" indent="-342900" algn="l">
              <a:lnSpc>
                <a:spcPct val="100000"/>
              </a:lnSpc>
              <a:spcBef>
                <a:spcPts val="600"/>
              </a:spcBef>
              <a:spcAft>
                <a:spcPts val="600"/>
              </a:spcAft>
              <a:buSzTx/>
              <a:buFont typeface="Arial" panose="020B0604020202020204" pitchFamily="34" charset="0"/>
              <a:buChar char="•"/>
              <a:defRPr sz="2400" baseline="0">
                <a:solidFill>
                  <a:schemeClr val="tx2"/>
                </a:solidFill>
                <a:latin typeface="Arial" panose="020B0604020202020204" pitchFamily="34" charset="0"/>
                <a:ea typeface="Helvetica Neue"/>
                <a:cs typeface="Helvetica Neue"/>
                <a:sym typeface="Helvetica Neue"/>
              </a:defRPr>
            </a:lvl1pPr>
            <a:lvl2pPr marL="342900" indent="-342900" algn="l">
              <a:lnSpc>
                <a:spcPct val="100000"/>
              </a:lnSpc>
              <a:spcBef>
                <a:spcPts val="600"/>
              </a:spcBef>
              <a:spcAft>
                <a:spcPts val="600"/>
              </a:spcAft>
              <a:buSzTx/>
              <a:buFont typeface="Arial" panose="020B0604020202020204" pitchFamily="34" charset="0"/>
              <a:buChar char="•"/>
              <a:defRPr sz="2000" baseline="0">
                <a:solidFill>
                  <a:schemeClr val="tx2"/>
                </a:solidFill>
                <a:latin typeface="Arial" panose="020B0604020202020204" pitchFamily="34" charset="0"/>
                <a:ea typeface="Helvetica Neue"/>
                <a:cs typeface="Helvetica Neue"/>
                <a:sym typeface="Helvetica Neue"/>
              </a:defRPr>
            </a:lvl2pPr>
            <a:lvl3pPr marL="285750" indent="-285750" algn="l">
              <a:lnSpc>
                <a:spcPct val="100000"/>
              </a:lnSpc>
              <a:spcBef>
                <a:spcPts val="600"/>
              </a:spcBef>
              <a:spcAft>
                <a:spcPts val="600"/>
              </a:spcAft>
              <a:buSzTx/>
              <a:buFont typeface="Arial" panose="020B0604020202020204" pitchFamily="34" charset="0"/>
              <a:buChar char="•"/>
              <a:defRPr sz="1800" baseline="0">
                <a:solidFill>
                  <a:schemeClr val="tx2"/>
                </a:solidFill>
                <a:latin typeface="Arial" panose="020B0604020202020204" pitchFamily="34" charset="0"/>
                <a:ea typeface="Helvetica Neue"/>
                <a:cs typeface="Helvetica Neue"/>
                <a:sym typeface="Helvetica Neue"/>
              </a:defRPr>
            </a:lvl3pPr>
            <a:lvl4pPr marL="285750" indent="-285750" algn="l">
              <a:lnSpc>
                <a:spcPct val="100000"/>
              </a:lnSpc>
              <a:spcBef>
                <a:spcPts val="600"/>
              </a:spcBef>
              <a:spcAft>
                <a:spcPts val="600"/>
              </a:spcAft>
              <a:buSzTx/>
              <a:buFont typeface="Arial" panose="020B0604020202020204" pitchFamily="34" charset="0"/>
              <a:buChar char="•"/>
              <a:defRPr sz="1800" baseline="0">
                <a:solidFill>
                  <a:schemeClr val="tx2"/>
                </a:solidFill>
                <a:latin typeface="Arial" panose="020B0604020202020204" pitchFamily="34" charset="0"/>
                <a:ea typeface="Helvetica Neue"/>
                <a:cs typeface="Helvetica Neue"/>
                <a:sym typeface="Helvetica Neue"/>
              </a:defRPr>
            </a:lvl4pPr>
            <a:lvl5pPr marL="285750" indent="-285750" algn="l">
              <a:lnSpc>
                <a:spcPct val="100000"/>
              </a:lnSpc>
              <a:spcBef>
                <a:spcPts val="600"/>
              </a:spcBef>
              <a:spcAft>
                <a:spcPts val="600"/>
              </a:spcAft>
              <a:buSzTx/>
              <a:buFont typeface="Arial" panose="020B0604020202020204" pitchFamily="34" charset="0"/>
              <a:buChar char="•"/>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576060" y="1889760"/>
            <a:ext cx="8366760" cy="5577840"/>
          </a:xfrm>
          <a:prstGeom prst="rect">
            <a:avLst/>
          </a:prstGeom>
        </p:spPr>
        <p:txBody>
          <a:bodyPr lIns="91439" tIns="45719" rIns="91439" bIns="45719" anchor="t">
            <a:noAutofit/>
          </a:bodyPr>
          <a:lstStyle/>
          <a:p>
            <a:endParaRPr dirty="0"/>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Body Level One…">
            <a:extLst>
              <a:ext uri="{FF2B5EF4-FFF2-40B4-BE49-F238E27FC236}">
                <a16:creationId xmlns:a16="http://schemas.microsoft.com/office/drawing/2014/main" id="{7E468714-A3F6-4C41-9C31-9FA46845A44C}"/>
              </a:ext>
            </a:extLst>
          </p:cNvPr>
          <p:cNvSpPr txBox="1">
            <a:spLocks noGrp="1"/>
          </p:cNvSpPr>
          <p:nvPr>
            <p:ph type="body" sz="quarter" idx="1" hasCustomPrompt="1"/>
          </p:nvPr>
        </p:nvSpPr>
        <p:spPr>
          <a:xfrm>
            <a:off x="1066800" y="1889760"/>
            <a:ext cx="5348288" cy="5577839"/>
          </a:xfrm>
          <a:prstGeom prst="rect">
            <a:avLst/>
          </a:prstGeom>
        </p:spPr>
        <p:txBody>
          <a:bodyPr anchor="t"/>
          <a:lstStyle>
            <a:lvl1pPr marL="0" indent="0" algn="l">
              <a:lnSpc>
                <a:spcPct val="100000"/>
              </a:lnSpc>
              <a:spcBef>
                <a:spcPts val="600"/>
              </a:spcBef>
              <a:spcAft>
                <a:spcPts val="600"/>
              </a:spcAft>
              <a:buSzTx/>
              <a:buNone/>
              <a:defRPr sz="2400" baseline="0">
                <a:solidFill>
                  <a:schemeClr val="tx2"/>
                </a:solidFill>
                <a:latin typeface="HelveticaNeueLT Std" panose="020B0604020202020204" pitchFamily="34" charset="0"/>
                <a:ea typeface="Helvetica Neue"/>
                <a:cs typeface="Helvetica Neue"/>
                <a:sym typeface="Helvetica Neue"/>
              </a:defRPr>
            </a:lvl1pPr>
            <a:lvl2pPr marL="0" indent="0" algn="l">
              <a:lnSpc>
                <a:spcPct val="100000"/>
              </a:lnSpc>
              <a:spcBef>
                <a:spcPts val="600"/>
              </a:spcBef>
              <a:spcAft>
                <a:spcPts val="600"/>
              </a:spcAft>
              <a:buSzTx/>
              <a:buNone/>
              <a:defRPr sz="2000" baseline="0">
                <a:solidFill>
                  <a:schemeClr val="tx2"/>
                </a:solidFill>
                <a:latin typeface="HelveticaNeueLT Std" panose="020B0604020202020204" pitchFamily="34" charset="0"/>
                <a:ea typeface="Helvetica Neue"/>
                <a:cs typeface="Helvetica Neue"/>
                <a:sym typeface="Helvetica Neue"/>
              </a:defRPr>
            </a:lvl2pPr>
            <a:lvl3pPr marL="0" indent="0" algn="l">
              <a:lnSpc>
                <a:spcPct val="100000"/>
              </a:lnSpc>
              <a:spcBef>
                <a:spcPts val="600"/>
              </a:spcBef>
              <a:spcAft>
                <a:spcPts val="600"/>
              </a:spcAft>
              <a:buSzTx/>
              <a:buNone/>
              <a:defRPr sz="1800" baseline="0">
                <a:solidFill>
                  <a:schemeClr val="tx2"/>
                </a:solidFill>
                <a:latin typeface="HelveticaNeueLT Std" panose="020B0604020202020204" pitchFamily="34" charset="0"/>
                <a:ea typeface="Helvetica Neue"/>
                <a:cs typeface="Helvetica Neue"/>
                <a:sym typeface="Helvetica Neue"/>
              </a:defRPr>
            </a:lvl3pPr>
            <a:lvl4pPr marL="0" indent="0" algn="l">
              <a:lnSpc>
                <a:spcPct val="100000"/>
              </a:lnSpc>
              <a:spcBef>
                <a:spcPts val="600"/>
              </a:spcBef>
              <a:spcAft>
                <a:spcPts val="600"/>
              </a:spcAft>
              <a:buSzTx/>
              <a:buNone/>
              <a:defRPr sz="1800" baseline="0">
                <a:solidFill>
                  <a:schemeClr val="tx2"/>
                </a:solidFill>
                <a:latin typeface="HelveticaNeueLT Std" panose="020B0604020202020204" pitchFamily="34" charset="0"/>
                <a:ea typeface="Helvetica Neue"/>
                <a:cs typeface="Helvetica Neue"/>
                <a:sym typeface="Helvetica Neue"/>
              </a:defRPr>
            </a:lvl4pPr>
            <a:lvl5pPr marL="0" indent="0" algn="l">
              <a:lnSpc>
                <a:spcPct val="100000"/>
              </a:lnSpc>
              <a:spcBef>
                <a:spcPts val="600"/>
              </a:spcBef>
              <a:spcAft>
                <a:spcPts val="600"/>
              </a:spcAft>
              <a:buSzTx/>
              <a:buNone/>
              <a:defRPr sz="1400" baseline="0">
                <a:solidFill>
                  <a:schemeClr val="tx2"/>
                </a:solidFill>
                <a:latin typeface="HelveticaNeueLT Std"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Body Level One…">
            <a:extLst>
              <a:ext uri="{FF2B5EF4-FFF2-40B4-BE49-F238E27FC236}">
                <a16:creationId xmlns:a16="http://schemas.microsoft.com/office/drawing/2014/main" id="{85366B32-9C51-F34D-AD59-E1B59AEF1508}"/>
              </a:ext>
            </a:extLst>
          </p:cNvPr>
          <p:cNvSpPr txBox="1">
            <a:spLocks noGrp="1"/>
          </p:cNvSpPr>
          <p:nvPr>
            <p:ph type="body" sz="quarter" idx="1" hasCustomPrompt="1"/>
          </p:nvPr>
        </p:nvSpPr>
        <p:spPr>
          <a:xfrm>
            <a:off x="1066800" y="1771651"/>
            <a:ext cx="12496800" cy="5648480"/>
          </a:xfrm>
          <a:prstGeom prst="rect">
            <a:avLst/>
          </a:prstGeom>
        </p:spPr>
        <p:txBody>
          <a:bodyPr anchor="t"/>
          <a:lstStyle>
            <a:lvl1pPr marL="0" indent="0" algn="l">
              <a:lnSpc>
                <a:spcPct val="100000"/>
              </a:lnSpc>
              <a:spcBef>
                <a:spcPts val="600"/>
              </a:spcBef>
              <a:spcAft>
                <a:spcPts val="600"/>
              </a:spcAft>
              <a:buSzTx/>
              <a:buNone/>
              <a:defRPr sz="24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600"/>
              </a:spcBef>
              <a:spcAft>
                <a:spcPts val="600"/>
              </a:spcAft>
              <a:buSzTx/>
              <a:buNone/>
              <a:defRPr sz="20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600"/>
              </a:spcBef>
              <a:spcAft>
                <a:spcPts val="600"/>
              </a:spcAft>
              <a:buSzTx/>
              <a:buNone/>
              <a:defRPr sz="180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600"/>
              </a:spcBef>
              <a:spcAft>
                <a:spcPts val="600"/>
              </a:spcAft>
              <a:buSzTx/>
              <a:buNone/>
              <a:defRPr sz="140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9408805" y="4610098"/>
            <a:ext cx="4764396" cy="2971801"/>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9408804" y="1471611"/>
            <a:ext cx="4764396" cy="29718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182880" y="1471612"/>
            <a:ext cx="9357360" cy="608742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5CEA1A-547F-7447-93CF-9EB9290AED07}"/>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14630400" cy="1231900"/>
          </a:xfrm>
          <a:prstGeom prst="rect">
            <a:avLst/>
          </a:prstGeom>
        </p:spPr>
      </p:pic>
      <p:pic>
        <p:nvPicPr>
          <p:cNvPr id="7" name="Picture 6">
            <a:extLst>
              <a:ext uri="{FF2B5EF4-FFF2-40B4-BE49-F238E27FC236}">
                <a16:creationId xmlns:a16="http://schemas.microsoft.com/office/drawing/2014/main" id="{FA3D28EB-3549-58A4-EBB5-B351D66C0202}"/>
              </a:ext>
            </a:extLst>
          </p:cNvPr>
          <p:cNvPicPr>
            <a:picLocks noChangeAspect="1"/>
          </p:cNvPicPr>
          <p:nvPr userDrawn="1"/>
        </p:nvPicPr>
        <p:blipFill>
          <a:blip r:embed="rId16"/>
          <a:stretch>
            <a:fillRect/>
          </a:stretch>
        </p:blipFill>
        <p:spPr>
          <a:xfrm>
            <a:off x="323462" y="202788"/>
            <a:ext cx="2084674" cy="799747"/>
          </a:xfrm>
          <a:prstGeom prst="rect">
            <a:avLst/>
          </a:prstGeom>
        </p:spPr>
      </p:pic>
      <p:sp>
        <p:nvSpPr>
          <p:cNvPr id="4" name="Slide Number"/>
          <p:cNvSpPr txBox="1">
            <a:spLocks noGrp="1"/>
          </p:cNvSpPr>
          <p:nvPr>
            <p:ph type="sldNum" sz="quarter" idx="2"/>
          </p:nvPr>
        </p:nvSpPr>
        <p:spPr>
          <a:xfrm>
            <a:off x="7160708" y="7848601"/>
            <a:ext cx="301365" cy="324191"/>
          </a:xfrm>
          <a:prstGeom prst="rect">
            <a:avLst/>
          </a:prstGeom>
          <a:ln w="12700">
            <a:miter lim="400000"/>
          </a:ln>
        </p:spPr>
        <p:txBody>
          <a:bodyPr wrap="none" lIns="50800" tIns="50800" rIns="50800" bIns="50800">
            <a:spAutoFit/>
          </a:bodyPr>
          <a:lstStyle>
            <a:lvl1pPr algn="ctr">
              <a:defRPr sz="144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
        <p:nvSpPr>
          <p:cNvPr id="8" name="Rectangle 7">
            <a:extLst>
              <a:ext uri="{FF2B5EF4-FFF2-40B4-BE49-F238E27FC236}">
                <a16:creationId xmlns:a16="http://schemas.microsoft.com/office/drawing/2014/main" id="{BA03509A-451A-E94C-8E14-84597E33BA1E}"/>
              </a:ext>
            </a:extLst>
          </p:cNvPr>
          <p:cNvSpPr/>
          <p:nvPr userDrawn="1"/>
        </p:nvSpPr>
        <p:spPr>
          <a:xfrm>
            <a:off x="12282481" y="7874234"/>
            <a:ext cx="2069797" cy="246221"/>
          </a:xfrm>
          <a:prstGeom prst="rect">
            <a:avLst/>
          </a:prstGeom>
        </p:spPr>
        <p:txBody>
          <a:bodyPr wrap="none">
            <a:spAutoFit/>
          </a:bodyPr>
          <a:lstStyle/>
          <a:p>
            <a:pPr algn="r"/>
            <a:r>
              <a:rPr lang="en-US" sz="1000" baseline="0" dirty="0">
                <a:solidFill>
                  <a:schemeClr val="bg2"/>
                </a:solidFill>
                <a:latin typeface="+mj-lt"/>
              </a:rPr>
              <a:t>#BHEU   @BlackHatEvents </a:t>
            </a:r>
          </a:p>
        </p:txBody>
      </p:sp>
      <p:sp>
        <p:nvSpPr>
          <p:cNvPr id="2" name="TextBox 1">
            <a:extLst>
              <a:ext uri="{FF2B5EF4-FFF2-40B4-BE49-F238E27FC236}">
                <a16:creationId xmlns:a16="http://schemas.microsoft.com/office/drawing/2014/main" id="{226F4D13-F3DA-4F24-BDA4-E34C830C9465}"/>
              </a:ext>
            </a:extLst>
          </p:cNvPr>
          <p:cNvSpPr txBox="1"/>
          <p:nvPr>
            <p:extLst>
              <p:ext uri="{1162E1C5-73C7-4A58-AE30-91384D911F3F}">
                <p184:classification xmlns:p184="http://schemas.microsoft.com/office/powerpoint/2018/4/main" val="ftr"/>
              </p:ext>
            </p:extLst>
          </p:nvPr>
        </p:nvSpPr>
        <p:spPr>
          <a:xfrm>
            <a:off x="0" y="8092440"/>
            <a:ext cx="2946400" cy="137160"/>
          </a:xfrm>
          <a:prstGeom prst="rect">
            <a:avLst/>
          </a:prstGeom>
        </p:spPr>
        <p:txBody>
          <a:bodyPr horzOverflow="overflow" lIns="0" tIns="0" rIns="0" bIns="0">
            <a:spAutoFit/>
          </a:bodyPr>
          <a:lstStyle/>
          <a:p>
            <a:pPr algn="l"/>
            <a:r>
              <a:rPr lang="en-FI" sz="900">
                <a:solidFill>
                  <a:srgbClr val="000000"/>
                </a:solidFill>
                <a:latin typeface="Arial" panose="020B0604020202020204" pitchFamily="34" charset="0"/>
                <a:cs typeface="Arial" panose="020B0604020202020204" pitchFamily="34" charset="0"/>
              </a:rPr>
              <a:t> //Secureworks/Confidential - Limited External Distribution</a:t>
            </a:r>
          </a:p>
        </p:txBody>
      </p:sp>
    </p:spTree>
  </p:cSld>
  <p:clrMap bg1="dk1" tx1="lt1" bg2="dk2" tx2="lt2" accent1="accent1" accent2="accent2" accent3="accent3" accent4="accent4" accent5="accent5" accent6="accent6" hlink="hlink" folHlink="folHlink"/>
  <p:sldLayoutIdLst>
    <p:sldLayoutId id="2147483661"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ransition spd="med"/>
  <p:txStyles>
    <p:titleStyle>
      <a:lvl1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1pPr>
      <a:lvl2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latinLnBrk="0">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p:titleStyle>
    <p:bodyStyle>
      <a:lvl1pPr marL="381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1pPr>
      <a:lvl2pPr marL="762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2pPr>
      <a:lvl3pPr marL="1143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3pPr>
      <a:lvl4pPr marL="1524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4pPr>
      <a:lvl5pPr marL="1905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5pPr>
      <a:lvl6pPr marL="2286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6pPr>
      <a:lvl7pPr marL="2667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7pPr>
      <a:lvl8pPr marL="3048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8pPr>
      <a:lvl9pPr marL="3429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9pPr>
    </p:bodyStyle>
    <p:otherStyle>
      <a:lvl1pPr marL="0" marR="0" indent="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1pPr>
      <a:lvl2pPr marL="0" marR="0" indent="13716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2pPr>
      <a:lvl3pPr marL="0" marR="0" indent="27432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3pPr>
      <a:lvl4pPr marL="0" marR="0" indent="41148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4pPr>
      <a:lvl5pPr marL="0" marR="0" indent="54864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5pPr>
      <a:lvl6pPr marL="0" marR="0" indent="68580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6pPr>
      <a:lvl7pPr marL="0" marR="0" indent="82296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7pPr>
      <a:lvl8pPr marL="0" marR="0" indent="96012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8pPr>
      <a:lvl9pPr marL="0" marR="0" indent="1097280" algn="ctr" defTabSz="495300" latinLnBrk="0">
        <a:lnSpc>
          <a:spcPct val="100000"/>
        </a:lnSpc>
        <a:spcBef>
          <a:spcPts val="0"/>
        </a:spcBef>
        <a:spcAft>
          <a:spcPts val="0"/>
        </a:spcAft>
        <a:buClrTx/>
        <a:buSzTx/>
        <a:buFontTx/>
        <a:buNone/>
        <a:tabLst/>
        <a:defRPr sz="144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18" Type="http://schemas.openxmlformats.org/officeDocument/2006/relationships/image" Target="../media/image26.png"/><Relationship Id="rId26" Type="http://schemas.openxmlformats.org/officeDocument/2006/relationships/image" Target="../media/image34.svg"/><Relationship Id="rId3" Type="http://schemas.openxmlformats.org/officeDocument/2006/relationships/notesSlide" Target="../notesSlides/notesSlide2.xml"/><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svg"/><Relationship Id="rId25" Type="http://schemas.openxmlformats.org/officeDocument/2006/relationships/image" Target="../media/image33.png"/><Relationship Id="rId2" Type="http://schemas.openxmlformats.org/officeDocument/2006/relationships/slideLayout" Target="../slideLayouts/slideLayout13.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1.xml"/><Relationship Id="rId6" Type="http://schemas.openxmlformats.org/officeDocument/2006/relationships/hyperlink" Target="https://learn.microsoft.com/en-us/graph/overview#whats-in-microsoft-graph" TargetMode="External"/><Relationship Id="rId11" Type="http://schemas.openxmlformats.org/officeDocument/2006/relationships/image" Target="../media/image19.svg"/><Relationship Id="rId24" Type="http://schemas.openxmlformats.org/officeDocument/2006/relationships/image" Target="../media/image32.png"/><Relationship Id="rId5" Type="http://schemas.openxmlformats.org/officeDocument/2006/relationships/hyperlink" Target="https://learn.microsoft.com/en-us/azure/azure-resource-manager/management/overview" TargetMode="External"/><Relationship Id="rId15" Type="http://schemas.openxmlformats.org/officeDocument/2006/relationships/image" Target="../media/image23.svg"/><Relationship Id="rId23" Type="http://schemas.openxmlformats.org/officeDocument/2006/relationships/image" Target="../media/image31.sv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17.sv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3C98A4-3019-54F7-388B-C1C8A968BE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159894" y="3391745"/>
            <a:ext cx="3875931" cy="740906"/>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hodology">
            <a:extLst>
              <a:ext uri="{FF2B5EF4-FFF2-40B4-BE49-F238E27FC236}">
                <a16:creationId xmlns:a16="http://schemas.microsoft.com/office/drawing/2014/main" id="{C929F2CE-E97B-F04D-A615-BF11E9ACB8D3}"/>
              </a:ext>
            </a:extLst>
          </p:cNvPr>
          <p:cNvSpPr txBox="1"/>
          <p:nvPr/>
        </p:nvSpPr>
        <p:spPr>
          <a:xfrm>
            <a:off x="26377" y="4083291"/>
            <a:ext cx="14630402" cy="97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480" tIns="30480" rIns="30480" bIns="30480" anchor="ctr">
            <a:spAutoFit/>
          </a:bodyPr>
          <a:lstStyle/>
          <a:p>
            <a:pPr algn="ctr" defTabSz="548640">
              <a:lnSpc>
                <a:spcPct val="90000"/>
              </a:lnSpc>
              <a:defRPr sz="16000" spc="-296">
                <a:solidFill>
                  <a:srgbClr val="01CF89"/>
                </a:solidFill>
                <a:latin typeface="+mn-lt"/>
                <a:ea typeface="+mn-ea"/>
                <a:cs typeface="+mn-cs"/>
                <a:sym typeface="Spartan Bold"/>
              </a:defRPr>
            </a:pPr>
            <a:r>
              <a:rPr lang="en-US" sz="6600" b="1" dirty="0" err="1">
                <a:solidFill>
                  <a:schemeClr val="bg1"/>
                </a:solidFill>
                <a:latin typeface="+mj-lt"/>
              </a:rPr>
              <a:t>Rolemon</a:t>
            </a:r>
            <a:r>
              <a:rPr lang="en-US" sz="6600" b="1" dirty="0">
                <a:solidFill>
                  <a:schemeClr val="bg1"/>
                </a:solidFill>
                <a:latin typeface="+mj-lt"/>
              </a:rPr>
              <a:t> (EAST results)</a:t>
            </a:r>
            <a:endParaRPr sz="6600" b="1" dirty="0">
              <a:solidFill>
                <a:schemeClr val="bg1"/>
              </a:solidFill>
              <a:latin typeface="+mj-lt"/>
            </a:endParaRPr>
          </a:p>
        </p:txBody>
      </p:sp>
      <p:sp>
        <p:nvSpPr>
          <p:cNvPr id="7" name="Body Level One…">
            <a:extLst>
              <a:ext uri="{FF2B5EF4-FFF2-40B4-BE49-F238E27FC236}">
                <a16:creationId xmlns:a16="http://schemas.microsoft.com/office/drawing/2014/main" id="{90463464-C0B3-4F4E-8ED3-C37C87F02DF2}"/>
              </a:ext>
            </a:extLst>
          </p:cNvPr>
          <p:cNvSpPr txBox="1">
            <a:spLocks/>
          </p:cNvSpPr>
          <p:nvPr/>
        </p:nvSpPr>
        <p:spPr>
          <a:xfrm>
            <a:off x="1066800" y="5801532"/>
            <a:ext cx="12496800" cy="1168024"/>
          </a:xfrm>
          <a:prstGeom prst="rect">
            <a:avLst/>
          </a:prstGeom>
        </p:spPr>
        <p:txBody>
          <a:bodyPr anchor="t"/>
          <a:lstStyle>
            <a:lvl1pPr marL="0" marR="0" indent="0" algn="ctr" defTabSz="495300" latinLnBrk="0">
              <a:lnSpc>
                <a:spcPct val="100000"/>
              </a:lnSpc>
              <a:spcBef>
                <a:spcPts val="600"/>
              </a:spcBef>
              <a:spcAft>
                <a:spcPts val="600"/>
              </a:spcAft>
              <a:buClrTx/>
              <a:buSzTx/>
              <a:buFontTx/>
              <a:buNone/>
              <a:tabLst/>
              <a:defRPr sz="2400" b="0" i="0" u="none" strike="noStrike" cap="none" spc="0" baseline="0">
                <a:solidFill>
                  <a:srgbClr val="000000"/>
                </a:solidFill>
                <a:uFillTx/>
                <a:latin typeface="Arial" panose="020B0604020202020204" pitchFamily="34" charset="0"/>
                <a:ea typeface="Helvetica Neue"/>
                <a:cs typeface="Helvetica Neue"/>
                <a:sym typeface="Helvetica Neue"/>
              </a:defRPr>
            </a:lvl1pPr>
            <a:lvl2pPr marL="0" marR="0" indent="0" algn="ctr" defTabSz="495300" latinLnBrk="0">
              <a:lnSpc>
                <a:spcPct val="100000"/>
              </a:lnSpc>
              <a:spcBef>
                <a:spcPts val="600"/>
              </a:spcBef>
              <a:spcAft>
                <a:spcPts val="600"/>
              </a:spcAft>
              <a:buClrTx/>
              <a:buSzTx/>
              <a:buFontTx/>
              <a:buNone/>
              <a:tabLst/>
              <a:defRPr sz="2000" b="0" i="0" u="none" strike="noStrike" cap="none" spc="0" baseline="0">
                <a:solidFill>
                  <a:srgbClr val="000000"/>
                </a:solidFill>
                <a:uFillTx/>
                <a:latin typeface="Arial" panose="020B0604020202020204" pitchFamily="34" charset="0"/>
                <a:ea typeface="Helvetica Neue"/>
                <a:cs typeface="Helvetica Neue"/>
                <a:sym typeface="Helvetica Neue"/>
              </a:defRPr>
            </a:lvl2pPr>
            <a:lvl3pPr marL="0" marR="0" indent="0" algn="ctr" defTabSz="495300" latinLnBrk="0">
              <a:lnSpc>
                <a:spcPct val="100000"/>
              </a:lnSpc>
              <a:spcBef>
                <a:spcPts val="600"/>
              </a:spcBef>
              <a:spcAft>
                <a:spcPts val="600"/>
              </a:spcAft>
              <a:buClrTx/>
              <a:buSzTx/>
              <a:buFontTx/>
              <a:buNone/>
              <a:tabLst/>
              <a:defRPr sz="1800" b="0" i="0" u="none" strike="noStrike" cap="none" spc="0" baseline="0">
                <a:solidFill>
                  <a:srgbClr val="000000"/>
                </a:solidFill>
                <a:uFillTx/>
                <a:latin typeface="Arial" panose="020B0604020202020204" pitchFamily="34" charset="0"/>
                <a:ea typeface="Helvetica Neue"/>
                <a:cs typeface="Helvetica Neue"/>
                <a:sym typeface="Helvetica Neue"/>
              </a:defRPr>
            </a:lvl3pPr>
            <a:lvl4pPr marL="0" marR="0" indent="0" algn="ctr" defTabSz="495300" latinLnBrk="0">
              <a:lnSpc>
                <a:spcPct val="100000"/>
              </a:lnSpc>
              <a:spcBef>
                <a:spcPts val="600"/>
              </a:spcBef>
              <a:spcAft>
                <a:spcPts val="600"/>
              </a:spcAft>
              <a:buClrTx/>
              <a:buSzTx/>
              <a:buFontTx/>
              <a:buNone/>
              <a:tabLst/>
              <a:defRPr sz="1800" b="0" i="0" u="none" strike="noStrike" cap="none" spc="0" baseline="0">
                <a:solidFill>
                  <a:srgbClr val="000000"/>
                </a:solidFill>
                <a:uFillTx/>
                <a:latin typeface="Arial" panose="020B0604020202020204" pitchFamily="34" charset="0"/>
                <a:ea typeface="Helvetica Neue"/>
                <a:cs typeface="Helvetica Neue"/>
                <a:sym typeface="Helvetica Neue"/>
              </a:defRPr>
            </a:lvl4pPr>
            <a:lvl5pPr marL="0" marR="0" indent="0" algn="ctr" defTabSz="495300" latinLnBrk="0">
              <a:lnSpc>
                <a:spcPct val="100000"/>
              </a:lnSpc>
              <a:spcBef>
                <a:spcPts val="600"/>
              </a:spcBef>
              <a:spcAft>
                <a:spcPts val="600"/>
              </a:spcAft>
              <a:buClrTx/>
              <a:buSzTx/>
              <a:buFontTx/>
              <a:buNone/>
              <a:tabLst/>
              <a:defRPr sz="1400" b="0" i="0" u="none" strike="noStrike" cap="none" spc="0" baseline="0">
                <a:solidFill>
                  <a:srgbClr val="000000"/>
                </a:solidFill>
                <a:uFillTx/>
                <a:latin typeface="Arial" panose="020B0604020202020204" pitchFamily="34" charset="0"/>
                <a:ea typeface="Helvetica Neue"/>
                <a:cs typeface="Helvetica Neue"/>
                <a:sym typeface="Helvetica Neue"/>
              </a:defRPr>
            </a:lvl5pPr>
            <a:lvl6pPr marL="2286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6pPr>
            <a:lvl7pPr marL="2667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7pPr>
            <a:lvl8pPr marL="3048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8pPr>
            <a:lvl9pPr marL="3429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9pPr>
          </a:lstStyle>
          <a:p>
            <a:pPr hangingPunct="1"/>
            <a:r>
              <a:rPr lang="pt-BR" dirty="0">
                <a:solidFill>
                  <a:schemeClr val="bg1"/>
                </a:solidFill>
              </a:rPr>
              <a:t>@santasalojoosua</a:t>
            </a:r>
          </a:p>
          <a:p>
            <a:pPr hangingPunct="1"/>
            <a:r>
              <a:rPr lang="pt-BR" dirty="0">
                <a:solidFill>
                  <a:schemeClr val="bg1"/>
                </a:solidFill>
              </a:rPr>
              <a:t>Joosua Santasalo – Sr. Principal Security Researcher - CTU</a:t>
            </a:r>
          </a:p>
          <a:p>
            <a:pPr hangingPunct="1"/>
            <a:endParaRPr lang="en-US" dirty="0">
              <a:solidFill>
                <a:schemeClr val="bg1"/>
              </a:solidFill>
            </a:endParaRPr>
          </a:p>
        </p:txBody>
      </p:sp>
    </p:spTree>
    <p:extLst>
      <p:ext uri="{BB962C8B-B14F-4D97-AF65-F5344CB8AC3E}">
        <p14:creationId xmlns:p14="http://schemas.microsoft.com/office/powerpoint/2010/main" val="289705967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Cras mattis iudicium purus sit amet fermentum. Quid securi etiam tamquam eu fugiat nulla pariatur. Plura mihi bona sunt, inclinet, amari petere vellent. Praeterea iter est quasdam res quas ex communi. Non equidem invideo, miror magis posuere velit aliquet.…"/>
          <p:cNvSpPr txBox="1"/>
          <p:nvPr/>
        </p:nvSpPr>
        <p:spPr>
          <a:xfrm>
            <a:off x="762000" y="3744292"/>
            <a:ext cx="6331557" cy="4042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480" tIns="30480" rIns="30480" bIns="30480"/>
          <a:lstStyle/>
          <a:p>
            <a:pPr defTabSz="548640">
              <a:lnSpc>
                <a:spcPct val="85000"/>
              </a:lnSpc>
              <a:defRPr sz="2400" spc="-44">
                <a:solidFill>
                  <a:srgbClr val="00013D"/>
                </a:solidFill>
                <a:latin typeface="Spartan Thin Medium"/>
                <a:ea typeface="Spartan Thin Medium"/>
                <a:cs typeface="Spartan Thin Medium"/>
                <a:sym typeface="Spartan Thin Medium"/>
              </a:defRPr>
            </a:pPr>
            <a:endParaRPr sz="1440" dirty="0">
              <a:solidFill>
                <a:schemeClr val="tx2"/>
              </a:solidFill>
              <a:latin typeface="+mn-lt"/>
            </a:endParaRPr>
          </a:p>
        </p:txBody>
      </p:sp>
      <p:pic>
        <p:nvPicPr>
          <p:cNvPr id="10" name="Graphic 9">
            <a:extLst>
              <a:ext uri="{FF2B5EF4-FFF2-40B4-BE49-F238E27FC236}">
                <a16:creationId xmlns:a16="http://schemas.microsoft.com/office/drawing/2014/main" id="{61A1BFCA-FBAE-D44C-4E07-AAA7BEAB24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18005" y="5014945"/>
            <a:ext cx="760716" cy="760716"/>
          </a:xfrm>
          <a:prstGeom prst="rect">
            <a:avLst/>
          </a:prstGeom>
        </p:spPr>
      </p:pic>
      <p:pic>
        <p:nvPicPr>
          <p:cNvPr id="14" name="Graphic 13">
            <a:extLst>
              <a:ext uri="{FF2B5EF4-FFF2-40B4-BE49-F238E27FC236}">
                <a16:creationId xmlns:a16="http://schemas.microsoft.com/office/drawing/2014/main" id="{B88B8DD0-6A56-1F95-441A-1FC5071FD3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31290" y="1544017"/>
            <a:ext cx="760716" cy="760716"/>
          </a:xfrm>
          <a:prstGeom prst="rect">
            <a:avLst/>
          </a:prstGeom>
        </p:spPr>
      </p:pic>
      <p:pic>
        <p:nvPicPr>
          <p:cNvPr id="16" name="Graphic 15">
            <a:extLst>
              <a:ext uri="{FF2B5EF4-FFF2-40B4-BE49-F238E27FC236}">
                <a16:creationId xmlns:a16="http://schemas.microsoft.com/office/drawing/2014/main" id="{70CD2971-F8A6-F91B-C159-60560AE75B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71564" y="4970086"/>
            <a:ext cx="760716" cy="760716"/>
          </a:xfrm>
          <a:prstGeom prst="rect">
            <a:avLst/>
          </a:prstGeom>
        </p:spPr>
      </p:pic>
      <p:pic>
        <p:nvPicPr>
          <p:cNvPr id="17" name="Graphic 16">
            <a:extLst>
              <a:ext uri="{FF2B5EF4-FFF2-40B4-BE49-F238E27FC236}">
                <a16:creationId xmlns:a16="http://schemas.microsoft.com/office/drawing/2014/main" id="{7D6E282A-56C9-AA13-969B-CDDA14C2C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30577" y="5076219"/>
            <a:ext cx="760716" cy="760716"/>
          </a:xfrm>
          <a:prstGeom prst="rect">
            <a:avLst/>
          </a:prstGeom>
        </p:spPr>
      </p:pic>
      <p:pic>
        <p:nvPicPr>
          <p:cNvPr id="18" name="Graphic 17">
            <a:extLst>
              <a:ext uri="{FF2B5EF4-FFF2-40B4-BE49-F238E27FC236}">
                <a16:creationId xmlns:a16="http://schemas.microsoft.com/office/drawing/2014/main" id="{1675134D-1CE9-5017-1DA0-4C5EC2CFE4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84136" y="5031360"/>
            <a:ext cx="760716" cy="760716"/>
          </a:xfrm>
          <a:prstGeom prst="rect">
            <a:avLst/>
          </a:prstGeom>
        </p:spPr>
      </p:pic>
      <p:sp>
        <p:nvSpPr>
          <p:cNvPr id="19" name="Rectangle 18">
            <a:extLst>
              <a:ext uri="{FF2B5EF4-FFF2-40B4-BE49-F238E27FC236}">
                <a16:creationId xmlns:a16="http://schemas.microsoft.com/office/drawing/2014/main" id="{4D55BBFA-D2EA-E158-974C-099377B13737}"/>
              </a:ext>
            </a:extLst>
          </p:cNvPr>
          <p:cNvSpPr/>
          <p:nvPr/>
        </p:nvSpPr>
        <p:spPr>
          <a:xfrm>
            <a:off x="1271564" y="3890294"/>
            <a:ext cx="2060105" cy="47056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20" dirty="0" err="1"/>
              <a:t>Rolemon</a:t>
            </a:r>
            <a:r>
              <a:rPr lang="en-US" sz="1320" dirty="0"/>
              <a:t> service</a:t>
            </a:r>
          </a:p>
        </p:txBody>
      </p:sp>
      <p:sp>
        <p:nvSpPr>
          <p:cNvPr id="20" name="Rectangle 19">
            <a:extLst>
              <a:ext uri="{FF2B5EF4-FFF2-40B4-BE49-F238E27FC236}">
                <a16:creationId xmlns:a16="http://schemas.microsoft.com/office/drawing/2014/main" id="{09880A59-C127-87B5-8AD8-FE24B01D7C1C}"/>
              </a:ext>
            </a:extLst>
          </p:cNvPr>
          <p:cNvSpPr/>
          <p:nvPr/>
        </p:nvSpPr>
        <p:spPr>
          <a:xfrm>
            <a:off x="1271564" y="4355378"/>
            <a:ext cx="2060105" cy="57484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r>
              <a:rPr lang="en-US" sz="960" dirty="0">
                <a:solidFill>
                  <a:schemeClr val="bg2">
                    <a:lumMod val="75000"/>
                  </a:schemeClr>
                </a:solidFill>
              </a:rPr>
              <a:t>Monitors changes to Azure AD Roles</a:t>
            </a:r>
          </a:p>
          <a:p>
            <a:endParaRPr lang="en-FI" sz="960" dirty="0">
              <a:solidFill>
                <a:schemeClr val="bg2">
                  <a:lumMod val="75000"/>
                </a:schemeClr>
              </a:solidFill>
            </a:endParaRPr>
          </a:p>
        </p:txBody>
      </p:sp>
      <p:sp>
        <p:nvSpPr>
          <p:cNvPr id="22" name="TextBox 21">
            <a:extLst>
              <a:ext uri="{FF2B5EF4-FFF2-40B4-BE49-F238E27FC236}">
                <a16:creationId xmlns:a16="http://schemas.microsoft.com/office/drawing/2014/main" id="{B648FFF8-796A-051D-DF4E-B3991BAAA29B}"/>
              </a:ext>
            </a:extLst>
          </p:cNvPr>
          <p:cNvSpPr txBox="1"/>
          <p:nvPr/>
        </p:nvSpPr>
        <p:spPr>
          <a:xfrm>
            <a:off x="1067586" y="5862695"/>
            <a:ext cx="4117156" cy="93871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r>
              <a:rPr lang="en-US" sz="1100" b="0" i="0" dirty="0">
                <a:solidFill>
                  <a:srgbClr val="24292F"/>
                </a:solidFill>
                <a:effectLst/>
                <a:latin typeface="-apple-system"/>
              </a:rPr>
              <a:t>This solution enables subscribing, alerting and logging of </a:t>
            </a:r>
            <a:r>
              <a:rPr lang="en-US" sz="1100" b="0" i="0" dirty="0" err="1">
                <a:solidFill>
                  <a:srgbClr val="24292F"/>
                </a:solidFill>
                <a:effectLst/>
                <a:latin typeface="-apple-system"/>
              </a:rPr>
              <a:t>directoryRoleChanges</a:t>
            </a:r>
            <a:r>
              <a:rPr lang="en-US" sz="1100" b="0" i="0" dirty="0">
                <a:solidFill>
                  <a:srgbClr val="24292F"/>
                </a:solidFill>
                <a:effectLst/>
                <a:latin typeface="-apple-system"/>
              </a:rPr>
              <a:t> based on delta API and role assignments. -The core part of the function reads the Graph Delta API for changes and Outputs role change history to storage account (uses Function Managed Identity to write to storage account)</a:t>
            </a:r>
            <a:endParaRPr lang="en-FI" sz="1100" dirty="0"/>
          </a:p>
        </p:txBody>
      </p:sp>
      <p:sp>
        <p:nvSpPr>
          <p:cNvPr id="23" name="TextBox 22">
            <a:extLst>
              <a:ext uri="{FF2B5EF4-FFF2-40B4-BE49-F238E27FC236}">
                <a16:creationId xmlns:a16="http://schemas.microsoft.com/office/drawing/2014/main" id="{69679982-D7AC-B6D0-2424-5B38F71E2624}"/>
              </a:ext>
            </a:extLst>
          </p:cNvPr>
          <p:cNvSpPr txBox="1"/>
          <p:nvPr/>
        </p:nvSpPr>
        <p:spPr>
          <a:xfrm>
            <a:off x="4669794" y="1746371"/>
            <a:ext cx="844886" cy="43088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r>
              <a:rPr lang="en-US" sz="1100" b="0" i="0" dirty="0">
                <a:solidFill>
                  <a:srgbClr val="24292F"/>
                </a:solidFill>
                <a:effectLst/>
                <a:latin typeface="-apple-system"/>
              </a:rPr>
              <a:t>Role change</a:t>
            </a:r>
            <a:endParaRPr lang="en-FI" sz="1100" dirty="0"/>
          </a:p>
        </p:txBody>
      </p:sp>
      <p:sp>
        <p:nvSpPr>
          <p:cNvPr id="24" name="Rectangle 23">
            <a:extLst>
              <a:ext uri="{FF2B5EF4-FFF2-40B4-BE49-F238E27FC236}">
                <a16:creationId xmlns:a16="http://schemas.microsoft.com/office/drawing/2014/main" id="{D2600640-80A6-E50C-85DE-E480A0338DA4}"/>
              </a:ext>
            </a:extLst>
          </p:cNvPr>
          <p:cNvSpPr/>
          <p:nvPr/>
        </p:nvSpPr>
        <p:spPr>
          <a:xfrm>
            <a:off x="8199626" y="3836477"/>
            <a:ext cx="2060105" cy="47056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320" dirty="0"/>
              <a:t>Notification service</a:t>
            </a:r>
          </a:p>
        </p:txBody>
      </p:sp>
      <p:sp>
        <p:nvSpPr>
          <p:cNvPr id="25" name="Rectangle 24">
            <a:extLst>
              <a:ext uri="{FF2B5EF4-FFF2-40B4-BE49-F238E27FC236}">
                <a16:creationId xmlns:a16="http://schemas.microsoft.com/office/drawing/2014/main" id="{9ADEE68A-A94A-BD74-B667-4F896A37DB3A}"/>
              </a:ext>
            </a:extLst>
          </p:cNvPr>
          <p:cNvSpPr/>
          <p:nvPr/>
        </p:nvSpPr>
        <p:spPr>
          <a:xfrm>
            <a:off x="8199626" y="4301561"/>
            <a:ext cx="2060105" cy="57484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r>
              <a:rPr lang="en-US" sz="960" dirty="0">
                <a:solidFill>
                  <a:schemeClr val="bg2">
                    <a:lumMod val="75000"/>
                  </a:schemeClr>
                </a:solidFill>
              </a:rPr>
              <a:t>Sends notifications based on </a:t>
            </a:r>
            <a:r>
              <a:rPr lang="en-US" sz="960" dirty="0" err="1">
                <a:solidFill>
                  <a:schemeClr val="bg2">
                    <a:lumMod val="75000"/>
                  </a:schemeClr>
                </a:solidFill>
              </a:rPr>
              <a:t>rolechanges</a:t>
            </a:r>
            <a:endParaRPr lang="en-US" sz="960" dirty="0">
              <a:solidFill>
                <a:schemeClr val="bg2">
                  <a:lumMod val="75000"/>
                </a:schemeClr>
              </a:solidFill>
            </a:endParaRPr>
          </a:p>
          <a:p>
            <a:endParaRPr lang="en-FI" sz="960" dirty="0">
              <a:solidFill>
                <a:schemeClr val="bg2">
                  <a:lumMod val="75000"/>
                </a:schemeClr>
              </a:solidFill>
            </a:endParaRPr>
          </a:p>
        </p:txBody>
      </p:sp>
      <p:sp>
        <p:nvSpPr>
          <p:cNvPr id="26" name="TextBox 25">
            <a:extLst>
              <a:ext uri="{FF2B5EF4-FFF2-40B4-BE49-F238E27FC236}">
                <a16:creationId xmlns:a16="http://schemas.microsoft.com/office/drawing/2014/main" id="{F581B1BA-BF6A-F205-48A0-F5E2C4B4CD3E}"/>
              </a:ext>
            </a:extLst>
          </p:cNvPr>
          <p:cNvSpPr txBox="1"/>
          <p:nvPr/>
        </p:nvSpPr>
        <p:spPr>
          <a:xfrm>
            <a:off x="10259731" y="5196274"/>
            <a:ext cx="844886" cy="43088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r>
              <a:rPr lang="en-US" sz="1100" b="0" i="0" dirty="0">
                <a:solidFill>
                  <a:srgbClr val="24292F"/>
                </a:solidFill>
                <a:effectLst/>
                <a:latin typeface="-apple-system"/>
              </a:rPr>
              <a:t>Role change</a:t>
            </a:r>
            <a:endParaRPr lang="en-FI" sz="1100" dirty="0"/>
          </a:p>
        </p:txBody>
      </p:sp>
      <p:pic>
        <p:nvPicPr>
          <p:cNvPr id="28" name="Picture 27">
            <a:extLst>
              <a:ext uri="{FF2B5EF4-FFF2-40B4-BE49-F238E27FC236}">
                <a16:creationId xmlns:a16="http://schemas.microsoft.com/office/drawing/2014/main" id="{EB749AEE-993A-E822-29B0-28B03610DE21}"/>
              </a:ext>
            </a:extLst>
          </p:cNvPr>
          <p:cNvPicPr>
            <a:picLocks noChangeAspect="1"/>
          </p:cNvPicPr>
          <p:nvPr/>
        </p:nvPicPr>
        <p:blipFill>
          <a:blip r:embed="rId9"/>
          <a:stretch>
            <a:fillRect/>
          </a:stretch>
        </p:blipFill>
        <p:spPr>
          <a:xfrm>
            <a:off x="1155616" y="3307920"/>
            <a:ext cx="5544324" cy="504895"/>
          </a:xfrm>
          <a:prstGeom prst="rect">
            <a:avLst/>
          </a:prstGeom>
          <a:ln>
            <a:solidFill>
              <a:schemeClr val="accent1"/>
            </a:solidFill>
          </a:ln>
        </p:spPr>
      </p:pic>
      <p:pic>
        <p:nvPicPr>
          <p:cNvPr id="30" name="Picture 29">
            <a:extLst>
              <a:ext uri="{FF2B5EF4-FFF2-40B4-BE49-F238E27FC236}">
                <a16:creationId xmlns:a16="http://schemas.microsoft.com/office/drawing/2014/main" id="{B834BB2C-07F8-4C17-E7D1-0DC0A10E175E}"/>
              </a:ext>
            </a:extLst>
          </p:cNvPr>
          <p:cNvPicPr>
            <a:picLocks noChangeAspect="1"/>
          </p:cNvPicPr>
          <p:nvPr/>
        </p:nvPicPr>
        <p:blipFill>
          <a:blip r:embed="rId10"/>
          <a:stretch>
            <a:fillRect/>
          </a:stretch>
        </p:blipFill>
        <p:spPr>
          <a:xfrm>
            <a:off x="8199626" y="3482734"/>
            <a:ext cx="4039164" cy="276264"/>
          </a:xfrm>
          <a:prstGeom prst="rect">
            <a:avLst/>
          </a:prstGeom>
          <a:ln>
            <a:solidFill>
              <a:schemeClr val="accent1"/>
            </a:solidFill>
          </a:ln>
        </p:spPr>
      </p:pic>
      <p:pic>
        <p:nvPicPr>
          <p:cNvPr id="32" name="Picture 31">
            <a:extLst>
              <a:ext uri="{FF2B5EF4-FFF2-40B4-BE49-F238E27FC236}">
                <a16:creationId xmlns:a16="http://schemas.microsoft.com/office/drawing/2014/main" id="{7540D0B0-FF96-87A1-DD95-1660157265E5}"/>
              </a:ext>
            </a:extLst>
          </p:cNvPr>
          <p:cNvPicPr>
            <a:picLocks noChangeAspect="1"/>
          </p:cNvPicPr>
          <p:nvPr/>
        </p:nvPicPr>
        <p:blipFill>
          <a:blip r:embed="rId11"/>
          <a:stretch>
            <a:fillRect/>
          </a:stretch>
        </p:blipFill>
        <p:spPr>
          <a:xfrm>
            <a:off x="8444735" y="5846295"/>
            <a:ext cx="4248743" cy="266737"/>
          </a:xfrm>
          <a:prstGeom prst="rect">
            <a:avLst/>
          </a:prstGeom>
        </p:spPr>
      </p:pic>
      <p:sp>
        <p:nvSpPr>
          <p:cNvPr id="33" name="TextBox 32">
            <a:extLst>
              <a:ext uri="{FF2B5EF4-FFF2-40B4-BE49-F238E27FC236}">
                <a16:creationId xmlns:a16="http://schemas.microsoft.com/office/drawing/2014/main" id="{AC484920-A3C4-C727-F1F9-543D07963C30}"/>
              </a:ext>
            </a:extLst>
          </p:cNvPr>
          <p:cNvSpPr txBox="1"/>
          <p:nvPr/>
        </p:nvSpPr>
        <p:spPr>
          <a:xfrm>
            <a:off x="8484136" y="6167251"/>
            <a:ext cx="4117156"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r>
              <a:rPr lang="en-US" sz="1100" b="0" i="0" dirty="0">
                <a:solidFill>
                  <a:srgbClr val="FF0000"/>
                </a:solidFill>
                <a:effectLst/>
                <a:latin typeface="-apple-system"/>
              </a:rPr>
              <a:t>Mistakenly given AAD Roles </a:t>
            </a:r>
            <a:endParaRPr lang="en-FI" sz="1100" dirty="0">
              <a:solidFill>
                <a:srgbClr val="FF0000"/>
              </a:solidFill>
            </a:endParaRPr>
          </a:p>
        </p:txBody>
      </p:sp>
      <p:sp>
        <p:nvSpPr>
          <p:cNvPr id="34" name="TextBox 33">
            <a:extLst>
              <a:ext uri="{FF2B5EF4-FFF2-40B4-BE49-F238E27FC236}">
                <a16:creationId xmlns:a16="http://schemas.microsoft.com/office/drawing/2014/main" id="{E81D6FC1-9DBB-4B40-518C-8DFA5800D7C2}"/>
              </a:ext>
            </a:extLst>
          </p:cNvPr>
          <p:cNvSpPr txBox="1"/>
          <p:nvPr/>
        </p:nvSpPr>
        <p:spPr>
          <a:xfrm>
            <a:off x="1067586" y="6917817"/>
            <a:ext cx="4117156" cy="26161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r>
              <a:rPr lang="en-US" sz="1100" b="0" i="0" dirty="0">
                <a:solidFill>
                  <a:srgbClr val="FF0000"/>
                </a:solidFill>
                <a:effectLst/>
                <a:latin typeface="-apple-system"/>
              </a:rPr>
              <a:t>Mistakenly given AAD Roles and Azure RBAC permissions  </a:t>
            </a:r>
            <a:endParaRPr lang="en-FI" sz="1100" dirty="0">
              <a:solidFill>
                <a:srgbClr val="FF0000"/>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n image showing the primary resources and relationships that are part of Microsoft Graph">
            <a:extLst>
              <a:ext uri="{FF2B5EF4-FFF2-40B4-BE49-F238E27FC236}">
                <a16:creationId xmlns:a16="http://schemas.microsoft.com/office/drawing/2014/main" id="{0BF476A3-4F06-6339-1232-0AC3FCEBEA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4920" y="5955587"/>
            <a:ext cx="1954337" cy="95518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87D6B05E-B884-47E1-92AC-398F2198A1C7}"/>
              </a:ext>
            </a:extLst>
          </p:cNvPr>
          <p:cNvSpPr txBox="1"/>
          <p:nvPr/>
        </p:nvSpPr>
        <p:spPr>
          <a:xfrm>
            <a:off x="6601458" y="6882544"/>
            <a:ext cx="2652163" cy="253916"/>
          </a:xfrm>
          <a:prstGeom prst="rect">
            <a:avLst/>
          </a:prstGeom>
          <a:noFill/>
        </p:spPr>
        <p:txBody>
          <a:bodyPr wrap="square">
            <a:spAutoFit/>
          </a:bodyPr>
          <a:lstStyle/>
          <a:p>
            <a:r>
              <a:rPr lang="en-US" sz="1050" dirty="0">
                <a:hlinkClick r:id="rId5"/>
              </a:rPr>
              <a:t>Picture </a:t>
            </a:r>
            <a:r>
              <a:rPr lang="en-US" sz="1050" dirty="0" err="1">
                <a:hlinkClick r:id="rId5"/>
              </a:rPr>
              <a:t>source:</a:t>
            </a:r>
            <a:r>
              <a:rPr lang="en-US" sz="1050" dirty="0" err="1">
                <a:hlinkClick r:id="rId6"/>
              </a:rPr>
              <a:t>Microsoft</a:t>
            </a:r>
            <a:r>
              <a:rPr lang="en-US" sz="1050" dirty="0">
                <a:hlinkClick r:id="rId6"/>
              </a:rPr>
              <a:t> Graph overview -</a:t>
            </a:r>
            <a:endParaRPr lang="en-FI" sz="1050" dirty="0"/>
          </a:p>
        </p:txBody>
      </p:sp>
      <p:pic>
        <p:nvPicPr>
          <p:cNvPr id="53" name="Picture 52">
            <a:extLst>
              <a:ext uri="{FF2B5EF4-FFF2-40B4-BE49-F238E27FC236}">
                <a16:creationId xmlns:a16="http://schemas.microsoft.com/office/drawing/2014/main" id="{AC683F55-BC14-92D2-41FE-28599579695C}"/>
              </a:ext>
            </a:extLst>
          </p:cNvPr>
          <p:cNvPicPr>
            <a:picLocks noChangeAspect="1"/>
          </p:cNvPicPr>
          <p:nvPr/>
        </p:nvPicPr>
        <p:blipFill>
          <a:blip r:embed="rId7"/>
          <a:stretch>
            <a:fillRect/>
          </a:stretch>
        </p:blipFill>
        <p:spPr>
          <a:xfrm>
            <a:off x="166631" y="1638301"/>
            <a:ext cx="2409616" cy="1328378"/>
          </a:xfrm>
          <a:prstGeom prst="rect">
            <a:avLst/>
          </a:prstGeom>
        </p:spPr>
      </p:pic>
      <p:sp>
        <p:nvSpPr>
          <p:cNvPr id="56" name="Slide Number Placeholder 1">
            <a:extLst>
              <a:ext uri="{FF2B5EF4-FFF2-40B4-BE49-F238E27FC236}">
                <a16:creationId xmlns:a16="http://schemas.microsoft.com/office/drawing/2014/main" id="{1081515E-D4AE-4060-CA37-EFD1806283EF}"/>
              </a:ext>
            </a:extLst>
          </p:cNvPr>
          <p:cNvSpPr txBox="1">
            <a:spLocks/>
          </p:cNvSpPr>
          <p:nvPr/>
        </p:nvSpPr>
        <p:spPr>
          <a:xfrm>
            <a:off x="4986948" y="6967543"/>
            <a:ext cx="2743200" cy="365125"/>
          </a:xfrm>
          <a:prstGeom prst="rect">
            <a:avLst/>
          </a:prstGeom>
        </p:spPr>
        <p:txBody>
          <a:bodyP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1pPr>
            <a:lvl2pPr marL="0" marR="0" indent="13716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2pPr>
            <a:lvl3pPr marL="0" marR="0" indent="27432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3pPr>
            <a:lvl4pPr marL="0" marR="0" indent="41148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4pPr>
            <a:lvl5pPr marL="0" marR="0" indent="54864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5pPr>
            <a:lvl6pPr marL="0" marR="0" indent="68580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6pPr>
            <a:lvl7pPr marL="0" marR="0" indent="82296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7pPr>
            <a:lvl8pPr marL="0" marR="0" indent="96012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8pPr>
            <a:lvl9pPr marL="0" marR="0" indent="1097280" algn="l" defTabSz="495300" rtl="0" fontAlgn="auto" latinLnBrk="0" hangingPunct="0">
              <a:lnSpc>
                <a:spcPct val="100000"/>
              </a:lnSpc>
              <a:spcBef>
                <a:spcPts val="0"/>
              </a:spcBef>
              <a:spcAft>
                <a:spcPts val="0"/>
              </a:spcAft>
              <a:buClrTx/>
              <a:buSzTx/>
              <a:buFontTx/>
              <a:buNone/>
              <a:tabLst/>
              <a:defRPr kumimoji="0" sz="1920" b="0" i="0" u="none" strike="noStrike" cap="none" spc="0" normalizeH="0" baseline="0">
                <a:ln>
                  <a:noFill/>
                </a:ln>
                <a:solidFill>
                  <a:srgbClr val="FFFFFF"/>
                </a:solidFill>
                <a:effectLst/>
                <a:uFillTx/>
                <a:latin typeface="Asap SemiBold"/>
                <a:ea typeface="Asap SemiBold"/>
                <a:cs typeface="Asap SemiBold"/>
                <a:sym typeface="Asap SemiBold"/>
              </a:defRPr>
            </a:lvl9pPr>
          </a:lstStyle>
          <a:p>
            <a:pPr algn="ctr" defTabSz="914400" hangingPunct="1">
              <a:defRPr/>
            </a:pPr>
            <a:fld id="{9AFEE3B4-47D4-304D-BBCF-14554B5FF33E}" type="slidenum">
              <a:rPr lang="en-US" sz="700" kern="1200" smtClean="0">
                <a:latin typeface="Arial" panose="020B0604020202020204"/>
                <a:ea typeface="+mn-ea"/>
                <a:cs typeface="+mn-cs"/>
              </a:rPr>
              <a:pPr algn="ctr" defTabSz="914400" hangingPunct="1">
                <a:defRPr/>
              </a:pPr>
              <a:t>4</a:t>
            </a:fld>
            <a:endParaRPr lang="en-US" sz="700" kern="1200" dirty="0">
              <a:latin typeface="Arial" panose="020B0604020202020204"/>
              <a:ea typeface="+mn-ea"/>
              <a:cs typeface="+mn-cs"/>
            </a:endParaRPr>
          </a:p>
        </p:txBody>
      </p:sp>
      <p:pic>
        <p:nvPicPr>
          <p:cNvPr id="59" name="Graphic 58">
            <a:extLst>
              <a:ext uri="{FF2B5EF4-FFF2-40B4-BE49-F238E27FC236}">
                <a16:creationId xmlns:a16="http://schemas.microsoft.com/office/drawing/2014/main" id="{9E3A3E76-72FB-38EE-4E0C-E618648167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1046" y="1583311"/>
            <a:ext cx="471207" cy="471207"/>
          </a:xfrm>
          <a:prstGeom prst="rect">
            <a:avLst/>
          </a:prstGeom>
        </p:spPr>
      </p:pic>
      <p:sp>
        <p:nvSpPr>
          <p:cNvPr id="60" name="Rectangle 59">
            <a:extLst>
              <a:ext uri="{FF2B5EF4-FFF2-40B4-BE49-F238E27FC236}">
                <a16:creationId xmlns:a16="http://schemas.microsoft.com/office/drawing/2014/main" id="{1105E151-9DF0-60AC-00C9-C4E8BFF53C1C}"/>
              </a:ext>
            </a:extLst>
          </p:cNvPr>
          <p:cNvSpPr/>
          <p:nvPr/>
        </p:nvSpPr>
        <p:spPr>
          <a:xfrm>
            <a:off x="3359849" y="1447574"/>
            <a:ext cx="1539462" cy="6431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sz="1400" dirty="0"/>
              <a:t>Azure RBAC assignments</a:t>
            </a:r>
            <a:endParaRPr lang="en-FI" sz="1400" dirty="0"/>
          </a:p>
        </p:txBody>
      </p:sp>
      <p:sp>
        <p:nvSpPr>
          <p:cNvPr id="61" name="Rectangle 60">
            <a:extLst>
              <a:ext uri="{FF2B5EF4-FFF2-40B4-BE49-F238E27FC236}">
                <a16:creationId xmlns:a16="http://schemas.microsoft.com/office/drawing/2014/main" id="{B7BD1F98-B743-A21C-9CCE-FDF50FA8B654}"/>
              </a:ext>
            </a:extLst>
          </p:cNvPr>
          <p:cNvSpPr/>
          <p:nvPr/>
        </p:nvSpPr>
        <p:spPr>
          <a:xfrm>
            <a:off x="3379468" y="2818412"/>
            <a:ext cx="1689931" cy="7846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sz="1400" dirty="0"/>
              <a:t>Azure Key Vault access</a:t>
            </a:r>
            <a:endParaRPr lang="en-FI" sz="1400" dirty="0"/>
          </a:p>
        </p:txBody>
      </p:sp>
      <p:pic>
        <p:nvPicPr>
          <p:cNvPr id="62" name="Graphic 61">
            <a:extLst>
              <a:ext uri="{FF2B5EF4-FFF2-40B4-BE49-F238E27FC236}">
                <a16:creationId xmlns:a16="http://schemas.microsoft.com/office/drawing/2014/main" id="{FDF2CB28-641B-978F-0FB1-7479BE5808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50115" y="2991900"/>
            <a:ext cx="412657" cy="412657"/>
          </a:xfrm>
          <a:prstGeom prst="rect">
            <a:avLst/>
          </a:prstGeom>
        </p:spPr>
      </p:pic>
      <p:pic>
        <p:nvPicPr>
          <p:cNvPr id="63" name="Graphic 62">
            <a:extLst>
              <a:ext uri="{FF2B5EF4-FFF2-40B4-BE49-F238E27FC236}">
                <a16:creationId xmlns:a16="http://schemas.microsoft.com/office/drawing/2014/main" id="{C6A92611-46FF-ED81-5439-18C00893C42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867" y="3196390"/>
            <a:ext cx="493447" cy="493447"/>
          </a:xfrm>
          <a:prstGeom prst="rect">
            <a:avLst/>
          </a:prstGeom>
        </p:spPr>
      </p:pic>
      <p:pic>
        <p:nvPicPr>
          <p:cNvPr id="1024" name="Graphic 1023">
            <a:extLst>
              <a:ext uri="{FF2B5EF4-FFF2-40B4-BE49-F238E27FC236}">
                <a16:creationId xmlns:a16="http://schemas.microsoft.com/office/drawing/2014/main" id="{5FF6ECA3-D54D-2C42-4FA2-21B580BB96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87013" y="3252765"/>
            <a:ext cx="493447" cy="493447"/>
          </a:xfrm>
          <a:prstGeom prst="rect">
            <a:avLst/>
          </a:prstGeom>
        </p:spPr>
      </p:pic>
      <p:sp>
        <p:nvSpPr>
          <p:cNvPr id="1025" name="Rectangle 1024">
            <a:extLst>
              <a:ext uri="{FF2B5EF4-FFF2-40B4-BE49-F238E27FC236}">
                <a16:creationId xmlns:a16="http://schemas.microsoft.com/office/drawing/2014/main" id="{46BF08F6-83BC-DBC6-87A4-71D568BA66A3}"/>
              </a:ext>
            </a:extLst>
          </p:cNvPr>
          <p:cNvSpPr/>
          <p:nvPr/>
        </p:nvSpPr>
        <p:spPr>
          <a:xfrm>
            <a:off x="416669" y="3062902"/>
            <a:ext cx="1660282" cy="68331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FI" sz="1400" dirty="0"/>
          </a:p>
        </p:txBody>
      </p:sp>
      <p:sp>
        <p:nvSpPr>
          <p:cNvPr id="1026" name="Rectangle 1025">
            <a:extLst>
              <a:ext uri="{FF2B5EF4-FFF2-40B4-BE49-F238E27FC236}">
                <a16:creationId xmlns:a16="http://schemas.microsoft.com/office/drawing/2014/main" id="{8BC22767-6EA6-C227-9504-46C442F155B7}"/>
              </a:ext>
            </a:extLst>
          </p:cNvPr>
          <p:cNvSpPr/>
          <p:nvPr/>
        </p:nvSpPr>
        <p:spPr>
          <a:xfrm>
            <a:off x="399226" y="3803509"/>
            <a:ext cx="2063748" cy="66249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t>Multiple Azure Services supporting managed identity's</a:t>
            </a:r>
            <a:endParaRPr lang="en-FI" sz="1400" dirty="0"/>
          </a:p>
        </p:txBody>
      </p:sp>
      <p:cxnSp>
        <p:nvCxnSpPr>
          <p:cNvPr id="1027" name="Straight Arrow Connector 1026">
            <a:extLst>
              <a:ext uri="{FF2B5EF4-FFF2-40B4-BE49-F238E27FC236}">
                <a16:creationId xmlns:a16="http://schemas.microsoft.com/office/drawing/2014/main" id="{6BFEB434-F3F8-B832-9096-D8ACD985E5AA}"/>
              </a:ext>
            </a:extLst>
          </p:cNvPr>
          <p:cNvCxnSpPr>
            <a:cxnSpLocks/>
            <a:stCxn id="53" idx="3"/>
            <a:endCxn id="59" idx="1"/>
          </p:cNvCxnSpPr>
          <p:nvPr/>
        </p:nvCxnSpPr>
        <p:spPr>
          <a:xfrm flipV="1">
            <a:off x="2576247" y="1818915"/>
            <a:ext cx="324799" cy="4835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29" name="Straight Arrow Connector 1028">
            <a:extLst>
              <a:ext uri="{FF2B5EF4-FFF2-40B4-BE49-F238E27FC236}">
                <a16:creationId xmlns:a16="http://schemas.microsoft.com/office/drawing/2014/main" id="{82515FB1-0290-4245-5E40-532D05DFB23E}"/>
              </a:ext>
            </a:extLst>
          </p:cNvPr>
          <p:cNvCxnSpPr>
            <a:cxnSpLocks/>
            <a:stCxn id="53" idx="3"/>
            <a:endCxn id="62" idx="1"/>
          </p:cNvCxnSpPr>
          <p:nvPr/>
        </p:nvCxnSpPr>
        <p:spPr>
          <a:xfrm>
            <a:off x="2576247" y="2302490"/>
            <a:ext cx="473868" cy="8957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30" name="Rectangle 1029">
            <a:extLst>
              <a:ext uri="{FF2B5EF4-FFF2-40B4-BE49-F238E27FC236}">
                <a16:creationId xmlns:a16="http://schemas.microsoft.com/office/drawing/2014/main" id="{90F84914-27B5-D096-A851-DB4442587A15}"/>
              </a:ext>
            </a:extLst>
          </p:cNvPr>
          <p:cNvSpPr/>
          <p:nvPr/>
        </p:nvSpPr>
        <p:spPr>
          <a:xfrm>
            <a:off x="7918147" y="3165790"/>
            <a:ext cx="2631601" cy="89708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1400" dirty="0"/>
              <a:t>Logs produced by Key Vault access</a:t>
            </a:r>
            <a:endParaRPr lang="en-FI" sz="1400" dirty="0"/>
          </a:p>
        </p:txBody>
      </p:sp>
      <p:pic>
        <p:nvPicPr>
          <p:cNvPr id="1031" name="Graphic 1030">
            <a:extLst>
              <a:ext uri="{FF2B5EF4-FFF2-40B4-BE49-F238E27FC236}">
                <a16:creationId xmlns:a16="http://schemas.microsoft.com/office/drawing/2014/main" id="{22CF078D-DC29-D567-84D8-24D82FADF59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046798" y="3825967"/>
            <a:ext cx="473817" cy="473817"/>
          </a:xfrm>
          <a:prstGeom prst="rect">
            <a:avLst/>
          </a:prstGeom>
        </p:spPr>
      </p:pic>
      <p:cxnSp>
        <p:nvCxnSpPr>
          <p:cNvPr id="1032" name="Straight Arrow Connector 1031">
            <a:extLst>
              <a:ext uri="{FF2B5EF4-FFF2-40B4-BE49-F238E27FC236}">
                <a16:creationId xmlns:a16="http://schemas.microsoft.com/office/drawing/2014/main" id="{50F2D970-2B7C-3579-3F0F-A0CC4B07DF10}"/>
              </a:ext>
            </a:extLst>
          </p:cNvPr>
          <p:cNvCxnSpPr>
            <a:cxnSpLocks/>
            <a:stCxn id="61" idx="2"/>
            <a:endCxn id="1031" idx="1"/>
          </p:cNvCxnSpPr>
          <p:nvPr/>
        </p:nvCxnSpPr>
        <p:spPr>
          <a:xfrm>
            <a:off x="4224434" y="3603035"/>
            <a:ext cx="2822364" cy="4598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034" name="Picture 1033">
            <a:extLst>
              <a:ext uri="{FF2B5EF4-FFF2-40B4-BE49-F238E27FC236}">
                <a16:creationId xmlns:a16="http://schemas.microsoft.com/office/drawing/2014/main" id="{1E240A03-362C-4CA9-3F15-BD4F76CC2A74}"/>
              </a:ext>
            </a:extLst>
          </p:cNvPr>
          <p:cNvPicPr>
            <a:picLocks noChangeAspect="1"/>
          </p:cNvPicPr>
          <p:nvPr/>
        </p:nvPicPr>
        <p:blipFill>
          <a:blip r:embed="rId18"/>
          <a:stretch>
            <a:fillRect/>
          </a:stretch>
        </p:blipFill>
        <p:spPr>
          <a:xfrm>
            <a:off x="2817544" y="2115702"/>
            <a:ext cx="3542617" cy="631890"/>
          </a:xfrm>
          <a:prstGeom prst="rect">
            <a:avLst/>
          </a:prstGeom>
        </p:spPr>
      </p:pic>
      <p:pic>
        <p:nvPicPr>
          <p:cNvPr id="1035" name="Picture 1034">
            <a:extLst>
              <a:ext uri="{FF2B5EF4-FFF2-40B4-BE49-F238E27FC236}">
                <a16:creationId xmlns:a16="http://schemas.microsoft.com/office/drawing/2014/main" id="{25EC40EE-97EC-EF8B-6F92-81E5CC7A9B2A}"/>
              </a:ext>
            </a:extLst>
          </p:cNvPr>
          <p:cNvPicPr>
            <a:picLocks noChangeAspect="1"/>
          </p:cNvPicPr>
          <p:nvPr/>
        </p:nvPicPr>
        <p:blipFill>
          <a:blip r:embed="rId19"/>
          <a:stretch>
            <a:fillRect/>
          </a:stretch>
        </p:blipFill>
        <p:spPr>
          <a:xfrm>
            <a:off x="6913443" y="4434875"/>
            <a:ext cx="6130011" cy="841095"/>
          </a:xfrm>
          <a:prstGeom prst="rect">
            <a:avLst/>
          </a:prstGeom>
        </p:spPr>
      </p:pic>
      <p:pic>
        <p:nvPicPr>
          <p:cNvPr id="1036" name="Picture 1035">
            <a:extLst>
              <a:ext uri="{FF2B5EF4-FFF2-40B4-BE49-F238E27FC236}">
                <a16:creationId xmlns:a16="http://schemas.microsoft.com/office/drawing/2014/main" id="{61E7BC66-2911-6A37-5A69-F3A26BFADC9B}"/>
              </a:ext>
            </a:extLst>
          </p:cNvPr>
          <p:cNvPicPr>
            <a:picLocks noChangeAspect="1"/>
          </p:cNvPicPr>
          <p:nvPr/>
        </p:nvPicPr>
        <p:blipFill>
          <a:blip r:embed="rId20"/>
          <a:stretch>
            <a:fillRect/>
          </a:stretch>
        </p:blipFill>
        <p:spPr>
          <a:xfrm>
            <a:off x="3389587" y="3565556"/>
            <a:ext cx="3001156" cy="898618"/>
          </a:xfrm>
          <a:prstGeom prst="rect">
            <a:avLst/>
          </a:prstGeom>
        </p:spPr>
      </p:pic>
      <p:sp>
        <p:nvSpPr>
          <p:cNvPr id="1038" name="Rectangle 1037">
            <a:extLst>
              <a:ext uri="{FF2B5EF4-FFF2-40B4-BE49-F238E27FC236}">
                <a16:creationId xmlns:a16="http://schemas.microsoft.com/office/drawing/2014/main" id="{4628EE80-D1BC-37AB-7460-169FD71C5100}"/>
              </a:ext>
            </a:extLst>
          </p:cNvPr>
          <p:cNvSpPr/>
          <p:nvPr/>
        </p:nvSpPr>
        <p:spPr>
          <a:xfrm>
            <a:off x="8563861" y="1582399"/>
            <a:ext cx="1954336" cy="69203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1400" dirty="0"/>
              <a:t>events produced in Azure Activity Log</a:t>
            </a:r>
            <a:endParaRPr lang="en-FI" sz="1400" dirty="0"/>
          </a:p>
        </p:txBody>
      </p:sp>
      <p:pic>
        <p:nvPicPr>
          <p:cNvPr id="1040" name="Picture 1039">
            <a:extLst>
              <a:ext uri="{FF2B5EF4-FFF2-40B4-BE49-F238E27FC236}">
                <a16:creationId xmlns:a16="http://schemas.microsoft.com/office/drawing/2014/main" id="{FC9A21BD-A8CD-E136-E8B7-E223C0DA4C2E}"/>
              </a:ext>
            </a:extLst>
          </p:cNvPr>
          <p:cNvPicPr>
            <a:picLocks noChangeAspect="1"/>
          </p:cNvPicPr>
          <p:nvPr/>
        </p:nvPicPr>
        <p:blipFill>
          <a:blip r:embed="rId21"/>
          <a:stretch>
            <a:fillRect/>
          </a:stretch>
        </p:blipFill>
        <p:spPr>
          <a:xfrm>
            <a:off x="6601458" y="2379645"/>
            <a:ext cx="6585424" cy="532388"/>
          </a:xfrm>
          <a:prstGeom prst="rect">
            <a:avLst/>
          </a:prstGeom>
        </p:spPr>
      </p:pic>
      <p:cxnSp>
        <p:nvCxnSpPr>
          <p:cNvPr id="1041" name="Straight Arrow Connector 1040">
            <a:extLst>
              <a:ext uri="{FF2B5EF4-FFF2-40B4-BE49-F238E27FC236}">
                <a16:creationId xmlns:a16="http://schemas.microsoft.com/office/drawing/2014/main" id="{7380BF5B-966D-4DC4-C8CF-A88EEFAB0DDC}"/>
              </a:ext>
            </a:extLst>
          </p:cNvPr>
          <p:cNvCxnSpPr>
            <a:cxnSpLocks/>
            <a:stCxn id="60" idx="3"/>
            <a:endCxn id="1038" idx="1"/>
          </p:cNvCxnSpPr>
          <p:nvPr/>
        </p:nvCxnSpPr>
        <p:spPr>
          <a:xfrm>
            <a:off x="4899311" y="1769167"/>
            <a:ext cx="3664550" cy="1592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042" name="Graphic 1041">
            <a:extLst>
              <a:ext uri="{FF2B5EF4-FFF2-40B4-BE49-F238E27FC236}">
                <a16:creationId xmlns:a16="http://schemas.microsoft.com/office/drawing/2014/main" id="{2FC00702-6210-37E7-AB0C-71B868EF563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01007" y="4887343"/>
            <a:ext cx="352832" cy="352832"/>
          </a:xfrm>
          <a:prstGeom prst="rect">
            <a:avLst/>
          </a:prstGeom>
        </p:spPr>
      </p:pic>
      <p:sp>
        <p:nvSpPr>
          <p:cNvPr id="1044" name="Rectangle 1043">
            <a:extLst>
              <a:ext uri="{FF2B5EF4-FFF2-40B4-BE49-F238E27FC236}">
                <a16:creationId xmlns:a16="http://schemas.microsoft.com/office/drawing/2014/main" id="{345B6B0E-E12C-1A55-3752-65E54BF8F893}"/>
              </a:ext>
            </a:extLst>
          </p:cNvPr>
          <p:cNvSpPr/>
          <p:nvPr/>
        </p:nvSpPr>
        <p:spPr>
          <a:xfrm>
            <a:off x="3425553" y="4659053"/>
            <a:ext cx="1689931" cy="78462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sz="1400" dirty="0"/>
              <a:t>Azure AD roles granted to managed Identity</a:t>
            </a:r>
            <a:endParaRPr lang="en-FI" sz="1400" dirty="0"/>
          </a:p>
        </p:txBody>
      </p:sp>
      <p:pic>
        <p:nvPicPr>
          <p:cNvPr id="1045" name="Picture 1044">
            <a:extLst>
              <a:ext uri="{FF2B5EF4-FFF2-40B4-BE49-F238E27FC236}">
                <a16:creationId xmlns:a16="http://schemas.microsoft.com/office/drawing/2014/main" id="{CBCBA3D7-14E3-A8C6-16AE-EE15C9257A9A}"/>
              </a:ext>
            </a:extLst>
          </p:cNvPr>
          <p:cNvPicPr>
            <a:picLocks noChangeAspect="1"/>
          </p:cNvPicPr>
          <p:nvPr/>
        </p:nvPicPr>
        <p:blipFill>
          <a:blip r:embed="rId24"/>
          <a:stretch>
            <a:fillRect/>
          </a:stretch>
        </p:blipFill>
        <p:spPr>
          <a:xfrm>
            <a:off x="3235172" y="5423723"/>
            <a:ext cx="2236172" cy="784622"/>
          </a:xfrm>
          <a:prstGeom prst="rect">
            <a:avLst/>
          </a:prstGeom>
        </p:spPr>
      </p:pic>
      <p:sp>
        <p:nvSpPr>
          <p:cNvPr id="1046" name="Rectangle 1045">
            <a:extLst>
              <a:ext uri="{FF2B5EF4-FFF2-40B4-BE49-F238E27FC236}">
                <a16:creationId xmlns:a16="http://schemas.microsoft.com/office/drawing/2014/main" id="{3838384B-141C-076C-4DD5-D44450769086}"/>
              </a:ext>
            </a:extLst>
          </p:cNvPr>
          <p:cNvSpPr/>
          <p:nvPr/>
        </p:nvSpPr>
        <p:spPr>
          <a:xfrm>
            <a:off x="3155568" y="6296193"/>
            <a:ext cx="1689931" cy="8925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sz="1400" dirty="0"/>
              <a:t>Azure AD </a:t>
            </a:r>
            <a:r>
              <a:rPr lang="en-US" sz="1400" dirty="0" err="1"/>
              <a:t>AppRoleAssignments</a:t>
            </a:r>
            <a:r>
              <a:rPr lang="en-US" sz="1400" dirty="0"/>
              <a:t> </a:t>
            </a:r>
            <a:endParaRPr lang="en-FI" sz="1400" dirty="0"/>
          </a:p>
        </p:txBody>
      </p:sp>
      <p:cxnSp>
        <p:nvCxnSpPr>
          <p:cNvPr id="1047" name="Straight Arrow Connector 1046">
            <a:extLst>
              <a:ext uri="{FF2B5EF4-FFF2-40B4-BE49-F238E27FC236}">
                <a16:creationId xmlns:a16="http://schemas.microsoft.com/office/drawing/2014/main" id="{ADBBA93D-802C-21D6-6992-EBFA5F256E60}"/>
              </a:ext>
            </a:extLst>
          </p:cNvPr>
          <p:cNvCxnSpPr>
            <a:cxnSpLocks/>
            <a:stCxn id="53" idx="3"/>
            <a:endCxn id="1042" idx="1"/>
          </p:cNvCxnSpPr>
          <p:nvPr/>
        </p:nvCxnSpPr>
        <p:spPr>
          <a:xfrm>
            <a:off x="2576247" y="2302490"/>
            <a:ext cx="524760" cy="27612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048" name="Graphic 1047">
            <a:extLst>
              <a:ext uri="{FF2B5EF4-FFF2-40B4-BE49-F238E27FC236}">
                <a16:creationId xmlns:a16="http://schemas.microsoft.com/office/drawing/2014/main" id="{EDAB38ED-2114-8F98-6BFC-47AEE23FE635}"/>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843246" y="6367169"/>
            <a:ext cx="352832" cy="352832"/>
          </a:xfrm>
          <a:prstGeom prst="rect">
            <a:avLst/>
          </a:prstGeom>
        </p:spPr>
      </p:pic>
      <p:cxnSp>
        <p:nvCxnSpPr>
          <p:cNvPr id="1049" name="Straight Arrow Connector 1048">
            <a:extLst>
              <a:ext uri="{FF2B5EF4-FFF2-40B4-BE49-F238E27FC236}">
                <a16:creationId xmlns:a16="http://schemas.microsoft.com/office/drawing/2014/main" id="{653EE172-AA63-ADE3-A867-C2FF03710D66}"/>
              </a:ext>
            </a:extLst>
          </p:cNvPr>
          <p:cNvCxnSpPr>
            <a:cxnSpLocks/>
            <a:stCxn id="53" idx="3"/>
            <a:endCxn id="1048" idx="1"/>
          </p:cNvCxnSpPr>
          <p:nvPr/>
        </p:nvCxnSpPr>
        <p:spPr>
          <a:xfrm>
            <a:off x="2576247" y="2302490"/>
            <a:ext cx="266999" cy="42410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52" name="Title 1051">
            <a:extLst>
              <a:ext uri="{FF2B5EF4-FFF2-40B4-BE49-F238E27FC236}">
                <a16:creationId xmlns:a16="http://schemas.microsoft.com/office/drawing/2014/main" id="{723B17A1-8982-6B31-F691-4842958B364C}"/>
              </a:ext>
            </a:extLst>
          </p:cNvPr>
          <p:cNvSpPr>
            <a:spLocks noGrp="1"/>
          </p:cNvSpPr>
          <p:nvPr>
            <p:ph type="title"/>
          </p:nvPr>
        </p:nvSpPr>
        <p:spPr/>
        <p:txBody>
          <a:bodyPr/>
          <a:lstStyle/>
          <a:p>
            <a:r>
              <a:rPr lang="en-US" sz="5400" dirty="0"/>
              <a:t> </a:t>
            </a:r>
            <a:endParaRPr lang="en-FI" sz="5400" dirty="0"/>
          </a:p>
        </p:txBody>
      </p:sp>
      <p:sp>
        <p:nvSpPr>
          <p:cNvPr id="1061" name="Rectangle 1060">
            <a:extLst>
              <a:ext uri="{FF2B5EF4-FFF2-40B4-BE49-F238E27FC236}">
                <a16:creationId xmlns:a16="http://schemas.microsoft.com/office/drawing/2014/main" id="{DCA3F99A-A03D-255C-A6B8-ADD64F008667}"/>
              </a:ext>
            </a:extLst>
          </p:cNvPr>
          <p:cNvSpPr/>
          <p:nvPr/>
        </p:nvSpPr>
        <p:spPr>
          <a:xfrm>
            <a:off x="4845499" y="6296193"/>
            <a:ext cx="1689931" cy="8925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en-US" sz="1400" dirty="0"/>
              <a:t>MS Graph permissions etc.</a:t>
            </a:r>
            <a:endParaRPr lang="en-FI" sz="1400" dirty="0"/>
          </a:p>
        </p:txBody>
      </p:sp>
      <p:pic>
        <p:nvPicPr>
          <p:cNvPr id="1064" name="Picture 1063">
            <a:extLst>
              <a:ext uri="{FF2B5EF4-FFF2-40B4-BE49-F238E27FC236}">
                <a16:creationId xmlns:a16="http://schemas.microsoft.com/office/drawing/2014/main" id="{52F30C23-95C0-E205-5CEE-8BD2A6DF0A6A}"/>
              </a:ext>
            </a:extLst>
          </p:cNvPr>
          <p:cNvPicPr>
            <a:picLocks noChangeAspect="1"/>
          </p:cNvPicPr>
          <p:nvPr/>
        </p:nvPicPr>
        <p:blipFill>
          <a:blip r:embed="rId27"/>
          <a:stretch>
            <a:fillRect/>
          </a:stretch>
        </p:blipFill>
        <p:spPr>
          <a:xfrm>
            <a:off x="3070953" y="7239366"/>
            <a:ext cx="3604778" cy="564226"/>
          </a:xfrm>
          <a:prstGeom prst="rect">
            <a:avLst/>
          </a:prstGeom>
        </p:spPr>
      </p:pic>
    </p:spTree>
    <p:custDataLst>
      <p:tags r:id="rId1"/>
    </p:custDataLst>
    <p:extLst>
      <p:ext uri="{BB962C8B-B14F-4D97-AF65-F5344CB8AC3E}">
        <p14:creationId xmlns:p14="http://schemas.microsoft.com/office/powerpoint/2010/main" val="206323643"/>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IMING" val="|1.4|0.4|0.1|0.1|0.5|0|0|0|0|0|0|0.3|0.1|0.1|0.2|0.2|0.1|0.1|0.5|0|0|0|0|0|0|0|0|0|0|0|0"/>
</p:tagLst>
</file>

<file path=ppt/theme/theme1.xml><?xml version="1.0" encoding="utf-8"?>
<a:theme xmlns:a="http://schemas.openxmlformats.org/drawingml/2006/main" name="White">
  <a:themeElements>
    <a:clrScheme name="BH22">
      <a:dk1>
        <a:srgbClr val="FFFFFF"/>
      </a:dk1>
      <a:lt1>
        <a:srgbClr val="000000"/>
      </a:lt1>
      <a:dk2>
        <a:srgbClr val="B1AFB1"/>
      </a:dk2>
      <a:lt2>
        <a:srgbClr val="243746"/>
      </a:lt2>
      <a:accent1>
        <a:srgbClr val="5BC2E7"/>
      </a:accent1>
      <a:accent2>
        <a:srgbClr val="1A658F"/>
      </a:accent2>
      <a:accent3>
        <a:srgbClr val="D0DF00"/>
      </a:accent3>
      <a:accent4>
        <a:srgbClr val="8E3A80"/>
      </a:accent4>
      <a:accent5>
        <a:srgbClr val="00A376"/>
      </a:accent5>
      <a:accent6>
        <a:srgbClr val="ED8B00"/>
      </a:accent6>
      <a:hlink>
        <a:srgbClr val="5BC2E7"/>
      </a:hlink>
      <a:folHlink>
        <a:srgbClr val="8E3A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sap SemiBold"/>
            <a:ea typeface="Asap SemiBold"/>
            <a:cs typeface="Asap SemiBold"/>
            <a:sym typeface="Asap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partan Bold"/>
        <a:ea typeface="Spartan Bold"/>
        <a:cs typeface="Spartan Bold"/>
      </a:majorFont>
      <a:minorFont>
        <a:latin typeface="Spartan Bold"/>
        <a:ea typeface="Spartan Bold"/>
        <a:cs typeface="Spartan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sap SemiBold"/>
            <a:ea typeface="Asap SemiBold"/>
            <a:cs typeface="Asap SemiBold"/>
            <a:sym typeface="Asap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4ba11f4-2931-4fcd-a6e3-8f471cfc29c0" xsi:nil="true"/>
    <lcf76f155ced4ddcb4097134ff3c332f xmlns="e6fa26e8-7807-46c3-9e5c-9f5d6b61bc3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2E7756C3890541B25F222B995FAFBC" ma:contentTypeVersion="16" ma:contentTypeDescription="Create a new document." ma:contentTypeScope="" ma:versionID="07e3a3f41083611d4e31b08bb0ea7375">
  <xsd:schema xmlns:xsd="http://www.w3.org/2001/XMLSchema" xmlns:xs="http://www.w3.org/2001/XMLSchema" xmlns:p="http://schemas.microsoft.com/office/2006/metadata/properties" xmlns:ns2="e6fa26e8-7807-46c3-9e5c-9f5d6b61bc32" xmlns:ns3="94ba11f4-2931-4fcd-a6e3-8f471cfc29c0" targetNamespace="http://schemas.microsoft.com/office/2006/metadata/properties" ma:root="true" ma:fieldsID="2c48467855968114adba92b428061dab" ns2:_="" ns3:_="">
    <xsd:import namespace="e6fa26e8-7807-46c3-9e5c-9f5d6b61bc32"/>
    <xsd:import namespace="94ba11f4-2931-4fcd-a6e3-8f471cfc29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26e8-7807-46c3-9e5c-9f5d6b61b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dc0606b-8e5a-4aee-a68c-f4efcab0e83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4ba11f4-2931-4fcd-a6e3-8f471cfc29c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be18278-8dd5-4698-b7b8-573452de3c69}" ma:internalName="TaxCatchAll" ma:showField="CatchAllData" ma:web="94ba11f4-2931-4fcd-a6e3-8f471cfc2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42019F-8FA7-462C-903B-A20615AF1E9D}">
  <ds:schemaRefs>
    <ds:schemaRef ds:uri="http://schemas.microsoft.com/sharepoint/v3/contenttype/forms"/>
  </ds:schemaRefs>
</ds:datastoreItem>
</file>

<file path=customXml/itemProps2.xml><?xml version="1.0" encoding="utf-8"?>
<ds:datastoreItem xmlns:ds="http://schemas.openxmlformats.org/officeDocument/2006/customXml" ds:itemID="{55830E46-579E-4485-B9E1-5BA99AAED4D3}">
  <ds:schemaRefs>
    <ds:schemaRef ds:uri="http://www.w3.org/XML/1998/namespace"/>
    <ds:schemaRef ds:uri="e6fa26e8-7807-46c3-9e5c-9f5d6b61bc32"/>
    <ds:schemaRef ds:uri="http://purl.org/dc/terms/"/>
    <ds:schemaRef ds:uri="http://purl.org/dc/elements/1.1/"/>
    <ds:schemaRef ds:uri="94ba11f4-2931-4fcd-a6e3-8f471cfc29c0"/>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880D7ED-0C0D-4DFF-ACE0-F6DE425A33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26e8-7807-46c3-9e5c-9f5d6b61bc32"/>
    <ds:schemaRef ds:uri="94ba11f4-2931-4fcd-a6e3-8f471cfc2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51ac5dc-0790-4606-aa3c-51e1240814f8}" enabled="1" method="Standard" siteId="{dc8750aa-6ec6-40bd-8d81-301de01ec845}" removed="0"/>
</clbl:labelList>
</file>

<file path=docProps/app.xml><?xml version="1.0" encoding="utf-8"?>
<Properties xmlns="http://schemas.openxmlformats.org/officeDocument/2006/extended-properties" xmlns:vt="http://schemas.openxmlformats.org/officeDocument/2006/docPropsVTypes">
  <Template/>
  <TotalTime>0</TotalTime>
  <Words>191</Words>
  <Application>Microsoft Office PowerPoint</Application>
  <PresentationFormat>Custom</PresentationFormat>
  <Paragraphs>26</Paragraphs>
  <Slides>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-apple-system</vt:lpstr>
      <vt:lpstr>Arial</vt:lpstr>
      <vt:lpstr>Arial Black</vt:lpstr>
      <vt:lpstr>Asap Regular</vt:lpstr>
      <vt:lpstr>Asap SemiBold</vt:lpstr>
      <vt:lpstr>Helvetica Neue</vt:lpstr>
      <vt:lpstr>Helvetica Neue Light</vt:lpstr>
      <vt:lpstr>HelveticaNeueLT Std</vt:lpstr>
      <vt:lpstr>White</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Nasr, Lisa</dc:creator>
  <cp:lastModifiedBy>Joosua Santasalo</cp:lastModifiedBy>
  <cp:revision>35</cp:revision>
  <dcterms:modified xsi:type="dcterms:W3CDTF">2022-12-07T08:15:57Z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0x0101002E2E7756C3890541B25F222B995FAFBC</vt:lpwstr>
  </property>
  <property fmtid="{D5CDD505-2E9C-101B-9397-08002B2CF9AE}" pid="3" name="Order">
    <vt:r8>2400</vt:r8>
  </property>
  <property fmtid="{D5CDD505-2E9C-101B-9397-08002B2CF9AE}" pid="4" name="MediaServiceImageTags">
    <vt:lpwstr/>
  </property>
  <property fmtid="{D5CDD505-2E9C-101B-9397-08002B2CF9AE}" pid="5" name="MSIP_Label_2bbab825-a111-45e4-86a1-18cee0005896_Enabled">
    <vt:lpwstr>true</vt:lpwstr>
  </property>
  <property fmtid="{D5CDD505-2E9C-101B-9397-08002B2CF9AE}" pid="6" name="MSIP_Label_2bbab825-a111-45e4-86a1-18cee0005896_SetDate">
    <vt:lpwstr>2022-09-29T16:41:13Z</vt:lpwstr>
  </property>
  <property fmtid="{D5CDD505-2E9C-101B-9397-08002B2CF9AE}" pid="7" name="MSIP_Label_2bbab825-a111-45e4-86a1-18cee0005896_Method">
    <vt:lpwstr>Standard</vt:lpwstr>
  </property>
  <property fmtid="{D5CDD505-2E9C-101B-9397-08002B2CF9AE}" pid="8" name="MSIP_Label_2bbab825-a111-45e4-86a1-18cee0005896_Name">
    <vt:lpwstr>2bbab825-a111-45e4-86a1-18cee0005896</vt:lpwstr>
  </property>
  <property fmtid="{D5CDD505-2E9C-101B-9397-08002B2CF9AE}" pid="9" name="MSIP_Label_2bbab825-a111-45e4-86a1-18cee0005896_SiteId">
    <vt:lpwstr>2567d566-604c-408a-8a60-55d0dc9d9d6b</vt:lpwstr>
  </property>
  <property fmtid="{D5CDD505-2E9C-101B-9397-08002B2CF9AE}" pid="10" name="MSIP_Label_2bbab825-a111-45e4-86a1-18cee0005896_ActionId">
    <vt:lpwstr>ed5b06df-835c-41c7-b7a2-acb91fc323e4</vt:lpwstr>
  </property>
  <property fmtid="{D5CDD505-2E9C-101B-9397-08002B2CF9AE}" pid="11" name="MSIP_Label_2bbab825-a111-45e4-86a1-18cee0005896_ContentBits">
    <vt:lpwstr>2</vt:lpwstr>
  </property>
  <property fmtid="{D5CDD505-2E9C-101B-9397-08002B2CF9AE}" pid="12" name="ClassificationContentMarkingFooterLocations">
    <vt:lpwstr>White:2</vt:lpwstr>
  </property>
  <property fmtid="{D5CDD505-2E9C-101B-9397-08002B2CF9AE}" pid="13" name="ClassificationContentMarkingFooterText">
    <vt:lpwstr> //Secureworks/Confidential - Limited External Distribution</vt:lpwstr>
  </property>
</Properties>
</file>