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1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25A0C-2CD4-4B6A-A5CB-26AC48FF3921}" v="1422" dt="2019-02-24T20:01:48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>
        <p:scale>
          <a:sx n="71" d="100"/>
          <a:sy n="71" d="100"/>
        </p:scale>
        <p:origin x="44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hoon Sung" userId="acbbd1821e8d9d95" providerId="LiveId" clId="{5E125A0C-2CD4-4B6A-A5CB-26AC48FF3921}"/>
    <pc:docChg chg="undo custSel addSld delSld modSld sldOrd">
      <pc:chgData name="Jihoon Sung" userId="acbbd1821e8d9d95" providerId="LiveId" clId="{5E125A0C-2CD4-4B6A-A5CB-26AC48FF3921}" dt="2019-02-24T20:01:48.012" v="1421" actId="20577"/>
      <pc:docMkLst>
        <pc:docMk/>
      </pc:docMkLst>
      <pc:sldChg chg="addSp delSp modSp del ord">
        <pc:chgData name="Jihoon Sung" userId="acbbd1821e8d9d95" providerId="LiveId" clId="{5E125A0C-2CD4-4B6A-A5CB-26AC48FF3921}" dt="2019-02-24T19:40:41.749" v="153" actId="2696"/>
        <pc:sldMkLst>
          <pc:docMk/>
          <pc:sldMk cId="1910461186" sldId="257"/>
        </pc:sldMkLst>
        <pc:spChg chg="del">
          <ac:chgData name="Jihoon Sung" userId="acbbd1821e8d9d95" providerId="LiveId" clId="{5E125A0C-2CD4-4B6A-A5CB-26AC48FF3921}" dt="2019-02-24T19:39:59.572" v="143" actId="478"/>
          <ac:spMkLst>
            <pc:docMk/>
            <pc:sldMk cId="1910461186" sldId="257"/>
            <ac:spMk id="2" creationId="{A29C82EC-A285-47A0-856E-635DD2773DED}"/>
          </ac:spMkLst>
        </pc:spChg>
        <pc:spChg chg="del mod">
          <ac:chgData name="Jihoon Sung" userId="acbbd1821e8d9d95" providerId="LiveId" clId="{5E125A0C-2CD4-4B6A-A5CB-26AC48FF3921}" dt="2019-02-24T19:40:02.968" v="145" actId="478"/>
          <ac:spMkLst>
            <pc:docMk/>
            <pc:sldMk cId="1910461186" sldId="257"/>
            <ac:spMk id="3" creationId="{78AD505A-F3A0-4ED6-94FC-7334DAE78D88}"/>
          </ac:spMkLst>
        </pc:spChg>
        <pc:spChg chg="add mod">
          <ac:chgData name="Jihoon Sung" userId="acbbd1821e8d9d95" providerId="LiveId" clId="{5E125A0C-2CD4-4B6A-A5CB-26AC48FF3921}" dt="2019-02-24T19:39:59.572" v="143" actId="478"/>
          <ac:spMkLst>
            <pc:docMk/>
            <pc:sldMk cId="1910461186" sldId="257"/>
            <ac:spMk id="5" creationId="{A4D56C6C-DF8B-46F9-B410-CC9C3460204D}"/>
          </ac:spMkLst>
        </pc:spChg>
        <pc:spChg chg="add mod">
          <ac:chgData name="Jihoon Sung" userId="acbbd1821e8d9d95" providerId="LiveId" clId="{5E125A0C-2CD4-4B6A-A5CB-26AC48FF3921}" dt="2019-02-24T19:40:02.968" v="145" actId="478"/>
          <ac:spMkLst>
            <pc:docMk/>
            <pc:sldMk cId="1910461186" sldId="257"/>
            <ac:spMk id="7" creationId="{D96B648D-6758-41E5-992E-5DD9166D04AF}"/>
          </ac:spMkLst>
        </pc:spChg>
        <pc:picChg chg="mod">
          <ac:chgData name="Jihoon Sung" userId="acbbd1821e8d9d95" providerId="LiveId" clId="{5E125A0C-2CD4-4B6A-A5CB-26AC48FF3921}" dt="2019-02-24T19:40:16.103" v="149" actId="1076"/>
          <ac:picMkLst>
            <pc:docMk/>
            <pc:sldMk cId="1910461186" sldId="257"/>
            <ac:picMk id="1026" creationId="{CE7DC0D3-0E25-431B-B6DC-22446FFA37A2}"/>
          </ac:picMkLst>
        </pc:picChg>
      </pc:sldChg>
      <pc:sldChg chg="modSp">
        <pc:chgData name="Jihoon Sung" userId="acbbd1821e8d9d95" providerId="LiveId" clId="{5E125A0C-2CD4-4B6A-A5CB-26AC48FF3921}" dt="2019-02-24T19:37:25.853" v="0" actId="20577"/>
        <pc:sldMkLst>
          <pc:docMk/>
          <pc:sldMk cId="361005177" sldId="259"/>
        </pc:sldMkLst>
        <pc:spChg chg="mod">
          <ac:chgData name="Jihoon Sung" userId="acbbd1821e8d9d95" providerId="LiveId" clId="{5E125A0C-2CD4-4B6A-A5CB-26AC48FF3921}" dt="2019-02-24T19:37:25.853" v="0" actId="20577"/>
          <ac:spMkLst>
            <pc:docMk/>
            <pc:sldMk cId="361005177" sldId="259"/>
            <ac:spMk id="2" creationId="{D52B04B2-DD99-4816-B895-61FF6F7F5380}"/>
          </ac:spMkLst>
        </pc:spChg>
      </pc:sldChg>
      <pc:sldChg chg="addSp delSp modSp">
        <pc:chgData name="Jihoon Sung" userId="acbbd1821e8d9d95" providerId="LiveId" clId="{5E125A0C-2CD4-4B6A-A5CB-26AC48FF3921}" dt="2019-02-24T19:53:09.815" v="908"/>
        <pc:sldMkLst>
          <pc:docMk/>
          <pc:sldMk cId="3217719125" sldId="260"/>
        </pc:sldMkLst>
        <pc:spChg chg="mod">
          <ac:chgData name="Jihoon Sung" userId="acbbd1821e8d9d95" providerId="LiveId" clId="{5E125A0C-2CD4-4B6A-A5CB-26AC48FF3921}" dt="2019-02-24T19:38:18.189" v="2" actId="20577"/>
          <ac:spMkLst>
            <pc:docMk/>
            <pc:sldMk cId="3217719125" sldId="260"/>
            <ac:spMk id="2" creationId="{2BE9E48A-7A51-43CC-B1EE-04F58A5F2568}"/>
          </ac:spMkLst>
        </pc:spChg>
        <pc:spChg chg="mod">
          <ac:chgData name="Jihoon Sung" userId="acbbd1821e8d9d95" providerId="LiveId" clId="{5E125A0C-2CD4-4B6A-A5CB-26AC48FF3921}" dt="2019-02-24T19:39:49.956" v="140" actId="20577"/>
          <ac:spMkLst>
            <pc:docMk/>
            <pc:sldMk cId="3217719125" sldId="260"/>
            <ac:spMk id="3" creationId="{DC0A62EB-F604-4071-8462-C891CD76489D}"/>
          </ac:spMkLst>
        </pc:spChg>
        <pc:spChg chg="add del">
          <ac:chgData name="Jihoon Sung" userId="acbbd1821e8d9d95" providerId="LiveId" clId="{5E125A0C-2CD4-4B6A-A5CB-26AC48FF3921}" dt="2019-02-24T19:53:09.815" v="908"/>
          <ac:spMkLst>
            <pc:docMk/>
            <pc:sldMk cId="3217719125" sldId="260"/>
            <ac:spMk id="6" creationId="{0A965D92-2F50-47CE-8B83-AD5154BB9E76}"/>
          </ac:spMkLst>
        </pc:spChg>
      </pc:sldChg>
      <pc:sldChg chg="modSp">
        <pc:chgData name="Jihoon Sung" userId="acbbd1821e8d9d95" providerId="LiveId" clId="{5E125A0C-2CD4-4B6A-A5CB-26AC48FF3921}" dt="2019-02-24T19:37:30.552" v="1" actId="1076"/>
        <pc:sldMkLst>
          <pc:docMk/>
          <pc:sldMk cId="1174635367" sldId="261"/>
        </pc:sldMkLst>
        <pc:picChg chg="mod">
          <ac:chgData name="Jihoon Sung" userId="acbbd1821e8d9d95" providerId="LiveId" clId="{5E125A0C-2CD4-4B6A-A5CB-26AC48FF3921}" dt="2019-02-24T19:37:30.552" v="1" actId="1076"/>
          <ac:picMkLst>
            <pc:docMk/>
            <pc:sldMk cId="1174635367" sldId="261"/>
            <ac:picMk id="3" creationId="{3D18C928-D2DF-4EC3-AE54-2A079132C4C2}"/>
          </ac:picMkLst>
        </pc:picChg>
      </pc:sldChg>
      <pc:sldChg chg="addSp add">
        <pc:chgData name="Jihoon Sung" userId="acbbd1821e8d9d95" providerId="LiveId" clId="{5E125A0C-2CD4-4B6A-A5CB-26AC48FF3921}" dt="2019-02-24T19:40:40.895" v="152"/>
        <pc:sldMkLst>
          <pc:docMk/>
          <pc:sldMk cId="3822829434" sldId="262"/>
        </pc:sldMkLst>
        <pc:picChg chg="add">
          <ac:chgData name="Jihoon Sung" userId="acbbd1821e8d9d95" providerId="LiveId" clId="{5E125A0C-2CD4-4B6A-A5CB-26AC48FF3921}" dt="2019-02-24T19:40:40.895" v="152"/>
          <ac:picMkLst>
            <pc:docMk/>
            <pc:sldMk cId="3822829434" sldId="262"/>
            <ac:picMk id="2" creationId="{45D8531A-5B16-4454-B95F-6DAD1223FA1F}"/>
          </ac:picMkLst>
        </pc:picChg>
      </pc:sldChg>
      <pc:sldChg chg="addSp modSp add">
        <pc:chgData name="Jihoon Sung" userId="acbbd1821e8d9d95" providerId="LiveId" clId="{5E125A0C-2CD4-4B6A-A5CB-26AC48FF3921}" dt="2019-02-24T19:51:52.639" v="887" actId="1582"/>
        <pc:sldMkLst>
          <pc:docMk/>
          <pc:sldMk cId="3501161645" sldId="263"/>
        </pc:sldMkLst>
        <pc:spChg chg="mod">
          <ac:chgData name="Jihoon Sung" userId="acbbd1821e8d9d95" providerId="LiveId" clId="{5E125A0C-2CD4-4B6A-A5CB-26AC48FF3921}" dt="2019-02-24T19:42:37.732" v="204" actId="20577"/>
          <ac:spMkLst>
            <pc:docMk/>
            <pc:sldMk cId="3501161645" sldId="263"/>
            <ac:spMk id="2" creationId="{20CCB85F-638D-4B2F-B2D9-929B62667B1C}"/>
          </ac:spMkLst>
        </pc:spChg>
        <pc:spChg chg="mod">
          <ac:chgData name="Jihoon Sung" userId="acbbd1821e8d9d95" providerId="LiveId" clId="{5E125A0C-2CD4-4B6A-A5CB-26AC48FF3921}" dt="2019-02-24T19:47:39.258" v="612" actId="20577"/>
          <ac:spMkLst>
            <pc:docMk/>
            <pc:sldMk cId="3501161645" sldId="263"/>
            <ac:spMk id="3" creationId="{E31D9DBF-2219-48E5-8531-2384DEA603D7}"/>
          </ac:spMkLst>
        </pc:spChg>
        <pc:picChg chg="add mod">
          <ac:chgData name="Jihoon Sung" userId="acbbd1821e8d9d95" providerId="LiveId" clId="{5E125A0C-2CD4-4B6A-A5CB-26AC48FF3921}" dt="2019-02-24T19:51:52.639" v="887" actId="1582"/>
          <ac:picMkLst>
            <pc:docMk/>
            <pc:sldMk cId="3501161645" sldId="263"/>
            <ac:picMk id="2050" creationId="{C8554331-E9FA-4DEF-B645-EEFD8F6ECC4C}"/>
          </ac:picMkLst>
        </pc:picChg>
      </pc:sldChg>
      <pc:sldChg chg="modSp add">
        <pc:chgData name="Jihoon Sung" userId="acbbd1821e8d9d95" providerId="LiveId" clId="{5E125A0C-2CD4-4B6A-A5CB-26AC48FF3921}" dt="2019-02-24T19:52:26.666" v="903" actId="20577"/>
        <pc:sldMkLst>
          <pc:docMk/>
          <pc:sldMk cId="1474018179" sldId="264"/>
        </pc:sldMkLst>
        <pc:spChg chg="mod">
          <ac:chgData name="Jihoon Sung" userId="acbbd1821e8d9d95" providerId="LiveId" clId="{5E125A0C-2CD4-4B6A-A5CB-26AC48FF3921}" dt="2019-02-24T19:49:18.075" v="730" actId="20577"/>
          <ac:spMkLst>
            <pc:docMk/>
            <pc:sldMk cId="1474018179" sldId="264"/>
            <ac:spMk id="2" creationId="{864EEDEB-5264-464F-BDDF-DF42A46B4463}"/>
          </ac:spMkLst>
        </pc:spChg>
        <pc:spChg chg="mod">
          <ac:chgData name="Jihoon Sung" userId="acbbd1821e8d9d95" providerId="LiveId" clId="{5E125A0C-2CD4-4B6A-A5CB-26AC48FF3921}" dt="2019-02-24T19:52:26.666" v="903" actId="20577"/>
          <ac:spMkLst>
            <pc:docMk/>
            <pc:sldMk cId="1474018179" sldId="264"/>
            <ac:spMk id="3" creationId="{813E198D-EC7A-4DA0-8938-895B3340AFF3}"/>
          </ac:spMkLst>
        </pc:spChg>
      </pc:sldChg>
      <pc:sldChg chg="addSp modSp add">
        <pc:chgData name="Jihoon Sung" userId="acbbd1821e8d9d95" providerId="LiveId" clId="{5E125A0C-2CD4-4B6A-A5CB-26AC48FF3921}" dt="2019-02-24T19:53:20.902" v="915" actId="1076"/>
        <pc:sldMkLst>
          <pc:docMk/>
          <pc:sldMk cId="2893130390" sldId="265"/>
        </pc:sldMkLst>
        <pc:spChg chg="mod">
          <ac:chgData name="Jihoon Sung" userId="acbbd1821e8d9d95" providerId="LiveId" clId="{5E125A0C-2CD4-4B6A-A5CB-26AC48FF3921}" dt="2019-02-24T19:53:04.786" v="906" actId="20577"/>
          <ac:spMkLst>
            <pc:docMk/>
            <pc:sldMk cId="2893130390" sldId="265"/>
            <ac:spMk id="2" creationId="{63F761C7-1091-4E8D-8E6B-A9529FCA1025}"/>
          </ac:spMkLst>
        </pc:spChg>
        <pc:spChg chg="add mod">
          <ac:chgData name="Jihoon Sung" userId="acbbd1821e8d9d95" providerId="LiveId" clId="{5E125A0C-2CD4-4B6A-A5CB-26AC48FF3921}" dt="2019-02-24T19:53:20.902" v="915" actId="1076"/>
          <ac:spMkLst>
            <pc:docMk/>
            <pc:sldMk cId="2893130390" sldId="265"/>
            <ac:spMk id="4" creationId="{4153CE55-002E-419A-92DC-39838890D33A}"/>
          </ac:spMkLst>
        </pc:spChg>
      </pc:sldChg>
      <pc:sldChg chg="modSp add">
        <pc:chgData name="Jihoon Sung" userId="acbbd1821e8d9d95" providerId="LiveId" clId="{5E125A0C-2CD4-4B6A-A5CB-26AC48FF3921}" dt="2019-02-24T20:01:48.012" v="1421" actId="20577"/>
        <pc:sldMkLst>
          <pc:docMk/>
          <pc:sldMk cId="91292056" sldId="266"/>
        </pc:sldMkLst>
        <pc:spChg chg="mod">
          <ac:chgData name="Jihoon Sung" userId="acbbd1821e8d9d95" providerId="LiveId" clId="{5E125A0C-2CD4-4B6A-A5CB-26AC48FF3921}" dt="2019-02-24T19:54:27.656" v="935" actId="20577"/>
          <ac:spMkLst>
            <pc:docMk/>
            <pc:sldMk cId="91292056" sldId="266"/>
            <ac:spMk id="2" creationId="{C21A1179-B72A-497D-9B32-96E955B14465}"/>
          </ac:spMkLst>
        </pc:spChg>
        <pc:spChg chg="mod">
          <ac:chgData name="Jihoon Sung" userId="acbbd1821e8d9d95" providerId="LiveId" clId="{5E125A0C-2CD4-4B6A-A5CB-26AC48FF3921}" dt="2019-02-24T20:01:48.012" v="1421" actId="20577"/>
          <ac:spMkLst>
            <pc:docMk/>
            <pc:sldMk cId="91292056" sldId="266"/>
            <ac:spMk id="3" creationId="{08864F3C-7137-4BCC-9C16-75AF74431D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01871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302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492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53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1BDBFD-D9A4-4B19-A08B-D40F031A130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0FB8810-7C14-4F82-A43C-8F00E3C3ED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756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E2E4AA-183F-4CC3-8464-3AAB02D38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" t="26843" r="66176" b="17883"/>
          <a:stretch/>
        </p:blipFill>
        <p:spPr>
          <a:xfrm>
            <a:off x="4173908" y="1533641"/>
            <a:ext cx="3844184" cy="379071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259740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4B2-DD99-4816-B895-61FF6F7F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346" y="3020209"/>
            <a:ext cx="9601200" cy="1485900"/>
          </a:xfrm>
        </p:spPr>
        <p:txBody>
          <a:bodyPr/>
          <a:lstStyle/>
          <a:p>
            <a:r>
              <a:rPr lang="en-US" b="1" dirty="0"/>
              <a:t>Problems Facing</a:t>
            </a:r>
          </a:p>
        </p:txBody>
      </p:sp>
    </p:spTree>
    <p:extLst>
      <p:ext uri="{BB962C8B-B14F-4D97-AF65-F5344CB8AC3E}">
        <p14:creationId xmlns:p14="http://schemas.microsoft.com/office/powerpoint/2010/main" val="36100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sfu snow">
            <a:extLst>
              <a:ext uri="{FF2B5EF4-FFF2-40B4-BE49-F238E27FC236}">
                <a16:creationId xmlns:a16="http://schemas.microsoft.com/office/drawing/2014/main" id="{45D8531A-5B16-4454-B95F-6DAD1223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46" y="445602"/>
            <a:ext cx="10607636" cy="596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2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F5BA-C8C9-4DC7-B280-D8DD3416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8C928-D2DF-4EC3-AE54-2A079132C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8" t="23107" r="1373" b="3203"/>
          <a:stretch/>
        </p:blipFill>
        <p:spPr>
          <a:xfrm>
            <a:off x="1312433" y="21771"/>
            <a:ext cx="10058399" cy="6836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463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E48A-7A51-43CC-B1EE-04F58A5F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Problems Facing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A62EB-F604-4071-8462-C891CD76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7437327" cy="3581400"/>
          </a:xfrm>
        </p:spPr>
        <p:txBody>
          <a:bodyPr>
            <a:normAutofit/>
          </a:bodyPr>
          <a:lstStyle/>
          <a:p>
            <a:r>
              <a:rPr lang="en-US" sz="1800" dirty="0"/>
              <a:t>SFU being located on top of mountain</a:t>
            </a:r>
          </a:p>
          <a:p>
            <a:r>
              <a:rPr lang="en-US" sz="1800" dirty="0"/>
              <a:t>Commuter School</a:t>
            </a:r>
          </a:p>
          <a:p>
            <a:r>
              <a:rPr lang="en-US" sz="1800" dirty="0"/>
              <a:t>More snow compared to rest of Metro Vancouver</a:t>
            </a:r>
          </a:p>
          <a:p>
            <a:r>
              <a:rPr lang="en-US" sz="1800" dirty="0"/>
              <a:t>Closing last minute</a:t>
            </a:r>
          </a:p>
          <a:p>
            <a:r>
              <a:rPr lang="en-US" sz="1800" dirty="0"/>
              <a:t>Being stuck on campus</a:t>
            </a:r>
          </a:p>
          <a:p>
            <a:r>
              <a:rPr lang="en-US" sz="1800" dirty="0"/>
              <a:t>Have to check Transit, campus, road status separately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771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B85F-638D-4B2F-B2D9-929B626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SFU SURVIVAL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9DBF-2219-48E5-8531-2384DEA6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Discord Bot</a:t>
            </a:r>
          </a:p>
          <a:p>
            <a:pPr lvl="1"/>
            <a:r>
              <a:rPr lang="en-US" dirty="0"/>
              <a:t>Current Userbase</a:t>
            </a:r>
          </a:p>
          <a:p>
            <a:r>
              <a:rPr lang="en-US" dirty="0"/>
              <a:t>Supporting following functions:</a:t>
            </a:r>
          </a:p>
          <a:p>
            <a:pPr lvl="1"/>
            <a:r>
              <a:rPr lang="en-US" dirty="0"/>
              <a:t>Weather Status</a:t>
            </a:r>
          </a:p>
          <a:p>
            <a:pPr lvl="1"/>
            <a:r>
              <a:rPr lang="en-US" dirty="0"/>
              <a:t>Bus Status</a:t>
            </a:r>
          </a:p>
          <a:p>
            <a:pPr lvl="1"/>
            <a:r>
              <a:rPr lang="en-US" dirty="0"/>
              <a:t>Library Hours</a:t>
            </a:r>
          </a:p>
          <a:p>
            <a:pPr lvl="1"/>
            <a:r>
              <a:rPr lang="en-US" dirty="0"/>
              <a:t>Road Conditions</a:t>
            </a:r>
          </a:p>
          <a:p>
            <a:pPr lvl="1"/>
            <a:r>
              <a:rPr lang="en-US" b="1" dirty="0"/>
              <a:t>Ride Share</a:t>
            </a:r>
          </a:p>
          <a:p>
            <a:r>
              <a:rPr lang="en-US" dirty="0"/>
              <a:t>Use by sending messages to the bot</a:t>
            </a:r>
          </a:p>
        </p:txBody>
      </p:sp>
      <p:pic>
        <p:nvPicPr>
          <p:cNvPr id="2050" name="Picture 2" descr="Image result for discord">
            <a:extLst>
              <a:ext uri="{FF2B5EF4-FFF2-40B4-BE49-F238E27FC236}">
                <a16:creationId xmlns:a16="http://schemas.microsoft.com/office/drawing/2014/main" id="{C8554331-E9FA-4DEF-B645-EEFD8F6E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35" y="2171700"/>
            <a:ext cx="3802828" cy="3802828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6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EDEB-5264-464F-BDDF-DF42A46B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SFU SURVIVAL BOT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198D-EC7A-4DA0-8938-895B3340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78362"/>
          </a:xfrm>
        </p:spPr>
        <p:txBody>
          <a:bodyPr/>
          <a:lstStyle/>
          <a:p>
            <a:r>
              <a:rPr lang="en-US" dirty="0"/>
              <a:t>Based on Node.js</a:t>
            </a:r>
          </a:p>
          <a:p>
            <a:pPr lvl="1"/>
            <a:r>
              <a:rPr lang="en-US" dirty="0"/>
              <a:t>Using discord.js module</a:t>
            </a:r>
          </a:p>
          <a:p>
            <a:r>
              <a:rPr lang="en-US" dirty="0"/>
              <a:t>Utilization of </a:t>
            </a:r>
          </a:p>
          <a:p>
            <a:pPr lvl="1"/>
            <a:r>
              <a:rPr lang="en-US" dirty="0"/>
              <a:t>SFU Data Hub Public APIs</a:t>
            </a:r>
          </a:p>
          <a:p>
            <a:pPr lvl="1"/>
            <a:r>
              <a:rPr lang="en-US" dirty="0" err="1"/>
              <a:t>Translink</a:t>
            </a:r>
            <a:r>
              <a:rPr lang="en-US" dirty="0"/>
              <a:t> API</a:t>
            </a:r>
          </a:p>
          <a:p>
            <a:pPr lvl="2"/>
            <a:r>
              <a:rPr lang="en-US" dirty="0"/>
              <a:t>RTTI Open AP</a:t>
            </a:r>
          </a:p>
          <a:p>
            <a:pPr lvl="1"/>
            <a:r>
              <a:rPr lang="en-US" dirty="0"/>
              <a:t>Forecast.io API</a:t>
            </a:r>
          </a:p>
          <a:p>
            <a:pPr lvl="1"/>
            <a:r>
              <a:rPr lang="en-US" dirty="0"/>
              <a:t>Cheerio Web Scraper</a:t>
            </a:r>
          </a:p>
          <a:p>
            <a:pPr lvl="2"/>
            <a:r>
              <a:rPr lang="en-US" dirty="0"/>
              <a:t>HTML Data Collector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1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61C7-1091-4E8D-8E6B-A9529FCA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E9D2-BCB3-4644-8BF8-B1F4DF5E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53CE55-002E-419A-92DC-39838890D33A}"/>
              </a:ext>
            </a:extLst>
          </p:cNvPr>
          <p:cNvSpPr txBox="1">
            <a:spLocks/>
          </p:cNvSpPr>
          <p:nvPr/>
        </p:nvSpPr>
        <p:spPr>
          <a:xfrm>
            <a:off x="4179346" y="302020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313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1179-B72A-497D-9B32-96E955B1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4F3C-7137-4BCC-9C16-75AF7443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machine learning for a more intuitive and natural conversation between bot and user.</a:t>
            </a:r>
          </a:p>
          <a:p>
            <a:r>
              <a:rPr lang="en-US" dirty="0"/>
              <a:t>Add escape alert by adding a computer vision module to let people know when to leave the campus.</a:t>
            </a:r>
          </a:p>
          <a:p>
            <a:r>
              <a:rPr lang="en-US" dirty="0"/>
              <a:t>Add scalability and </a:t>
            </a:r>
            <a:r>
              <a:rPr lang="en-US"/>
              <a:t>improve performance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20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PowerPoint Presentation</vt:lpstr>
      <vt:lpstr>Problems Facing</vt:lpstr>
      <vt:lpstr>PowerPoint Presentation</vt:lpstr>
      <vt:lpstr>PowerPoint Presentation</vt:lpstr>
      <vt:lpstr>Problems Facing</vt:lpstr>
      <vt:lpstr>Solution: SFU SURVIVAL BOT</vt:lpstr>
      <vt:lpstr>SFU SURVIVAL BOT - Implementation</vt:lpstr>
      <vt:lpstr>PowerPoint Presentation</vt:lpstr>
      <vt:lpstr>Things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Jihoon Sung</dc:creator>
  <cp:lastModifiedBy>Jihoon Sung</cp:lastModifiedBy>
  <cp:revision>1</cp:revision>
  <dcterms:created xsi:type="dcterms:W3CDTF">2019-02-24T19:35:12Z</dcterms:created>
  <dcterms:modified xsi:type="dcterms:W3CDTF">2019-02-24T20:01:48Z</dcterms:modified>
</cp:coreProperties>
</file>