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260000"/>
            <a:ext cx="8640000" cy="9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400" b="1">
                <a:solidFill>
                  <a:srgbClr val="000000"/>
                </a:solidFill>
              </a:defRPr>
            </a:pPr>
            <a:r>
              <a:t>04. 텍스트 임베딩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234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646464"/>
                </a:solidFill>
              </a:defRPr>
            </a:pPr>
            <a:r>
              <a:t>- 상품 벡터화를 통한 유사도 기반 검색 이해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4-1 텍스트 임베딩이란?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임베딩(Embedding)은 단어나 문장을 고정된 길이의 벡터로 표현하는 기술입니다.</a:t>
            </a:r>
            <a:br/>
            <a:br/>
            <a:r>
              <a:t>자연어는 컴퓨터가 이해하지 못하므로, 수치화된 표현이 필요합니다.</a:t>
            </a:r>
            <a:br/>
            <a:r>
              <a:t>→ 벡터화된 텍스트는 유사도 계산, 분류, 클러스터링 등에 사용됩니다.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4-2 임베딩 방식의 흐름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TF → TF-IDF → Word2Vec(FastText) → BERT 등으로 발전</a:t>
            </a:r>
            <a:br/>
            <a:br/>
            <a:r>
              <a:t>- TF-IDF: 통계적 빈도 기반 가중치</a:t>
            </a:r>
            <a:br/>
            <a:r>
              <a:t>- Word2Vec: 주변 단어 예측으로 의미 학습</a:t>
            </a:r>
            <a:br/>
            <a:r>
              <a:t>- BERT: 문맥을 양방향으로 이해하는 언어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000" y="3491999"/>
            <a:ext cx="8640000" cy="1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>
                <a:solidFill>
                  <a:srgbClr val="646464"/>
                </a:solidFill>
              </a:defRPr>
            </a:pPr>
            <a:r>
              <a:t>※ TF(Term Frequency), IDF(Inverse Document Frequency), BERT(Bidirectional Encoder Representations from Transformers)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4-3 수식과 로직 설명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- TF(w,d) = 단어 w가 문서 d에 등장한 횟수</a:t>
            </a:r>
            <a:br/>
            <a:r>
              <a:t>- IDF(w) = log(전체 문서 수 / w를 포함한 문서 수)</a:t>
            </a:r>
            <a:br/>
            <a:r>
              <a:t>- Word2Vec: Skip-Gram → 중심 단어가 주변 단어 예측</a:t>
            </a:r>
            <a:br/>
            <a:r>
              <a:t>- BERT: Transformer 기반, 문맥 벡터를 양방향으로 추출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4-4 실무 활용 예시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- 상품명 유사도 비교를 통한 검색 정렬</a:t>
            </a:r>
            <a:br/>
            <a:r>
              <a:t>- 고객 검색어와 상품 벡터를 비교하여 추천</a:t>
            </a:r>
            <a:br/>
            <a:r>
              <a:t>- BERT를 이용한 의도 파악 및 문장 분류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4-5 기획자 관점 이해 포인트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- TF-IDF는 단순 키워드 기반 → 길고 다양한 문장에 한계</a:t>
            </a:r>
            <a:br/>
            <a:r>
              <a:t>- Word2Vec은 문맥 무시, 동음이의어 구분 불가</a:t>
            </a:r>
            <a:br/>
            <a:r>
              <a:t>- BERT는 대체로 성능 우수하지만 학습/서빙 비용 큼</a:t>
            </a:r>
            <a:br/>
            <a:r>
              <a:t>→ 상황에 따라 적절한 방식 선택이 중요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4-6 코드 및 실습 연계 포인트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- TF-IDF: sklearn의 TfidfVectorizer로 벡터 생성</a:t>
            </a:r>
            <a:br/>
            <a:r>
              <a:t>- BERT: sentence-transformers로 문장 임베딩 추출</a:t>
            </a:r>
            <a:br/>
            <a:br/>
            <a:r>
              <a:t>→ 실습에서는 코사인 유사도를 이용해 상품 간 유사도 계산 실습 진행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