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260000"/>
            <a:ext cx="864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400" b="1">
                <a:solidFill>
                  <a:srgbClr val="000000"/>
                </a:solidFill>
              </a:defRPr>
            </a:pPr>
            <a:r>
              <a:t>05. 유사도 기반 검색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234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646464"/>
                </a:solidFill>
              </a:defRPr>
            </a:pPr>
            <a:r>
              <a:t>- 임베딩 + 유사도 + 정렬을 통한 검색 로직 구현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5-1 쿼리-문서 유사도란?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검색 시스템은 사용자의 입력(쿼리)와 상품 설명(문서)의 유사도를 계산해 결과를 정렬합니다.</a:t>
            </a:r>
            <a:br/>
            <a:br/>
            <a:r>
              <a:t>예: '흰색 남자 운동화' 검색 시, 유사도가 높은 상품명부터 상위 노출해야 검색 만족도가 높아집니다.</a:t>
            </a:r>
            <a:br/>
            <a:br/>
            <a:r>
              <a:t>이런 유사도 계산은 벡터화된 표현을 사용해 수치적으로 계산됩니다.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5-2 검색 흐름 구조도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1. 사용자 쿼리 입력</a:t>
            </a:r>
            <a:br/>
            <a:r>
              <a:t>2. 쿼리 임베딩 (TF-IDF / BERT)</a:t>
            </a:r>
            <a:br/>
            <a:r>
              <a:t>3. 전체 상품 데이터 벡터와 비교</a:t>
            </a:r>
            <a:br/>
            <a:r>
              <a:t>4. 코사인 유사도로 점수 계산</a:t>
            </a:r>
            <a:br/>
            <a:r>
              <a:t>5. 유사도 기준 정렬 후 상위 Top-N 결과 반환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5-3 코사인 유사도 수식 및 예시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CosineSimilarity(A, B) = (A • B) / (||A|| * ||B||)</a:t>
            </a:r>
            <a:br/>
            <a:r>
              <a:t>- 내적(dot product)을 벡터의 크기(norm)로 나눈 값</a:t>
            </a:r>
            <a:br/>
            <a:r>
              <a:t>- 벡터 방향이 비슷할수록 유사도가 1에 가까워짐</a:t>
            </a:r>
            <a:br/>
            <a:br/>
            <a:r>
              <a:t>예: '흰색 운동화' vs '화이트 러닝화' = 0.92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5-4 실무 활용 사례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검색어: '여성용 블랙 조깅화'</a:t>
            </a:r>
            <a:br/>
            <a:r>
              <a:t>- BERT 임베딩 → 전체 상품명 임베딩과 비교</a:t>
            </a:r>
            <a:br/>
            <a:r>
              <a:t>- 유사도 상위 5개 상품 노출</a:t>
            </a:r>
            <a:br/>
            <a:r>
              <a:t>- 추천, 연관검색어, 태그 자동 생성과도 연계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5-5 기획자 관점 주요 포인트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키워드 포함 여부보다 의미 기반 정렬이 핵심</a:t>
            </a:r>
            <a:br/>
            <a:r>
              <a:t>- 유사도 알고리즘에 따라 결과가 달라짐 (TF-IDF vs BERT)</a:t>
            </a:r>
            <a:br/>
            <a:r>
              <a:t>- 예외 케이스: 오버매칭, 의미 불일치, 긴 쿼리 처리 등 고려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0000"/>
                </a:solidFill>
              </a:defRPr>
            </a:pPr>
            <a:r>
              <a:t>5-6 실습 연계 안내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936000"/>
            <a:ext cx="7920000" cy="3600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0000" y="1152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282828"/>
                </a:solidFill>
              </a:defRPr>
            </a:pPr>
            <a:r>
              <a:t>- TF-IDF: 쿼리/상품명을 벡터화 후 코사인 유사도 계산</a:t>
            </a:r>
            <a:br/>
            <a:r>
              <a:t>- BERT: 문장 단위 임베딩 후 비교</a:t>
            </a:r>
            <a:br/>
            <a:r>
              <a:t>- 실습 목표: '쿼리 → 유사 상품 Top-N 추출' 전체 과정 구현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