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0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178" d="100"/>
          <a:sy n="178" d="100"/>
        </p:scale>
        <p:origin x="5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03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FC99B-89AC-D949-8EE4-91699112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2894"/>
            <a:ext cx="9158583" cy="5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Macintosh PowerPoint</Application>
  <PresentationFormat>On-screen Show (16:9)</PresentationFormat>
  <Paragraphs>36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Santos Andrés, Javier</cp:lastModifiedBy>
  <cp:revision>4</cp:revision>
  <dcterms:created xsi:type="dcterms:W3CDTF">2021-09-04T20:19:39Z</dcterms:created>
  <dcterms:modified xsi:type="dcterms:W3CDTF">2021-09-16T12:30:56Z</dcterms:modified>
</cp:coreProperties>
</file>