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a:p>
        </p:txBody>
      </p:sp>
      <p:sp>
        <p:nvSpPr>
          <p:cNvPr id="4" name="Marcador de fecha 3"/>
          <p:cNvSpPr>
            <a:spLocks noGrp="1"/>
          </p:cNvSpPr>
          <p:nvPr>
            <p:ph type="dt" sz="half" idx="10"/>
          </p:nvPr>
        </p:nvSpPr>
        <p:spPr/>
        <p:txBody>
          <a:bodyPr/>
          <a:lstStyle/>
          <a:p>
            <a:fld id="{9903A999-2507-47F3-BBED-64BA5C497680}" type="datetimeFigureOut">
              <a:rPr lang="es-PE" smtClean="0"/>
              <a:t>10/07/2019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8F2F21B-D3B1-4762-B973-31D804B04D85}" type="slidenum">
              <a:rPr lang="es-PE" smtClean="0"/>
              <a:t>‹Nº›</a:t>
            </a:fld>
            <a:endParaRPr lang="es-PE"/>
          </a:p>
        </p:txBody>
      </p:sp>
    </p:spTree>
    <p:extLst>
      <p:ext uri="{BB962C8B-B14F-4D97-AF65-F5344CB8AC3E}">
        <p14:creationId xmlns:p14="http://schemas.microsoft.com/office/powerpoint/2010/main" val="1227954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9903A999-2507-47F3-BBED-64BA5C497680}" type="datetimeFigureOut">
              <a:rPr lang="es-PE" smtClean="0"/>
              <a:t>10/07/2019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8F2F21B-D3B1-4762-B973-31D804B04D85}" type="slidenum">
              <a:rPr lang="es-PE" smtClean="0"/>
              <a:t>‹Nº›</a:t>
            </a:fld>
            <a:endParaRPr lang="es-PE"/>
          </a:p>
        </p:txBody>
      </p:sp>
    </p:spTree>
    <p:extLst>
      <p:ext uri="{BB962C8B-B14F-4D97-AF65-F5344CB8AC3E}">
        <p14:creationId xmlns:p14="http://schemas.microsoft.com/office/powerpoint/2010/main" val="346773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9903A999-2507-47F3-BBED-64BA5C497680}" type="datetimeFigureOut">
              <a:rPr lang="es-PE" smtClean="0"/>
              <a:t>10/07/2019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8F2F21B-D3B1-4762-B973-31D804B04D85}" type="slidenum">
              <a:rPr lang="es-PE" smtClean="0"/>
              <a:t>‹Nº›</a:t>
            </a:fld>
            <a:endParaRPr lang="es-PE"/>
          </a:p>
        </p:txBody>
      </p:sp>
    </p:spTree>
    <p:extLst>
      <p:ext uri="{BB962C8B-B14F-4D97-AF65-F5344CB8AC3E}">
        <p14:creationId xmlns:p14="http://schemas.microsoft.com/office/powerpoint/2010/main" val="3537509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9903A999-2507-47F3-BBED-64BA5C497680}" type="datetimeFigureOut">
              <a:rPr lang="es-PE" smtClean="0"/>
              <a:t>10/07/2019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8F2F21B-D3B1-4762-B973-31D804B04D85}" type="slidenum">
              <a:rPr lang="es-PE" smtClean="0"/>
              <a:t>‹Nº›</a:t>
            </a:fld>
            <a:endParaRPr lang="es-PE"/>
          </a:p>
        </p:txBody>
      </p:sp>
    </p:spTree>
    <p:extLst>
      <p:ext uri="{BB962C8B-B14F-4D97-AF65-F5344CB8AC3E}">
        <p14:creationId xmlns:p14="http://schemas.microsoft.com/office/powerpoint/2010/main" val="4010582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9903A999-2507-47F3-BBED-64BA5C497680}" type="datetimeFigureOut">
              <a:rPr lang="es-PE" smtClean="0"/>
              <a:t>10/07/2019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8F2F21B-D3B1-4762-B973-31D804B04D85}" type="slidenum">
              <a:rPr lang="es-PE" smtClean="0"/>
              <a:t>‹Nº›</a:t>
            </a:fld>
            <a:endParaRPr lang="es-PE"/>
          </a:p>
        </p:txBody>
      </p:sp>
    </p:spTree>
    <p:extLst>
      <p:ext uri="{BB962C8B-B14F-4D97-AF65-F5344CB8AC3E}">
        <p14:creationId xmlns:p14="http://schemas.microsoft.com/office/powerpoint/2010/main" val="573475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9903A999-2507-47F3-BBED-64BA5C497680}" type="datetimeFigureOut">
              <a:rPr lang="es-PE" smtClean="0"/>
              <a:t>10/07/2019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8F2F21B-D3B1-4762-B973-31D804B04D85}" type="slidenum">
              <a:rPr lang="es-PE" smtClean="0"/>
              <a:t>‹Nº›</a:t>
            </a:fld>
            <a:endParaRPr lang="es-PE"/>
          </a:p>
        </p:txBody>
      </p:sp>
    </p:spTree>
    <p:extLst>
      <p:ext uri="{BB962C8B-B14F-4D97-AF65-F5344CB8AC3E}">
        <p14:creationId xmlns:p14="http://schemas.microsoft.com/office/powerpoint/2010/main" val="4180824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9903A999-2507-47F3-BBED-64BA5C497680}" type="datetimeFigureOut">
              <a:rPr lang="es-PE" smtClean="0"/>
              <a:t>10/07/2019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08F2F21B-D3B1-4762-B973-31D804B04D85}" type="slidenum">
              <a:rPr lang="es-PE" smtClean="0"/>
              <a:t>‹Nº›</a:t>
            </a:fld>
            <a:endParaRPr lang="es-PE"/>
          </a:p>
        </p:txBody>
      </p:sp>
    </p:spTree>
    <p:extLst>
      <p:ext uri="{BB962C8B-B14F-4D97-AF65-F5344CB8AC3E}">
        <p14:creationId xmlns:p14="http://schemas.microsoft.com/office/powerpoint/2010/main" val="612119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9903A999-2507-47F3-BBED-64BA5C497680}" type="datetimeFigureOut">
              <a:rPr lang="es-PE" smtClean="0"/>
              <a:t>10/07/2019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08F2F21B-D3B1-4762-B973-31D804B04D85}" type="slidenum">
              <a:rPr lang="es-PE" smtClean="0"/>
              <a:t>‹Nº›</a:t>
            </a:fld>
            <a:endParaRPr lang="es-PE"/>
          </a:p>
        </p:txBody>
      </p:sp>
    </p:spTree>
    <p:extLst>
      <p:ext uri="{BB962C8B-B14F-4D97-AF65-F5344CB8AC3E}">
        <p14:creationId xmlns:p14="http://schemas.microsoft.com/office/powerpoint/2010/main" val="239759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903A999-2507-47F3-BBED-64BA5C497680}" type="datetimeFigureOut">
              <a:rPr lang="es-PE" smtClean="0"/>
              <a:t>10/07/2019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08F2F21B-D3B1-4762-B973-31D804B04D85}" type="slidenum">
              <a:rPr lang="es-PE" smtClean="0"/>
              <a:t>‹Nº›</a:t>
            </a:fld>
            <a:endParaRPr lang="es-PE"/>
          </a:p>
        </p:txBody>
      </p:sp>
    </p:spTree>
    <p:extLst>
      <p:ext uri="{BB962C8B-B14F-4D97-AF65-F5344CB8AC3E}">
        <p14:creationId xmlns:p14="http://schemas.microsoft.com/office/powerpoint/2010/main" val="816988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9903A999-2507-47F3-BBED-64BA5C497680}" type="datetimeFigureOut">
              <a:rPr lang="es-PE" smtClean="0"/>
              <a:t>10/07/2019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8F2F21B-D3B1-4762-B973-31D804B04D85}" type="slidenum">
              <a:rPr lang="es-PE" smtClean="0"/>
              <a:t>‹Nº›</a:t>
            </a:fld>
            <a:endParaRPr lang="es-PE"/>
          </a:p>
        </p:txBody>
      </p:sp>
    </p:spTree>
    <p:extLst>
      <p:ext uri="{BB962C8B-B14F-4D97-AF65-F5344CB8AC3E}">
        <p14:creationId xmlns:p14="http://schemas.microsoft.com/office/powerpoint/2010/main" val="55638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9903A999-2507-47F3-BBED-64BA5C497680}" type="datetimeFigureOut">
              <a:rPr lang="es-PE" smtClean="0"/>
              <a:t>10/07/2019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8F2F21B-D3B1-4762-B973-31D804B04D85}" type="slidenum">
              <a:rPr lang="es-PE" smtClean="0"/>
              <a:t>‹Nº›</a:t>
            </a:fld>
            <a:endParaRPr lang="es-PE"/>
          </a:p>
        </p:txBody>
      </p:sp>
    </p:spTree>
    <p:extLst>
      <p:ext uri="{BB962C8B-B14F-4D97-AF65-F5344CB8AC3E}">
        <p14:creationId xmlns:p14="http://schemas.microsoft.com/office/powerpoint/2010/main" val="2309672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3A999-2507-47F3-BBED-64BA5C497680}" type="datetimeFigureOut">
              <a:rPr lang="es-PE" smtClean="0"/>
              <a:t>10/07/2019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2F21B-D3B1-4762-B973-31D804B04D85}" type="slidenum">
              <a:rPr lang="es-PE" smtClean="0"/>
              <a:t>‹Nº›</a:t>
            </a:fld>
            <a:endParaRPr lang="es-PE"/>
          </a:p>
        </p:txBody>
      </p:sp>
    </p:spTree>
    <p:extLst>
      <p:ext uri="{BB962C8B-B14F-4D97-AF65-F5344CB8AC3E}">
        <p14:creationId xmlns:p14="http://schemas.microsoft.com/office/powerpoint/2010/main" val="2096305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924479" y="649496"/>
            <a:ext cx="2678938" cy="532903"/>
          </a:xfrm>
          <a:prstGeom prst="rect">
            <a:avLst/>
          </a:prstGeom>
        </p:spPr>
        <p:txBody>
          <a:bodyPr wrap="none">
            <a:spAutoFit/>
          </a:bodyPr>
          <a:lstStyle/>
          <a:p>
            <a:pPr>
              <a:lnSpc>
                <a:spcPct val="107000"/>
              </a:lnSpc>
              <a:spcAft>
                <a:spcPts val="800"/>
              </a:spcAft>
            </a:pPr>
            <a:r>
              <a:rPr lang="es-PE" sz="28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¿Qué es GitHub?</a:t>
            </a:r>
            <a:endParaRPr lang="es-PE"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ángulo 4"/>
          <p:cNvSpPr/>
          <p:nvPr/>
        </p:nvSpPr>
        <p:spPr>
          <a:xfrm>
            <a:off x="924479" y="1292560"/>
            <a:ext cx="6639077" cy="2668423"/>
          </a:xfrm>
          <a:prstGeom prst="rect">
            <a:avLst/>
          </a:prstGeom>
        </p:spPr>
        <p:txBody>
          <a:bodyPr wrap="square">
            <a:spAutoFit/>
          </a:bodyPr>
          <a:lstStyle/>
          <a:p>
            <a:pPr>
              <a:lnSpc>
                <a:spcPct val="107000"/>
              </a:lnSpc>
              <a:spcAft>
                <a:spcPts val="800"/>
              </a:spcAft>
            </a:pPr>
            <a:r>
              <a:rPr lang="es-PE" dirty="0" err="1">
                <a:latin typeface="Calibri" panose="020F0502020204030204" pitchFamily="34" charset="0"/>
                <a:ea typeface="Calibri" panose="020F0502020204030204" pitchFamily="34" charset="0"/>
                <a:cs typeface="Times New Roman" panose="02020603050405020304" pitchFamily="18" charset="0"/>
              </a:rPr>
              <a:t>GutHub</a:t>
            </a:r>
            <a:r>
              <a:rPr lang="es-PE" dirty="0">
                <a:latin typeface="Calibri" panose="020F0502020204030204" pitchFamily="34" charset="0"/>
                <a:ea typeface="Calibri" panose="020F0502020204030204" pitchFamily="34" charset="0"/>
                <a:cs typeface="Times New Roman" panose="02020603050405020304" pitchFamily="18" charset="0"/>
              </a:rPr>
              <a:t> es una plataforma de desarrollo colaborativo para alojar proyectos que utiliza un sistema de control de versiones </a:t>
            </a:r>
            <a:r>
              <a:rPr lang="es-PE" dirty="0" err="1">
                <a:latin typeface="Calibri" panose="020F0502020204030204" pitchFamily="34" charset="0"/>
                <a:ea typeface="Calibri" panose="020F0502020204030204" pitchFamily="34" charset="0"/>
                <a:cs typeface="Times New Roman" panose="02020603050405020304" pitchFamily="18" charset="0"/>
              </a:rPr>
              <a:t>Git</a:t>
            </a:r>
            <a:r>
              <a:rPr lang="es-PE"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s-PE" dirty="0" err="1">
                <a:latin typeface="Calibri" panose="020F0502020204030204" pitchFamily="34" charset="0"/>
                <a:ea typeface="Calibri" panose="020F0502020204030204" pitchFamily="34" charset="0"/>
                <a:cs typeface="Times New Roman" panose="02020603050405020304" pitchFamily="18" charset="0"/>
              </a:rPr>
              <a:t>Git</a:t>
            </a:r>
            <a:r>
              <a:rPr lang="es-PE" dirty="0">
                <a:latin typeface="Calibri" panose="020F0502020204030204" pitchFamily="34" charset="0"/>
                <a:ea typeface="Calibri" panose="020F0502020204030204" pitchFamily="34" charset="0"/>
                <a:cs typeface="Times New Roman" panose="02020603050405020304" pitchFamily="18" charset="0"/>
              </a:rPr>
              <a:t> es un software de control de versiones que es utilizado en aplicaciones que tienen un gran número de códigos fuente.</a:t>
            </a:r>
          </a:p>
          <a:p>
            <a:pPr>
              <a:lnSpc>
                <a:spcPct val="107000"/>
              </a:lnSpc>
              <a:spcAft>
                <a:spcPts val="800"/>
              </a:spcAft>
            </a:pPr>
            <a:r>
              <a:rPr lang="es-PE" dirty="0"/>
              <a:t>Los repositorios </a:t>
            </a:r>
            <a:r>
              <a:rPr lang="es-PE" dirty="0" err="1"/>
              <a:t>Git</a:t>
            </a:r>
            <a:r>
              <a:rPr lang="es-PE" dirty="0"/>
              <a:t> son una copia local del código con la característica particular de poder hacer varias versiones del código para poder revisar por si ya no funcionase, se cometió algún error o agregar nuevas funcionalidades.</a:t>
            </a:r>
          </a:p>
        </p:txBody>
      </p:sp>
      <p:pic>
        <p:nvPicPr>
          <p:cNvPr id="8" name="Imagen 7" descr="C:\Users\Josue Saavedra F\AppData\Local\Microsoft\Windows\INetCache\Content.Word\github-collab-retina-preview.gif"/>
          <p:cNvPicPr/>
          <p:nvPr/>
        </p:nvPicPr>
        <p:blipFill>
          <a:blip r:embed="rId2">
            <a:extLst>
              <a:ext uri="{28A0092B-C50C-407E-A947-70E740481C1C}">
                <a14:useLocalDpi xmlns:a14="http://schemas.microsoft.com/office/drawing/2010/main" val="0"/>
              </a:ext>
            </a:extLst>
          </a:blip>
          <a:srcRect/>
          <a:stretch>
            <a:fillRect/>
          </a:stretch>
        </p:blipFill>
        <p:spPr bwMode="auto">
          <a:xfrm>
            <a:off x="7710311" y="843844"/>
            <a:ext cx="3262489" cy="2825045"/>
          </a:xfrm>
          <a:prstGeom prst="rect">
            <a:avLst/>
          </a:prstGeom>
          <a:noFill/>
          <a:ln>
            <a:noFill/>
          </a:ln>
        </p:spPr>
      </p:pic>
      <p:sp>
        <p:nvSpPr>
          <p:cNvPr id="9" name="Rectángulo 8"/>
          <p:cNvSpPr/>
          <p:nvPr/>
        </p:nvSpPr>
        <p:spPr>
          <a:xfrm>
            <a:off x="924479" y="4031859"/>
            <a:ext cx="10048321" cy="1973104"/>
          </a:xfrm>
          <a:prstGeom prst="rect">
            <a:avLst/>
          </a:prstGeom>
        </p:spPr>
        <p:txBody>
          <a:bodyPr wrap="square">
            <a:spAutoFit/>
          </a:bodyPr>
          <a:lstStyle/>
          <a:p>
            <a:pPr>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GitHub nace con la finalidad de tener un respaldo de la información que hayamos trabajado, ya que, con los repositorios </a:t>
            </a:r>
            <a:r>
              <a:rPr lang="es-PE" dirty="0" err="1">
                <a:latin typeface="Calibri" panose="020F0502020204030204" pitchFamily="34" charset="0"/>
                <a:ea typeface="Calibri" panose="020F0502020204030204" pitchFamily="34" charset="0"/>
                <a:cs typeface="Times New Roman" panose="02020603050405020304" pitchFamily="18" charset="0"/>
              </a:rPr>
              <a:t>Git</a:t>
            </a:r>
            <a:r>
              <a:rPr lang="es-PE" dirty="0">
                <a:latin typeface="Calibri" panose="020F0502020204030204" pitchFamily="34" charset="0"/>
                <a:ea typeface="Calibri" panose="020F0502020204030204" pitchFamily="34" charset="0"/>
                <a:cs typeface="Times New Roman" panose="02020603050405020304" pitchFamily="18" charset="0"/>
              </a:rPr>
              <a:t> tenemos facilidad para poder corregir y o mejorar nuestros códigos, pero, como se menciona en el párrafo anterior, los archivos siguen siendo locales, lo que significa que si ocurriese algo con nuestra PC perderíamos nuestros datos.</a:t>
            </a:r>
          </a:p>
          <a:p>
            <a:pPr>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GitHub almacena nuestros datos tal y como lo hace una nube (Drive, Dropbox) y nos da la seguridad de que no se perderán y podemos acceder a nuestra información desde cualquier sitio.</a:t>
            </a:r>
          </a:p>
        </p:txBody>
      </p:sp>
    </p:spTree>
    <p:extLst>
      <p:ext uri="{BB962C8B-B14F-4D97-AF65-F5344CB8AC3E}">
        <p14:creationId xmlns:p14="http://schemas.microsoft.com/office/powerpoint/2010/main" val="2341104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rotWithShape="1">
          <a:blip r:embed="rId2"/>
          <a:srcRect t="13491" r="1223" b="4309"/>
          <a:stretch/>
        </p:blipFill>
        <p:spPr bwMode="auto">
          <a:xfrm>
            <a:off x="5565423" y="823500"/>
            <a:ext cx="5260622" cy="2585744"/>
          </a:xfrm>
          <a:prstGeom prst="rect">
            <a:avLst/>
          </a:prstGeom>
          <a:ln>
            <a:noFill/>
          </a:ln>
          <a:extLst>
            <a:ext uri="{53640926-AAD7-44D8-BBD7-CCE9431645EC}">
              <a14:shadowObscured xmlns:a14="http://schemas.microsoft.com/office/drawing/2010/main"/>
            </a:ext>
          </a:extLst>
        </p:spPr>
      </p:pic>
      <p:sp>
        <p:nvSpPr>
          <p:cNvPr id="7" name="Rectángulo 6"/>
          <p:cNvSpPr/>
          <p:nvPr/>
        </p:nvSpPr>
        <p:spPr>
          <a:xfrm>
            <a:off x="1219200" y="946006"/>
            <a:ext cx="3939821" cy="2463238"/>
          </a:xfrm>
          <a:prstGeom prst="rect">
            <a:avLst/>
          </a:prstGeom>
        </p:spPr>
        <p:txBody>
          <a:bodyPr wrap="square">
            <a:spAutoFit/>
          </a:bodyPr>
          <a:lstStyle/>
          <a:p>
            <a:pPr>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GitHub es utilizado principalmente para la creación de códigos fuente de programas para computadora. Los códigos de proyectos almacenados en GitHub normalmente se almacenan de forma pública, aunque utilizando una cuenta de pago se pueden almacenar repositorios de forma privada.</a:t>
            </a:r>
          </a:p>
        </p:txBody>
      </p:sp>
      <p:sp>
        <p:nvSpPr>
          <p:cNvPr id="10" name="Rectángulo 9"/>
          <p:cNvSpPr/>
          <p:nvPr/>
        </p:nvSpPr>
        <p:spPr>
          <a:xfrm>
            <a:off x="1219200" y="3607148"/>
            <a:ext cx="9731022" cy="2372060"/>
          </a:xfrm>
          <a:prstGeom prst="rect">
            <a:avLst/>
          </a:prstGeom>
        </p:spPr>
        <p:txBody>
          <a:bodyPr wrap="square">
            <a:spAutoFit/>
          </a:bodyPr>
          <a:lstStyle/>
          <a:p>
            <a:pPr>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Se puede trabajar en GitHub en solitario o con compañeros, necesitamos tener una base o plantilla sobre la que se empezará a trabajar y será usada por los integrantes del grupo. Esta vendría a ser la rama master y no se debe modificar.</a:t>
            </a:r>
          </a:p>
          <a:p>
            <a:pPr>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A partir del master se crearán las ramas que sean necesarias, normalmente una rama por funcionalidad.</a:t>
            </a:r>
          </a:p>
          <a:p>
            <a:pPr>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Se habla de ramas porque estructuralmente se trabaja como si fuese un árbol, el master vendría a ser la rama principal y las funcionalidades agregadas, ramas secundarias.</a:t>
            </a:r>
          </a:p>
        </p:txBody>
      </p:sp>
    </p:spTree>
    <p:extLst>
      <p:ext uri="{BB962C8B-B14F-4D97-AF65-F5344CB8AC3E}">
        <p14:creationId xmlns:p14="http://schemas.microsoft.com/office/powerpoint/2010/main" val="248530956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322</Words>
  <Application>Microsoft Office PowerPoint</Application>
  <PresentationFormat>Panorámica</PresentationFormat>
  <Paragraphs>10</Paragraphs>
  <Slides>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vt:i4>
      </vt:variant>
    </vt:vector>
  </HeadingPairs>
  <TitlesOfParts>
    <vt:vector size="7" baseType="lpstr">
      <vt:lpstr>Arial</vt:lpstr>
      <vt:lpstr>Calibri</vt:lpstr>
      <vt:lpstr>Calibri Light</vt:lpstr>
      <vt:lpstr>Times New Roman</vt:lpstr>
      <vt:lpstr>Tema de Office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Josue Saavedra F</dc:creator>
  <cp:lastModifiedBy>Josue Saavedra F</cp:lastModifiedBy>
  <cp:revision>1</cp:revision>
  <dcterms:created xsi:type="dcterms:W3CDTF">2019-07-11T03:57:05Z</dcterms:created>
  <dcterms:modified xsi:type="dcterms:W3CDTF">2019-07-11T03:59:52Z</dcterms:modified>
</cp:coreProperties>
</file>