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9B63-4AB8-453B-AC33-6985D7771E2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FEFE-71FB-4FD9-B970-D30BD2F8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6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B9B63-4AB8-453B-AC33-6985D7771E2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AFEFE-71FB-4FD9-B970-D30BD2F8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4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0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8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9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9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8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1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6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0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6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0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0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3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1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4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5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2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9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5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5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Grinshpoon</dc:creator>
  <cp:lastModifiedBy>Alon Grinshpoon</cp:lastModifiedBy>
  <cp:revision>2</cp:revision>
  <dcterms:created xsi:type="dcterms:W3CDTF">2017-03-30T04:36:24Z</dcterms:created>
  <dcterms:modified xsi:type="dcterms:W3CDTF">2017-03-30T04:37:15Z</dcterms:modified>
</cp:coreProperties>
</file>