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AB67-A86F-405E-8A23-C149CE6BB09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A2E0-583D-4781-B341-60651664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AB67-A86F-405E-8A23-C149CE6BB09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A2E0-583D-4781-B341-60651664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9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1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8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1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</cp:revision>
  <dcterms:created xsi:type="dcterms:W3CDTF">2017-04-14T00:51:45Z</dcterms:created>
  <dcterms:modified xsi:type="dcterms:W3CDTF">2017-04-14T00:51:45Z</dcterms:modified>
</cp:coreProperties>
</file>