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6BB-8E90-489F-B960-9DDC44EB38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692C-231A-4D6E-A09B-E9EBBC3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D6BB-8E90-489F-B960-9DDC44EB3867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692C-231A-4D6E-A09B-E9EBBC38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4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2</cp:revision>
  <dcterms:created xsi:type="dcterms:W3CDTF">2017-03-13T02:43:07Z</dcterms:created>
  <dcterms:modified xsi:type="dcterms:W3CDTF">2017-03-13T02:43:40Z</dcterms:modified>
</cp:coreProperties>
</file>