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8404800" cy="28803600"/>
  <p:notesSz cx="6858000" cy="9144000"/>
  <p:defaultTextStyle>
    <a:defPPr>
      <a:defRPr lang="en-US"/>
    </a:defPPr>
    <a:lvl1pPr marL="0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7786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5572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3358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1144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8931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6717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64503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02289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24" userDrawn="1">
          <p15:clr>
            <a:srgbClr val="A4A3A4"/>
          </p15:clr>
        </p15:guide>
        <p15:guide id="2" pos="9261" userDrawn="1">
          <p15:clr>
            <a:srgbClr val="A4A3A4"/>
          </p15:clr>
        </p15:guide>
        <p15:guide id="3" pos="10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80CD"/>
    <a:srgbClr val="FF9900"/>
    <a:srgbClr val="0680CC"/>
    <a:srgbClr val="3D95CC"/>
    <a:srgbClr val="003366"/>
    <a:srgbClr val="0736A4"/>
    <a:srgbClr val="235F9C"/>
    <a:srgbClr val="004A86"/>
    <a:srgbClr val="008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9492" autoAdjust="0"/>
  </p:normalViewPr>
  <p:slideViewPr>
    <p:cSldViewPr snapToGrid="0" snapToObjects="1">
      <p:cViewPr>
        <p:scale>
          <a:sx n="30" d="100"/>
          <a:sy n="30" d="100"/>
        </p:scale>
        <p:origin x="-188" y="-1224"/>
      </p:cViewPr>
      <p:guideLst>
        <p:guide orient="horz" pos="17724"/>
        <p:guide pos="9261"/>
        <p:guide pos="105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nel Acoba" userId="62ea16e7395004f0" providerId="LiveId" clId="{582C7735-1652-4AF6-ABA8-E1F2AC219DE4}"/>
    <pc:docChg chg="undo redo custSel modSld modMainMaster modNotesMaster">
      <pc:chgData name="Jonnel Acoba" userId="62ea16e7395004f0" providerId="LiveId" clId="{582C7735-1652-4AF6-ABA8-E1F2AC219DE4}" dt="2021-05-10T03:22:00.346" v="1399" actId="20577"/>
      <pc:docMkLst>
        <pc:docMk/>
      </pc:docMkLst>
      <pc:sldChg chg="addSp delSp modSp mod modNotes">
        <pc:chgData name="Jonnel Acoba" userId="62ea16e7395004f0" providerId="LiveId" clId="{582C7735-1652-4AF6-ABA8-E1F2AC219DE4}" dt="2021-05-10T03:22:00.346" v="1399" actId="20577"/>
        <pc:sldMkLst>
          <pc:docMk/>
          <pc:sldMk cId="2242600264" sldId="256"/>
        </pc:sldMkLst>
        <pc:spChg chg="mod">
          <ac:chgData name="Jonnel Acoba" userId="62ea16e7395004f0" providerId="LiveId" clId="{582C7735-1652-4AF6-ABA8-E1F2AC219DE4}" dt="2021-05-06T02:17:04.231" v="483" actId="27636"/>
          <ac:spMkLst>
            <pc:docMk/>
            <pc:sldMk cId="2242600264" sldId="256"/>
            <ac:spMk id="8" creationId="{00000000-0000-0000-0000-000000000000}"/>
          </ac:spMkLst>
        </pc:spChg>
        <pc:spChg chg="mod">
          <ac:chgData name="Jonnel Acoba" userId="62ea16e7395004f0" providerId="LiveId" clId="{582C7735-1652-4AF6-ABA8-E1F2AC219DE4}" dt="2021-05-06T02:11:11.331" v="24" actId="1038"/>
          <ac:spMkLst>
            <pc:docMk/>
            <pc:sldMk cId="2242600264" sldId="256"/>
            <ac:spMk id="9" creationId="{00000000-0000-0000-0000-000000000000}"/>
          </ac:spMkLst>
        </pc:spChg>
        <pc:spChg chg="mod">
          <ac:chgData name="Jonnel Acoba" userId="62ea16e7395004f0" providerId="LiveId" clId="{582C7735-1652-4AF6-ABA8-E1F2AC219DE4}" dt="2021-05-06T02:11:11.331" v="24" actId="1038"/>
          <ac:spMkLst>
            <pc:docMk/>
            <pc:sldMk cId="2242600264" sldId="256"/>
            <ac:spMk id="13" creationId="{00000000-0000-0000-0000-000000000000}"/>
          </ac:spMkLst>
        </pc:spChg>
        <pc:spChg chg="mod">
          <ac:chgData name="Jonnel Acoba" userId="62ea16e7395004f0" providerId="LiveId" clId="{582C7735-1652-4AF6-ABA8-E1F2AC219DE4}" dt="2021-05-06T02:11:11.331" v="24" actId="1038"/>
          <ac:spMkLst>
            <pc:docMk/>
            <pc:sldMk cId="2242600264" sldId="256"/>
            <ac:spMk id="25" creationId="{00000000-0000-0000-0000-000000000000}"/>
          </ac:spMkLst>
        </pc:spChg>
        <pc:spChg chg="mod">
          <ac:chgData name="Jonnel Acoba" userId="62ea16e7395004f0" providerId="LiveId" clId="{582C7735-1652-4AF6-ABA8-E1F2AC219DE4}" dt="2021-05-10T03:22:00.346" v="1399" actId="20577"/>
          <ac:spMkLst>
            <pc:docMk/>
            <pc:sldMk cId="2242600264" sldId="256"/>
            <ac:spMk id="29" creationId="{00000000-0000-0000-0000-000000000000}"/>
          </ac:spMkLst>
        </pc:spChg>
        <pc:spChg chg="mod">
          <ac:chgData name="Jonnel Acoba" userId="62ea16e7395004f0" providerId="LiveId" clId="{582C7735-1652-4AF6-ABA8-E1F2AC219DE4}" dt="2021-05-06T02:11:11.331" v="24" actId="1038"/>
          <ac:spMkLst>
            <pc:docMk/>
            <pc:sldMk cId="2242600264" sldId="256"/>
            <ac:spMk id="36" creationId="{00000000-0000-0000-0000-000000000000}"/>
          </ac:spMkLst>
        </pc:spChg>
        <pc:spChg chg="mod">
          <ac:chgData name="Jonnel Acoba" userId="62ea16e7395004f0" providerId="LiveId" clId="{582C7735-1652-4AF6-ABA8-E1F2AC219DE4}" dt="2021-05-06T02:11:11.331" v="24" actId="1038"/>
          <ac:spMkLst>
            <pc:docMk/>
            <pc:sldMk cId="2242600264" sldId="256"/>
            <ac:spMk id="41" creationId="{31941E75-9AD8-43C2-BBAA-BDFB525C1847}"/>
          </ac:spMkLst>
        </pc:spChg>
        <pc:spChg chg="mod">
          <ac:chgData name="Jonnel Acoba" userId="62ea16e7395004f0" providerId="LiveId" clId="{582C7735-1652-4AF6-ABA8-E1F2AC219DE4}" dt="2021-05-10T01:23:34.604" v="1302" actId="207"/>
          <ac:spMkLst>
            <pc:docMk/>
            <pc:sldMk cId="2242600264" sldId="256"/>
            <ac:spMk id="42" creationId="{00000000-0000-0000-0000-000000000000}"/>
          </ac:spMkLst>
        </pc:spChg>
        <pc:spChg chg="del mod">
          <ac:chgData name="Jonnel Acoba" userId="62ea16e7395004f0" providerId="LiveId" clId="{582C7735-1652-4AF6-ABA8-E1F2AC219DE4}" dt="2021-05-06T02:11:48.965" v="50" actId="478"/>
          <ac:spMkLst>
            <pc:docMk/>
            <pc:sldMk cId="2242600264" sldId="256"/>
            <ac:spMk id="43" creationId="{00000000-0000-0000-0000-000000000000}"/>
          </ac:spMkLst>
        </pc:spChg>
        <pc:spChg chg="del mod">
          <ac:chgData name="Jonnel Acoba" userId="62ea16e7395004f0" providerId="LiveId" clId="{582C7735-1652-4AF6-ABA8-E1F2AC219DE4}" dt="2021-05-06T02:11:46.051" v="49" actId="478"/>
          <ac:spMkLst>
            <pc:docMk/>
            <pc:sldMk cId="2242600264" sldId="256"/>
            <ac:spMk id="45" creationId="{00000000-0000-0000-0000-000000000000}"/>
          </ac:spMkLst>
        </pc:spChg>
        <pc:spChg chg="mod">
          <ac:chgData name="Jonnel Acoba" userId="62ea16e7395004f0" providerId="LiveId" clId="{582C7735-1652-4AF6-ABA8-E1F2AC219DE4}" dt="2021-05-06T02:11:11.331" v="24" actId="1038"/>
          <ac:spMkLst>
            <pc:docMk/>
            <pc:sldMk cId="2242600264" sldId="256"/>
            <ac:spMk id="47" creationId="{5320F406-4B0B-4979-B86A-321A2EFF7712}"/>
          </ac:spMkLst>
        </pc:spChg>
        <pc:spChg chg="mod">
          <ac:chgData name="Jonnel Acoba" userId="62ea16e7395004f0" providerId="LiveId" clId="{582C7735-1652-4AF6-ABA8-E1F2AC219DE4}" dt="2021-05-06T02:30:59.357" v="940" actId="20577"/>
          <ac:spMkLst>
            <pc:docMk/>
            <pc:sldMk cId="2242600264" sldId="256"/>
            <ac:spMk id="50" creationId="{C095AC23-11FA-43C3-B215-0AB040FEA931}"/>
          </ac:spMkLst>
        </pc:spChg>
        <pc:spChg chg="mod">
          <ac:chgData name="Jonnel Acoba" userId="62ea16e7395004f0" providerId="LiveId" clId="{582C7735-1652-4AF6-ABA8-E1F2AC219DE4}" dt="2021-05-10T01:57:43.438" v="1347" actId="20577"/>
          <ac:spMkLst>
            <pc:docMk/>
            <pc:sldMk cId="2242600264" sldId="256"/>
            <ac:spMk id="66" creationId="{A84C3F84-21DC-4212-80A8-A9EC7EF68368}"/>
          </ac:spMkLst>
        </pc:spChg>
        <pc:spChg chg="mod">
          <ac:chgData name="Jonnel Acoba" userId="62ea16e7395004f0" providerId="LiveId" clId="{582C7735-1652-4AF6-ABA8-E1F2AC219DE4}" dt="2021-05-06T02:11:11.331" v="24" actId="1038"/>
          <ac:spMkLst>
            <pc:docMk/>
            <pc:sldMk cId="2242600264" sldId="256"/>
            <ac:spMk id="71" creationId="{670971CF-BEAF-4104-BD36-07FC542025E4}"/>
          </ac:spMkLst>
        </pc:spChg>
        <pc:spChg chg="mod">
          <ac:chgData name="Jonnel Acoba" userId="62ea16e7395004f0" providerId="LiveId" clId="{582C7735-1652-4AF6-ABA8-E1F2AC219DE4}" dt="2021-05-10T01:16:26.919" v="1107" actId="207"/>
          <ac:spMkLst>
            <pc:docMk/>
            <pc:sldMk cId="2242600264" sldId="256"/>
            <ac:spMk id="72" creationId="{99D3BEFC-A925-405C-85F7-A0FA06EDDF96}"/>
          </ac:spMkLst>
        </pc:spChg>
        <pc:spChg chg="mod">
          <ac:chgData name="Jonnel Acoba" userId="62ea16e7395004f0" providerId="LiveId" clId="{582C7735-1652-4AF6-ABA8-E1F2AC219DE4}" dt="2021-05-06T02:31:05.652" v="948" actId="20577"/>
          <ac:spMkLst>
            <pc:docMk/>
            <pc:sldMk cId="2242600264" sldId="256"/>
            <ac:spMk id="73" creationId="{CD77914B-2F18-4899-8C45-4DD868C56A73}"/>
          </ac:spMkLst>
        </pc:spChg>
        <pc:spChg chg="add mod">
          <ac:chgData name="Jonnel Acoba" userId="62ea16e7395004f0" providerId="LiveId" clId="{582C7735-1652-4AF6-ABA8-E1F2AC219DE4}" dt="2021-05-06T02:22:02.471" v="792" actId="1035"/>
          <ac:spMkLst>
            <pc:docMk/>
            <pc:sldMk cId="2242600264" sldId="256"/>
            <ac:spMk id="74" creationId="{7F588C52-811B-4F3D-B247-029F842EF956}"/>
          </ac:spMkLst>
        </pc:spChg>
        <pc:spChg chg="add mod">
          <ac:chgData name="Jonnel Acoba" userId="62ea16e7395004f0" providerId="LiveId" clId="{582C7735-1652-4AF6-ABA8-E1F2AC219DE4}" dt="2021-05-10T01:45:11.110" v="1335" actId="313"/>
          <ac:spMkLst>
            <pc:docMk/>
            <pc:sldMk cId="2242600264" sldId="256"/>
            <ac:spMk id="75" creationId="{142652F1-2611-4020-A00C-F3EE8AF49CBA}"/>
          </ac:spMkLst>
        </pc:spChg>
        <pc:spChg chg="add mod">
          <ac:chgData name="Jonnel Acoba" userId="62ea16e7395004f0" providerId="LiveId" clId="{582C7735-1652-4AF6-ABA8-E1F2AC219DE4}" dt="2021-05-06T02:21:53.726" v="790" actId="1036"/>
          <ac:spMkLst>
            <pc:docMk/>
            <pc:sldMk cId="2242600264" sldId="256"/>
            <ac:spMk id="76" creationId="{E51D3A0A-A74E-4C7E-ACA2-1423D1827D57}"/>
          </ac:spMkLst>
        </pc:spChg>
        <pc:spChg chg="add mod">
          <ac:chgData name="Jonnel Acoba" userId="62ea16e7395004f0" providerId="LiveId" clId="{582C7735-1652-4AF6-ABA8-E1F2AC219DE4}" dt="2021-05-06T02:21:08.888" v="748" actId="404"/>
          <ac:spMkLst>
            <pc:docMk/>
            <pc:sldMk cId="2242600264" sldId="256"/>
            <ac:spMk id="77" creationId="{5E7E97AA-4FC9-4FE0-ABAF-2E208CAC235A}"/>
          </ac:spMkLst>
        </pc:spChg>
        <pc:picChg chg="mod">
          <ac:chgData name="Jonnel Acoba" userId="62ea16e7395004f0" providerId="LiveId" clId="{582C7735-1652-4AF6-ABA8-E1F2AC219DE4}" dt="2021-05-06T02:11:11.331" v="24" actId="1038"/>
          <ac:picMkLst>
            <pc:docMk/>
            <pc:sldMk cId="2242600264" sldId="256"/>
            <ac:picMk id="5" creationId="{420D49CE-3771-44B2-9509-7715440C677A}"/>
          </ac:picMkLst>
        </pc:picChg>
        <pc:picChg chg="mod">
          <ac:chgData name="Jonnel Acoba" userId="62ea16e7395004f0" providerId="LiveId" clId="{582C7735-1652-4AF6-ABA8-E1F2AC219DE4}" dt="2021-05-06T02:11:11.331" v="24" actId="1038"/>
          <ac:picMkLst>
            <pc:docMk/>
            <pc:sldMk cId="2242600264" sldId="256"/>
            <ac:picMk id="11" creationId="{6044988D-7CCD-4514-9186-19C5CFBE3481}"/>
          </ac:picMkLst>
        </pc:picChg>
        <pc:picChg chg="mod">
          <ac:chgData name="Jonnel Acoba" userId="62ea16e7395004f0" providerId="LiveId" clId="{582C7735-1652-4AF6-ABA8-E1F2AC219DE4}" dt="2021-05-06T02:11:11.331" v="24" actId="1038"/>
          <ac:picMkLst>
            <pc:docMk/>
            <pc:sldMk cId="2242600264" sldId="256"/>
            <ac:picMk id="14" creationId="{299BDA30-0390-458E-BF92-9E809C350C34}"/>
          </ac:picMkLst>
        </pc:picChg>
        <pc:picChg chg="mod">
          <ac:chgData name="Jonnel Acoba" userId="62ea16e7395004f0" providerId="LiveId" clId="{582C7735-1652-4AF6-ABA8-E1F2AC219DE4}" dt="2021-05-06T02:19:45.352" v="720" actId="208"/>
          <ac:picMkLst>
            <pc:docMk/>
            <pc:sldMk cId="2242600264" sldId="256"/>
            <ac:picMk id="18" creationId="{A72C6301-4BDC-44E8-9BC7-DCC8481D0537}"/>
          </ac:picMkLst>
        </pc:picChg>
        <pc:picChg chg="mod">
          <ac:chgData name="Jonnel Acoba" userId="62ea16e7395004f0" providerId="LiveId" clId="{582C7735-1652-4AF6-ABA8-E1F2AC219DE4}" dt="2021-05-06T02:11:11.331" v="24" actId="1038"/>
          <ac:picMkLst>
            <pc:docMk/>
            <pc:sldMk cId="2242600264" sldId="256"/>
            <ac:picMk id="20" creationId="{E09E844F-5F69-4AA4-B925-63F3F6E75351}"/>
          </ac:picMkLst>
        </pc:picChg>
        <pc:picChg chg="mod">
          <ac:chgData name="Jonnel Acoba" userId="62ea16e7395004f0" providerId="LiveId" clId="{582C7735-1652-4AF6-ABA8-E1F2AC219DE4}" dt="2021-05-06T02:11:11.331" v="24" actId="1038"/>
          <ac:picMkLst>
            <pc:docMk/>
            <pc:sldMk cId="2242600264" sldId="256"/>
            <ac:picMk id="22" creationId="{5AF599CC-F2C4-431C-BDBD-CDDE90BB3CFA}"/>
          </ac:picMkLst>
        </pc:picChg>
        <pc:picChg chg="mod">
          <ac:chgData name="Jonnel Acoba" userId="62ea16e7395004f0" providerId="LiveId" clId="{582C7735-1652-4AF6-ABA8-E1F2AC219DE4}" dt="2021-05-06T02:11:11.331" v="24" actId="1038"/>
          <ac:picMkLst>
            <pc:docMk/>
            <pc:sldMk cId="2242600264" sldId="256"/>
            <ac:picMk id="24" creationId="{0C388369-D36E-4A36-ABB6-759B2E46A99B}"/>
          </ac:picMkLst>
        </pc:picChg>
        <pc:picChg chg="mod">
          <ac:chgData name="Jonnel Acoba" userId="62ea16e7395004f0" providerId="LiveId" clId="{582C7735-1652-4AF6-ABA8-E1F2AC219DE4}" dt="2021-05-06T02:24:20.730" v="896" actId="1036"/>
          <ac:picMkLst>
            <pc:docMk/>
            <pc:sldMk cId="2242600264" sldId="256"/>
            <ac:picMk id="55" creationId="{0400F028-C2F3-4B7F-AF73-ED77E971D325}"/>
          </ac:picMkLst>
        </pc:picChg>
        <pc:picChg chg="mod">
          <ac:chgData name="Jonnel Acoba" userId="62ea16e7395004f0" providerId="LiveId" clId="{582C7735-1652-4AF6-ABA8-E1F2AC219DE4}" dt="2021-05-06T02:11:19.167" v="26" actId="1076"/>
          <ac:picMkLst>
            <pc:docMk/>
            <pc:sldMk cId="2242600264" sldId="256"/>
            <ac:picMk id="1509" creationId="{D4E812EE-ECB1-4667-8DD3-E0DA8E664AEA}"/>
          </ac:picMkLst>
        </pc:picChg>
        <pc:cxnChg chg="mod">
          <ac:chgData name="Jonnel Acoba" userId="62ea16e7395004f0" providerId="LiveId" clId="{582C7735-1652-4AF6-ABA8-E1F2AC219DE4}" dt="2021-05-06T02:11:11.331" v="24" actId="1038"/>
          <ac:cxnSpMkLst>
            <pc:docMk/>
            <pc:sldMk cId="2242600264" sldId="256"/>
            <ac:cxnSpMk id="16" creationId="{A3DD678E-38F0-4F40-9B66-1EBE5054D4BA}"/>
          </ac:cxnSpMkLst>
        </pc:cxnChg>
        <pc:cxnChg chg="mod">
          <ac:chgData name="Jonnel Acoba" userId="62ea16e7395004f0" providerId="LiveId" clId="{582C7735-1652-4AF6-ABA8-E1F2AC219DE4}" dt="2021-05-06T02:11:11.331" v="24" actId="1038"/>
          <ac:cxnSpMkLst>
            <pc:docMk/>
            <pc:sldMk cId="2242600264" sldId="256"/>
            <ac:cxnSpMk id="49" creationId="{D6761F9C-3453-482D-AF67-F05D5B25B880}"/>
          </ac:cxnSpMkLst>
        </pc:cxnChg>
        <pc:cxnChg chg="mod">
          <ac:chgData name="Jonnel Acoba" userId="62ea16e7395004f0" providerId="LiveId" clId="{582C7735-1652-4AF6-ABA8-E1F2AC219DE4}" dt="2021-05-06T02:17:14.604" v="484" actId="1036"/>
          <ac:cxnSpMkLst>
            <pc:docMk/>
            <pc:sldMk cId="2242600264" sldId="256"/>
            <ac:cxnSpMk id="69" creationId="{ABD617D3-DF73-4DDB-A60C-7DB31642AC34}"/>
          </ac:cxnSpMkLst>
        </pc:cxnChg>
        <pc:cxnChg chg="mod">
          <ac:chgData name="Jonnel Acoba" userId="62ea16e7395004f0" providerId="LiveId" clId="{582C7735-1652-4AF6-ABA8-E1F2AC219DE4}" dt="2021-05-06T02:24:26.272" v="900" actId="1036"/>
          <ac:cxnSpMkLst>
            <pc:docMk/>
            <pc:sldMk cId="2242600264" sldId="256"/>
            <ac:cxnSpMk id="70" creationId="{6BDD7B02-8920-41F9-9B7D-DB1B3708DD8E}"/>
          </ac:cxnSpMkLst>
        </pc:cxnChg>
        <pc:cxnChg chg="add mod">
          <ac:chgData name="Jonnel Acoba" userId="62ea16e7395004f0" providerId="LiveId" clId="{582C7735-1652-4AF6-ABA8-E1F2AC219DE4}" dt="2021-05-06T02:21:42.895" v="770" actId="1035"/>
          <ac:cxnSpMkLst>
            <pc:docMk/>
            <pc:sldMk cId="2242600264" sldId="256"/>
            <ac:cxnSpMk id="78" creationId="{F1583881-94A5-4E45-8374-1C4BA80A2F7F}"/>
          </ac:cxnSpMkLst>
        </pc:cxnChg>
      </pc:sldChg>
      <pc:sldMasterChg chg="modSp modSldLayout">
        <pc:chgData name="Jonnel Acoba" userId="62ea16e7395004f0" providerId="LiveId" clId="{582C7735-1652-4AF6-ABA8-E1F2AC219DE4}" dt="2021-05-06T02:11:04.325" v="0"/>
        <pc:sldMasterMkLst>
          <pc:docMk/>
          <pc:sldMasterMk cId="3243769568" sldId="2147483648"/>
        </pc:sldMasterMkLst>
        <pc:spChg chg="mod">
          <ac:chgData name="Jonnel Acoba" userId="62ea16e7395004f0" providerId="LiveId" clId="{582C7735-1652-4AF6-ABA8-E1F2AC219DE4}" dt="2021-05-06T02:11:04.325" v="0"/>
          <ac:spMkLst>
            <pc:docMk/>
            <pc:sldMasterMk cId="3243769568" sldId="2147483648"/>
            <ac:spMk id="2" creationId="{00000000-0000-0000-0000-000000000000}"/>
          </ac:spMkLst>
        </pc:spChg>
        <pc:spChg chg="mod">
          <ac:chgData name="Jonnel Acoba" userId="62ea16e7395004f0" providerId="LiveId" clId="{582C7735-1652-4AF6-ABA8-E1F2AC219DE4}" dt="2021-05-06T02:11:04.325" v="0"/>
          <ac:spMkLst>
            <pc:docMk/>
            <pc:sldMasterMk cId="3243769568" sldId="2147483648"/>
            <ac:spMk id="3" creationId="{00000000-0000-0000-0000-000000000000}"/>
          </ac:spMkLst>
        </pc:spChg>
        <pc:spChg chg="mod">
          <ac:chgData name="Jonnel Acoba" userId="62ea16e7395004f0" providerId="LiveId" clId="{582C7735-1652-4AF6-ABA8-E1F2AC219DE4}" dt="2021-05-06T02:11:04.325" v="0"/>
          <ac:spMkLst>
            <pc:docMk/>
            <pc:sldMasterMk cId="3243769568" sldId="2147483648"/>
            <ac:spMk id="4" creationId="{00000000-0000-0000-0000-000000000000}"/>
          </ac:spMkLst>
        </pc:spChg>
        <pc:spChg chg="mod">
          <ac:chgData name="Jonnel Acoba" userId="62ea16e7395004f0" providerId="LiveId" clId="{582C7735-1652-4AF6-ABA8-E1F2AC219DE4}" dt="2021-05-06T02:11:04.325" v="0"/>
          <ac:spMkLst>
            <pc:docMk/>
            <pc:sldMasterMk cId="3243769568" sldId="2147483648"/>
            <ac:spMk id="5" creationId="{00000000-0000-0000-0000-000000000000}"/>
          </ac:spMkLst>
        </pc:spChg>
        <pc:spChg chg="mod">
          <ac:chgData name="Jonnel Acoba" userId="62ea16e7395004f0" providerId="LiveId" clId="{582C7735-1652-4AF6-ABA8-E1F2AC219DE4}" dt="2021-05-06T02:11:04.325" v="0"/>
          <ac:spMkLst>
            <pc:docMk/>
            <pc:sldMasterMk cId="3243769568" sldId="2147483648"/>
            <ac:spMk id="6" creationId="{00000000-0000-0000-0000-000000000000}"/>
          </ac:spMkLst>
        </pc:spChg>
        <pc:sldLayoutChg chg="modSp">
          <pc:chgData name="Jonnel Acoba" userId="62ea16e7395004f0" providerId="LiveId" clId="{582C7735-1652-4AF6-ABA8-E1F2AC219DE4}" dt="2021-05-06T02:11:04.325" v="0"/>
          <pc:sldLayoutMkLst>
            <pc:docMk/>
            <pc:sldMasterMk cId="3243769568" sldId="2147483648"/>
            <pc:sldLayoutMk cId="146521300" sldId="2147483649"/>
          </pc:sldLayoutMkLst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46521300" sldId="2147483649"/>
              <ac:spMk id="2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46521300" sldId="2147483649"/>
              <ac:spMk id="3" creationId="{00000000-0000-0000-0000-000000000000}"/>
            </ac:spMkLst>
          </pc:spChg>
        </pc:sldLayoutChg>
        <pc:sldLayoutChg chg="modSp">
          <pc:chgData name="Jonnel Acoba" userId="62ea16e7395004f0" providerId="LiveId" clId="{582C7735-1652-4AF6-ABA8-E1F2AC219DE4}" dt="2021-05-06T02:11:04.325" v="0"/>
          <pc:sldLayoutMkLst>
            <pc:docMk/>
            <pc:sldMasterMk cId="3243769568" sldId="2147483648"/>
            <pc:sldLayoutMk cId="4215174562" sldId="2147483651"/>
          </pc:sldLayoutMkLst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4215174562" sldId="2147483651"/>
              <ac:spMk id="2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4215174562" sldId="2147483651"/>
              <ac:spMk id="3" creationId="{00000000-0000-0000-0000-000000000000}"/>
            </ac:spMkLst>
          </pc:spChg>
        </pc:sldLayoutChg>
        <pc:sldLayoutChg chg="modSp">
          <pc:chgData name="Jonnel Acoba" userId="62ea16e7395004f0" providerId="LiveId" clId="{582C7735-1652-4AF6-ABA8-E1F2AC219DE4}" dt="2021-05-06T02:11:04.325" v="0"/>
          <pc:sldLayoutMkLst>
            <pc:docMk/>
            <pc:sldMasterMk cId="3243769568" sldId="2147483648"/>
            <pc:sldLayoutMk cId="3028964187" sldId="2147483652"/>
          </pc:sldLayoutMkLst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3028964187" sldId="2147483652"/>
              <ac:spMk id="3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3028964187" sldId="2147483652"/>
              <ac:spMk id="4" creationId="{00000000-0000-0000-0000-000000000000}"/>
            </ac:spMkLst>
          </pc:spChg>
        </pc:sldLayoutChg>
        <pc:sldLayoutChg chg="modSp">
          <pc:chgData name="Jonnel Acoba" userId="62ea16e7395004f0" providerId="LiveId" clId="{582C7735-1652-4AF6-ABA8-E1F2AC219DE4}" dt="2021-05-06T02:11:04.325" v="0"/>
          <pc:sldLayoutMkLst>
            <pc:docMk/>
            <pc:sldMasterMk cId="3243769568" sldId="2147483648"/>
            <pc:sldLayoutMk cId="1740196766" sldId="2147483653"/>
          </pc:sldLayoutMkLst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740196766" sldId="2147483653"/>
              <ac:spMk id="2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740196766" sldId="2147483653"/>
              <ac:spMk id="3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740196766" sldId="2147483653"/>
              <ac:spMk id="4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740196766" sldId="2147483653"/>
              <ac:spMk id="5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740196766" sldId="2147483653"/>
              <ac:spMk id="6" creationId="{00000000-0000-0000-0000-000000000000}"/>
            </ac:spMkLst>
          </pc:spChg>
        </pc:sldLayoutChg>
        <pc:sldLayoutChg chg="modSp">
          <pc:chgData name="Jonnel Acoba" userId="62ea16e7395004f0" providerId="LiveId" clId="{582C7735-1652-4AF6-ABA8-E1F2AC219DE4}" dt="2021-05-06T02:11:04.325" v="0"/>
          <pc:sldLayoutMkLst>
            <pc:docMk/>
            <pc:sldMasterMk cId="3243769568" sldId="2147483648"/>
            <pc:sldLayoutMk cId="3679793108" sldId="2147483656"/>
          </pc:sldLayoutMkLst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3679793108" sldId="2147483656"/>
              <ac:spMk id="2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3679793108" sldId="2147483656"/>
              <ac:spMk id="3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3679793108" sldId="2147483656"/>
              <ac:spMk id="4" creationId="{00000000-0000-0000-0000-000000000000}"/>
            </ac:spMkLst>
          </pc:spChg>
        </pc:sldLayoutChg>
        <pc:sldLayoutChg chg="modSp">
          <pc:chgData name="Jonnel Acoba" userId="62ea16e7395004f0" providerId="LiveId" clId="{582C7735-1652-4AF6-ABA8-E1F2AC219DE4}" dt="2021-05-06T02:11:04.325" v="0"/>
          <pc:sldLayoutMkLst>
            <pc:docMk/>
            <pc:sldMasterMk cId="3243769568" sldId="2147483648"/>
            <pc:sldLayoutMk cId="1565881795" sldId="2147483657"/>
          </pc:sldLayoutMkLst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565881795" sldId="2147483657"/>
              <ac:spMk id="2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565881795" sldId="2147483657"/>
              <ac:spMk id="3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565881795" sldId="2147483657"/>
              <ac:spMk id="4" creationId="{00000000-0000-0000-0000-000000000000}"/>
            </ac:spMkLst>
          </pc:spChg>
        </pc:sldLayoutChg>
        <pc:sldLayoutChg chg="modSp">
          <pc:chgData name="Jonnel Acoba" userId="62ea16e7395004f0" providerId="LiveId" clId="{582C7735-1652-4AF6-ABA8-E1F2AC219DE4}" dt="2021-05-06T02:11:04.325" v="0"/>
          <pc:sldLayoutMkLst>
            <pc:docMk/>
            <pc:sldMasterMk cId="3243769568" sldId="2147483648"/>
            <pc:sldLayoutMk cId="1248749632" sldId="2147483659"/>
          </pc:sldLayoutMkLst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248749632" sldId="2147483659"/>
              <ac:spMk id="2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248749632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16D63-37EC-C44D-940A-20A04027357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CD54B-FCAA-554D-B4B2-1CB504E6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CD54B-FCAA-554D-B4B2-1CB504E6FB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8947788"/>
            <a:ext cx="32644080" cy="61741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16322040"/>
            <a:ext cx="26883360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8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6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349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132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915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698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48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264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A525-8B96-944C-9C6E-506E8D2188A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A525-8B96-944C-9C6E-506E8D2188A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941286" y="5534026"/>
            <a:ext cx="36291200" cy="1179680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7675" y="5534026"/>
            <a:ext cx="108233531" cy="1179680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A525-8B96-944C-9C6E-506E8D2188A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4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A525-8B96-944C-9C6E-506E8D2188A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4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6" y="18508983"/>
            <a:ext cx="32644080" cy="5720715"/>
          </a:xfrm>
        </p:spPr>
        <p:txBody>
          <a:bodyPr anchor="t"/>
          <a:lstStyle>
            <a:lvl1pPr algn="l">
              <a:defRPr sz="1557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6" y="12208197"/>
            <a:ext cx="32644080" cy="6300786"/>
          </a:xfrm>
        </p:spPr>
        <p:txBody>
          <a:bodyPr anchor="b"/>
          <a:lstStyle>
            <a:lvl1pPr marL="0" indent="0">
              <a:buNone/>
              <a:defRPr sz="7788">
                <a:solidFill>
                  <a:schemeClr val="tx1">
                    <a:tint val="75000"/>
                  </a:schemeClr>
                </a:solidFill>
              </a:defRPr>
            </a:lvl1pPr>
            <a:lvl2pPr marL="1783063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566126" indent="0">
              <a:buNone/>
              <a:defRPr sz="6213">
                <a:solidFill>
                  <a:schemeClr val="tx1">
                    <a:tint val="75000"/>
                  </a:schemeClr>
                </a:solidFill>
              </a:defRPr>
            </a:lvl3pPr>
            <a:lvl4pPr marL="5349188" indent="0">
              <a:buNone/>
              <a:defRPr sz="5425">
                <a:solidFill>
                  <a:schemeClr val="tx1">
                    <a:tint val="75000"/>
                  </a:schemeClr>
                </a:solidFill>
              </a:defRPr>
            </a:lvl4pPr>
            <a:lvl5pPr marL="7132251" indent="0">
              <a:buNone/>
              <a:defRPr sz="5425">
                <a:solidFill>
                  <a:schemeClr val="tx1">
                    <a:tint val="75000"/>
                  </a:schemeClr>
                </a:solidFill>
              </a:defRPr>
            </a:lvl5pPr>
            <a:lvl6pPr marL="8915315" indent="0">
              <a:buNone/>
              <a:defRPr sz="5425">
                <a:solidFill>
                  <a:schemeClr val="tx1">
                    <a:tint val="75000"/>
                  </a:schemeClr>
                </a:solidFill>
              </a:defRPr>
            </a:lvl6pPr>
            <a:lvl7pPr marL="10698377" indent="0">
              <a:buNone/>
              <a:defRPr sz="5425">
                <a:solidFill>
                  <a:schemeClr val="tx1">
                    <a:tint val="75000"/>
                  </a:schemeClr>
                </a:solidFill>
              </a:defRPr>
            </a:lvl7pPr>
            <a:lvl8pPr marL="12481440" indent="0">
              <a:buNone/>
              <a:defRPr sz="5425">
                <a:solidFill>
                  <a:schemeClr val="tx1">
                    <a:tint val="75000"/>
                  </a:schemeClr>
                </a:solidFill>
              </a:defRPr>
            </a:lvl8pPr>
            <a:lvl9pPr marL="14264503" indent="0">
              <a:buNone/>
              <a:defRPr sz="5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A525-8B96-944C-9C6E-506E8D2188A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7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7678" y="32257366"/>
            <a:ext cx="72262365" cy="91244739"/>
          </a:xfrm>
        </p:spPr>
        <p:txBody>
          <a:bodyPr/>
          <a:lstStyle>
            <a:lvl1pPr>
              <a:defRPr sz="10938"/>
            </a:lvl1pPr>
            <a:lvl2pPr>
              <a:defRPr sz="9363"/>
            </a:lvl2pPr>
            <a:lvl3pPr>
              <a:defRPr sz="7788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70123" y="32257366"/>
            <a:ext cx="72262365" cy="91244739"/>
          </a:xfrm>
        </p:spPr>
        <p:txBody>
          <a:bodyPr/>
          <a:lstStyle>
            <a:lvl1pPr>
              <a:defRPr sz="10938"/>
            </a:lvl1pPr>
            <a:lvl2pPr>
              <a:defRPr sz="9363"/>
            </a:lvl2pPr>
            <a:lvl3pPr>
              <a:defRPr sz="7788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A525-8B96-944C-9C6E-506E8D2188A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6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1153479"/>
            <a:ext cx="34564320" cy="480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6447474"/>
            <a:ext cx="16968791" cy="2687001"/>
          </a:xfrm>
        </p:spPr>
        <p:txBody>
          <a:bodyPr anchor="b"/>
          <a:lstStyle>
            <a:lvl1pPr marL="0" indent="0">
              <a:buNone/>
              <a:defRPr sz="9363" b="1"/>
            </a:lvl1pPr>
            <a:lvl2pPr marL="1783063" indent="0">
              <a:buNone/>
              <a:defRPr sz="7788" b="1"/>
            </a:lvl2pPr>
            <a:lvl3pPr marL="3566126" indent="0">
              <a:buNone/>
              <a:defRPr sz="7000" b="1"/>
            </a:lvl3pPr>
            <a:lvl4pPr marL="5349188" indent="0">
              <a:buNone/>
              <a:defRPr sz="6213" b="1"/>
            </a:lvl4pPr>
            <a:lvl5pPr marL="7132251" indent="0">
              <a:buNone/>
              <a:defRPr sz="6213" b="1"/>
            </a:lvl5pPr>
            <a:lvl6pPr marL="8915315" indent="0">
              <a:buNone/>
              <a:defRPr sz="6213" b="1"/>
            </a:lvl6pPr>
            <a:lvl7pPr marL="10698377" indent="0">
              <a:buNone/>
              <a:defRPr sz="6213" b="1"/>
            </a:lvl7pPr>
            <a:lvl8pPr marL="12481440" indent="0">
              <a:buNone/>
              <a:defRPr sz="6213" b="1"/>
            </a:lvl8pPr>
            <a:lvl9pPr marL="14264503" indent="0">
              <a:buNone/>
              <a:defRPr sz="6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0" y="9134476"/>
            <a:ext cx="16968791" cy="16595409"/>
          </a:xfrm>
        </p:spPr>
        <p:txBody>
          <a:bodyPr/>
          <a:lstStyle>
            <a:lvl1pPr>
              <a:defRPr sz="9363"/>
            </a:lvl1pPr>
            <a:lvl2pPr>
              <a:defRPr sz="7788"/>
            </a:lvl2pPr>
            <a:lvl3pPr>
              <a:defRPr sz="7000"/>
            </a:lvl3pPr>
            <a:lvl4pPr>
              <a:defRPr sz="6213"/>
            </a:lvl4pPr>
            <a:lvl5pPr>
              <a:defRPr sz="6213"/>
            </a:lvl5pPr>
            <a:lvl6pPr>
              <a:defRPr sz="6213"/>
            </a:lvl6pPr>
            <a:lvl7pPr>
              <a:defRPr sz="6213"/>
            </a:lvl7pPr>
            <a:lvl8pPr>
              <a:defRPr sz="6213"/>
            </a:lvl8pPr>
            <a:lvl9pPr>
              <a:defRPr sz="62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08" y="6447474"/>
            <a:ext cx="16975455" cy="2687001"/>
          </a:xfrm>
        </p:spPr>
        <p:txBody>
          <a:bodyPr anchor="b"/>
          <a:lstStyle>
            <a:lvl1pPr marL="0" indent="0">
              <a:buNone/>
              <a:defRPr sz="9363" b="1"/>
            </a:lvl1pPr>
            <a:lvl2pPr marL="1783063" indent="0">
              <a:buNone/>
              <a:defRPr sz="7788" b="1"/>
            </a:lvl2pPr>
            <a:lvl3pPr marL="3566126" indent="0">
              <a:buNone/>
              <a:defRPr sz="7000" b="1"/>
            </a:lvl3pPr>
            <a:lvl4pPr marL="5349188" indent="0">
              <a:buNone/>
              <a:defRPr sz="6213" b="1"/>
            </a:lvl4pPr>
            <a:lvl5pPr marL="7132251" indent="0">
              <a:buNone/>
              <a:defRPr sz="6213" b="1"/>
            </a:lvl5pPr>
            <a:lvl6pPr marL="8915315" indent="0">
              <a:buNone/>
              <a:defRPr sz="6213" b="1"/>
            </a:lvl6pPr>
            <a:lvl7pPr marL="10698377" indent="0">
              <a:buNone/>
              <a:defRPr sz="6213" b="1"/>
            </a:lvl7pPr>
            <a:lvl8pPr marL="12481440" indent="0">
              <a:buNone/>
              <a:defRPr sz="6213" b="1"/>
            </a:lvl8pPr>
            <a:lvl9pPr marL="14264503" indent="0">
              <a:buNone/>
              <a:defRPr sz="6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08" y="9134476"/>
            <a:ext cx="16975455" cy="16595409"/>
          </a:xfrm>
        </p:spPr>
        <p:txBody>
          <a:bodyPr/>
          <a:lstStyle>
            <a:lvl1pPr>
              <a:defRPr sz="9363"/>
            </a:lvl1pPr>
            <a:lvl2pPr>
              <a:defRPr sz="7788"/>
            </a:lvl2pPr>
            <a:lvl3pPr>
              <a:defRPr sz="7000"/>
            </a:lvl3pPr>
            <a:lvl4pPr>
              <a:defRPr sz="6213"/>
            </a:lvl4pPr>
            <a:lvl5pPr>
              <a:defRPr sz="6213"/>
            </a:lvl5pPr>
            <a:lvl6pPr>
              <a:defRPr sz="6213"/>
            </a:lvl6pPr>
            <a:lvl7pPr>
              <a:defRPr sz="6213"/>
            </a:lvl7pPr>
            <a:lvl8pPr>
              <a:defRPr sz="6213"/>
            </a:lvl8pPr>
            <a:lvl9pPr>
              <a:defRPr sz="62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A525-8B96-944C-9C6E-506E8D2188A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9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A525-8B96-944C-9C6E-506E8D2188A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9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A525-8B96-944C-9C6E-506E8D2188A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8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3" y="1146810"/>
            <a:ext cx="12634916" cy="4880610"/>
          </a:xfrm>
        </p:spPr>
        <p:txBody>
          <a:bodyPr anchor="b"/>
          <a:lstStyle>
            <a:lvl1pPr algn="l">
              <a:defRPr sz="778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0" y="1146813"/>
            <a:ext cx="21469350" cy="24583074"/>
          </a:xfrm>
        </p:spPr>
        <p:txBody>
          <a:bodyPr/>
          <a:lstStyle>
            <a:lvl1pPr>
              <a:defRPr sz="12513"/>
            </a:lvl1pPr>
            <a:lvl2pPr>
              <a:defRPr sz="10938"/>
            </a:lvl2pPr>
            <a:lvl3pPr>
              <a:defRPr sz="9363"/>
            </a:lvl3pPr>
            <a:lvl4pPr>
              <a:defRPr sz="7788"/>
            </a:lvl4pPr>
            <a:lvl5pPr>
              <a:defRPr sz="7788"/>
            </a:lvl5pPr>
            <a:lvl6pPr>
              <a:defRPr sz="7788"/>
            </a:lvl6pPr>
            <a:lvl7pPr>
              <a:defRPr sz="7788"/>
            </a:lvl7pPr>
            <a:lvl8pPr>
              <a:defRPr sz="7788"/>
            </a:lvl8pPr>
            <a:lvl9pPr>
              <a:defRPr sz="7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3" y="6027423"/>
            <a:ext cx="12634916" cy="19702464"/>
          </a:xfrm>
        </p:spPr>
        <p:txBody>
          <a:bodyPr/>
          <a:lstStyle>
            <a:lvl1pPr marL="0" indent="0">
              <a:buNone/>
              <a:defRPr sz="5425"/>
            </a:lvl1pPr>
            <a:lvl2pPr marL="1783063" indent="0">
              <a:buNone/>
              <a:defRPr sz="4638"/>
            </a:lvl2pPr>
            <a:lvl3pPr marL="3566126" indent="0">
              <a:buNone/>
              <a:defRPr sz="3938"/>
            </a:lvl3pPr>
            <a:lvl4pPr marL="5349188" indent="0">
              <a:buNone/>
              <a:defRPr sz="3500"/>
            </a:lvl4pPr>
            <a:lvl5pPr marL="7132251" indent="0">
              <a:buNone/>
              <a:defRPr sz="3500"/>
            </a:lvl5pPr>
            <a:lvl6pPr marL="8915315" indent="0">
              <a:buNone/>
              <a:defRPr sz="3500"/>
            </a:lvl6pPr>
            <a:lvl7pPr marL="10698377" indent="0">
              <a:buNone/>
              <a:defRPr sz="3500"/>
            </a:lvl7pPr>
            <a:lvl8pPr marL="12481440" indent="0">
              <a:buNone/>
              <a:defRPr sz="3500"/>
            </a:lvl8pPr>
            <a:lvl9pPr marL="14264503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A525-8B96-944C-9C6E-506E8D2188A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9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11" y="20162521"/>
            <a:ext cx="23042880" cy="2380299"/>
          </a:xfrm>
        </p:spPr>
        <p:txBody>
          <a:bodyPr anchor="b"/>
          <a:lstStyle>
            <a:lvl1pPr algn="l">
              <a:defRPr sz="778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11" y="2573655"/>
            <a:ext cx="23042880" cy="17282160"/>
          </a:xfrm>
        </p:spPr>
        <p:txBody>
          <a:bodyPr/>
          <a:lstStyle>
            <a:lvl1pPr marL="0" indent="0">
              <a:buNone/>
              <a:defRPr sz="12513"/>
            </a:lvl1pPr>
            <a:lvl2pPr marL="1783063" indent="0">
              <a:buNone/>
              <a:defRPr sz="10938"/>
            </a:lvl2pPr>
            <a:lvl3pPr marL="3566126" indent="0">
              <a:buNone/>
              <a:defRPr sz="9363"/>
            </a:lvl3pPr>
            <a:lvl4pPr marL="5349188" indent="0">
              <a:buNone/>
              <a:defRPr sz="7788"/>
            </a:lvl4pPr>
            <a:lvl5pPr marL="7132251" indent="0">
              <a:buNone/>
              <a:defRPr sz="7788"/>
            </a:lvl5pPr>
            <a:lvl6pPr marL="8915315" indent="0">
              <a:buNone/>
              <a:defRPr sz="7788"/>
            </a:lvl6pPr>
            <a:lvl7pPr marL="10698377" indent="0">
              <a:buNone/>
              <a:defRPr sz="7788"/>
            </a:lvl7pPr>
            <a:lvl8pPr marL="12481440" indent="0">
              <a:buNone/>
              <a:defRPr sz="7788"/>
            </a:lvl8pPr>
            <a:lvl9pPr marL="14264503" indent="0">
              <a:buNone/>
              <a:defRPr sz="778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11" y="22542820"/>
            <a:ext cx="23042880" cy="3380421"/>
          </a:xfrm>
        </p:spPr>
        <p:txBody>
          <a:bodyPr/>
          <a:lstStyle>
            <a:lvl1pPr marL="0" indent="0">
              <a:buNone/>
              <a:defRPr sz="5425"/>
            </a:lvl1pPr>
            <a:lvl2pPr marL="1783063" indent="0">
              <a:buNone/>
              <a:defRPr sz="4638"/>
            </a:lvl2pPr>
            <a:lvl3pPr marL="3566126" indent="0">
              <a:buNone/>
              <a:defRPr sz="3938"/>
            </a:lvl3pPr>
            <a:lvl4pPr marL="5349188" indent="0">
              <a:buNone/>
              <a:defRPr sz="3500"/>
            </a:lvl4pPr>
            <a:lvl5pPr marL="7132251" indent="0">
              <a:buNone/>
              <a:defRPr sz="3500"/>
            </a:lvl5pPr>
            <a:lvl6pPr marL="8915315" indent="0">
              <a:buNone/>
              <a:defRPr sz="3500"/>
            </a:lvl6pPr>
            <a:lvl7pPr marL="10698377" indent="0">
              <a:buNone/>
              <a:defRPr sz="3500"/>
            </a:lvl7pPr>
            <a:lvl8pPr marL="12481440" indent="0">
              <a:buNone/>
              <a:defRPr sz="3500"/>
            </a:lvl8pPr>
            <a:lvl9pPr marL="14264503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A525-8B96-944C-9C6E-506E8D2188A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8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153479"/>
            <a:ext cx="34564320" cy="4800600"/>
          </a:xfrm>
          <a:prstGeom prst="rect">
            <a:avLst/>
          </a:prstGeom>
        </p:spPr>
        <p:txBody>
          <a:bodyPr vert="horz" lIns="407557" tIns="203779" rIns="407557" bIns="20377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6720843"/>
            <a:ext cx="34564320" cy="19009044"/>
          </a:xfrm>
          <a:prstGeom prst="rect">
            <a:avLst/>
          </a:prstGeom>
        </p:spPr>
        <p:txBody>
          <a:bodyPr vert="horz" lIns="407557" tIns="203779" rIns="407557" bIns="20377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26696673"/>
            <a:ext cx="8961120" cy="1533525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>
              <a:defRPr sz="4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1A525-8B96-944C-9C6E-506E8D2188A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26696673"/>
            <a:ext cx="12161520" cy="1533525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>
              <a:defRPr sz="4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26696673"/>
            <a:ext cx="8961120" cy="1533525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r">
              <a:defRPr sz="4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6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83063" rtl="0" eaLnBrk="1" latinLnBrk="0" hangingPunct="1">
        <a:spcBef>
          <a:spcPct val="0"/>
        </a:spcBef>
        <a:buNone/>
        <a:defRPr sz="171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7298" indent="-1337298" algn="l" defTabSz="1783063" rtl="0" eaLnBrk="1" latinLnBrk="0" hangingPunct="1">
        <a:spcBef>
          <a:spcPct val="20000"/>
        </a:spcBef>
        <a:buFont typeface="Arial"/>
        <a:buChar char="•"/>
        <a:defRPr sz="12513" kern="1200">
          <a:solidFill>
            <a:schemeClr val="tx1"/>
          </a:solidFill>
          <a:latin typeface="+mn-lt"/>
          <a:ea typeface="+mn-ea"/>
          <a:cs typeface="+mn-cs"/>
        </a:defRPr>
      </a:lvl1pPr>
      <a:lvl2pPr marL="2897477" indent="-1114414" algn="l" defTabSz="1783063" rtl="0" eaLnBrk="1" latinLnBrk="0" hangingPunct="1">
        <a:spcBef>
          <a:spcPct val="20000"/>
        </a:spcBef>
        <a:buFont typeface="Arial"/>
        <a:buChar char="–"/>
        <a:defRPr sz="10938" kern="1200">
          <a:solidFill>
            <a:schemeClr val="tx1"/>
          </a:solidFill>
          <a:latin typeface="+mn-lt"/>
          <a:ea typeface="+mn-ea"/>
          <a:cs typeface="+mn-cs"/>
        </a:defRPr>
      </a:lvl2pPr>
      <a:lvl3pPr marL="4457657" indent="-891531" algn="l" defTabSz="1783063" rtl="0" eaLnBrk="1" latinLnBrk="0" hangingPunct="1">
        <a:spcBef>
          <a:spcPct val="20000"/>
        </a:spcBef>
        <a:buFont typeface="Arial"/>
        <a:buChar char="•"/>
        <a:defRPr sz="9363" kern="1200">
          <a:solidFill>
            <a:schemeClr val="tx1"/>
          </a:solidFill>
          <a:latin typeface="+mn-lt"/>
          <a:ea typeface="+mn-ea"/>
          <a:cs typeface="+mn-cs"/>
        </a:defRPr>
      </a:lvl3pPr>
      <a:lvl4pPr marL="6240720" indent="-891531" algn="l" defTabSz="1783063" rtl="0" eaLnBrk="1" latinLnBrk="0" hangingPunct="1">
        <a:spcBef>
          <a:spcPct val="20000"/>
        </a:spcBef>
        <a:buFont typeface="Arial"/>
        <a:buChar char="–"/>
        <a:defRPr sz="7788" kern="1200">
          <a:solidFill>
            <a:schemeClr val="tx1"/>
          </a:solidFill>
          <a:latin typeface="+mn-lt"/>
          <a:ea typeface="+mn-ea"/>
          <a:cs typeface="+mn-cs"/>
        </a:defRPr>
      </a:lvl4pPr>
      <a:lvl5pPr marL="8023783" indent="-891531" algn="l" defTabSz="1783063" rtl="0" eaLnBrk="1" latinLnBrk="0" hangingPunct="1">
        <a:spcBef>
          <a:spcPct val="20000"/>
        </a:spcBef>
        <a:buFont typeface="Arial"/>
        <a:buChar char="»"/>
        <a:defRPr sz="7788" kern="1200">
          <a:solidFill>
            <a:schemeClr val="tx1"/>
          </a:solidFill>
          <a:latin typeface="+mn-lt"/>
          <a:ea typeface="+mn-ea"/>
          <a:cs typeface="+mn-cs"/>
        </a:defRPr>
      </a:lvl5pPr>
      <a:lvl6pPr marL="9806846" indent="-891531" algn="l" defTabSz="1783063" rtl="0" eaLnBrk="1" latinLnBrk="0" hangingPunct="1">
        <a:spcBef>
          <a:spcPct val="20000"/>
        </a:spcBef>
        <a:buFont typeface="Arial"/>
        <a:buChar char="•"/>
        <a:defRPr sz="7788" kern="1200">
          <a:solidFill>
            <a:schemeClr val="tx1"/>
          </a:solidFill>
          <a:latin typeface="+mn-lt"/>
          <a:ea typeface="+mn-ea"/>
          <a:cs typeface="+mn-cs"/>
        </a:defRPr>
      </a:lvl6pPr>
      <a:lvl7pPr marL="11589909" indent="-891531" algn="l" defTabSz="1783063" rtl="0" eaLnBrk="1" latinLnBrk="0" hangingPunct="1">
        <a:spcBef>
          <a:spcPct val="20000"/>
        </a:spcBef>
        <a:buFont typeface="Arial"/>
        <a:buChar char="•"/>
        <a:defRPr sz="7788" kern="1200">
          <a:solidFill>
            <a:schemeClr val="tx1"/>
          </a:solidFill>
          <a:latin typeface="+mn-lt"/>
          <a:ea typeface="+mn-ea"/>
          <a:cs typeface="+mn-cs"/>
        </a:defRPr>
      </a:lvl7pPr>
      <a:lvl8pPr marL="13372972" indent="-891531" algn="l" defTabSz="1783063" rtl="0" eaLnBrk="1" latinLnBrk="0" hangingPunct="1">
        <a:spcBef>
          <a:spcPct val="20000"/>
        </a:spcBef>
        <a:buFont typeface="Arial"/>
        <a:buChar char="•"/>
        <a:defRPr sz="7788" kern="1200">
          <a:solidFill>
            <a:schemeClr val="tx1"/>
          </a:solidFill>
          <a:latin typeface="+mn-lt"/>
          <a:ea typeface="+mn-ea"/>
          <a:cs typeface="+mn-cs"/>
        </a:defRPr>
      </a:lvl8pPr>
      <a:lvl9pPr marL="15156034" indent="-891531" algn="l" defTabSz="1783063" rtl="0" eaLnBrk="1" latinLnBrk="0" hangingPunct="1">
        <a:spcBef>
          <a:spcPct val="20000"/>
        </a:spcBef>
        <a:buFont typeface="Arial"/>
        <a:buChar char="•"/>
        <a:defRPr sz="77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306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83063" algn="l" defTabSz="178306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2pPr>
      <a:lvl3pPr marL="3566126" algn="l" defTabSz="178306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349188" algn="l" defTabSz="178306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4pPr>
      <a:lvl5pPr marL="7132251" algn="l" defTabSz="178306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5pPr>
      <a:lvl6pPr marL="8915315" algn="l" defTabSz="178306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377" algn="l" defTabSz="178306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7pPr>
      <a:lvl8pPr marL="12481440" algn="l" defTabSz="178306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8pPr>
      <a:lvl9pPr marL="14264503" algn="l" defTabSz="178306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6"/>
          <p:cNvSpPr txBox="1">
            <a:spLocks/>
          </p:cNvSpPr>
          <p:nvPr/>
        </p:nvSpPr>
        <p:spPr>
          <a:xfrm>
            <a:off x="1219199" y="2127132"/>
            <a:ext cx="33266743" cy="1992082"/>
          </a:xfrm>
          <a:prstGeom prst="rect">
            <a:avLst/>
          </a:prstGeom>
        </p:spPr>
        <p:txBody>
          <a:bodyPr>
            <a:noAutofit/>
          </a:bodyPr>
          <a:lstStyle>
            <a:lvl1pPr marL="1528340" indent="-1528340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1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11402" indent="-1273616" algn="l" defTabSz="2037786" rtl="0" eaLnBrk="1" latinLnBrk="0" hangingPunct="1">
              <a:spcBef>
                <a:spcPct val="20000"/>
              </a:spcBef>
              <a:buFont typeface="Arial"/>
              <a:buChar char="–"/>
              <a:defRPr sz="1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94465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10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32251" indent="-1018893" algn="l" defTabSz="2037786" rtl="0" eaLnBrk="1" latinLnBrk="0" hangingPunct="1">
              <a:spcBef>
                <a:spcPct val="20000"/>
              </a:spcBef>
              <a:buFont typeface="Arial"/>
              <a:buChar char="–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0038" indent="-1018893" algn="l" defTabSz="2037786" rtl="0" eaLnBrk="1" latinLnBrk="0" hangingPunct="1">
              <a:spcBef>
                <a:spcPct val="20000"/>
              </a:spcBef>
              <a:buFont typeface="Arial"/>
              <a:buChar char="»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207824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45610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283396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321182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600" b="1" dirty="0">
                <a:solidFill>
                  <a:srgbClr val="004A86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Environmental Sustainability</a:t>
            </a:r>
          </a:p>
        </p:txBody>
      </p:sp>
      <p:sp>
        <p:nvSpPr>
          <p:cNvPr id="8" name="Text Placeholder 55"/>
          <p:cNvSpPr txBox="1">
            <a:spLocks/>
          </p:cNvSpPr>
          <p:nvPr/>
        </p:nvSpPr>
        <p:spPr>
          <a:xfrm>
            <a:off x="1219199" y="3587611"/>
            <a:ext cx="25607684" cy="7525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1528340" indent="-1528340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1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11402" indent="-1273616" algn="l" defTabSz="2037786" rtl="0" eaLnBrk="1" latinLnBrk="0" hangingPunct="1">
              <a:spcBef>
                <a:spcPct val="20000"/>
              </a:spcBef>
              <a:buFont typeface="Arial"/>
              <a:buChar char="–"/>
              <a:defRPr sz="1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94465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10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32251" indent="-1018893" algn="l" defTabSz="2037786" rtl="0" eaLnBrk="1" latinLnBrk="0" hangingPunct="1">
              <a:spcBef>
                <a:spcPct val="20000"/>
              </a:spcBef>
              <a:buFont typeface="Arial"/>
              <a:buChar char="–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0038" indent="-1018893" algn="l" defTabSz="2037786" rtl="0" eaLnBrk="1" latinLnBrk="0" hangingPunct="1">
              <a:spcBef>
                <a:spcPct val="20000"/>
              </a:spcBef>
              <a:buFont typeface="Arial"/>
              <a:buChar char="»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207824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45610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283396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321182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spc="525" dirty="0">
                <a:solidFill>
                  <a:srgbClr val="000000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JONNEL S. ACOBA</a:t>
            </a:r>
            <a:r>
              <a:rPr lang="en-US" sz="4400" spc="525" dirty="0">
                <a:solidFill>
                  <a:srgbClr val="000000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, THE MAXWELL SCHOOL OF CITIZENSHIP AND PUBLIC AFFAIRS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63596" y="8292244"/>
            <a:ext cx="1847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000" dirty="0"/>
          </a:p>
        </p:txBody>
      </p:sp>
      <p:sp>
        <p:nvSpPr>
          <p:cNvPr id="36" name="TextBox 35"/>
          <p:cNvSpPr txBox="1"/>
          <p:nvPr/>
        </p:nvSpPr>
        <p:spPr>
          <a:xfrm>
            <a:off x="19722601" y="22511189"/>
            <a:ext cx="1847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000" dirty="0"/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1298987" y="5223917"/>
            <a:ext cx="11430000" cy="100012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vert="horz" lIns="0" tIns="178307" rIns="0" bIns="178307" rtlCol="0" anchor="ctr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cap="all" spc="525" dirty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MOTIVATION</a:t>
            </a:r>
          </a:p>
        </p:txBody>
      </p:sp>
      <p:sp>
        <p:nvSpPr>
          <p:cNvPr id="29" name="Text Placeholder 2"/>
          <p:cNvSpPr txBox="1">
            <a:spLocks/>
          </p:cNvSpPr>
          <p:nvPr/>
        </p:nvSpPr>
        <p:spPr>
          <a:xfrm>
            <a:off x="1277722" y="6370505"/>
            <a:ext cx="11438002" cy="69578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vert="horz" lIns="240030" tIns="320040" rIns="240030" bIns="240030" rtlCol="0" anchor="t" anchorCtr="0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Over the years, destructive natural disasters have adversely impacted economies, claimed lives, and damaged properties. Various literatures posit that aside from inherent [exposure] risk of countries, the prevalence of devastating </a:t>
            </a:r>
            <a:r>
              <a:rPr lang="en-US" sz="300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natural disasters is </a:t>
            </a:r>
            <a:r>
              <a:rPr lang="en-US" sz="30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predicated by the worsening state of the environment (climate change).</a:t>
            </a:r>
          </a:p>
          <a:p>
            <a:pPr algn="l"/>
            <a:endParaRPr lang="en-US" sz="30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algn="l"/>
            <a:r>
              <a:rPr lang="en-US" sz="3000" b="1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Research Questions</a:t>
            </a:r>
            <a:r>
              <a:rPr lang="en-US" sz="30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:</a:t>
            </a:r>
          </a:p>
          <a:p>
            <a:pPr algn="l"/>
            <a:endParaRPr lang="en-US" sz="10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Is there a relationship between EPI and WRI? 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What does EPI tell about the exposure and vulnerability of countries to natural disasters?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What does the location and economic development status of a country tell about its WRI and EPI?</a:t>
            </a:r>
          </a:p>
        </p:txBody>
      </p:sp>
      <p:sp>
        <p:nvSpPr>
          <p:cNvPr id="42" name="Text Placeholder 2"/>
          <p:cNvSpPr txBox="1">
            <a:spLocks/>
          </p:cNvSpPr>
          <p:nvPr/>
        </p:nvSpPr>
        <p:spPr>
          <a:xfrm>
            <a:off x="1394777" y="19769332"/>
            <a:ext cx="11156198" cy="7869097"/>
          </a:xfrm>
          <a:prstGeom prst="rect">
            <a:avLst/>
          </a:prstGeom>
          <a:noFill/>
          <a:ln>
            <a:noFill/>
          </a:ln>
        </p:spPr>
        <p:txBody>
          <a:bodyPr vert="horz" lIns="240030" tIns="320040" rIns="240030" bIns="240030" rtlCol="0" anchor="t" anchorCtr="0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b="1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The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World Risk Index (WRI) Report from 2016 to 2020</a:t>
            </a:r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 ranked 181 countries around the word according to their risk of becoming a victim of extreme natural event. WRI is a function of Exposure and Vulnerability. Exposure refers to inherent risk of a country and Vulnerability pertains to the mean of Susceptibility, Lack of Coping Capacities, and Lack of Adaptive Capacities.</a:t>
            </a:r>
          </a:p>
          <a:p>
            <a:pPr marL="433388" algn="l"/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PH" sz="28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The</a:t>
            </a:r>
            <a:r>
              <a:rPr lang="en-PH" sz="2800" b="1" dirty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 </a:t>
            </a:r>
            <a:r>
              <a:rPr lang="en-PH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2020 Environmental Performance Index (EPI) Report </a:t>
            </a:r>
            <a:r>
              <a:rPr lang="en-PH" sz="28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r</a:t>
            </a:r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anked 180 countries according to their performance in addressing environmental sustainability issues. The EPI assessment uses 32 metrics or indicators summed up in two components: Environmental Health and Ecosystem Vitality.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Utilized economic and socio-demographic data from the </a:t>
            </a:r>
            <a:r>
              <a:rPr lang="en-US" sz="2800" b="1" dirty="0">
                <a:solidFill>
                  <a:srgbClr val="0680CD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2020 World Economic Outlook Report </a:t>
            </a:r>
            <a:r>
              <a:rPr lang="en-US" sz="2800" dirty="0">
                <a:solidFill>
                  <a:srgbClr val="0680CD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downloaded from the </a:t>
            </a:r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International</a:t>
            </a:r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 Monetary Fund (IMF) website.</a:t>
            </a:r>
          </a:p>
          <a:p>
            <a:pPr marL="400050" indent="-400050" algn="l">
              <a:buFont typeface="Arial"/>
              <a:buChar char="•"/>
            </a:pPr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lvl="1"/>
            <a:endParaRPr lang="en-US" sz="2800" b="1" dirty="0"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833438" indent="-400050" algn="l">
              <a:buFont typeface="Lucida Grande"/>
              <a:buChar char="-"/>
            </a:pPr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400050" indent="-400050" algn="l">
              <a:buFont typeface="Arial"/>
              <a:buChar char="•"/>
            </a:pPr>
            <a:endParaRPr lang="en-US" sz="2800" i="1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</p:txBody>
      </p:sp>
      <p:pic>
        <p:nvPicPr>
          <p:cNvPr id="1509" name="Picture 485" descr="See the source image">
            <a:extLst>
              <a:ext uri="{FF2B5EF4-FFF2-40B4-BE49-F238E27FC236}">
                <a16:creationId xmlns:a16="http://schemas.microsoft.com/office/drawing/2014/main" id="{D4E812EE-ECB1-4667-8DD3-E0DA8E664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292" y="896680"/>
            <a:ext cx="76200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 Placeholder 56">
            <a:extLst>
              <a:ext uri="{FF2B5EF4-FFF2-40B4-BE49-F238E27FC236}">
                <a16:creationId xmlns:a16="http://schemas.microsoft.com/office/drawing/2014/main" id="{31941E75-9AD8-43C2-BBAA-BDFB525C1847}"/>
              </a:ext>
            </a:extLst>
          </p:cNvPr>
          <p:cNvSpPr txBox="1">
            <a:spLocks/>
          </p:cNvSpPr>
          <p:nvPr/>
        </p:nvSpPr>
        <p:spPr>
          <a:xfrm>
            <a:off x="1219199" y="926618"/>
            <a:ext cx="33266743" cy="1992082"/>
          </a:xfrm>
          <a:prstGeom prst="rect">
            <a:avLst/>
          </a:prstGeom>
        </p:spPr>
        <p:txBody>
          <a:bodyPr>
            <a:noAutofit/>
          </a:bodyPr>
          <a:lstStyle>
            <a:lvl1pPr marL="1528340" indent="-1528340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1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11402" indent="-1273616" algn="l" defTabSz="2037786" rtl="0" eaLnBrk="1" latinLnBrk="0" hangingPunct="1">
              <a:spcBef>
                <a:spcPct val="20000"/>
              </a:spcBef>
              <a:buFont typeface="Arial"/>
              <a:buChar char="–"/>
              <a:defRPr sz="1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94465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10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32251" indent="-1018893" algn="l" defTabSz="2037786" rtl="0" eaLnBrk="1" latinLnBrk="0" hangingPunct="1">
              <a:spcBef>
                <a:spcPct val="20000"/>
              </a:spcBef>
              <a:buFont typeface="Arial"/>
              <a:buChar char="–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0038" indent="-1018893" algn="l" defTabSz="2037786" rtl="0" eaLnBrk="1" latinLnBrk="0" hangingPunct="1">
              <a:spcBef>
                <a:spcPct val="20000"/>
              </a:spcBef>
              <a:buFont typeface="Arial"/>
              <a:buChar char="»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207824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45610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283396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321182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600" b="1" dirty="0">
                <a:solidFill>
                  <a:srgbClr val="004A86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Linking Disaster Risk and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320F406-4B0B-4979-B86A-321A2EFF7712}"/>
              </a:ext>
            </a:extLst>
          </p:cNvPr>
          <p:cNvSpPr txBox="1">
            <a:spLocks/>
          </p:cNvSpPr>
          <p:nvPr/>
        </p:nvSpPr>
        <p:spPr>
          <a:xfrm>
            <a:off x="1277722" y="13681670"/>
            <a:ext cx="11430000" cy="100012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vert="horz" lIns="0" tIns="178307" rIns="0" bIns="178307" rtlCol="0" anchor="ctr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cap="all" spc="525" dirty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D49CE-3771-44B2-9509-7715440C6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987" y="14848354"/>
            <a:ext cx="3600000" cy="48336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44988D-7CCD-4514-9186-19C5CFBE3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047" y="14915839"/>
            <a:ext cx="3600000" cy="46363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9BDA30-0390-458E-BF92-9E809C350C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6402" y="14915840"/>
            <a:ext cx="3655059" cy="468928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678E-38F0-4F40-9B66-1EBE5054D4BA}"/>
              </a:ext>
            </a:extLst>
          </p:cNvPr>
          <p:cNvCxnSpPr/>
          <p:nvPr/>
        </p:nvCxnSpPr>
        <p:spPr>
          <a:xfrm>
            <a:off x="1394777" y="19932616"/>
            <a:ext cx="1100734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6761F9C-3453-482D-AF67-F05D5B25B880}"/>
              </a:ext>
            </a:extLst>
          </p:cNvPr>
          <p:cNvCxnSpPr/>
          <p:nvPr/>
        </p:nvCxnSpPr>
        <p:spPr>
          <a:xfrm>
            <a:off x="1547177" y="27801713"/>
            <a:ext cx="1100734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C095AC23-11FA-43C3-B215-0AB040FEA931}"/>
              </a:ext>
            </a:extLst>
          </p:cNvPr>
          <p:cNvSpPr txBox="1">
            <a:spLocks/>
          </p:cNvSpPr>
          <p:nvPr/>
        </p:nvSpPr>
        <p:spPr>
          <a:xfrm>
            <a:off x="13607600" y="5240097"/>
            <a:ext cx="11430000" cy="100012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vert="horz" lIns="0" tIns="178307" rIns="0" bIns="178307" rtlCol="0" anchor="ctr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cap="all" spc="525" dirty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ANALYSIS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2C6301-4BDC-44E8-9BC7-DCC8481D053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577" r="13915"/>
          <a:stretch/>
        </p:blipFill>
        <p:spPr>
          <a:xfrm>
            <a:off x="13504488" y="20111857"/>
            <a:ext cx="11438003" cy="75312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09E844F-5F69-4AA4-B925-63F3F6E753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77526" y="17445187"/>
            <a:ext cx="11438002" cy="24678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AF599CC-F2C4-431C-BDBD-CDDE90BB3C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10842" y="12496772"/>
            <a:ext cx="11429999" cy="46181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C388369-D36E-4A36-ABB6-759B2E46A9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32162" y="8277450"/>
            <a:ext cx="11465130" cy="4156441"/>
          </a:xfrm>
          <a:prstGeom prst="rect">
            <a:avLst/>
          </a:prstGeom>
        </p:spPr>
      </p:pic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A84C3F84-21DC-4212-80A8-A9EC7EF68368}"/>
              </a:ext>
            </a:extLst>
          </p:cNvPr>
          <p:cNvSpPr txBox="1">
            <a:spLocks/>
          </p:cNvSpPr>
          <p:nvPr/>
        </p:nvSpPr>
        <p:spPr>
          <a:xfrm>
            <a:off x="13415704" y="6265713"/>
            <a:ext cx="11883224" cy="1542896"/>
          </a:xfrm>
          <a:prstGeom prst="rect">
            <a:avLst/>
          </a:prstGeom>
          <a:noFill/>
          <a:ln>
            <a:noFill/>
          </a:ln>
        </p:spPr>
        <p:txBody>
          <a:bodyPr vert="horz" lIns="240030" tIns="320040" rIns="240030" bIns="240030" rtlCol="0" anchor="t" anchorCtr="0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Performance in environmental sustainability management (EPI) is negatively correlated with the risk of natural disaster (WRI).</a:t>
            </a:r>
          </a:p>
          <a:p>
            <a:pPr algn="l"/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lvl="1"/>
            <a:endParaRPr lang="en-US" sz="5163" b="1" dirty="0"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833438" indent="-400050" algn="l">
              <a:buFont typeface="Lucida Grande"/>
              <a:buChar char="-"/>
            </a:pPr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400050" indent="-400050" algn="l">
              <a:buFont typeface="Arial"/>
              <a:buChar char="•"/>
            </a:pPr>
            <a:endParaRPr lang="en-US" sz="2800" i="1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400F028-C2F3-4B7F-AF73-ED77E971D3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28177" y="7741603"/>
            <a:ext cx="11596203" cy="2662715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BD617D3-DF73-4DDB-A60C-7DB31642AC34}"/>
              </a:ext>
            </a:extLst>
          </p:cNvPr>
          <p:cNvCxnSpPr/>
          <p:nvPr/>
        </p:nvCxnSpPr>
        <p:spPr>
          <a:xfrm>
            <a:off x="13415704" y="27825800"/>
            <a:ext cx="1152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DD7B02-8920-41F9-9B7D-DB1B3708DD8E}"/>
              </a:ext>
            </a:extLst>
          </p:cNvPr>
          <p:cNvCxnSpPr/>
          <p:nvPr/>
        </p:nvCxnSpPr>
        <p:spPr>
          <a:xfrm>
            <a:off x="13536527" y="10776188"/>
            <a:ext cx="1152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670971CF-BEAF-4104-BD36-07FC542025E4}"/>
              </a:ext>
            </a:extLst>
          </p:cNvPr>
          <p:cNvSpPr txBox="1">
            <a:spLocks/>
          </p:cNvSpPr>
          <p:nvPr/>
        </p:nvSpPr>
        <p:spPr>
          <a:xfrm>
            <a:off x="13415704" y="11049152"/>
            <a:ext cx="11883224" cy="1416121"/>
          </a:xfrm>
          <a:prstGeom prst="rect">
            <a:avLst/>
          </a:prstGeom>
          <a:noFill/>
          <a:ln>
            <a:noFill/>
          </a:ln>
        </p:spPr>
        <p:txBody>
          <a:bodyPr vert="horz" lIns="240030" tIns="320040" rIns="240030" bIns="240030" rtlCol="0" anchor="t" anchorCtr="0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EPI has a stronger correlation with a country's risk vulnerability than its exposure.</a:t>
            </a:r>
          </a:p>
          <a:p>
            <a:pPr algn="l"/>
            <a:endParaRPr lang="en-US" sz="2800" i="1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99D3BEFC-A925-405C-85F7-A0FA06EDDF96}"/>
              </a:ext>
            </a:extLst>
          </p:cNvPr>
          <p:cNvSpPr txBox="1">
            <a:spLocks/>
          </p:cNvSpPr>
          <p:nvPr/>
        </p:nvSpPr>
        <p:spPr>
          <a:xfrm>
            <a:off x="25694224" y="6265713"/>
            <a:ext cx="11883223" cy="1842840"/>
          </a:xfrm>
          <a:prstGeom prst="rect">
            <a:avLst/>
          </a:prstGeom>
          <a:noFill/>
          <a:ln>
            <a:noFill/>
          </a:ln>
        </p:spPr>
        <p:txBody>
          <a:bodyPr vert="horz" lIns="240030" tIns="320040" rIns="240030" bIns="240030" rtlCol="0" anchor="t" anchorCtr="0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Advanced economies perform better in addressing environmental sustainability issues, hence with lower risk of natural disaster</a:t>
            </a:r>
            <a:r>
              <a:rPr lang="en-US" sz="2800" b="1" dirty="0">
                <a:solidFill>
                  <a:srgbClr val="FF0000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*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.</a:t>
            </a:r>
          </a:p>
          <a:p>
            <a:pPr lvl="1"/>
            <a:endParaRPr lang="en-US" sz="5163" b="1" dirty="0"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833438" indent="-400050" algn="l">
              <a:buFont typeface="Lucida Grande"/>
              <a:buChar char="-"/>
            </a:pPr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400050" indent="-400050" algn="l">
              <a:buFont typeface="Arial"/>
              <a:buChar char="•"/>
            </a:pPr>
            <a:endParaRPr lang="en-US" sz="2800" i="1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CD77914B-2F18-4899-8C45-4DD868C56A73}"/>
              </a:ext>
            </a:extLst>
          </p:cNvPr>
          <p:cNvSpPr txBox="1">
            <a:spLocks/>
          </p:cNvSpPr>
          <p:nvPr/>
        </p:nvSpPr>
        <p:spPr>
          <a:xfrm>
            <a:off x="25916213" y="5240097"/>
            <a:ext cx="11430000" cy="100012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vert="horz" lIns="0" tIns="178307" rIns="0" bIns="178307" rtlCol="0" anchor="ctr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cap="all" spc="525" dirty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ANALYSIS</a:t>
            </a: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7F588C52-811B-4F3D-B247-029F842EF956}"/>
              </a:ext>
            </a:extLst>
          </p:cNvPr>
          <p:cNvSpPr txBox="1">
            <a:spLocks/>
          </p:cNvSpPr>
          <p:nvPr/>
        </p:nvSpPr>
        <p:spPr>
          <a:xfrm>
            <a:off x="25899305" y="12762942"/>
            <a:ext cx="11430000" cy="100012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vert="horz" lIns="0" tIns="178307" rIns="0" bIns="178307" rtlCol="0" anchor="ctr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cap="all" spc="525" dirty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Policy significance</a:t>
            </a:r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142652F1-2611-4020-A00C-F3EE8AF49CBA}"/>
              </a:ext>
            </a:extLst>
          </p:cNvPr>
          <p:cNvSpPr txBox="1">
            <a:spLocks/>
          </p:cNvSpPr>
          <p:nvPr/>
        </p:nvSpPr>
        <p:spPr>
          <a:xfrm>
            <a:off x="25891303" y="13900966"/>
            <a:ext cx="11438002" cy="817525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vert="horz" lIns="240030" tIns="320040" rIns="240030" bIns="240030" rtlCol="0" anchor="t" anchorCtr="0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Potential study focus [new dimension of public sector performance audits] in reevaluating environmental sustainability management efforts, especially for inherently risky countries (many developing countries</a:t>
            </a:r>
            <a:r>
              <a:rPr lang="en-US" sz="360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)</a:t>
            </a:r>
            <a:endParaRPr lang="en-US" sz="36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algn="l"/>
            <a:endParaRPr lang="en-US" sz="36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Benchmarking for best practices around the world but limited to initiatives addressing susceptibility, coping and adaptation (institutions and management).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36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May guide policy decisions on reallocation of humanitarian and other development aids from regional development partners and other agencies.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36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E51D3A0A-A74E-4C7E-ACA2-1423D1827D57}"/>
              </a:ext>
            </a:extLst>
          </p:cNvPr>
          <p:cNvSpPr txBox="1">
            <a:spLocks/>
          </p:cNvSpPr>
          <p:nvPr/>
        </p:nvSpPr>
        <p:spPr>
          <a:xfrm>
            <a:off x="25891303" y="22433768"/>
            <a:ext cx="11430000" cy="100012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vert="horz" lIns="0" tIns="178307" rIns="0" bIns="178307" rtlCol="0" anchor="ctr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cap="all" spc="525" dirty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REFERENCES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5E7E97AA-4FC9-4FE0-ABAF-2E208CAC235A}"/>
              </a:ext>
            </a:extLst>
          </p:cNvPr>
          <p:cNvSpPr txBox="1">
            <a:spLocks/>
          </p:cNvSpPr>
          <p:nvPr/>
        </p:nvSpPr>
        <p:spPr>
          <a:xfrm>
            <a:off x="25850283" y="23629835"/>
            <a:ext cx="11438002" cy="401323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vert="horz" lIns="240030" tIns="320040" rIns="240030" bIns="240030" rtlCol="0" anchor="t" anchorCtr="0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World Risk Report 2020. Bündnis Entwicklung </a:t>
            </a:r>
            <a:r>
              <a:rPr lang="en-US" sz="2400" dirty="0" err="1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Hilft</a:t>
            </a:r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, Ruhr University Bochum – Institute for International Law of Peace and Conflict 2020.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algn="l"/>
            <a:r>
              <a:rPr lang="en-US" sz="2400" dirty="0" err="1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Welle</a:t>
            </a:r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Torsten</a:t>
            </a:r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 &amp; </a:t>
            </a:r>
            <a:r>
              <a:rPr lang="en-US" sz="2400" dirty="0" err="1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Birkmann</a:t>
            </a:r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Joern</a:t>
            </a:r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. (2015). The World Risk Index – An Approach to Assess Risk and Vulnerability on a Global Scale. Journal of Extreme Events. Volume 2. 10.1142/S2345737615500025.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Wendling, Z. A., Emerson, J. W., de </a:t>
            </a:r>
            <a:r>
              <a:rPr lang="en-US" sz="2400" dirty="0" err="1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Sherbinin</a:t>
            </a:r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, A., Esty, D. C., et al. (2020). 2020 Environmental Performance Index. New Haven, CT: Yale Center for Environmental Law &amp; Policy. epi.yale.edu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1583881-94A5-4E45-8374-1C4BA80A2F7F}"/>
              </a:ext>
            </a:extLst>
          </p:cNvPr>
          <p:cNvCxnSpPr/>
          <p:nvPr/>
        </p:nvCxnSpPr>
        <p:spPr>
          <a:xfrm>
            <a:off x="25834191" y="27825399"/>
            <a:ext cx="1152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60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3285</TotalTime>
  <Words>496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Helvetica</vt:lpstr>
      <vt:lpstr>Lucida Grande</vt:lpstr>
      <vt:lpstr>Wingdings</vt:lpstr>
      <vt:lpstr>Office Theme</vt:lpstr>
      <vt:lpstr>PowerPoint Presentation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Holbein</dc:creator>
  <cp:lastModifiedBy>Jonnel Acoba</cp:lastModifiedBy>
  <cp:revision>183</cp:revision>
  <cp:lastPrinted>2016-04-06T19:00:13Z</cp:lastPrinted>
  <dcterms:created xsi:type="dcterms:W3CDTF">2012-04-07T18:31:50Z</dcterms:created>
  <dcterms:modified xsi:type="dcterms:W3CDTF">2021-05-10T03:22:03Z</dcterms:modified>
</cp:coreProperties>
</file>