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W9/yk76ePO/NsOTsjliDLGZGp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bc632a491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bc632a49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bc632a49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bc632a4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bc632a491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bc632a49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bc632a491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bc632a49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bc632a491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bc632a49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bc632a491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bc632a49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bc632a49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bc632a4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27bc632a491_1_896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g27bc632a491_1_896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g27bc632a491_1_896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g27bc632a491_1_89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g27bc632a491_1_89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g27bc632a491_1_896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g27bc632a491_1_89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g27bc632a491_1_89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g27bc632a491_1_896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g27bc632a491_1_896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0" name="Google Shape;20;g27bc632a491_1_8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bc632a491_1_942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27bc632a491_1_942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g27bc632a491_1_942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g27bc632a491_1_9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bc632a491_1_9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bc632a491_1_9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" name="Google Shape;64;g27bc632a491_1_94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g27bc632a491_1_94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27bc632a491_1_94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7bc632a491_1_9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7bc632a491_1_908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g27bc632a491_1_908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g27bc632a491_1_9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7bc632a491_1_912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27bc632a491_1_912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g27bc632a491_1_912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g27bc632a491_1_9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7bc632a491_1_917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g27bc632a491_1_917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27bc632a491_1_917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27bc632a491_1_9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7bc632a491_1_922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g27bc632a491_1_9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7bc632a491_1_925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g27bc632a491_1_925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27bc632a491_1_9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bc632a491_1_929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g27bc632a491_1_9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7bc632a491_1_93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g27bc632a491_1_932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27bc632a491_1_932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g27bc632a491_1_932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g27bc632a491_1_932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27bc632a491_1_9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7bc632a491_1_939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g27bc632a491_1_9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7bc632a491_1_892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g27bc632a491_1_892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27bc632a491_1_8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1524000" y="2335427"/>
            <a:ext cx="9144000" cy="11745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Loan Default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bc632a491_1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 </a:t>
            </a:r>
            <a:endParaRPr/>
          </a:p>
        </p:txBody>
      </p:sp>
      <p:sp>
        <p:nvSpPr>
          <p:cNvPr id="78" name="Google Shape;78;g27bc632a491_1_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26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Myhome</a:t>
            </a:r>
            <a:r>
              <a:rPr lang="en-US" sz="26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 is a company that offers housing loans with competitive rates, has faced significant losses due to loan defaults by many customers. To mitigate these losses, they seek a solution from the Data Science community to create an AI system that can predict the likelihood of loan default for future applicants, enhancing the application process and minimizing financial risks.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bc632a49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CatBoost Classifier Feature Importance</a:t>
            </a:r>
            <a:endParaRPr/>
          </a:p>
        </p:txBody>
      </p:sp>
      <p:pic>
        <p:nvPicPr>
          <p:cNvPr id="84" name="Google Shape;84;g27bc632a49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30525"/>
            <a:ext cx="8737600" cy="445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bc632a491_1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Loan Defaults to Asset Cost</a:t>
            </a:r>
            <a:endParaRPr/>
          </a:p>
        </p:txBody>
      </p:sp>
      <p:sp>
        <p:nvSpPr>
          <p:cNvPr id="90" name="Google Shape;90;g27bc632a491_1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g27bc632a491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913" y="2272775"/>
            <a:ext cx="5166175" cy="33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bc632a491_1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Loan Defaults to Age </a:t>
            </a:r>
            <a:endParaRPr/>
          </a:p>
        </p:txBody>
      </p:sp>
      <p:sp>
        <p:nvSpPr>
          <p:cNvPr id="97" name="Google Shape;97;g27bc632a491_1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g27bc632a491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638" y="2212275"/>
            <a:ext cx="5496725" cy="37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bc632a491_1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Loan Defaults to Loan Amounts </a:t>
            </a:r>
            <a:endParaRPr/>
          </a:p>
        </p:txBody>
      </p:sp>
      <p:sp>
        <p:nvSpPr>
          <p:cNvPr id="104" name="Google Shape;104;g27bc632a491_1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g27bc632a491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369" y="2066044"/>
            <a:ext cx="6107275" cy="38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bc632a491_1_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Loan Defaults to Number of Loans</a:t>
            </a:r>
            <a:endParaRPr/>
          </a:p>
        </p:txBody>
      </p:sp>
      <p:sp>
        <p:nvSpPr>
          <p:cNvPr id="111" name="Google Shape;111;g27bc632a491_1_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g27bc632a491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082" y="2035320"/>
            <a:ext cx="5815550" cy="39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bc632a491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Plot </a:t>
            </a:r>
            <a:endParaRPr/>
          </a:p>
        </p:txBody>
      </p:sp>
      <p:sp>
        <p:nvSpPr>
          <p:cNvPr id="118" name="Google Shape;118;g27bc632a491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g27bc632a49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73" y="1825625"/>
            <a:ext cx="5543404" cy="41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2023-09-05T17:58:58Z</dcterms:created>
  <dc:creator>Jamal Safadi</dc:creator>
</cp:coreProperties>
</file>