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4"/>
  </p:notesMasterIdLst>
  <p:handoutMasterIdLst>
    <p:handoutMasterId r:id="rId15"/>
  </p:handoutMasterIdLst>
  <p:sldIdLst>
    <p:sldId id="2791" r:id="rId2"/>
    <p:sldId id="3015" r:id="rId3"/>
    <p:sldId id="3043" r:id="rId4"/>
    <p:sldId id="3044" r:id="rId5"/>
    <p:sldId id="3045" r:id="rId6"/>
    <p:sldId id="3046" r:id="rId7"/>
    <p:sldId id="3047" r:id="rId8"/>
    <p:sldId id="3048" r:id="rId9"/>
    <p:sldId id="3049" r:id="rId10"/>
    <p:sldId id="3050" r:id="rId11"/>
    <p:sldId id="3051" r:id="rId12"/>
    <p:sldId id="367" r:id="rId13"/>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8" d="100"/>
          <a:sy n="108" d="100"/>
        </p:scale>
        <p:origin x="708" y="108"/>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148DE-700D-492A-A295-5A12B42CBA9E}"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zh-CN" altLang="en-US"/>
        </a:p>
      </dgm:t>
    </dgm:pt>
    <dgm:pt modelId="{1B501FAD-81C2-4314-AE69-A95ECEDFA1B5}">
      <dgm:prSet custT="1"/>
      <dgm:spPr/>
      <dgm:t>
        <a:bodyPr/>
        <a:lstStyle/>
        <a:p>
          <a:r>
            <a:rPr lang="zh-CN" altLang="en-US" sz="1800" b="1">
              <a:latin typeface="微软雅黑" panose="020B0503020204020204" pitchFamily="34" charset="-122"/>
              <a:ea typeface="微软雅黑" panose="020B0503020204020204" pitchFamily="34" charset="-122"/>
            </a:rPr>
            <a:t>基准利率</a:t>
          </a:r>
          <a:endParaRPr lang="zh-CN" altLang="en-US" sz="1800" b="1" dirty="0">
            <a:latin typeface="微软雅黑" panose="020B0503020204020204" pitchFamily="34" charset="-122"/>
            <a:ea typeface="微软雅黑" panose="020B0503020204020204" pitchFamily="34" charset="-122"/>
          </a:endParaRPr>
        </a:p>
      </dgm:t>
    </dgm:pt>
    <dgm:pt modelId="{51CF9FF2-1284-4F61-9F2B-83319CD5412E}" type="parTrans" cxnId="{3E69652B-4F26-4544-959B-A20CC97A4039}">
      <dgm:prSet/>
      <dgm:spPr/>
      <dgm:t>
        <a:bodyPr/>
        <a:lstStyle/>
        <a:p>
          <a:endParaRPr lang="zh-CN" altLang="en-US"/>
        </a:p>
      </dgm:t>
    </dgm:pt>
    <dgm:pt modelId="{0B284202-684A-4AB4-88EE-AF4385693190}" type="sibTrans" cxnId="{3E69652B-4F26-4544-959B-A20CC97A4039}">
      <dgm:prSet/>
      <dgm:spPr/>
      <dgm:t>
        <a:bodyPr/>
        <a:lstStyle/>
        <a:p>
          <a:endParaRPr lang="zh-CN" altLang="en-US"/>
        </a:p>
      </dgm:t>
    </dgm:pt>
    <dgm:pt modelId="{B5C39B6C-469E-457C-848D-E544B4DCD2E0}">
      <dgm:prSet/>
      <dgm:spPr/>
      <dgm:t>
        <a:bodyPr/>
        <a:lstStyle/>
        <a:p>
          <a:r>
            <a:rPr lang="zh-CN" altLang="en-US" dirty="0">
              <a:latin typeface="微软雅黑" panose="020B0503020204020204" pitchFamily="34" charset="-122"/>
              <a:ea typeface="微软雅黑" panose="020B0503020204020204" pitchFamily="34" charset="-122"/>
            </a:rPr>
            <a:t>基准利率是指由货币当局直接控制</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最具影响力且有普遍参照意义的利率</a:t>
          </a:r>
        </a:p>
      </dgm:t>
    </dgm:pt>
    <dgm:pt modelId="{936D1913-FF47-44D1-8D13-053120BB1478}" type="parTrans" cxnId="{2CC9AC08-F0B9-4180-B0E4-56ED2AFF88BB}">
      <dgm:prSet/>
      <dgm:spPr/>
      <dgm:t>
        <a:bodyPr/>
        <a:lstStyle/>
        <a:p>
          <a:endParaRPr lang="zh-CN" altLang="en-US"/>
        </a:p>
      </dgm:t>
    </dgm:pt>
    <dgm:pt modelId="{3319E616-9852-44CC-9411-E3584DAEFFF7}" type="sibTrans" cxnId="{2CC9AC08-F0B9-4180-B0E4-56ED2AFF88BB}">
      <dgm:prSet/>
      <dgm:spPr/>
      <dgm:t>
        <a:bodyPr/>
        <a:lstStyle/>
        <a:p>
          <a:endParaRPr lang="zh-CN" altLang="en-US"/>
        </a:p>
      </dgm:t>
    </dgm:pt>
    <dgm:pt modelId="{B003BA61-AE42-4D5B-8684-5AE8B7770257}">
      <dgm:prSet custT="1"/>
      <dgm:spPr/>
      <dgm:t>
        <a:bodyPr/>
        <a:lstStyle/>
        <a:p>
          <a:r>
            <a:rPr lang="zh-CN" altLang="en-US" sz="1800" b="1">
              <a:latin typeface="微软雅黑" panose="020B0503020204020204" pitchFamily="34" charset="-122"/>
              <a:ea typeface="微软雅黑" panose="020B0503020204020204" pitchFamily="34" charset="-122"/>
            </a:rPr>
            <a:t>普通市场利率</a:t>
          </a:r>
        </a:p>
      </dgm:t>
    </dgm:pt>
    <dgm:pt modelId="{FDF2C7C4-77FC-48EE-B7DF-BE6634478710}" type="parTrans" cxnId="{9B3DF775-BBB5-4EBF-8FB5-AF78F628F420}">
      <dgm:prSet/>
      <dgm:spPr/>
      <dgm:t>
        <a:bodyPr/>
        <a:lstStyle/>
        <a:p>
          <a:endParaRPr lang="zh-CN" altLang="en-US"/>
        </a:p>
      </dgm:t>
    </dgm:pt>
    <dgm:pt modelId="{8913F1F3-6885-4D47-9C8A-EFA81BFEF5CB}" type="sibTrans" cxnId="{9B3DF775-BBB5-4EBF-8FB5-AF78F628F420}">
      <dgm:prSet/>
      <dgm:spPr/>
      <dgm:t>
        <a:bodyPr/>
        <a:lstStyle/>
        <a:p>
          <a:endParaRPr lang="zh-CN" altLang="en-US"/>
        </a:p>
      </dgm:t>
    </dgm:pt>
    <dgm:pt modelId="{2686A94A-07D0-4FF0-A5A2-F8A5406AAB73}">
      <dgm:prSet/>
      <dgm:spPr/>
      <dgm:t>
        <a:bodyPr/>
        <a:lstStyle/>
        <a:p>
          <a:r>
            <a:rPr lang="zh-CN" altLang="en-US" dirty="0">
              <a:latin typeface="微软雅黑" panose="020B0503020204020204" pitchFamily="34" charset="-122"/>
              <a:ea typeface="微软雅黑" panose="020B0503020204020204" pitchFamily="34" charset="-122"/>
            </a:rPr>
            <a:t>普通市场利率是指在资本市场或者货币市场上所适用的利率</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包括各类国债利率、公司债券利率、各金融机构存贷款业务所适用的利率等</a:t>
          </a:r>
        </a:p>
      </dgm:t>
    </dgm:pt>
    <dgm:pt modelId="{34535805-0DDE-47BD-A0A6-BFB1A7373E9C}" type="parTrans" cxnId="{A843F30A-CED6-47E3-8740-D534E5E2424F}">
      <dgm:prSet/>
      <dgm:spPr/>
      <dgm:t>
        <a:bodyPr/>
        <a:lstStyle/>
        <a:p>
          <a:endParaRPr lang="zh-CN" altLang="en-US"/>
        </a:p>
      </dgm:t>
    </dgm:pt>
    <dgm:pt modelId="{561FD26F-7CD4-4697-9AE5-370A78F348B8}" type="sibTrans" cxnId="{A843F30A-CED6-47E3-8740-D534E5E2424F}">
      <dgm:prSet/>
      <dgm:spPr/>
      <dgm:t>
        <a:bodyPr/>
        <a:lstStyle/>
        <a:p>
          <a:endParaRPr lang="zh-CN" altLang="en-US"/>
        </a:p>
      </dgm:t>
    </dgm:pt>
    <dgm:pt modelId="{4B2FB38D-ACA3-4B64-AAFF-DA13AABD60EB}">
      <dgm:prSet custT="1"/>
      <dgm:spPr/>
      <dgm:t>
        <a:bodyPr/>
        <a:lstStyle/>
        <a:p>
          <a:r>
            <a:rPr lang="zh-CN" altLang="en-US" sz="1800" b="1">
              <a:latin typeface="微软雅黑" panose="020B0503020204020204" pitchFamily="34" charset="-122"/>
              <a:ea typeface="微软雅黑" panose="020B0503020204020204" pitchFamily="34" charset="-122"/>
            </a:rPr>
            <a:t>风险市场利率</a:t>
          </a:r>
        </a:p>
      </dgm:t>
    </dgm:pt>
    <dgm:pt modelId="{DA8B041C-6EE5-4011-B857-C74EE613BF68}" type="parTrans" cxnId="{C3922FCF-5565-4220-944B-D435DBAA51F6}">
      <dgm:prSet/>
      <dgm:spPr/>
      <dgm:t>
        <a:bodyPr/>
        <a:lstStyle/>
        <a:p>
          <a:endParaRPr lang="zh-CN" altLang="en-US"/>
        </a:p>
      </dgm:t>
    </dgm:pt>
    <dgm:pt modelId="{C271A93C-3FE4-4FB7-907B-98E09AE1FFF8}" type="sibTrans" cxnId="{C3922FCF-5565-4220-944B-D435DBAA51F6}">
      <dgm:prSet/>
      <dgm:spPr/>
      <dgm:t>
        <a:bodyPr/>
        <a:lstStyle/>
        <a:p>
          <a:endParaRPr lang="zh-CN" altLang="en-US"/>
        </a:p>
      </dgm:t>
    </dgm:pt>
    <dgm:pt modelId="{E389C3AC-643E-4D25-A808-3529FACC1E91}">
      <dgm:prSet/>
      <dgm:spPr/>
      <dgm:t>
        <a:bodyPr/>
        <a:lstStyle/>
        <a:p>
          <a:r>
            <a:rPr lang="zh-CN" altLang="en-US" dirty="0">
              <a:latin typeface="微软雅黑" panose="020B0503020204020204" pitchFamily="34" charset="-122"/>
              <a:ea typeface="微软雅黑" panose="020B0503020204020204" pitchFamily="34" charset="-122"/>
            </a:rPr>
            <a:t>风险市场利率不是在成熟的、统一的金融市场形成的</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而是由投资项目或者产品自身风险特性决定的</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其利率水平的高低往往是由基准利率加上一部分风险溢价决定的</a:t>
          </a:r>
        </a:p>
      </dgm:t>
    </dgm:pt>
    <dgm:pt modelId="{9D59675A-5D5D-4572-A007-A966D390A258}" type="parTrans" cxnId="{BF9EFEAA-2115-4B7D-90D9-65C3DC40998D}">
      <dgm:prSet/>
      <dgm:spPr/>
      <dgm:t>
        <a:bodyPr/>
        <a:lstStyle/>
        <a:p>
          <a:endParaRPr lang="zh-CN" altLang="en-US"/>
        </a:p>
      </dgm:t>
    </dgm:pt>
    <dgm:pt modelId="{B1600577-54B9-4ECE-B0B5-CABB2660781C}" type="sibTrans" cxnId="{BF9EFEAA-2115-4B7D-90D9-65C3DC40998D}">
      <dgm:prSet/>
      <dgm:spPr/>
      <dgm:t>
        <a:bodyPr/>
        <a:lstStyle/>
        <a:p>
          <a:endParaRPr lang="zh-CN" altLang="en-US"/>
        </a:p>
      </dgm:t>
    </dgm:pt>
    <dgm:pt modelId="{3ADD87D0-A7BD-4528-A4E9-8A364BAF908C}" type="pres">
      <dgm:prSet presAssocID="{635148DE-700D-492A-A295-5A12B42CBA9E}" presName="linear" presStyleCnt="0">
        <dgm:presLayoutVars>
          <dgm:dir/>
          <dgm:animLvl val="lvl"/>
          <dgm:resizeHandles val="exact"/>
        </dgm:presLayoutVars>
      </dgm:prSet>
      <dgm:spPr/>
    </dgm:pt>
    <dgm:pt modelId="{8E1CC708-FC04-458C-A9C3-E8CD1EBEC674}" type="pres">
      <dgm:prSet presAssocID="{1B501FAD-81C2-4314-AE69-A95ECEDFA1B5}" presName="parentLin" presStyleCnt="0"/>
      <dgm:spPr/>
    </dgm:pt>
    <dgm:pt modelId="{31CF8470-F8E8-405B-BABE-E9DD6FD13890}" type="pres">
      <dgm:prSet presAssocID="{1B501FAD-81C2-4314-AE69-A95ECEDFA1B5}" presName="parentLeftMargin" presStyleLbl="node1" presStyleIdx="0" presStyleCnt="3"/>
      <dgm:spPr/>
    </dgm:pt>
    <dgm:pt modelId="{ED729A2D-9696-458A-925F-6E945E64F36C}" type="pres">
      <dgm:prSet presAssocID="{1B501FAD-81C2-4314-AE69-A95ECEDFA1B5}" presName="parentText" presStyleLbl="node1" presStyleIdx="0" presStyleCnt="3">
        <dgm:presLayoutVars>
          <dgm:chMax val="0"/>
          <dgm:bulletEnabled val="1"/>
        </dgm:presLayoutVars>
      </dgm:prSet>
      <dgm:spPr/>
    </dgm:pt>
    <dgm:pt modelId="{2F17F2B1-3382-42BA-8A05-6B1091AF65BE}" type="pres">
      <dgm:prSet presAssocID="{1B501FAD-81C2-4314-AE69-A95ECEDFA1B5}" presName="negativeSpace" presStyleCnt="0"/>
      <dgm:spPr/>
    </dgm:pt>
    <dgm:pt modelId="{7AFC7440-6A93-463A-8118-3792228E5B17}" type="pres">
      <dgm:prSet presAssocID="{1B501FAD-81C2-4314-AE69-A95ECEDFA1B5}" presName="childText" presStyleLbl="conFgAcc1" presStyleIdx="0" presStyleCnt="3">
        <dgm:presLayoutVars>
          <dgm:bulletEnabled val="1"/>
        </dgm:presLayoutVars>
      </dgm:prSet>
      <dgm:spPr/>
    </dgm:pt>
    <dgm:pt modelId="{E5E47E0D-C43E-4955-9166-34391D22C8AC}" type="pres">
      <dgm:prSet presAssocID="{0B284202-684A-4AB4-88EE-AF4385693190}" presName="spaceBetweenRectangles" presStyleCnt="0"/>
      <dgm:spPr/>
    </dgm:pt>
    <dgm:pt modelId="{472B6BC8-768D-413C-9FFE-8E2D9623CE49}" type="pres">
      <dgm:prSet presAssocID="{B003BA61-AE42-4D5B-8684-5AE8B7770257}" presName="parentLin" presStyleCnt="0"/>
      <dgm:spPr/>
    </dgm:pt>
    <dgm:pt modelId="{8F14FC3F-79B1-497B-8355-FE5D34E14DBD}" type="pres">
      <dgm:prSet presAssocID="{B003BA61-AE42-4D5B-8684-5AE8B7770257}" presName="parentLeftMargin" presStyleLbl="node1" presStyleIdx="0" presStyleCnt="3"/>
      <dgm:spPr/>
    </dgm:pt>
    <dgm:pt modelId="{9AD77A20-83BA-4F2F-919A-49BFDBBA2BA0}" type="pres">
      <dgm:prSet presAssocID="{B003BA61-AE42-4D5B-8684-5AE8B7770257}" presName="parentText" presStyleLbl="node1" presStyleIdx="1" presStyleCnt="3">
        <dgm:presLayoutVars>
          <dgm:chMax val="0"/>
          <dgm:bulletEnabled val="1"/>
        </dgm:presLayoutVars>
      </dgm:prSet>
      <dgm:spPr/>
    </dgm:pt>
    <dgm:pt modelId="{4EE37BD2-0902-47AC-B9E0-EB1E88BF8D7A}" type="pres">
      <dgm:prSet presAssocID="{B003BA61-AE42-4D5B-8684-5AE8B7770257}" presName="negativeSpace" presStyleCnt="0"/>
      <dgm:spPr/>
    </dgm:pt>
    <dgm:pt modelId="{3E16C459-D3BB-46B2-90DD-AD231E5344D8}" type="pres">
      <dgm:prSet presAssocID="{B003BA61-AE42-4D5B-8684-5AE8B7770257}" presName="childText" presStyleLbl="conFgAcc1" presStyleIdx="1" presStyleCnt="3">
        <dgm:presLayoutVars>
          <dgm:bulletEnabled val="1"/>
        </dgm:presLayoutVars>
      </dgm:prSet>
      <dgm:spPr/>
    </dgm:pt>
    <dgm:pt modelId="{BCF4D76E-B832-48C5-9234-BEA2AD9B9B5E}" type="pres">
      <dgm:prSet presAssocID="{8913F1F3-6885-4D47-9C8A-EFA81BFEF5CB}" presName="spaceBetweenRectangles" presStyleCnt="0"/>
      <dgm:spPr/>
    </dgm:pt>
    <dgm:pt modelId="{41D00E05-3D08-421A-9441-844ADFD45ABC}" type="pres">
      <dgm:prSet presAssocID="{4B2FB38D-ACA3-4B64-AAFF-DA13AABD60EB}" presName="parentLin" presStyleCnt="0"/>
      <dgm:spPr/>
    </dgm:pt>
    <dgm:pt modelId="{BB0C81B0-64F8-40C1-AE86-B86D2F11808E}" type="pres">
      <dgm:prSet presAssocID="{4B2FB38D-ACA3-4B64-AAFF-DA13AABD60EB}" presName="parentLeftMargin" presStyleLbl="node1" presStyleIdx="1" presStyleCnt="3"/>
      <dgm:spPr/>
    </dgm:pt>
    <dgm:pt modelId="{E6962F66-D285-48EE-B1BB-9FEC84B649ED}" type="pres">
      <dgm:prSet presAssocID="{4B2FB38D-ACA3-4B64-AAFF-DA13AABD60EB}" presName="parentText" presStyleLbl="node1" presStyleIdx="2" presStyleCnt="3">
        <dgm:presLayoutVars>
          <dgm:chMax val="0"/>
          <dgm:bulletEnabled val="1"/>
        </dgm:presLayoutVars>
      </dgm:prSet>
      <dgm:spPr/>
    </dgm:pt>
    <dgm:pt modelId="{2652EF26-FB63-4128-B70F-9165D53F5E3E}" type="pres">
      <dgm:prSet presAssocID="{4B2FB38D-ACA3-4B64-AAFF-DA13AABD60EB}" presName="negativeSpace" presStyleCnt="0"/>
      <dgm:spPr/>
    </dgm:pt>
    <dgm:pt modelId="{32CEB34B-BD33-4152-A136-1891629045BC}" type="pres">
      <dgm:prSet presAssocID="{4B2FB38D-ACA3-4B64-AAFF-DA13AABD60EB}" presName="childText" presStyleLbl="conFgAcc1" presStyleIdx="2" presStyleCnt="3">
        <dgm:presLayoutVars>
          <dgm:bulletEnabled val="1"/>
        </dgm:presLayoutVars>
      </dgm:prSet>
      <dgm:spPr/>
    </dgm:pt>
  </dgm:ptLst>
  <dgm:cxnLst>
    <dgm:cxn modelId="{65A32106-18A5-4DBD-A65E-FFA6D467488A}" type="presOf" srcId="{B003BA61-AE42-4D5B-8684-5AE8B7770257}" destId="{8F14FC3F-79B1-497B-8355-FE5D34E14DBD}" srcOrd="0" destOrd="0" presId="urn:microsoft.com/office/officeart/2005/8/layout/list1"/>
    <dgm:cxn modelId="{2CC9AC08-F0B9-4180-B0E4-56ED2AFF88BB}" srcId="{1B501FAD-81C2-4314-AE69-A95ECEDFA1B5}" destId="{B5C39B6C-469E-457C-848D-E544B4DCD2E0}" srcOrd="0" destOrd="0" parTransId="{936D1913-FF47-44D1-8D13-053120BB1478}" sibTransId="{3319E616-9852-44CC-9411-E3584DAEFFF7}"/>
    <dgm:cxn modelId="{A843F30A-CED6-47E3-8740-D534E5E2424F}" srcId="{B003BA61-AE42-4D5B-8684-5AE8B7770257}" destId="{2686A94A-07D0-4FF0-A5A2-F8A5406AAB73}" srcOrd="0" destOrd="0" parTransId="{34535805-0DDE-47BD-A0A6-BFB1A7373E9C}" sibTransId="{561FD26F-7CD4-4697-9AE5-370A78F348B8}"/>
    <dgm:cxn modelId="{FAF09517-6E6C-446E-9AB4-54E29397ED33}" type="presOf" srcId="{1B501FAD-81C2-4314-AE69-A95ECEDFA1B5}" destId="{31CF8470-F8E8-405B-BABE-E9DD6FD13890}" srcOrd="0" destOrd="0" presId="urn:microsoft.com/office/officeart/2005/8/layout/list1"/>
    <dgm:cxn modelId="{3E69652B-4F26-4544-959B-A20CC97A4039}" srcId="{635148DE-700D-492A-A295-5A12B42CBA9E}" destId="{1B501FAD-81C2-4314-AE69-A95ECEDFA1B5}" srcOrd="0" destOrd="0" parTransId="{51CF9FF2-1284-4F61-9F2B-83319CD5412E}" sibTransId="{0B284202-684A-4AB4-88EE-AF4385693190}"/>
    <dgm:cxn modelId="{E4F3E834-B2C1-4743-8F4A-AA58FC94FC8F}" type="presOf" srcId="{4B2FB38D-ACA3-4B64-AAFF-DA13AABD60EB}" destId="{E6962F66-D285-48EE-B1BB-9FEC84B649ED}" srcOrd="1" destOrd="0" presId="urn:microsoft.com/office/officeart/2005/8/layout/list1"/>
    <dgm:cxn modelId="{73C7BE5E-4EF3-4DC1-880D-E11C27E3A0E4}" type="presOf" srcId="{4B2FB38D-ACA3-4B64-AAFF-DA13AABD60EB}" destId="{BB0C81B0-64F8-40C1-AE86-B86D2F11808E}" srcOrd="0" destOrd="0" presId="urn:microsoft.com/office/officeart/2005/8/layout/list1"/>
    <dgm:cxn modelId="{9B3DF775-BBB5-4EBF-8FB5-AF78F628F420}" srcId="{635148DE-700D-492A-A295-5A12B42CBA9E}" destId="{B003BA61-AE42-4D5B-8684-5AE8B7770257}" srcOrd="1" destOrd="0" parTransId="{FDF2C7C4-77FC-48EE-B7DF-BE6634478710}" sibTransId="{8913F1F3-6885-4D47-9C8A-EFA81BFEF5CB}"/>
    <dgm:cxn modelId="{00E49C59-8087-4493-B44A-3ECCB9E5058E}" type="presOf" srcId="{635148DE-700D-492A-A295-5A12B42CBA9E}" destId="{3ADD87D0-A7BD-4528-A4E9-8A364BAF908C}" srcOrd="0" destOrd="0" presId="urn:microsoft.com/office/officeart/2005/8/layout/list1"/>
    <dgm:cxn modelId="{E30DA499-4408-4CE1-9D0B-CABB8EF7F3DB}" type="presOf" srcId="{B003BA61-AE42-4D5B-8684-5AE8B7770257}" destId="{9AD77A20-83BA-4F2F-919A-49BFDBBA2BA0}" srcOrd="1" destOrd="0" presId="urn:microsoft.com/office/officeart/2005/8/layout/list1"/>
    <dgm:cxn modelId="{BF9EFEAA-2115-4B7D-90D9-65C3DC40998D}" srcId="{4B2FB38D-ACA3-4B64-AAFF-DA13AABD60EB}" destId="{E389C3AC-643E-4D25-A808-3529FACC1E91}" srcOrd="0" destOrd="0" parTransId="{9D59675A-5D5D-4572-A007-A966D390A258}" sibTransId="{B1600577-54B9-4ECE-B0B5-CABB2660781C}"/>
    <dgm:cxn modelId="{5BDCFEB2-F2D7-4564-AD26-490821BC666E}" type="presOf" srcId="{E389C3AC-643E-4D25-A808-3529FACC1E91}" destId="{32CEB34B-BD33-4152-A136-1891629045BC}" srcOrd="0" destOrd="0" presId="urn:microsoft.com/office/officeart/2005/8/layout/list1"/>
    <dgm:cxn modelId="{8B442FC6-5BB3-4CFF-ADCF-C25D9B8E86A6}" type="presOf" srcId="{1B501FAD-81C2-4314-AE69-A95ECEDFA1B5}" destId="{ED729A2D-9696-458A-925F-6E945E64F36C}" srcOrd="1" destOrd="0" presId="urn:microsoft.com/office/officeart/2005/8/layout/list1"/>
    <dgm:cxn modelId="{C3922FCF-5565-4220-944B-D435DBAA51F6}" srcId="{635148DE-700D-492A-A295-5A12B42CBA9E}" destId="{4B2FB38D-ACA3-4B64-AAFF-DA13AABD60EB}" srcOrd="2" destOrd="0" parTransId="{DA8B041C-6EE5-4011-B857-C74EE613BF68}" sibTransId="{C271A93C-3FE4-4FB7-907B-98E09AE1FFF8}"/>
    <dgm:cxn modelId="{811D86FA-97B7-4521-8D65-B51FA2915F69}" type="presOf" srcId="{2686A94A-07D0-4FF0-A5A2-F8A5406AAB73}" destId="{3E16C459-D3BB-46B2-90DD-AD231E5344D8}" srcOrd="0" destOrd="0" presId="urn:microsoft.com/office/officeart/2005/8/layout/list1"/>
    <dgm:cxn modelId="{83E366FB-E43B-4979-A7E4-12DF7527AF65}" type="presOf" srcId="{B5C39B6C-469E-457C-848D-E544B4DCD2E0}" destId="{7AFC7440-6A93-463A-8118-3792228E5B17}" srcOrd="0" destOrd="0" presId="urn:microsoft.com/office/officeart/2005/8/layout/list1"/>
    <dgm:cxn modelId="{0C18CC95-8799-4FE1-9AC8-417782D2E265}" type="presParOf" srcId="{3ADD87D0-A7BD-4528-A4E9-8A364BAF908C}" destId="{8E1CC708-FC04-458C-A9C3-E8CD1EBEC674}" srcOrd="0" destOrd="0" presId="urn:microsoft.com/office/officeart/2005/8/layout/list1"/>
    <dgm:cxn modelId="{4FC8D5A1-A7A4-4BDE-BBC1-859770979A93}" type="presParOf" srcId="{8E1CC708-FC04-458C-A9C3-E8CD1EBEC674}" destId="{31CF8470-F8E8-405B-BABE-E9DD6FD13890}" srcOrd="0" destOrd="0" presId="urn:microsoft.com/office/officeart/2005/8/layout/list1"/>
    <dgm:cxn modelId="{90B6A7DD-EEB5-44A0-8D31-E21BA7316C91}" type="presParOf" srcId="{8E1CC708-FC04-458C-A9C3-E8CD1EBEC674}" destId="{ED729A2D-9696-458A-925F-6E945E64F36C}" srcOrd="1" destOrd="0" presId="urn:microsoft.com/office/officeart/2005/8/layout/list1"/>
    <dgm:cxn modelId="{006179A2-0F0F-4B7A-9C48-359EBD7088D9}" type="presParOf" srcId="{3ADD87D0-A7BD-4528-A4E9-8A364BAF908C}" destId="{2F17F2B1-3382-42BA-8A05-6B1091AF65BE}" srcOrd="1" destOrd="0" presId="urn:microsoft.com/office/officeart/2005/8/layout/list1"/>
    <dgm:cxn modelId="{7DD1A183-1E47-433E-88A7-B623A2B74D5B}" type="presParOf" srcId="{3ADD87D0-A7BD-4528-A4E9-8A364BAF908C}" destId="{7AFC7440-6A93-463A-8118-3792228E5B17}" srcOrd="2" destOrd="0" presId="urn:microsoft.com/office/officeart/2005/8/layout/list1"/>
    <dgm:cxn modelId="{CBB284D9-CE69-46DA-B5BD-001663782FA1}" type="presParOf" srcId="{3ADD87D0-A7BD-4528-A4E9-8A364BAF908C}" destId="{E5E47E0D-C43E-4955-9166-34391D22C8AC}" srcOrd="3" destOrd="0" presId="urn:microsoft.com/office/officeart/2005/8/layout/list1"/>
    <dgm:cxn modelId="{49533BFB-3310-4008-A394-B9391D625F0E}" type="presParOf" srcId="{3ADD87D0-A7BD-4528-A4E9-8A364BAF908C}" destId="{472B6BC8-768D-413C-9FFE-8E2D9623CE49}" srcOrd="4" destOrd="0" presId="urn:microsoft.com/office/officeart/2005/8/layout/list1"/>
    <dgm:cxn modelId="{F4E857CA-2393-40B7-9F13-8D13C756310E}" type="presParOf" srcId="{472B6BC8-768D-413C-9FFE-8E2D9623CE49}" destId="{8F14FC3F-79B1-497B-8355-FE5D34E14DBD}" srcOrd="0" destOrd="0" presId="urn:microsoft.com/office/officeart/2005/8/layout/list1"/>
    <dgm:cxn modelId="{AAEBBF44-BC13-4FF4-ADB8-CBABADDEEDFC}" type="presParOf" srcId="{472B6BC8-768D-413C-9FFE-8E2D9623CE49}" destId="{9AD77A20-83BA-4F2F-919A-49BFDBBA2BA0}" srcOrd="1" destOrd="0" presId="urn:microsoft.com/office/officeart/2005/8/layout/list1"/>
    <dgm:cxn modelId="{F8C0B7C0-ACFF-45BC-B5EC-F3DFC6050E00}" type="presParOf" srcId="{3ADD87D0-A7BD-4528-A4E9-8A364BAF908C}" destId="{4EE37BD2-0902-47AC-B9E0-EB1E88BF8D7A}" srcOrd="5" destOrd="0" presId="urn:microsoft.com/office/officeart/2005/8/layout/list1"/>
    <dgm:cxn modelId="{90B82B0D-52D5-42EA-A14B-92EDC2BC3F43}" type="presParOf" srcId="{3ADD87D0-A7BD-4528-A4E9-8A364BAF908C}" destId="{3E16C459-D3BB-46B2-90DD-AD231E5344D8}" srcOrd="6" destOrd="0" presId="urn:microsoft.com/office/officeart/2005/8/layout/list1"/>
    <dgm:cxn modelId="{1BDE9D8D-8E9C-4BA5-93E7-1AA6228625AB}" type="presParOf" srcId="{3ADD87D0-A7BD-4528-A4E9-8A364BAF908C}" destId="{BCF4D76E-B832-48C5-9234-BEA2AD9B9B5E}" srcOrd="7" destOrd="0" presId="urn:microsoft.com/office/officeart/2005/8/layout/list1"/>
    <dgm:cxn modelId="{71D6C5A5-CC6B-4066-BF39-574FD2AA50D2}" type="presParOf" srcId="{3ADD87D0-A7BD-4528-A4E9-8A364BAF908C}" destId="{41D00E05-3D08-421A-9441-844ADFD45ABC}" srcOrd="8" destOrd="0" presId="urn:microsoft.com/office/officeart/2005/8/layout/list1"/>
    <dgm:cxn modelId="{A3ED5178-50EB-4890-8CB0-E0F7DD94B8D9}" type="presParOf" srcId="{41D00E05-3D08-421A-9441-844ADFD45ABC}" destId="{BB0C81B0-64F8-40C1-AE86-B86D2F11808E}" srcOrd="0" destOrd="0" presId="urn:microsoft.com/office/officeart/2005/8/layout/list1"/>
    <dgm:cxn modelId="{E954F4B0-E5FE-410B-8F10-321478722932}" type="presParOf" srcId="{41D00E05-3D08-421A-9441-844ADFD45ABC}" destId="{E6962F66-D285-48EE-B1BB-9FEC84B649ED}" srcOrd="1" destOrd="0" presId="urn:microsoft.com/office/officeart/2005/8/layout/list1"/>
    <dgm:cxn modelId="{3145C998-E6EC-45A5-8612-523F20DCCF14}" type="presParOf" srcId="{3ADD87D0-A7BD-4528-A4E9-8A364BAF908C}" destId="{2652EF26-FB63-4128-B70F-9165D53F5E3E}" srcOrd="9" destOrd="0" presId="urn:microsoft.com/office/officeart/2005/8/layout/list1"/>
    <dgm:cxn modelId="{A6FC7F82-3BD1-4C7B-AD16-4B838FE32634}" type="presParOf" srcId="{3ADD87D0-A7BD-4528-A4E9-8A364BAF908C}" destId="{32CEB34B-BD33-4152-A136-1891629045B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F1914A-B97B-45C8-89F5-C922872CC736}" type="doc">
      <dgm:prSet loTypeId="urn:microsoft.com/office/officeart/2005/8/layout/hierarchy1" loCatId="hierarchy" qsTypeId="urn:microsoft.com/office/officeart/2005/8/quickstyle/3d3" qsCatId="3D" csTypeId="urn:microsoft.com/office/officeart/2005/8/colors/accent2_1" csCatId="accent2" phldr="1"/>
      <dgm:spPr/>
      <dgm:t>
        <a:bodyPr/>
        <a:lstStyle/>
        <a:p>
          <a:endParaRPr lang="zh-CN" altLang="en-US"/>
        </a:p>
      </dgm:t>
    </dgm:pt>
    <dgm:pt modelId="{97FF86D7-0113-41A9-A2F4-2880CBE9A44D}">
      <dgm:prSet phldrT="[文本]" custT="1"/>
      <dgm:spPr/>
      <dgm:t>
        <a:bodyPr/>
        <a:lstStyle/>
        <a:p>
          <a:r>
            <a:rPr lang="zh-CN" altLang="en-US" sz="2000" b="1" dirty="0"/>
            <a:t>收益率曲线的移动类型</a:t>
          </a:r>
        </a:p>
      </dgm:t>
    </dgm:pt>
    <dgm:pt modelId="{4E19F607-FE59-4D6F-B1E9-B901281DC84C}" type="parTrans" cxnId="{57B94163-035F-446F-8003-2A9140642B3D}">
      <dgm:prSet/>
      <dgm:spPr/>
      <dgm:t>
        <a:bodyPr/>
        <a:lstStyle/>
        <a:p>
          <a:endParaRPr lang="zh-CN" altLang="en-US"/>
        </a:p>
      </dgm:t>
    </dgm:pt>
    <dgm:pt modelId="{A17D8AC9-F733-4070-836C-78EF7525772C}" type="sibTrans" cxnId="{57B94163-035F-446F-8003-2A9140642B3D}">
      <dgm:prSet/>
      <dgm:spPr/>
      <dgm:t>
        <a:bodyPr/>
        <a:lstStyle/>
        <a:p>
          <a:endParaRPr lang="zh-CN" altLang="en-US"/>
        </a:p>
      </dgm:t>
    </dgm:pt>
    <dgm:pt modelId="{6F9D4092-3655-4ABD-AB09-6AAA6E5D84E4}">
      <dgm:prSet custT="1"/>
      <dgm:spPr/>
      <dgm:t>
        <a:bodyPr/>
        <a:lstStyle/>
        <a:p>
          <a:r>
            <a:rPr lang="zh-CN" altLang="en-US" sz="2000" dirty="0"/>
            <a:t>平行移动</a:t>
          </a:r>
        </a:p>
      </dgm:t>
    </dgm:pt>
    <dgm:pt modelId="{F0B8C4DC-5796-4DC4-A681-7A63A6ECDA1C}" type="parTrans" cxnId="{5C214D6B-2DC9-482D-A111-6FCDA1D74DEA}">
      <dgm:prSet/>
      <dgm:spPr/>
      <dgm:t>
        <a:bodyPr/>
        <a:lstStyle/>
        <a:p>
          <a:endParaRPr lang="zh-CN" altLang="en-US"/>
        </a:p>
      </dgm:t>
    </dgm:pt>
    <dgm:pt modelId="{B7EB5D63-B9EA-4A27-9FDA-05CC9703B046}" type="sibTrans" cxnId="{5C214D6B-2DC9-482D-A111-6FCDA1D74DEA}">
      <dgm:prSet/>
      <dgm:spPr/>
      <dgm:t>
        <a:bodyPr/>
        <a:lstStyle/>
        <a:p>
          <a:endParaRPr lang="zh-CN" altLang="en-US"/>
        </a:p>
      </dgm:t>
    </dgm:pt>
    <dgm:pt modelId="{0488D14C-B20B-4B72-9908-D420435C859F}">
      <dgm:prSet custT="1"/>
      <dgm:spPr/>
      <dgm:t>
        <a:bodyPr/>
        <a:lstStyle/>
        <a:p>
          <a:r>
            <a:rPr lang="zh-CN" altLang="en-US" sz="2000" dirty="0"/>
            <a:t>旋转移动</a:t>
          </a:r>
        </a:p>
      </dgm:t>
    </dgm:pt>
    <dgm:pt modelId="{DC4FED53-8D15-49C5-BE2C-AF8BCEA9316F}" type="parTrans" cxnId="{50C53F29-8F9F-4C43-BC1D-0487145E9AC0}">
      <dgm:prSet/>
      <dgm:spPr/>
      <dgm:t>
        <a:bodyPr/>
        <a:lstStyle/>
        <a:p>
          <a:endParaRPr lang="zh-CN" altLang="en-US"/>
        </a:p>
      </dgm:t>
    </dgm:pt>
    <dgm:pt modelId="{779C8264-963F-4D6E-91EE-488A057929B3}" type="sibTrans" cxnId="{50C53F29-8F9F-4C43-BC1D-0487145E9AC0}">
      <dgm:prSet/>
      <dgm:spPr/>
      <dgm:t>
        <a:bodyPr/>
        <a:lstStyle/>
        <a:p>
          <a:endParaRPr lang="zh-CN" altLang="en-US"/>
        </a:p>
      </dgm:t>
    </dgm:pt>
    <dgm:pt modelId="{67D4D42A-011D-4A43-9A78-91CF3132EBC6}">
      <dgm:prSet custT="1"/>
      <dgm:spPr/>
      <dgm:t>
        <a:bodyPr/>
        <a:lstStyle/>
        <a:p>
          <a:r>
            <a:rPr lang="zh-CN" altLang="en-US" sz="2000" dirty="0"/>
            <a:t>蝶式移动</a:t>
          </a:r>
        </a:p>
      </dgm:t>
    </dgm:pt>
    <dgm:pt modelId="{67202975-42DE-4C6D-8FAF-8A5274ECAE83}" type="parTrans" cxnId="{19CB59DD-581C-4C9C-A4B4-01FB4621E173}">
      <dgm:prSet/>
      <dgm:spPr/>
      <dgm:t>
        <a:bodyPr/>
        <a:lstStyle/>
        <a:p>
          <a:endParaRPr lang="zh-CN" altLang="en-US"/>
        </a:p>
      </dgm:t>
    </dgm:pt>
    <dgm:pt modelId="{A9843EEE-EDCD-4CDF-A488-6FC0EE2342C3}" type="sibTrans" cxnId="{19CB59DD-581C-4C9C-A4B4-01FB4621E173}">
      <dgm:prSet/>
      <dgm:spPr/>
      <dgm:t>
        <a:bodyPr/>
        <a:lstStyle/>
        <a:p>
          <a:endParaRPr lang="zh-CN" altLang="en-US"/>
        </a:p>
      </dgm:t>
    </dgm:pt>
    <dgm:pt modelId="{D8299757-B3C9-4234-82A7-A6784A6BE504}" type="pres">
      <dgm:prSet presAssocID="{54F1914A-B97B-45C8-89F5-C922872CC736}" presName="hierChild1" presStyleCnt="0">
        <dgm:presLayoutVars>
          <dgm:chPref val="1"/>
          <dgm:dir/>
          <dgm:animOne val="branch"/>
          <dgm:animLvl val="lvl"/>
          <dgm:resizeHandles/>
        </dgm:presLayoutVars>
      </dgm:prSet>
      <dgm:spPr/>
    </dgm:pt>
    <dgm:pt modelId="{7DD85226-E02B-48C9-8E92-6DF3834434F4}" type="pres">
      <dgm:prSet presAssocID="{97FF86D7-0113-41A9-A2F4-2880CBE9A44D}" presName="hierRoot1" presStyleCnt="0"/>
      <dgm:spPr/>
    </dgm:pt>
    <dgm:pt modelId="{A0DEDD52-3052-4A67-857E-CD4737B14F7C}" type="pres">
      <dgm:prSet presAssocID="{97FF86D7-0113-41A9-A2F4-2880CBE9A44D}" presName="composite" presStyleCnt="0"/>
      <dgm:spPr/>
    </dgm:pt>
    <dgm:pt modelId="{1AF5F2DE-8393-4501-BDE4-C8397BD0772A}" type="pres">
      <dgm:prSet presAssocID="{97FF86D7-0113-41A9-A2F4-2880CBE9A44D}" presName="background" presStyleLbl="node0" presStyleIdx="0" presStyleCnt="1"/>
      <dgm:spPr/>
    </dgm:pt>
    <dgm:pt modelId="{03C189A0-165E-4177-A8B7-D99462BF2548}" type="pres">
      <dgm:prSet presAssocID="{97FF86D7-0113-41A9-A2F4-2880CBE9A44D}" presName="text" presStyleLbl="fgAcc0" presStyleIdx="0" presStyleCnt="1" custScaleX="278975" custScaleY="64358">
        <dgm:presLayoutVars>
          <dgm:chPref val="3"/>
        </dgm:presLayoutVars>
      </dgm:prSet>
      <dgm:spPr/>
    </dgm:pt>
    <dgm:pt modelId="{4C0810FD-5DD2-45FC-951E-F880BF8FF4AB}" type="pres">
      <dgm:prSet presAssocID="{97FF86D7-0113-41A9-A2F4-2880CBE9A44D}" presName="hierChild2" presStyleCnt="0"/>
      <dgm:spPr/>
    </dgm:pt>
    <dgm:pt modelId="{FF30D0A4-7148-4F8B-B102-9778195D01F7}" type="pres">
      <dgm:prSet presAssocID="{F0B8C4DC-5796-4DC4-A681-7A63A6ECDA1C}" presName="Name10" presStyleLbl="parChTrans1D2" presStyleIdx="0" presStyleCnt="3"/>
      <dgm:spPr/>
    </dgm:pt>
    <dgm:pt modelId="{5C4A1A00-CDCE-4FAB-B700-7F799BE117A6}" type="pres">
      <dgm:prSet presAssocID="{6F9D4092-3655-4ABD-AB09-6AAA6E5D84E4}" presName="hierRoot2" presStyleCnt="0"/>
      <dgm:spPr/>
    </dgm:pt>
    <dgm:pt modelId="{AEA1F258-33BB-425D-A3A5-0CA5224AD69B}" type="pres">
      <dgm:prSet presAssocID="{6F9D4092-3655-4ABD-AB09-6AAA6E5D84E4}" presName="composite2" presStyleCnt="0"/>
      <dgm:spPr/>
    </dgm:pt>
    <dgm:pt modelId="{67579844-B885-4CB7-9FBE-1DF7A9A34AD0}" type="pres">
      <dgm:prSet presAssocID="{6F9D4092-3655-4ABD-AB09-6AAA6E5D84E4}" presName="background2" presStyleLbl="node2" presStyleIdx="0" presStyleCnt="3"/>
      <dgm:spPr/>
    </dgm:pt>
    <dgm:pt modelId="{5144C7F1-07B0-4384-9754-F8E87DC82ABA}" type="pres">
      <dgm:prSet presAssocID="{6F9D4092-3655-4ABD-AB09-6AAA6E5D84E4}" presName="text2" presStyleLbl="fgAcc2" presStyleIdx="0" presStyleCnt="3">
        <dgm:presLayoutVars>
          <dgm:chPref val="3"/>
        </dgm:presLayoutVars>
      </dgm:prSet>
      <dgm:spPr/>
    </dgm:pt>
    <dgm:pt modelId="{03C86DFE-265E-4937-851F-12110F8A7359}" type="pres">
      <dgm:prSet presAssocID="{6F9D4092-3655-4ABD-AB09-6AAA6E5D84E4}" presName="hierChild3" presStyleCnt="0"/>
      <dgm:spPr/>
    </dgm:pt>
    <dgm:pt modelId="{6A672E5B-ED8B-49D8-994D-06DDF56FC6BF}" type="pres">
      <dgm:prSet presAssocID="{DC4FED53-8D15-49C5-BE2C-AF8BCEA9316F}" presName="Name10" presStyleLbl="parChTrans1D2" presStyleIdx="1" presStyleCnt="3"/>
      <dgm:spPr/>
    </dgm:pt>
    <dgm:pt modelId="{FC6C0174-3D04-40BA-986C-75B2C3DDDC8C}" type="pres">
      <dgm:prSet presAssocID="{0488D14C-B20B-4B72-9908-D420435C859F}" presName="hierRoot2" presStyleCnt="0"/>
      <dgm:spPr/>
    </dgm:pt>
    <dgm:pt modelId="{562487D0-6ACB-471D-BD18-782BE6320F88}" type="pres">
      <dgm:prSet presAssocID="{0488D14C-B20B-4B72-9908-D420435C859F}" presName="composite2" presStyleCnt="0"/>
      <dgm:spPr/>
    </dgm:pt>
    <dgm:pt modelId="{372E33A4-8E19-4DAA-9203-99991580EC33}" type="pres">
      <dgm:prSet presAssocID="{0488D14C-B20B-4B72-9908-D420435C859F}" presName="background2" presStyleLbl="node2" presStyleIdx="1" presStyleCnt="3"/>
      <dgm:spPr/>
    </dgm:pt>
    <dgm:pt modelId="{D448D884-C156-4B2A-B7C7-DE7232CEDBA5}" type="pres">
      <dgm:prSet presAssocID="{0488D14C-B20B-4B72-9908-D420435C859F}" presName="text2" presStyleLbl="fgAcc2" presStyleIdx="1" presStyleCnt="3">
        <dgm:presLayoutVars>
          <dgm:chPref val="3"/>
        </dgm:presLayoutVars>
      </dgm:prSet>
      <dgm:spPr/>
    </dgm:pt>
    <dgm:pt modelId="{E0548FD8-7F5D-48E7-B3D9-3A51834D338B}" type="pres">
      <dgm:prSet presAssocID="{0488D14C-B20B-4B72-9908-D420435C859F}" presName="hierChild3" presStyleCnt="0"/>
      <dgm:spPr/>
    </dgm:pt>
    <dgm:pt modelId="{06B520FE-C4E9-478E-A27A-D830C49E130C}" type="pres">
      <dgm:prSet presAssocID="{67202975-42DE-4C6D-8FAF-8A5274ECAE83}" presName="Name10" presStyleLbl="parChTrans1D2" presStyleIdx="2" presStyleCnt="3"/>
      <dgm:spPr/>
    </dgm:pt>
    <dgm:pt modelId="{62DEEFB7-FA4C-46C4-87C2-4354F26AD093}" type="pres">
      <dgm:prSet presAssocID="{67D4D42A-011D-4A43-9A78-91CF3132EBC6}" presName="hierRoot2" presStyleCnt="0"/>
      <dgm:spPr/>
    </dgm:pt>
    <dgm:pt modelId="{37765270-1E4F-4284-AA6F-372A5F4C76AD}" type="pres">
      <dgm:prSet presAssocID="{67D4D42A-011D-4A43-9A78-91CF3132EBC6}" presName="composite2" presStyleCnt="0"/>
      <dgm:spPr/>
    </dgm:pt>
    <dgm:pt modelId="{0973DF3B-548B-4C30-96A4-EAA91A97F4E9}" type="pres">
      <dgm:prSet presAssocID="{67D4D42A-011D-4A43-9A78-91CF3132EBC6}" presName="background2" presStyleLbl="node2" presStyleIdx="2" presStyleCnt="3"/>
      <dgm:spPr/>
    </dgm:pt>
    <dgm:pt modelId="{39995315-D6DB-4E53-8ACA-0DF0575AE1D1}" type="pres">
      <dgm:prSet presAssocID="{67D4D42A-011D-4A43-9A78-91CF3132EBC6}" presName="text2" presStyleLbl="fgAcc2" presStyleIdx="2" presStyleCnt="3">
        <dgm:presLayoutVars>
          <dgm:chPref val="3"/>
        </dgm:presLayoutVars>
      </dgm:prSet>
      <dgm:spPr/>
    </dgm:pt>
    <dgm:pt modelId="{1337A166-7F1D-47B8-A2BD-DF35C3F233F0}" type="pres">
      <dgm:prSet presAssocID="{67D4D42A-011D-4A43-9A78-91CF3132EBC6}" presName="hierChild3" presStyleCnt="0"/>
      <dgm:spPr/>
    </dgm:pt>
  </dgm:ptLst>
  <dgm:cxnLst>
    <dgm:cxn modelId="{F104BB0A-05FC-45C8-9013-61004EAFA0DF}" type="presOf" srcId="{6F9D4092-3655-4ABD-AB09-6AAA6E5D84E4}" destId="{5144C7F1-07B0-4384-9754-F8E87DC82ABA}" srcOrd="0" destOrd="0" presId="urn:microsoft.com/office/officeart/2005/8/layout/hierarchy1"/>
    <dgm:cxn modelId="{50C53F29-8F9F-4C43-BC1D-0487145E9AC0}" srcId="{97FF86D7-0113-41A9-A2F4-2880CBE9A44D}" destId="{0488D14C-B20B-4B72-9908-D420435C859F}" srcOrd="1" destOrd="0" parTransId="{DC4FED53-8D15-49C5-BE2C-AF8BCEA9316F}" sibTransId="{779C8264-963F-4D6E-91EE-488A057929B3}"/>
    <dgm:cxn modelId="{3C595D5C-C2B2-4042-9EF7-6F73B8EDFD5F}" type="presOf" srcId="{97FF86D7-0113-41A9-A2F4-2880CBE9A44D}" destId="{03C189A0-165E-4177-A8B7-D99462BF2548}" srcOrd="0" destOrd="0" presId="urn:microsoft.com/office/officeart/2005/8/layout/hierarchy1"/>
    <dgm:cxn modelId="{FF2B755C-A2B3-468F-9413-3E9C95EA39AD}" type="presOf" srcId="{54F1914A-B97B-45C8-89F5-C922872CC736}" destId="{D8299757-B3C9-4234-82A7-A6784A6BE504}" srcOrd="0" destOrd="0" presId="urn:microsoft.com/office/officeart/2005/8/layout/hierarchy1"/>
    <dgm:cxn modelId="{85D30E5F-A4FB-43BF-B22E-A8A966460FE3}" type="presOf" srcId="{67202975-42DE-4C6D-8FAF-8A5274ECAE83}" destId="{06B520FE-C4E9-478E-A27A-D830C49E130C}" srcOrd="0" destOrd="0" presId="urn:microsoft.com/office/officeart/2005/8/layout/hierarchy1"/>
    <dgm:cxn modelId="{774E3F42-E90C-48F4-B301-7BBBC0C0D022}" type="presOf" srcId="{F0B8C4DC-5796-4DC4-A681-7A63A6ECDA1C}" destId="{FF30D0A4-7148-4F8B-B102-9778195D01F7}" srcOrd="0" destOrd="0" presId="urn:microsoft.com/office/officeart/2005/8/layout/hierarchy1"/>
    <dgm:cxn modelId="{57B94163-035F-446F-8003-2A9140642B3D}" srcId="{54F1914A-B97B-45C8-89F5-C922872CC736}" destId="{97FF86D7-0113-41A9-A2F4-2880CBE9A44D}" srcOrd="0" destOrd="0" parTransId="{4E19F607-FE59-4D6F-B1E9-B901281DC84C}" sibTransId="{A17D8AC9-F733-4070-836C-78EF7525772C}"/>
    <dgm:cxn modelId="{C54AA865-059A-4846-B0A5-5D15BBF6DEFA}" type="presOf" srcId="{67D4D42A-011D-4A43-9A78-91CF3132EBC6}" destId="{39995315-D6DB-4E53-8ACA-0DF0575AE1D1}" srcOrd="0" destOrd="0" presId="urn:microsoft.com/office/officeart/2005/8/layout/hierarchy1"/>
    <dgm:cxn modelId="{5C214D6B-2DC9-482D-A111-6FCDA1D74DEA}" srcId="{97FF86D7-0113-41A9-A2F4-2880CBE9A44D}" destId="{6F9D4092-3655-4ABD-AB09-6AAA6E5D84E4}" srcOrd="0" destOrd="0" parTransId="{F0B8C4DC-5796-4DC4-A681-7A63A6ECDA1C}" sibTransId="{B7EB5D63-B9EA-4A27-9FDA-05CC9703B046}"/>
    <dgm:cxn modelId="{E167B896-5E0C-49E2-99EC-951260B39A93}" type="presOf" srcId="{DC4FED53-8D15-49C5-BE2C-AF8BCEA9316F}" destId="{6A672E5B-ED8B-49D8-994D-06DDF56FC6BF}" srcOrd="0" destOrd="0" presId="urn:microsoft.com/office/officeart/2005/8/layout/hierarchy1"/>
    <dgm:cxn modelId="{19CB59DD-581C-4C9C-A4B4-01FB4621E173}" srcId="{97FF86D7-0113-41A9-A2F4-2880CBE9A44D}" destId="{67D4D42A-011D-4A43-9A78-91CF3132EBC6}" srcOrd="2" destOrd="0" parTransId="{67202975-42DE-4C6D-8FAF-8A5274ECAE83}" sibTransId="{A9843EEE-EDCD-4CDF-A488-6FC0EE2342C3}"/>
    <dgm:cxn modelId="{5DD7A3E7-7707-4552-A216-D6F7BFBA17A4}" type="presOf" srcId="{0488D14C-B20B-4B72-9908-D420435C859F}" destId="{D448D884-C156-4B2A-B7C7-DE7232CEDBA5}" srcOrd="0" destOrd="0" presId="urn:microsoft.com/office/officeart/2005/8/layout/hierarchy1"/>
    <dgm:cxn modelId="{B4F21DFD-FED4-4980-BEA1-1160E0542A3D}" type="presParOf" srcId="{D8299757-B3C9-4234-82A7-A6784A6BE504}" destId="{7DD85226-E02B-48C9-8E92-6DF3834434F4}" srcOrd="0" destOrd="0" presId="urn:microsoft.com/office/officeart/2005/8/layout/hierarchy1"/>
    <dgm:cxn modelId="{4E3EC8A9-710A-4782-B2E8-2610BBFBD6F1}" type="presParOf" srcId="{7DD85226-E02B-48C9-8E92-6DF3834434F4}" destId="{A0DEDD52-3052-4A67-857E-CD4737B14F7C}" srcOrd="0" destOrd="0" presId="urn:microsoft.com/office/officeart/2005/8/layout/hierarchy1"/>
    <dgm:cxn modelId="{73F489E2-C652-4510-81FD-6B183AB5C080}" type="presParOf" srcId="{A0DEDD52-3052-4A67-857E-CD4737B14F7C}" destId="{1AF5F2DE-8393-4501-BDE4-C8397BD0772A}" srcOrd="0" destOrd="0" presId="urn:microsoft.com/office/officeart/2005/8/layout/hierarchy1"/>
    <dgm:cxn modelId="{C38C947B-358D-44FE-BF51-A1722CC022DA}" type="presParOf" srcId="{A0DEDD52-3052-4A67-857E-CD4737B14F7C}" destId="{03C189A0-165E-4177-A8B7-D99462BF2548}" srcOrd="1" destOrd="0" presId="urn:microsoft.com/office/officeart/2005/8/layout/hierarchy1"/>
    <dgm:cxn modelId="{DE029C0B-7C8B-4B7E-98D4-849636A9FAC3}" type="presParOf" srcId="{7DD85226-E02B-48C9-8E92-6DF3834434F4}" destId="{4C0810FD-5DD2-45FC-951E-F880BF8FF4AB}" srcOrd="1" destOrd="0" presId="urn:microsoft.com/office/officeart/2005/8/layout/hierarchy1"/>
    <dgm:cxn modelId="{7D8C6D35-AFDC-4452-9D30-6F184E26FE08}" type="presParOf" srcId="{4C0810FD-5DD2-45FC-951E-F880BF8FF4AB}" destId="{FF30D0A4-7148-4F8B-B102-9778195D01F7}" srcOrd="0" destOrd="0" presId="urn:microsoft.com/office/officeart/2005/8/layout/hierarchy1"/>
    <dgm:cxn modelId="{F2C554EC-3AE9-4B39-A589-ED90EDB0415E}" type="presParOf" srcId="{4C0810FD-5DD2-45FC-951E-F880BF8FF4AB}" destId="{5C4A1A00-CDCE-4FAB-B700-7F799BE117A6}" srcOrd="1" destOrd="0" presId="urn:microsoft.com/office/officeart/2005/8/layout/hierarchy1"/>
    <dgm:cxn modelId="{2A51B08F-ED9F-4480-82B1-37EE7B7EE108}" type="presParOf" srcId="{5C4A1A00-CDCE-4FAB-B700-7F799BE117A6}" destId="{AEA1F258-33BB-425D-A3A5-0CA5224AD69B}" srcOrd="0" destOrd="0" presId="urn:microsoft.com/office/officeart/2005/8/layout/hierarchy1"/>
    <dgm:cxn modelId="{A3D6EE89-A078-43BD-AF85-12DF972C7619}" type="presParOf" srcId="{AEA1F258-33BB-425D-A3A5-0CA5224AD69B}" destId="{67579844-B885-4CB7-9FBE-1DF7A9A34AD0}" srcOrd="0" destOrd="0" presId="urn:microsoft.com/office/officeart/2005/8/layout/hierarchy1"/>
    <dgm:cxn modelId="{541B26D0-E4FE-4641-8BD5-2BF9AAC70924}" type="presParOf" srcId="{AEA1F258-33BB-425D-A3A5-0CA5224AD69B}" destId="{5144C7F1-07B0-4384-9754-F8E87DC82ABA}" srcOrd="1" destOrd="0" presId="urn:microsoft.com/office/officeart/2005/8/layout/hierarchy1"/>
    <dgm:cxn modelId="{050D3B16-72C3-4D5A-8036-31D6D02DC63B}" type="presParOf" srcId="{5C4A1A00-CDCE-4FAB-B700-7F799BE117A6}" destId="{03C86DFE-265E-4937-851F-12110F8A7359}" srcOrd="1" destOrd="0" presId="urn:microsoft.com/office/officeart/2005/8/layout/hierarchy1"/>
    <dgm:cxn modelId="{3BBB9ED9-0BC7-45C6-8C92-F735A215E1B7}" type="presParOf" srcId="{4C0810FD-5DD2-45FC-951E-F880BF8FF4AB}" destId="{6A672E5B-ED8B-49D8-994D-06DDF56FC6BF}" srcOrd="2" destOrd="0" presId="urn:microsoft.com/office/officeart/2005/8/layout/hierarchy1"/>
    <dgm:cxn modelId="{67791A9E-9321-46B0-9C5C-24A90F7FDE26}" type="presParOf" srcId="{4C0810FD-5DD2-45FC-951E-F880BF8FF4AB}" destId="{FC6C0174-3D04-40BA-986C-75B2C3DDDC8C}" srcOrd="3" destOrd="0" presId="urn:microsoft.com/office/officeart/2005/8/layout/hierarchy1"/>
    <dgm:cxn modelId="{73501674-68B8-4066-9BF6-74550A364435}" type="presParOf" srcId="{FC6C0174-3D04-40BA-986C-75B2C3DDDC8C}" destId="{562487D0-6ACB-471D-BD18-782BE6320F88}" srcOrd="0" destOrd="0" presId="urn:microsoft.com/office/officeart/2005/8/layout/hierarchy1"/>
    <dgm:cxn modelId="{BA867098-643B-4FB0-B055-99642EC78D41}" type="presParOf" srcId="{562487D0-6ACB-471D-BD18-782BE6320F88}" destId="{372E33A4-8E19-4DAA-9203-99991580EC33}" srcOrd="0" destOrd="0" presId="urn:microsoft.com/office/officeart/2005/8/layout/hierarchy1"/>
    <dgm:cxn modelId="{7284BB4A-7A8A-425A-95EA-23E2E3446C65}" type="presParOf" srcId="{562487D0-6ACB-471D-BD18-782BE6320F88}" destId="{D448D884-C156-4B2A-B7C7-DE7232CEDBA5}" srcOrd="1" destOrd="0" presId="urn:microsoft.com/office/officeart/2005/8/layout/hierarchy1"/>
    <dgm:cxn modelId="{43691143-622D-41B3-8B62-6E75BA702880}" type="presParOf" srcId="{FC6C0174-3D04-40BA-986C-75B2C3DDDC8C}" destId="{E0548FD8-7F5D-48E7-B3D9-3A51834D338B}" srcOrd="1" destOrd="0" presId="urn:microsoft.com/office/officeart/2005/8/layout/hierarchy1"/>
    <dgm:cxn modelId="{C78C437B-C2A6-407A-B3A3-9E4197B7F65D}" type="presParOf" srcId="{4C0810FD-5DD2-45FC-951E-F880BF8FF4AB}" destId="{06B520FE-C4E9-478E-A27A-D830C49E130C}" srcOrd="4" destOrd="0" presId="urn:microsoft.com/office/officeart/2005/8/layout/hierarchy1"/>
    <dgm:cxn modelId="{54564DE0-F372-49E6-BD15-94773BB9FA9C}" type="presParOf" srcId="{4C0810FD-5DD2-45FC-951E-F880BF8FF4AB}" destId="{62DEEFB7-FA4C-46C4-87C2-4354F26AD093}" srcOrd="5" destOrd="0" presId="urn:microsoft.com/office/officeart/2005/8/layout/hierarchy1"/>
    <dgm:cxn modelId="{799C10DD-9C44-450B-8AC9-929BDCE8A757}" type="presParOf" srcId="{62DEEFB7-FA4C-46C4-87C2-4354F26AD093}" destId="{37765270-1E4F-4284-AA6F-372A5F4C76AD}" srcOrd="0" destOrd="0" presId="urn:microsoft.com/office/officeart/2005/8/layout/hierarchy1"/>
    <dgm:cxn modelId="{F51FB07A-0056-4B53-B7E5-453FA18CEC83}" type="presParOf" srcId="{37765270-1E4F-4284-AA6F-372A5F4C76AD}" destId="{0973DF3B-548B-4C30-96A4-EAA91A97F4E9}" srcOrd="0" destOrd="0" presId="urn:microsoft.com/office/officeart/2005/8/layout/hierarchy1"/>
    <dgm:cxn modelId="{E20AF743-97D8-465B-AD7F-576ABF633E45}" type="presParOf" srcId="{37765270-1E4F-4284-AA6F-372A5F4C76AD}" destId="{39995315-D6DB-4E53-8ACA-0DF0575AE1D1}" srcOrd="1" destOrd="0" presId="urn:microsoft.com/office/officeart/2005/8/layout/hierarchy1"/>
    <dgm:cxn modelId="{07F83A5E-85DD-4D33-8081-8330843951B7}" type="presParOf" srcId="{62DEEFB7-FA4C-46C4-87C2-4354F26AD093}" destId="{1337A166-7F1D-47B8-A2BD-DF35C3F233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4A6DAD-6F6E-41E7-9D33-107A84C206B9}" type="doc">
      <dgm:prSet loTypeId="urn:microsoft.com/office/officeart/2005/8/layout/hierarchy2" loCatId="hierarchy" qsTypeId="urn:microsoft.com/office/officeart/2005/8/quickstyle/3d3" qsCatId="3D" csTypeId="urn:microsoft.com/office/officeart/2005/8/colors/accent2_2" csCatId="accent2" phldr="1"/>
      <dgm:spPr/>
      <dgm:t>
        <a:bodyPr/>
        <a:lstStyle/>
        <a:p>
          <a:endParaRPr lang="zh-CN" altLang="en-US"/>
        </a:p>
      </dgm:t>
    </dgm:pt>
    <dgm:pt modelId="{0E766F0D-DB55-4930-8599-BAC47ED91CC1}">
      <dgm:prSet phldrT="[文本]" custT="1"/>
      <dgm:spPr/>
      <dgm:t>
        <a:bodyPr/>
        <a:lstStyle/>
        <a:p>
          <a:r>
            <a:rPr lang="zh-CN" altLang="en-US" sz="2000" b="1">
              <a:latin typeface="微软雅黑" panose="020B0503020204020204" pitchFamily="34" charset="-122"/>
              <a:ea typeface="微软雅黑" panose="020B0503020204020204" pitchFamily="34" charset="-122"/>
              <a:cs typeface="微软雅黑"/>
            </a:rPr>
            <a:t>利率风险</a:t>
          </a:r>
          <a:endParaRPr lang="en-US" altLang="zh-CN" sz="2000" b="1">
            <a:latin typeface="微软雅黑" panose="020B0503020204020204" pitchFamily="34" charset="-122"/>
            <a:ea typeface="微软雅黑" panose="020B0503020204020204" pitchFamily="34" charset="-122"/>
            <a:cs typeface="微软雅黑"/>
          </a:endParaRPr>
        </a:p>
        <a:p>
          <a:r>
            <a:rPr lang="zh-CN" altLang="en-US" sz="2000" b="1">
              <a:latin typeface="微软雅黑" panose="020B0503020204020204" pitchFamily="34" charset="-122"/>
              <a:ea typeface="微软雅黑" panose="020B0503020204020204" pitchFamily="34" charset="-122"/>
              <a:cs typeface="微软雅黑"/>
            </a:rPr>
            <a:t>管理工具</a:t>
          </a:r>
          <a:endParaRPr lang="zh-CN" altLang="en-US" sz="2000" dirty="0">
            <a:latin typeface="微软雅黑" panose="020B0503020204020204" pitchFamily="34" charset="-122"/>
            <a:ea typeface="微软雅黑" panose="020B0503020204020204" pitchFamily="34" charset="-122"/>
          </a:endParaRPr>
        </a:p>
      </dgm:t>
    </dgm:pt>
    <dgm:pt modelId="{1DC29CF1-F6BC-4B64-BAA8-46EA3EB125F1}" type="parTrans" cxnId="{03B27E25-DAA2-42FD-B1F2-C3A14D108F81}">
      <dgm:prSet/>
      <dgm:spPr/>
      <dgm:t>
        <a:bodyPr/>
        <a:lstStyle/>
        <a:p>
          <a:endParaRPr lang="zh-CN" altLang="en-US">
            <a:latin typeface="微软雅黑" panose="020B0503020204020204" pitchFamily="34" charset="-122"/>
            <a:ea typeface="微软雅黑" panose="020B0503020204020204" pitchFamily="34" charset="-122"/>
          </a:endParaRPr>
        </a:p>
      </dgm:t>
    </dgm:pt>
    <dgm:pt modelId="{F4AFF9A8-DB93-48BC-888B-72E4B98A466D}" type="sibTrans" cxnId="{03B27E25-DAA2-42FD-B1F2-C3A14D108F81}">
      <dgm:prSet/>
      <dgm:spPr/>
      <dgm:t>
        <a:bodyPr/>
        <a:lstStyle/>
        <a:p>
          <a:endParaRPr lang="zh-CN" altLang="en-US">
            <a:latin typeface="微软雅黑" panose="020B0503020204020204" pitchFamily="34" charset="-122"/>
            <a:ea typeface="微软雅黑" panose="020B0503020204020204" pitchFamily="34" charset="-122"/>
          </a:endParaRPr>
        </a:p>
      </dgm:t>
    </dgm:pt>
    <dgm:pt modelId="{54F5A941-BDC4-42AF-896E-1CA04DC1D35C}">
      <dgm:prSet/>
      <dgm:spPr/>
      <dgm:t>
        <a:bodyPr/>
        <a:lstStyle/>
        <a:p>
          <a:r>
            <a:rPr lang="zh-CN" altLang="en-US" dirty="0">
              <a:latin typeface="微软雅黑" panose="020B0503020204020204" pitchFamily="34" charset="-122"/>
              <a:ea typeface="微软雅黑" panose="020B0503020204020204" pitchFamily="34" charset="-122"/>
            </a:rPr>
            <a:t>利率互换</a:t>
          </a:r>
        </a:p>
      </dgm:t>
    </dgm:pt>
    <dgm:pt modelId="{0872ADE6-81CF-43F9-B231-AA8A506D67D6}" type="parTrans" cxnId="{04568811-9BB2-45A7-8261-14CCDFD8B173}">
      <dgm:prSet/>
      <dgm:spPr/>
      <dgm:t>
        <a:bodyPr/>
        <a:lstStyle/>
        <a:p>
          <a:endParaRPr lang="zh-CN" altLang="en-US"/>
        </a:p>
      </dgm:t>
    </dgm:pt>
    <dgm:pt modelId="{8054FCCE-5D2D-4D03-A85C-C5A2A3BC3255}" type="sibTrans" cxnId="{04568811-9BB2-45A7-8261-14CCDFD8B173}">
      <dgm:prSet/>
      <dgm:spPr/>
      <dgm:t>
        <a:bodyPr/>
        <a:lstStyle/>
        <a:p>
          <a:endParaRPr lang="zh-CN" altLang="en-US"/>
        </a:p>
      </dgm:t>
    </dgm:pt>
    <dgm:pt modelId="{D5E3C79C-8D6B-4D48-B321-26626C59292C}">
      <dgm:prSet/>
      <dgm:spPr/>
      <dgm:t>
        <a:bodyPr/>
        <a:lstStyle/>
        <a:p>
          <a:r>
            <a:rPr lang="zh-CN" altLang="en-US" dirty="0">
              <a:latin typeface="微软雅黑" panose="020B0503020204020204" pitchFamily="34" charset="-122"/>
              <a:ea typeface="微软雅黑" panose="020B0503020204020204" pitchFamily="34" charset="-122"/>
            </a:rPr>
            <a:t>利率期货</a:t>
          </a:r>
        </a:p>
      </dgm:t>
    </dgm:pt>
    <dgm:pt modelId="{9AF7A420-E91E-4EB4-BC9D-7F318B074AC0}" type="parTrans" cxnId="{BA2CD866-E45A-4FDB-8372-4530A924D04D}">
      <dgm:prSet/>
      <dgm:spPr/>
      <dgm:t>
        <a:bodyPr/>
        <a:lstStyle/>
        <a:p>
          <a:endParaRPr lang="zh-CN" altLang="en-US"/>
        </a:p>
      </dgm:t>
    </dgm:pt>
    <dgm:pt modelId="{6C9ACA7C-F552-49B4-953B-D39A4F946393}" type="sibTrans" cxnId="{BA2CD866-E45A-4FDB-8372-4530A924D04D}">
      <dgm:prSet/>
      <dgm:spPr/>
      <dgm:t>
        <a:bodyPr/>
        <a:lstStyle/>
        <a:p>
          <a:endParaRPr lang="zh-CN" altLang="en-US"/>
        </a:p>
      </dgm:t>
    </dgm:pt>
    <dgm:pt modelId="{2A6C0C89-1021-4C71-BF5B-4FAB684BB917}">
      <dgm:prSet/>
      <dgm:spPr/>
      <dgm:t>
        <a:bodyPr/>
        <a:lstStyle/>
        <a:p>
          <a:r>
            <a:rPr lang="zh-CN" altLang="en-US" dirty="0">
              <a:latin typeface="微软雅黑" panose="020B0503020204020204" pitchFamily="34" charset="-122"/>
              <a:ea typeface="微软雅黑" panose="020B0503020204020204" pitchFamily="34" charset="-122"/>
            </a:rPr>
            <a:t>欧洲美元期货</a:t>
          </a:r>
        </a:p>
      </dgm:t>
    </dgm:pt>
    <dgm:pt modelId="{62D10719-907C-4919-8841-A2ED862B8EB9}" type="parTrans" cxnId="{EACEE572-FE46-45AF-B94C-EC4C31F921F2}">
      <dgm:prSet/>
      <dgm:spPr/>
      <dgm:t>
        <a:bodyPr/>
        <a:lstStyle/>
        <a:p>
          <a:endParaRPr lang="zh-CN" altLang="en-US"/>
        </a:p>
      </dgm:t>
    </dgm:pt>
    <dgm:pt modelId="{4C591517-BF40-49E7-9A4A-A308C7226474}" type="sibTrans" cxnId="{EACEE572-FE46-45AF-B94C-EC4C31F921F2}">
      <dgm:prSet/>
      <dgm:spPr/>
      <dgm:t>
        <a:bodyPr/>
        <a:lstStyle/>
        <a:p>
          <a:endParaRPr lang="zh-CN" altLang="en-US"/>
        </a:p>
      </dgm:t>
    </dgm:pt>
    <dgm:pt modelId="{5A8DBAD9-3E6A-48F8-8809-1367A2E60435}">
      <dgm:prSet/>
      <dgm:spPr/>
      <dgm:t>
        <a:bodyPr/>
        <a:lstStyle/>
        <a:p>
          <a:r>
            <a:rPr lang="zh-CN" altLang="en-US" dirty="0">
              <a:latin typeface="微软雅黑" panose="020B0503020204020204" pitchFamily="34" charset="-122"/>
              <a:ea typeface="微软雅黑" panose="020B0503020204020204" pitchFamily="34" charset="-122"/>
            </a:rPr>
            <a:t>国债期货</a:t>
          </a:r>
        </a:p>
      </dgm:t>
    </dgm:pt>
    <dgm:pt modelId="{BFD58BA7-8A15-416B-8E84-048945E044CA}" type="parTrans" cxnId="{6B0BD580-C8BF-42D8-8FB3-6F4927D25BE1}">
      <dgm:prSet/>
      <dgm:spPr/>
      <dgm:t>
        <a:bodyPr/>
        <a:lstStyle/>
        <a:p>
          <a:endParaRPr lang="zh-CN" altLang="en-US"/>
        </a:p>
      </dgm:t>
    </dgm:pt>
    <dgm:pt modelId="{765B0DD5-FE98-4147-8AC9-C9243CF9BC71}" type="sibTrans" cxnId="{6B0BD580-C8BF-42D8-8FB3-6F4927D25BE1}">
      <dgm:prSet/>
      <dgm:spPr/>
      <dgm:t>
        <a:bodyPr/>
        <a:lstStyle/>
        <a:p>
          <a:endParaRPr lang="zh-CN" altLang="en-US"/>
        </a:p>
      </dgm:t>
    </dgm:pt>
    <dgm:pt modelId="{03ECE33A-0885-4592-9861-3D538A0F0648}">
      <dgm:prSet/>
      <dgm:spPr/>
      <dgm:t>
        <a:bodyPr/>
        <a:lstStyle/>
        <a:p>
          <a:r>
            <a:rPr lang="zh-CN" altLang="en-US" dirty="0">
              <a:latin typeface="微软雅黑" panose="020B0503020204020204" pitchFamily="34" charset="-122"/>
              <a:ea typeface="微软雅黑" panose="020B0503020204020204" pitchFamily="34" charset="-122"/>
            </a:rPr>
            <a:t>利率期权</a:t>
          </a:r>
        </a:p>
      </dgm:t>
    </dgm:pt>
    <dgm:pt modelId="{3251685D-2362-464F-9B37-C6B3A9F28C84}" type="parTrans" cxnId="{372E28E3-8420-44D0-BDD3-D8EAC02DDEA0}">
      <dgm:prSet/>
      <dgm:spPr/>
      <dgm:t>
        <a:bodyPr/>
        <a:lstStyle/>
        <a:p>
          <a:endParaRPr lang="zh-CN" altLang="en-US"/>
        </a:p>
      </dgm:t>
    </dgm:pt>
    <dgm:pt modelId="{0E8C5D91-068C-4751-BAA6-7A684852CBC3}" type="sibTrans" cxnId="{372E28E3-8420-44D0-BDD3-D8EAC02DDEA0}">
      <dgm:prSet/>
      <dgm:spPr/>
      <dgm:t>
        <a:bodyPr/>
        <a:lstStyle/>
        <a:p>
          <a:endParaRPr lang="zh-CN" altLang="en-US"/>
        </a:p>
      </dgm:t>
    </dgm:pt>
    <dgm:pt modelId="{87A952BE-7AB9-47F5-932B-0DBE18C48A17}">
      <dgm:prSet/>
      <dgm:spPr/>
      <dgm:t>
        <a:bodyPr/>
        <a:lstStyle/>
        <a:p>
          <a:r>
            <a:rPr lang="zh-CN" altLang="en-US" dirty="0">
              <a:latin typeface="微软雅黑" panose="020B0503020204020204" pitchFamily="34" charset="-122"/>
              <a:ea typeface="微软雅黑" panose="020B0503020204020204" pitchFamily="34" charset="-122"/>
            </a:rPr>
            <a:t>债券期权</a:t>
          </a:r>
        </a:p>
      </dgm:t>
    </dgm:pt>
    <dgm:pt modelId="{93D6CB35-CFCA-40CC-9B22-8ACC757DB6C9}" type="parTrans" cxnId="{1C051F39-9DC9-4CF1-82D2-656EEE0062A1}">
      <dgm:prSet/>
      <dgm:spPr/>
      <dgm:t>
        <a:bodyPr/>
        <a:lstStyle/>
        <a:p>
          <a:endParaRPr lang="zh-CN" altLang="en-US"/>
        </a:p>
      </dgm:t>
    </dgm:pt>
    <dgm:pt modelId="{5CFBF77C-BA9B-4CB6-A601-50D04106F037}" type="sibTrans" cxnId="{1C051F39-9DC9-4CF1-82D2-656EEE0062A1}">
      <dgm:prSet/>
      <dgm:spPr/>
      <dgm:t>
        <a:bodyPr/>
        <a:lstStyle/>
        <a:p>
          <a:endParaRPr lang="zh-CN" altLang="en-US"/>
        </a:p>
      </dgm:t>
    </dgm:pt>
    <dgm:pt modelId="{47DF01BB-007E-4943-857C-2E5B4B649762}">
      <dgm:prSet/>
      <dgm:spPr/>
      <dgm:t>
        <a:bodyPr/>
        <a:lstStyle/>
        <a:p>
          <a:r>
            <a:rPr lang="zh-CN" altLang="en-US" dirty="0">
              <a:latin typeface="微软雅黑" panose="020B0503020204020204" pitchFamily="34" charset="-122"/>
              <a:ea typeface="微软雅黑" panose="020B0503020204020204" pitchFamily="34" charset="-122"/>
            </a:rPr>
            <a:t>利率互换期权</a:t>
          </a:r>
        </a:p>
      </dgm:t>
    </dgm:pt>
    <dgm:pt modelId="{D385B4C2-811A-40AE-8CF5-E46768074EAE}" type="parTrans" cxnId="{029A6B8C-B4DA-4187-AFD8-F3F5CB49338D}">
      <dgm:prSet/>
      <dgm:spPr/>
      <dgm:t>
        <a:bodyPr/>
        <a:lstStyle/>
        <a:p>
          <a:endParaRPr lang="zh-CN" altLang="en-US"/>
        </a:p>
      </dgm:t>
    </dgm:pt>
    <dgm:pt modelId="{02B55400-80F2-41AA-A2E9-4A3289C62B13}" type="sibTrans" cxnId="{029A6B8C-B4DA-4187-AFD8-F3F5CB49338D}">
      <dgm:prSet/>
      <dgm:spPr/>
      <dgm:t>
        <a:bodyPr/>
        <a:lstStyle/>
        <a:p>
          <a:endParaRPr lang="zh-CN" altLang="en-US"/>
        </a:p>
      </dgm:t>
    </dgm:pt>
    <dgm:pt modelId="{B49417C8-C077-4769-A457-CFC09A32A67C}">
      <dgm:prSet phldrT="[文本]"/>
      <dgm:spPr/>
      <dgm:t>
        <a:bodyPr/>
        <a:lstStyle/>
        <a:p>
          <a:r>
            <a:rPr lang="zh-CN" altLang="en-US">
              <a:latin typeface="微软雅黑" panose="020B0503020204020204" pitchFamily="34" charset="-122"/>
              <a:ea typeface="微软雅黑" panose="020B0503020204020204" pitchFamily="34" charset="-122"/>
            </a:rPr>
            <a:t>远期利率协议</a:t>
          </a:r>
        </a:p>
      </dgm:t>
    </dgm:pt>
    <dgm:pt modelId="{DEE09CBF-FF12-46E6-84D6-D67E8B779F58}" type="parTrans" cxnId="{821D1769-89D8-4B6F-B024-F8168884F075}">
      <dgm:prSet/>
      <dgm:spPr/>
      <dgm:t>
        <a:bodyPr/>
        <a:lstStyle/>
        <a:p>
          <a:endParaRPr lang="zh-CN" altLang="en-US"/>
        </a:p>
      </dgm:t>
    </dgm:pt>
    <dgm:pt modelId="{57EDDCA7-FF3F-4292-8E31-5F81DC4D9458}" type="sibTrans" cxnId="{821D1769-89D8-4B6F-B024-F8168884F075}">
      <dgm:prSet/>
      <dgm:spPr/>
      <dgm:t>
        <a:bodyPr/>
        <a:lstStyle/>
        <a:p>
          <a:endParaRPr lang="zh-CN" altLang="en-US"/>
        </a:p>
      </dgm:t>
    </dgm:pt>
    <dgm:pt modelId="{BF647D70-0A62-4F37-8A1D-C38D2119C4DF}" type="pres">
      <dgm:prSet presAssocID="{304A6DAD-6F6E-41E7-9D33-107A84C206B9}" presName="diagram" presStyleCnt="0">
        <dgm:presLayoutVars>
          <dgm:chPref val="1"/>
          <dgm:dir/>
          <dgm:animOne val="branch"/>
          <dgm:animLvl val="lvl"/>
          <dgm:resizeHandles val="exact"/>
        </dgm:presLayoutVars>
      </dgm:prSet>
      <dgm:spPr/>
    </dgm:pt>
    <dgm:pt modelId="{485BD754-2330-45C3-B4B5-67D552ED95AE}" type="pres">
      <dgm:prSet presAssocID="{0E766F0D-DB55-4930-8599-BAC47ED91CC1}" presName="root1" presStyleCnt="0"/>
      <dgm:spPr/>
    </dgm:pt>
    <dgm:pt modelId="{7B5EDB3A-C462-4BCA-8652-762E0AF84E1E}" type="pres">
      <dgm:prSet presAssocID="{0E766F0D-DB55-4930-8599-BAC47ED91CC1}" presName="LevelOneTextNode" presStyleLbl="node0" presStyleIdx="0" presStyleCnt="1" custScaleX="141917" custScaleY="191407">
        <dgm:presLayoutVars>
          <dgm:chPref val="3"/>
        </dgm:presLayoutVars>
      </dgm:prSet>
      <dgm:spPr/>
    </dgm:pt>
    <dgm:pt modelId="{09F3E4B2-69D7-4659-BF76-CBFEA4C64F1B}" type="pres">
      <dgm:prSet presAssocID="{0E766F0D-DB55-4930-8599-BAC47ED91CC1}" presName="level2hierChild" presStyleCnt="0"/>
      <dgm:spPr/>
    </dgm:pt>
    <dgm:pt modelId="{E4612D01-920E-4B75-BF31-72DC6EB51572}" type="pres">
      <dgm:prSet presAssocID="{DEE09CBF-FF12-46E6-84D6-D67E8B779F58}" presName="conn2-1" presStyleLbl="parChTrans1D2" presStyleIdx="0" presStyleCnt="4" custScaleX="2000000"/>
      <dgm:spPr/>
    </dgm:pt>
    <dgm:pt modelId="{930D241C-2FB6-400F-BF93-F5E76541A00F}" type="pres">
      <dgm:prSet presAssocID="{DEE09CBF-FF12-46E6-84D6-D67E8B779F58}" presName="connTx" presStyleLbl="parChTrans1D2" presStyleIdx="0" presStyleCnt="4"/>
      <dgm:spPr/>
    </dgm:pt>
    <dgm:pt modelId="{4897EB0B-26C7-4E6C-BBC1-8F3C2EDF3535}" type="pres">
      <dgm:prSet presAssocID="{B49417C8-C077-4769-A457-CFC09A32A67C}" presName="root2" presStyleCnt="0"/>
      <dgm:spPr/>
    </dgm:pt>
    <dgm:pt modelId="{FB372206-07DB-4245-AE7A-46770CE32058}" type="pres">
      <dgm:prSet presAssocID="{B49417C8-C077-4769-A457-CFC09A32A67C}" presName="LevelTwoTextNode" presStyleLbl="node2" presStyleIdx="0" presStyleCnt="4" custScaleX="141917">
        <dgm:presLayoutVars>
          <dgm:chPref val="3"/>
        </dgm:presLayoutVars>
      </dgm:prSet>
      <dgm:spPr/>
    </dgm:pt>
    <dgm:pt modelId="{88C85E19-025B-49EF-BC93-274AF9E5A96B}" type="pres">
      <dgm:prSet presAssocID="{B49417C8-C077-4769-A457-CFC09A32A67C}" presName="level3hierChild" presStyleCnt="0"/>
      <dgm:spPr/>
    </dgm:pt>
    <dgm:pt modelId="{E783A871-C433-4431-88C2-AC0E382D6402}" type="pres">
      <dgm:prSet presAssocID="{0872ADE6-81CF-43F9-B231-AA8A506D67D6}" presName="conn2-1" presStyleLbl="parChTrans1D2" presStyleIdx="1" presStyleCnt="4" custScaleX="2000000"/>
      <dgm:spPr/>
    </dgm:pt>
    <dgm:pt modelId="{C022B5FD-1805-49B6-8E63-97E9AAFEA942}" type="pres">
      <dgm:prSet presAssocID="{0872ADE6-81CF-43F9-B231-AA8A506D67D6}" presName="connTx" presStyleLbl="parChTrans1D2" presStyleIdx="1" presStyleCnt="4"/>
      <dgm:spPr/>
    </dgm:pt>
    <dgm:pt modelId="{FEBA8BE0-67EC-413C-BF1E-03390A0E4F1C}" type="pres">
      <dgm:prSet presAssocID="{54F5A941-BDC4-42AF-896E-1CA04DC1D35C}" presName="root2" presStyleCnt="0"/>
      <dgm:spPr/>
    </dgm:pt>
    <dgm:pt modelId="{DAD55C92-967A-4CFA-850F-CEA2CC301D41}" type="pres">
      <dgm:prSet presAssocID="{54F5A941-BDC4-42AF-896E-1CA04DC1D35C}" presName="LevelTwoTextNode" presStyleLbl="node2" presStyleIdx="1" presStyleCnt="4" custScaleX="141917">
        <dgm:presLayoutVars>
          <dgm:chPref val="3"/>
        </dgm:presLayoutVars>
      </dgm:prSet>
      <dgm:spPr/>
    </dgm:pt>
    <dgm:pt modelId="{9DBD56FD-F6D7-4077-99E3-35E6B3BDE0F3}" type="pres">
      <dgm:prSet presAssocID="{54F5A941-BDC4-42AF-896E-1CA04DC1D35C}" presName="level3hierChild" presStyleCnt="0"/>
      <dgm:spPr/>
    </dgm:pt>
    <dgm:pt modelId="{0A365F23-212B-4E6D-BD95-B7D5267BC636}" type="pres">
      <dgm:prSet presAssocID="{9AF7A420-E91E-4EB4-BC9D-7F318B074AC0}" presName="conn2-1" presStyleLbl="parChTrans1D2" presStyleIdx="2" presStyleCnt="4" custScaleX="2000000"/>
      <dgm:spPr/>
    </dgm:pt>
    <dgm:pt modelId="{5EC63AD5-47E1-47DB-851D-BE6F7DB20CB2}" type="pres">
      <dgm:prSet presAssocID="{9AF7A420-E91E-4EB4-BC9D-7F318B074AC0}" presName="connTx" presStyleLbl="parChTrans1D2" presStyleIdx="2" presStyleCnt="4"/>
      <dgm:spPr/>
    </dgm:pt>
    <dgm:pt modelId="{DA4CE725-08F5-475F-B1D2-857C1D260F14}" type="pres">
      <dgm:prSet presAssocID="{D5E3C79C-8D6B-4D48-B321-26626C59292C}" presName="root2" presStyleCnt="0"/>
      <dgm:spPr/>
    </dgm:pt>
    <dgm:pt modelId="{EC08E30B-C22F-468A-AA9C-62A5B0F6F074}" type="pres">
      <dgm:prSet presAssocID="{D5E3C79C-8D6B-4D48-B321-26626C59292C}" presName="LevelTwoTextNode" presStyleLbl="node2" presStyleIdx="2" presStyleCnt="4" custScaleX="141917">
        <dgm:presLayoutVars>
          <dgm:chPref val="3"/>
        </dgm:presLayoutVars>
      </dgm:prSet>
      <dgm:spPr/>
    </dgm:pt>
    <dgm:pt modelId="{ED412845-8127-4317-ABDA-A4106BF7F136}" type="pres">
      <dgm:prSet presAssocID="{D5E3C79C-8D6B-4D48-B321-26626C59292C}" presName="level3hierChild" presStyleCnt="0"/>
      <dgm:spPr/>
    </dgm:pt>
    <dgm:pt modelId="{B52EA546-BDF4-4B81-8FE8-1198DFE9B22C}" type="pres">
      <dgm:prSet presAssocID="{62D10719-907C-4919-8841-A2ED862B8EB9}" presName="conn2-1" presStyleLbl="parChTrans1D3" presStyleIdx="0" presStyleCnt="4" custScaleX="2000000"/>
      <dgm:spPr/>
    </dgm:pt>
    <dgm:pt modelId="{B3E8E8C3-4138-4C41-BDB4-29FCE203A006}" type="pres">
      <dgm:prSet presAssocID="{62D10719-907C-4919-8841-A2ED862B8EB9}" presName="connTx" presStyleLbl="parChTrans1D3" presStyleIdx="0" presStyleCnt="4"/>
      <dgm:spPr/>
    </dgm:pt>
    <dgm:pt modelId="{8E4C4677-E2C8-491F-802A-BA4AFB267525}" type="pres">
      <dgm:prSet presAssocID="{2A6C0C89-1021-4C71-BF5B-4FAB684BB917}" presName="root2" presStyleCnt="0"/>
      <dgm:spPr/>
    </dgm:pt>
    <dgm:pt modelId="{D642087B-DAC1-4571-999E-9380142B3748}" type="pres">
      <dgm:prSet presAssocID="{2A6C0C89-1021-4C71-BF5B-4FAB684BB917}" presName="LevelTwoTextNode" presStyleLbl="node3" presStyleIdx="0" presStyleCnt="4" custScaleX="141917">
        <dgm:presLayoutVars>
          <dgm:chPref val="3"/>
        </dgm:presLayoutVars>
      </dgm:prSet>
      <dgm:spPr/>
    </dgm:pt>
    <dgm:pt modelId="{7F4D6BF2-3B06-4657-81F2-E5260B5603F3}" type="pres">
      <dgm:prSet presAssocID="{2A6C0C89-1021-4C71-BF5B-4FAB684BB917}" presName="level3hierChild" presStyleCnt="0"/>
      <dgm:spPr/>
    </dgm:pt>
    <dgm:pt modelId="{E3CCE26C-90B4-4A19-99DC-525E61A67169}" type="pres">
      <dgm:prSet presAssocID="{BFD58BA7-8A15-416B-8E84-048945E044CA}" presName="conn2-1" presStyleLbl="parChTrans1D3" presStyleIdx="1" presStyleCnt="4" custScaleX="2000000"/>
      <dgm:spPr/>
    </dgm:pt>
    <dgm:pt modelId="{FD159AB8-F607-4CDC-9C60-CDD04B5B127C}" type="pres">
      <dgm:prSet presAssocID="{BFD58BA7-8A15-416B-8E84-048945E044CA}" presName="connTx" presStyleLbl="parChTrans1D3" presStyleIdx="1" presStyleCnt="4"/>
      <dgm:spPr/>
    </dgm:pt>
    <dgm:pt modelId="{CB6A0DC5-BF1E-4A0D-AC95-C527E0E2CF30}" type="pres">
      <dgm:prSet presAssocID="{5A8DBAD9-3E6A-48F8-8809-1367A2E60435}" presName="root2" presStyleCnt="0"/>
      <dgm:spPr/>
    </dgm:pt>
    <dgm:pt modelId="{79E2C13A-DBE1-4513-89B9-6CE0879B9FDA}" type="pres">
      <dgm:prSet presAssocID="{5A8DBAD9-3E6A-48F8-8809-1367A2E60435}" presName="LevelTwoTextNode" presStyleLbl="node3" presStyleIdx="1" presStyleCnt="4" custScaleX="141917">
        <dgm:presLayoutVars>
          <dgm:chPref val="3"/>
        </dgm:presLayoutVars>
      </dgm:prSet>
      <dgm:spPr/>
    </dgm:pt>
    <dgm:pt modelId="{C0E5B16B-C48D-4C64-99F2-CCC98DF8FE32}" type="pres">
      <dgm:prSet presAssocID="{5A8DBAD9-3E6A-48F8-8809-1367A2E60435}" presName="level3hierChild" presStyleCnt="0"/>
      <dgm:spPr/>
    </dgm:pt>
    <dgm:pt modelId="{A782A549-62EF-4365-A408-D6F62F4ECF16}" type="pres">
      <dgm:prSet presAssocID="{3251685D-2362-464F-9B37-C6B3A9F28C84}" presName="conn2-1" presStyleLbl="parChTrans1D2" presStyleIdx="3" presStyleCnt="4" custScaleX="2000000"/>
      <dgm:spPr/>
    </dgm:pt>
    <dgm:pt modelId="{62BD59F9-D858-49EE-83F2-A1F98B4FDB53}" type="pres">
      <dgm:prSet presAssocID="{3251685D-2362-464F-9B37-C6B3A9F28C84}" presName="connTx" presStyleLbl="parChTrans1D2" presStyleIdx="3" presStyleCnt="4"/>
      <dgm:spPr/>
    </dgm:pt>
    <dgm:pt modelId="{D75BA76C-7301-46C9-B0CD-A6F626866895}" type="pres">
      <dgm:prSet presAssocID="{03ECE33A-0885-4592-9861-3D538A0F0648}" presName="root2" presStyleCnt="0"/>
      <dgm:spPr/>
    </dgm:pt>
    <dgm:pt modelId="{071BF975-22F8-47DB-B589-F54E0C0E6B41}" type="pres">
      <dgm:prSet presAssocID="{03ECE33A-0885-4592-9861-3D538A0F0648}" presName="LevelTwoTextNode" presStyleLbl="node2" presStyleIdx="3" presStyleCnt="4" custScaleX="141917">
        <dgm:presLayoutVars>
          <dgm:chPref val="3"/>
        </dgm:presLayoutVars>
      </dgm:prSet>
      <dgm:spPr/>
    </dgm:pt>
    <dgm:pt modelId="{585C4864-2CBF-48EC-B6DF-870FE980E148}" type="pres">
      <dgm:prSet presAssocID="{03ECE33A-0885-4592-9861-3D538A0F0648}" presName="level3hierChild" presStyleCnt="0"/>
      <dgm:spPr/>
    </dgm:pt>
    <dgm:pt modelId="{A1EE2B08-934F-48ED-8323-206CF214F40F}" type="pres">
      <dgm:prSet presAssocID="{93D6CB35-CFCA-40CC-9B22-8ACC757DB6C9}" presName="conn2-1" presStyleLbl="parChTrans1D3" presStyleIdx="2" presStyleCnt="4" custScaleX="2000000"/>
      <dgm:spPr/>
    </dgm:pt>
    <dgm:pt modelId="{0EE233D9-0366-4553-AB0D-5129196F4C53}" type="pres">
      <dgm:prSet presAssocID="{93D6CB35-CFCA-40CC-9B22-8ACC757DB6C9}" presName="connTx" presStyleLbl="parChTrans1D3" presStyleIdx="2" presStyleCnt="4"/>
      <dgm:spPr/>
    </dgm:pt>
    <dgm:pt modelId="{DC9D3DEA-9557-49D7-91A0-FEED99DAFC82}" type="pres">
      <dgm:prSet presAssocID="{87A952BE-7AB9-47F5-932B-0DBE18C48A17}" presName="root2" presStyleCnt="0"/>
      <dgm:spPr/>
    </dgm:pt>
    <dgm:pt modelId="{27B70750-9B89-4978-A6F4-749E564F21ED}" type="pres">
      <dgm:prSet presAssocID="{87A952BE-7AB9-47F5-932B-0DBE18C48A17}" presName="LevelTwoTextNode" presStyleLbl="node3" presStyleIdx="2" presStyleCnt="4" custScaleX="141917">
        <dgm:presLayoutVars>
          <dgm:chPref val="3"/>
        </dgm:presLayoutVars>
      </dgm:prSet>
      <dgm:spPr/>
    </dgm:pt>
    <dgm:pt modelId="{73EF31A2-D96D-43E1-BB1E-C1A6F2F57A46}" type="pres">
      <dgm:prSet presAssocID="{87A952BE-7AB9-47F5-932B-0DBE18C48A17}" presName="level3hierChild" presStyleCnt="0"/>
      <dgm:spPr/>
    </dgm:pt>
    <dgm:pt modelId="{ABCF31E2-F293-4918-B8DE-418A3489C73F}" type="pres">
      <dgm:prSet presAssocID="{D385B4C2-811A-40AE-8CF5-E46768074EAE}" presName="conn2-1" presStyleLbl="parChTrans1D3" presStyleIdx="3" presStyleCnt="4" custScaleX="2000000"/>
      <dgm:spPr/>
    </dgm:pt>
    <dgm:pt modelId="{C08ECE7A-9299-4A56-938F-A353FE0B107A}" type="pres">
      <dgm:prSet presAssocID="{D385B4C2-811A-40AE-8CF5-E46768074EAE}" presName="connTx" presStyleLbl="parChTrans1D3" presStyleIdx="3" presStyleCnt="4"/>
      <dgm:spPr/>
    </dgm:pt>
    <dgm:pt modelId="{1A7170B7-AE15-4620-8805-B7F0AD90717E}" type="pres">
      <dgm:prSet presAssocID="{47DF01BB-007E-4943-857C-2E5B4B649762}" presName="root2" presStyleCnt="0"/>
      <dgm:spPr/>
    </dgm:pt>
    <dgm:pt modelId="{ABB274E2-7ABC-4E4E-AF2F-02F4C37EAB88}" type="pres">
      <dgm:prSet presAssocID="{47DF01BB-007E-4943-857C-2E5B4B649762}" presName="LevelTwoTextNode" presStyleLbl="node3" presStyleIdx="3" presStyleCnt="4" custScaleX="141917">
        <dgm:presLayoutVars>
          <dgm:chPref val="3"/>
        </dgm:presLayoutVars>
      </dgm:prSet>
      <dgm:spPr/>
    </dgm:pt>
    <dgm:pt modelId="{3134CD18-8BBE-4E7E-BF70-75C2C3AB551A}" type="pres">
      <dgm:prSet presAssocID="{47DF01BB-007E-4943-857C-2E5B4B649762}" presName="level3hierChild" presStyleCnt="0"/>
      <dgm:spPr/>
    </dgm:pt>
  </dgm:ptLst>
  <dgm:cxnLst>
    <dgm:cxn modelId="{34C31107-C1C6-457D-9FEB-5ADA06513AA6}" type="presOf" srcId="{0E766F0D-DB55-4930-8599-BAC47ED91CC1}" destId="{7B5EDB3A-C462-4BCA-8652-762E0AF84E1E}" srcOrd="0" destOrd="0" presId="urn:microsoft.com/office/officeart/2005/8/layout/hierarchy2"/>
    <dgm:cxn modelId="{1D22E70D-452A-49D0-B931-6419FE18BD7C}" type="presOf" srcId="{47DF01BB-007E-4943-857C-2E5B4B649762}" destId="{ABB274E2-7ABC-4E4E-AF2F-02F4C37EAB88}" srcOrd="0" destOrd="0" presId="urn:microsoft.com/office/officeart/2005/8/layout/hierarchy2"/>
    <dgm:cxn modelId="{04568811-9BB2-45A7-8261-14CCDFD8B173}" srcId="{0E766F0D-DB55-4930-8599-BAC47ED91CC1}" destId="{54F5A941-BDC4-42AF-896E-1CA04DC1D35C}" srcOrd="1" destOrd="0" parTransId="{0872ADE6-81CF-43F9-B231-AA8A506D67D6}" sibTransId="{8054FCCE-5D2D-4D03-A85C-C5A2A3BC3255}"/>
    <dgm:cxn modelId="{0BDDD516-EC98-4A94-B45E-C92BEDC02DFF}" type="presOf" srcId="{BFD58BA7-8A15-416B-8E84-048945E044CA}" destId="{FD159AB8-F607-4CDC-9C60-CDD04B5B127C}" srcOrd="1" destOrd="0" presId="urn:microsoft.com/office/officeart/2005/8/layout/hierarchy2"/>
    <dgm:cxn modelId="{03B27E25-DAA2-42FD-B1F2-C3A14D108F81}" srcId="{304A6DAD-6F6E-41E7-9D33-107A84C206B9}" destId="{0E766F0D-DB55-4930-8599-BAC47ED91CC1}" srcOrd="0" destOrd="0" parTransId="{1DC29CF1-F6BC-4B64-BAA8-46EA3EB125F1}" sibTransId="{F4AFF9A8-DB93-48BC-888B-72E4B98A466D}"/>
    <dgm:cxn modelId="{E5E2FD38-E47F-45EF-9564-B7EAB88D061E}" type="presOf" srcId="{304A6DAD-6F6E-41E7-9D33-107A84C206B9}" destId="{BF647D70-0A62-4F37-8A1D-C38D2119C4DF}" srcOrd="0" destOrd="0" presId="urn:microsoft.com/office/officeart/2005/8/layout/hierarchy2"/>
    <dgm:cxn modelId="{1C051F39-9DC9-4CF1-82D2-656EEE0062A1}" srcId="{03ECE33A-0885-4592-9861-3D538A0F0648}" destId="{87A952BE-7AB9-47F5-932B-0DBE18C48A17}" srcOrd="0" destOrd="0" parTransId="{93D6CB35-CFCA-40CC-9B22-8ACC757DB6C9}" sibTransId="{5CFBF77C-BA9B-4CB6-A601-50D04106F037}"/>
    <dgm:cxn modelId="{7A173A40-1B48-4E2D-B535-C5CB8A304176}" type="presOf" srcId="{5A8DBAD9-3E6A-48F8-8809-1367A2E60435}" destId="{79E2C13A-DBE1-4513-89B9-6CE0879B9FDA}" srcOrd="0" destOrd="0" presId="urn:microsoft.com/office/officeart/2005/8/layout/hierarchy2"/>
    <dgm:cxn modelId="{190BCA5E-906A-424C-9553-7354B8E09AB6}" type="presOf" srcId="{54F5A941-BDC4-42AF-896E-1CA04DC1D35C}" destId="{DAD55C92-967A-4CFA-850F-CEA2CC301D41}" srcOrd="0" destOrd="0" presId="urn:microsoft.com/office/officeart/2005/8/layout/hierarchy2"/>
    <dgm:cxn modelId="{63EBB360-EC11-47CC-ADBC-96FD01225E4D}" type="presOf" srcId="{DEE09CBF-FF12-46E6-84D6-D67E8B779F58}" destId="{930D241C-2FB6-400F-BF93-F5E76541A00F}" srcOrd="1" destOrd="0" presId="urn:microsoft.com/office/officeart/2005/8/layout/hierarchy2"/>
    <dgm:cxn modelId="{F5946941-EAA3-4485-8B81-82D00D749CA1}" type="presOf" srcId="{9AF7A420-E91E-4EB4-BC9D-7F318B074AC0}" destId="{5EC63AD5-47E1-47DB-851D-BE6F7DB20CB2}" srcOrd="1" destOrd="0" presId="urn:microsoft.com/office/officeart/2005/8/layout/hierarchy2"/>
    <dgm:cxn modelId="{BA2CD866-E45A-4FDB-8372-4530A924D04D}" srcId="{0E766F0D-DB55-4930-8599-BAC47ED91CC1}" destId="{D5E3C79C-8D6B-4D48-B321-26626C59292C}" srcOrd="2" destOrd="0" parTransId="{9AF7A420-E91E-4EB4-BC9D-7F318B074AC0}" sibTransId="{6C9ACA7C-F552-49B4-953B-D39A4F946393}"/>
    <dgm:cxn modelId="{821D1769-89D8-4B6F-B024-F8168884F075}" srcId="{0E766F0D-DB55-4930-8599-BAC47ED91CC1}" destId="{B49417C8-C077-4769-A457-CFC09A32A67C}" srcOrd="0" destOrd="0" parTransId="{DEE09CBF-FF12-46E6-84D6-D67E8B779F58}" sibTransId="{57EDDCA7-FF3F-4292-8E31-5F81DC4D9458}"/>
    <dgm:cxn modelId="{148AEE4A-0C8F-478B-B407-AEFE98053213}" type="presOf" srcId="{0872ADE6-81CF-43F9-B231-AA8A506D67D6}" destId="{E783A871-C433-4431-88C2-AC0E382D6402}" srcOrd="0" destOrd="0" presId="urn:microsoft.com/office/officeart/2005/8/layout/hierarchy2"/>
    <dgm:cxn modelId="{7BCA506F-F9D7-4FF6-A053-6BEC8046488B}" type="presOf" srcId="{BFD58BA7-8A15-416B-8E84-048945E044CA}" destId="{E3CCE26C-90B4-4A19-99DC-525E61A67169}" srcOrd="0" destOrd="0" presId="urn:microsoft.com/office/officeart/2005/8/layout/hierarchy2"/>
    <dgm:cxn modelId="{C5C9956F-FBD8-43F6-8D2B-071818DA557D}" type="presOf" srcId="{62D10719-907C-4919-8841-A2ED862B8EB9}" destId="{B3E8E8C3-4138-4C41-BDB4-29FCE203A006}" srcOrd="1" destOrd="0" presId="urn:microsoft.com/office/officeart/2005/8/layout/hierarchy2"/>
    <dgm:cxn modelId="{8EA2FF50-11DA-4B0F-B096-95FCBA08735A}" type="presOf" srcId="{3251685D-2362-464F-9B37-C6B3A9F28C84}" destId="{A782A549-62EF-4365-A408-D6F62F4ECF16}" srcOrd="0" destOrd="0" presId="urn:microsoft.com/office/officeart/2005/8/layout/hierarchy2"/>
    <dgm:cxn modelId="{EACEE572-FE46-45AF-B94C-EC4C31F921F2}" srcId="{D5E3C79C-8D6B-4D48-B321-26626C59292C}" destId="{2A6C0C89-1021-4C71-BF5B-4FAB684BB917}" srcOrd="0" destOrd="0" parTransId="{62D10719-907C-4919-8841-A2ED862B8EB9}" sibTransId="{4C591517-BF40-49E7-9A4A-A308C7226474}"/>
    <dgm:cxn modelId="{E9ECAF55-7BC6-4853-82AF-A5BC08A13345}" type="presOf" srcId="{93D6CB35-CFCA-40CC-9B22-8ACC757DB6C9}" destId="{A1EE2B08-934F-48ED-8323-206CF214F40F}" srcOrd="0" destOrd="0" presId="urn:microsoft.com/office/officeart/2005/8/layout/hierarchy2"/>
    <dgm:cxn modelId="{E1B6BB78-B07C-4F5D-B3B2-7BDC69CDFD32}" type="presOf" srcId="{62D10719-907C-4919-8841-A2ED862B8EB9}" destId="{B52EA546-BDF4-4B81-8FE8-1198DFE9B22C}" srcOrd="0" destOrd="0" presId="urn:microsoft.com/office/officeart/2005/8/layout/hierarchy2"/>
    <dgm:cxn modelId="{C6F71059-196A-49BC-AB8C-20F129174AF7}" type="presOf" srcId="{0872ADE6-81CF-43F9-B231-AA8A506D67D6}" destId="{C022B5FD-1805-49B6-8E63-97E9AAFEA942}" srcOrd="1" destOrd="0" presId="urn:microsoft.com/office/officeart/2005/8/layout/hierarchy2"/>
    <dgm:cxn modelId="{A870D97A-55A9-43B7-B344-260D17814821}" type="presOf" srcId="{9AF7A420-E91E-4EB4-BC9D-7F318B074AC0}" destId="{0A365F23-212B-4E6D-BD95-B7D5267BC636}" srcOrd="0" destOrd="0" presId="urn:microsoft.com/office/officeart/2005/8/layout/hierarchy2"/>
    <dgm:cxn modelId="{37E1EC7C-FC3D-42B7-AECA-6DCC78231BA3}" type="presOf" srcId="{03ECE33A-0885-4592-9861-3D538A0F0648}" destId="{071BF975-22F8-47DB-B589-F54E0C0E6B41}" srcOrd="0" destOrd="0" presId="urn:microsoft.com/office/officeart/2005/8/layout/hierarchy2"/>
    <dgm:cxn modelId="{6B0BD580-C8BF-42D8-8FB3-6F4927D25BE1}" srcId="{D5E3C79C-8D6B-4D48-B321-26626C59292C}" destId="{5A8DBAD9-3E6A-48F8-8809-1367A2E60435}" srcOrd="1" destOrd="0" parTransId="{BFD58BA7-8A15-416B-8E84-048945E044CA}" sibTransId="{765B0DD5-FE98-4147-8AC9-C9243CF9BC71}"/>
    <dgm:cxn modelId="{029A6B8C-B4DA-4187-AFD8-F3F5CB49338D}" srcId="{03ECE33A-0885-4592-9861-3D538A0F0648}" destId="{47DF01BB-007E-4943-857C-2E5B4B649762}" srcOrd="1" destOrd="0" parTransId="{D385B4C2-811A-40AE-8CF5-E46768074EAE}" sibTransId="{02B55400-80F2-41AA-A2E9-4A3289C62B13}"/>
    <dgm:cxn modelId="{6369839A-FDA4-462F-9DF0-F55EFD03AF07}" type="presOf" srcId="{D385B4C2-811A-40AE-8CF5-E46768074EAE}" destId="{ABCF31E2-F293-4918-B8DE-418A3489C73F}" srcOrd="0" destOrd="0" presId="urn:microsoft.com/office/officeart/2005/8/layout/hierarchy2"/>
    <dgm:cxn modelId="{62C8439D-5544-4E82-BDA0-7C1CF7664763}" type="presOf" srcId="{93D6CB35-CFCA-40CC-9B22-8ACC757DB6C9}" destId="{0EE233D9-0366-4553-AB0D-5129196F4C53}" srcOrd="1" destOrd="0" presId="urn:microsoft.com/office/officeart/2005/8/layout/hierarchy2"/>
    <dgm:cxn modelId="{598488A0-E51B-419A-9539-51EF4A547988}" type="presOf" srcId="{2A6C0C89-1021-4C71-BF5B-4FAB684BB917}" destId="{D642087B-DAC1-4571-999E-9380142B3748}" srcOrd="0" destOrd="0" presId="urn:microsoft.com/office/officeart/2005/8/layout/hierarchy2"/>
    <dgm:cxn modelId="{84E119BD-D992-4037-A095-F7B935A570FB}" type="presOf" srcId="{87A952BE-7AB9-47F5-932B-0DBE18C48A17}" destId="{27B70750-9B89-4978-A6F4-749E564F21ED}" srcOrd="0" destOrd="0" presId="urn:microsoft.com/office/officeart/2005/8/layout/hierarchy2"/>
    <dgm:cxn modelId="{35875CC0-6CCE-4D57-AE90-6EE32D543EEC}" type="presOf" srcId="{B49417C8-C077-4769-A457-CFC09A32A67C}" destId="{FB372206-07DB-4245-AE7A-46770CE32058}" srcOrd="0" destOrd="0" presId="urn:microsoft.com/office/officeart/2005/8/layout/hierarchy2"/>
    <dgm:cxn modelId="{79225BC9-AA77-4E41-AC8A-20C8E8C0A860}" type="presOf" srcId="{D5E3C79C-8D6B-4D48-B321-26626C59292C}" destId="{EC08E30B-C22F-468A-AA9C-62A5B0F6F074}" srcOrd="0" destOrd="0" presId="urn:microsoft.com/office/officeart/2005/8/layout/hierarchy2"/>
    <dgm:cxn modelId="{372187C9-B5A8-48BC-9568-467ACDA44FE3}" type="presOf" srcId="{DEE09CBF-FF12-46E6-84D6-D67E8B779F58}" destId="{E4612D01-920E-4B75-BF31-72DC6EB51572}" srcOrd="0" destOrd="0" presId="urn:microsoft.com/office/officeart/2005/8/layout/hierarchy2"/>
    <dgm:cxn modelId="{FF8B6DCE-4FD5-4032-82BE-10F25983D064}" type="presOf" srcId="{3251685D-2362-464F-9B37-C6B3A9F28C84}" destId="{62BD59F9-D858-49EE-83F2-A1F98B4FDB53}" srcOrd="1" destOrd="0" presId="urn:microsoft.com/office/officeart/2005/8/layout/hierarchy2"/>
    <dgm:cxn modelId="{372E28E3-8420-44D0-BDD3-D8EAC02DDEA0}" srcId="{0E766F0D-DB55-4930-8599-BAC47ED91CC1}" destId="{03ECE33A-0885-4592-9861-3D538A0F0648}" srcOrd="3" destOrd="0" parTransId="{3251685D-2362-464F-9B37-C6B3A9F28C84}" sibTransId="{0E8C5D91-068C-4751-BAA6-7A684852CBC3}"/>
    <dgm:cxn modelId="{2C2CA5EB-61AA-4FF9-AA57-D083563EF41D}" type="presOf" srcId="{D385B4C2-811A-40AE-8CF5-E46768074EAE}" destId="{C08ECE7A-9299-4A56-938F-A353FE0B107A}" srcOrd="1" destOrd="0" presId="urn:microsoft.com/office/officeart/2005/8/layout/hierarchy2"/>
    <dgm:cxn modelId="{C655542A-CD54-46D8-B6D4-9B27128B5C83}" type="presParOf" srcId="{BF647D70-0A62-4F37-8A1D-C38D2119C4DF}" destId="{485BD754-2330-45C3-B4B5-67D552ED95AE}" srcOrd="0" destOrd="0" presId="urn:microsoft.com/office/officeart/2005/8/layout/hierarchy2"/>
    <dgm:cxn modelId="{C3C2603F-5CF2-4A79-AFE2-67D05B4D44BC}" type="presParOf" srcId="{485BD754-2330-45C3-B4B5-67D552ED95AE}" destId="{7B5EDB3A-C462-4BCA-8652-762E0AF84E1E}" srcOrd="0" destOrd="0" presId="urn:microsoft.com/office/officeart/2005/8/layout/hierarchy2"/>
    <dgm:cxn modelId="{64811264-815E-4A9E-B30D-B11D23202CF4}" type="presParOf" srcId="{485BD754-2330-45C3-B4B5-67D552ED95AE}" destId="{09F3E4B2-69D7-4659-BF76-CBFEA4C64F1B}" srcOrd="1" destOrd="0" presId="urn:microsoft.com/office/officeart/2005/8/layout/hierarchy2"/>
    <dgm:cxn modelId="{C1556B07-9F1B-4C49-868E-E03908F7FEAA}" type="presParOf" srcId="{09F3E4B2-69D7-4659-BF76-CBFEA4C64F1B}" destId="{E4612D01-920E-4B75-BF31-72DC6EB51572}" srcOrd="0" destOrd="0" presId="urn:microsoft.com/office/officeart/2005/8/layout/hierarchy2"/>
    <dgm:cxn modelId="{F88DE637-0418-4FD4-ADEF-24CA2B0F8405}" type="presParOf" srcId="{E4612D01-920E-4B75-BF31-72DC6EB51572}" destId="{930D241C-2FB6-400F-BF93-F5E76541A00F}" srcOrd="0" destOrd="0" presId="urn:microsoft.com/office/officeart/2005/8/layout/hierarchy2"/>
    <dgm:cxn modelId="{1D262C89-20FF-4FD5-AD8F-B20F9DF38FB0}" type="presParOf" srcId="{09F3E4B2-69D7-4659-BF76-CBFEA4C64F1B}" destId="{4897EB0B-26C7-4E6C-BBC1-8F3C2EDF3535}" srcOrd="1" destOrd="0" presId="urn:microsoft.com/office/officeart/2005/8/layout/hierarchy2"/>
    <dgm:cxn modelId="{CB94AF30-C0DD-48A2-9DC6-0CC272E9E6ED}" type="presParOf" srcId="{4897EB0B-26C7-4E6C-BBC1-8F3C2EDF3535}" destId="{FB372206-07DB-4245-AE7A-46770CE32058}" srcOrd="0" destOrd="0" presId="urn:microsoft.com/office/officeart/2005/8/layout/hierarchy2"/>
    <dgm:cxn modelId="{8FC7759D-B1B0-4D83-8AFF-5117B57F20CA}" type="presParOf" srcId="{4897EB0B-26C7-4E6C-BBC1-8F3C2EDF3535}" destId="{88C85E19-025B-49EF-BC93-274AF9E5A96B}" srcOrd="1" destOrd="0" presId="urn:microsoft.com/office/officeart/2005/8/layout/hierarchy2"/>
    <dgm:cxn modelId="{35CCCD3E-8826-4C4D-A5DE-F31A6F7088BF}" type="presParOf" srcId="{09F3E4B2-69D7-4659-BF76-CBFEA4C64F1B}" destId="{E783A871-C433-4431-88C2-AC0E382D6402}" srcOrd="2" destOrd="0" presId="urn:microsoft.com/office/officeart/2005/8/layout/hierarchy2"/>
    <dgm:cxn modelId="{856EAC01-622B-43DA-886F-BAB1226A6038}" type="presParOf" srcId="{E783A871-C433-4431-88C2-AC0E382D6402}" destId="{C022B5FD-1805-49B6-8E63-97E9AAFEA942}" srcOrd="0" destOrd="0" presId="urn:microsoft.com/office/officeart/2005/8/layout/hierarchy2"/>
    <dgm:cxn modelId="{A758EB98-7DD3-4020-8869-81AEDB6CEE97}" type="presParOf" srcId="{09F3E4B2-69D7-4659-BF76-CBFEA4C64F1B}" destId="{FEBA8BE0-67EC-413C-BF1E-03390A0E4F1C}" srcOrd="3" destOrd="0" presId="urn:microsoft.com/office/officeart/2005/8/layout/hierarchy2"/>
    <dgm:cxn modelId="{4291D074-B321-4AE1-8B2C-B873B58BBF50}" type="presParOf" srcId="{FEBA8BE0-67EC-413C-BF1E-03390A0E4F1C}" destId="{DAD55C92-967A-4CFA-850F-CEA2CC301D41}" srcOrd="0" destOrd="0" presId="urn:microsoft.com/office/officeart/2005/8/layout/hierarchy2"/>
    <dgm:cxn modelId="{A7A6D94B-8C84-48F4-9020-A79B57DEA08E}" type="presParOf" srcId="{FEBA8BE0-67EC-413C-BF1E-03390A0E4F1C}" destId="{9DBD56FD-F6D7-4077-99E3-35E6B3BDE0F3}" srcOrd="1" destOrd="0" presId="urn:microsoft.com/office/officeart/2005/8/layout/hierarchy2"/>
    <dgm:cxn modelId="{CC71D9AD-601E-4BA7-BE00-CED4D1947680}" type="presParOf" srcId="{09F3E4B2-69D7-4659-BF76-CBFEA4C64F1B}" destId="{0A365F23-212B-4E6D-BD95-B7D5267BC636}" srcOrd="4" destOrd="0" presId="urn:microsoft.com/office/officeart/2005/8/layout/hierarchy2"/>
    <dgm:cxn modelId="{1E43C701-1FE9-4F36-BF89-55E8A51E5E97}" type="presParOf" srcId="{0A365F23-212B-4E6D-BD95-B7D5267BC636}" destId="{5EC63AD5-47E1-47DB-851D-BE6F7DB20CB2}" srcOrd="0" destOrd="0" presId="urn:microsoft.com/office/officeart/2005/8/layout/hierarchy2"/>
    <dgm:cxn modelId="{C8C2BF7B-6619-4A5D-BB4C-2478CD60F797}" type="presParOf" srcId="{09F3E4B2-69D7-4659-BF76-CBFEA4C64F1B}" destId="{DA4CE725-08F5-475F-B1D2-857C1D260F14}" srcOrd="5" destOrd="0" presId="urn:microsoft.com/office/officeart/2005/8/layout/hierarchy2"/>
    <dgm:cxn modelId="{E725201A-C5FD-410F-AE19-7055B6DD76CA}" type="presParOf" srcId="{DA4CE725-08F5-475F-B1D2-857C1D260F14}" destId="{EC08E30B-C22F-468A-AA9C-62A5B0F6F074}" srcOrd="0" destOrd="0" presId="urn:microsoft.com/office/officeart/2005/8/layout/hierarchy2"/>
    <dgm:cxn modelId="{ABDE7C4D-5321-449B-B614-1D7EB46C15EE}" type="presParOf" srcId="{DA4CE725-08F5-475F-B1D2-857C1D260F14}" destId="{ED412845-8127-4317-ABDA-A4106BF7F136}" srcOrd="1" destOrd="0" presId="urn:microsoft.com/office/officeart/2005/8/layout/hierarchy2"/>
    <dgm:cxn modelId="{FCF4C225-9BAA-45BC-918F-2DFA8F1ABDE5}" type="presParOf" srcId="{ED412845-8127-4317-ABDA-A4106BF7F136}" destId="{B52EA546-BDF4-4B81-8FE8-1198DFE9B22C}" srcOrd="0" destOrd="0" presId="urn:microsoft.com/office/officeart/2005/8/layout/hierarchy2"/>
    <dgm:cxn modelId="{7106F7DB-86DB-4371-B8EE-8B36F075A612}" type="presParOf" srcId="{B52EA546-BDF4-4B81-8FE8-1198DFE9B22C}" destId="{B3E8E8C3-4138-4C41-BDB4-29FCE203A006}" srcOrd="0" destOrd="0" presId="urn:microsoft.com/office/officeart/2005/8/layout/hierarchy2"/>
    <dgm:cxn modelId="{0F8F91F9-FC09-440E-A4A9-8D2D8D0498B5}" type="presParOf" srcId="{ED412845-8127-4317-ABDA-A4106BF7F136}" destId="{8E4C4677-E2C8-491F-802A-BA4AFB267525}" srcOrd="1" destOrd="0" presId="urn:microsoft.com/office/officeart/2005/8/layout/hierarchy2"/>
    <dgm:cxn modelId="{599A1852-7101-4F52-9ED9-FB5CE59E20A5}" type="presParOf" srcId="{8E4C4677-E2C8-491F-802A-BA4AFB267525}" destId="{D642087B-DAC1-4571-999E-9380142B3748}" srcOrd="0" destOrd="0" presId="urn:microsoft.com/office/officeart/2005/8/layout/hierarchy2"/>
    <dgm:cxn modelId="{FDE04FB9-4B52-41B5-B857-684CD2EB7ACC}" type="presParOf" srcId="{8E4C4677-E2C8-491F-802A-BA4AFB267525}" destId="{7F4D6BF2-3B06-4657-81F2-E5260B5603F3}" srcOrd="1" destOrd="0" presId="urn:microsoft.com/office/officeart/2005/8/layout/hierarchy2"/>
    <dgm:cxn modelId="{FED31316-0BEB-47E7-B178-38E677F804EB}" type="presParOf" srcId="{ED412845-8127-4317-ABDA-A4106BF7F136}" destId="{E3CCE26C-90B4-4A19-99DC-525E61A67169}" srcOrd="2" destOrd="0" presId="urn:microsoft.com/office/officeart/2005/8/layout/hierarchy2"/>
    <dgm:cxn modelId="{49047283-E4B4-4C6A-8F05-FB9BC87794C0}" type="presParOf" srcId="{E3CCE26C-90B4-4A19-99DC-525E61A67169}" destId="{FD159AB8-F607-4CDC-9C60-CDD04B5B127C}" srcOrd="0" destOrd="0" presId="urn:microsoft.com/office/officeart/2005/8/layout/hierarchy2"/>
    <dgm:cxn modelId="{0C635E20-4A1A-4079-A069-3E27E2DC06C6}" type="presParOf" srcId="{ED412845-8127-4317-ABDA-A4106BF7F136}" destId="{CB6A0DC5-BF1E-4A0D-AC95-C527E0E2CF30}" srcOrd="3" destOrd="0" presId="urn:microsoft.com/office/officeart/2005/8/layout/hierarchy2"/>
    <dgm:cxn modelId="{53A26B1C-2160-49D9-88B0-21DB35F74C07}" type="presParOf" srcId="{CB6A0DC5-BF1E-4A0D-AC95-C527E0E2CF30}" destId="{79E2C13A-DBE1-4513-89B9-6CE0879B9FDA}" srcOrd="0" destOrd="0" presId="urn:microsoft.com/office/officeart/2005/8/layout/hierarchy2"/>
    <dgm:cxn modelId="{EF5A349B-FF2C-4A5A-A7B3-4FE325FCD4AD}" type="presParOf" srcId="{CB6A0DC5-BF1E-4A0D-AC95-C527E0E2CF30}" destId="{C0E5B16B-C48D-4C64-99F2-CCC98DF8FE32}" srcOrd="1" destOrd="0" presId="urn:microsoft.com/office/officeart/2005/8/layout/hierarchy2"/>
    <dgm:cxn modelId="{C9C36BF8-2F3F-4447-A995-DD3B4DCD901C}" type="presParOf" srcId="{09F3E4B2-69D7-4659-BF76-CBFEA4C64F1B}" destId="{A782A549-62EF-4365-A408-D6F62F4ECF16}" srcOrd="6" destOrd="0" presId="urn:microsoft.com/office/officeart/2005/8/layout/hierarchy2"/>
    <dgm:cxn modelId="{B0121F6E-A0DE-4A92-B1E8-7E03157F5542}" type="presParOf" srcId="{A782A549-62EF-4365-A408-D6F62F4ECF16}" destId="{62BD59F9-D858-49EE-83F2-A1F98B4FDB53}" srcOrd="0" destOrd="0" presId="urn:microsoft.com/office/officeart/2005/8/layout/hierarchy2"/>
    <dgm:cxn modelId="{E8AAE2EB-782B-4E83-B50F-FE1D4F20EDD4}" type="presParOf" srcId="{09F3E4B2-69D7-4659-BF76-CBFEA4C64F1B}" destId="{D75BA76C-7301-46C9-B0CD-A6F626866895}" srcOrd="7" destOrd="0" presId="urn:microsoft.com/office/officeart/2005/8/layout/hierarchy2"/>
    <dgm:cxn modelId="{0362DD6D-A85B-4030-B507-49B74A714F1E}" type="presParOf" srcId="{D75BA76C-7301-46C9-B0CD-A6F626866895}" destId="{071BF975-22F8-47DB-B589-F54E0C0E6B41}" srcOrd="0" destOrd="0" presId="urn:microsoft.com/office/officeart/2005/8/layout/hierarchy2"/>
    <dgm:cxn modelId="{621B65FA-3E0D-4AD0-891A-818AB74E122E}" type="presParOf" srcId="{D75BA76C-7301-46C9-B0CD-A6F626866895}" destId="{585C4864-2CBF-48EC-B6DF-870FE980E148}" srcOrd="1" destOrd="0" presId="urn:microsoft.com/office/officeart/2005/8/layout/hierarchy2"/>
    <dgm:cxn modelId="{2C31F79C-450F-443F-9CCF-D42112202427}" type="presParOf" srcId="{585C4864-2CBF-48EC-B6DF-870FE980E148}" destId="{A1EE2B08-934F-48ED-8323-206CF214F40F}" srcOrd="0" destOrd="0" presId="urn:microsoft.com/office/officeart/2005/8/layout/hierarchy2"/>
    <dgm:cxn modelId="{801894C1-6AE8-49C3-BAD2-11A10F126D0F}" type="presParOf" srcId="{A1EE2B08-934F-48ED-8323-206CF214F40F}" destId="{0EE233D9-0366-4553-AB0D-5129196F4C53}" srcOrd="0" destOrd="0" presId="urn:microsoft.com/office/officeart/2005/8/layout/hierarchy2"/>
    <dgm:cxn modelId="{4EE86368-135E-4E10-A3A0-D3AE2FED53CB}" type="presParOf" srcId="{585C4864-2CBF-48EC-B6DF-870FE980E148}" destId="{DC9D3DEA-9557-49D7-91A0-FEED99DAFC82}" srcOrd="1" destOrd="0" presId="urn:microsoft.com/office/officeart/2005/8/layout/hierarchy2"/>
    <dgm:cxn modelId="{075D9838-9312-48DB-8DD1-CA45C1E61C16}" type="presParOf" srcId="{DC9D3DEA-9557-49D7-91A0-FEED99DAFC82}" destId="{27B70750-9B89-4978-A6F4-749E564F21ED}" srcOrd="0" destOrd="0" presId="urn:microsoft.com/office/officeart/2005/8/layout/hierarchy2"/>
    <dgm:cxn modelId="{F77783EF-D5DA-41C9-86EB-D9F0FA75D26B}" type="presParOf" srcId="{DC9D3DEA-9557-49D7-91A0-FEED99DAFC82}" destId="{73EF31A2-D96D-43E1-BB1E-C1A6F2F57A46}" srcOrd="1" destOrd="0" presId="urn:microsoft.com/office/officeart/2005/8/layout/hierarchy2"/>
    <dgm:cxn modelId="{01FD1B6D-7A71-4409-A630-4DD91A7B2970}" type="presParOf" srcId="{585C4864-2CBF-48EC-B6DF-870FE980E148}" destId="{ABCF31E2-F293-4918-B8DE-418A3489C73F}" srcOrd="2" destOrd="0" presId="urn:microsoft.com/office/officeart/2005/8/layout/hierarchy2"/>
    <dgm:cxn modelId="{F6D28E2C-2284-404D-B668-0920F5D9E69A}" type="presParOf" srcId="{ABCF31E2-F293-4918-B8DE-418A3489C73F}" destId="{C08ECE7A-9299-4A56-938F-A353FE0B107A}" srcOrd="0" destOrd="0" presId="urn:microsoft.com/office/officeart/2005/8/layout/hierarchy2"/>
    <dgm:cxn modelId="{4F902842-5654-480B-8CF6-941FED7DA7C5}" type="presParOf" srcId="{585C4864-2CBF-48EC-B6DF-870FE980E148}" destId="{1A7170B7-AE15-4620-8805-B7F0AD90717E}" srcOrd="3" destOrd="0" presId="urn:microsoft.com/office/officeart/2005/8/layout/hierarchy2"/>
    <dgm:cxn modelId="{C2BC6468-EE1D-455C-9058-9B86E148DED3}" type="presParOf" srcId="{1A7170B7-AE15-4620-8805-B7F0AD90717E}" destId="{ABB274E2-7ABC-4E4E-AF2F-02F4C37EAB88}" srcOrd="0" destOrd="0" presId="urn:microsoft.com/office/officeart/2005/8/layout/hierarchy2"/>
    <dgm:cxn modelId="{CD67BF87-97AE-4BC8-BA82-97A6E9D898F7}" type="presParOf" srcId="{1A7170B7-AE15-4620-8805-B7F0AD90717E}" destId="{3134CD18-8BBE-4E7E-BF70-75C2C3AB551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0FF6F8-9BB5-4C58-A5A0-A488599A957E}"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zh-CN" altLang="en-US"/>
        </a:p>
      </dgm:t>
    </dgm:pt>
    <dgm:pt modelId="{6916F073-3795-437A-9D0A-D571050FE317}">
      <dgm:prSet phldrT="[文本]" custT="1"/>
      <dgm:spPr/>
      <dgm:t>
        <a:bodyPr/>
        <a:lstStyle/>
        <a:p>
          <a:r>
            <a:rPr lang="zh-CN" altLang="en-US" sz="2000" b="1" dirty="0">
              <a:latin typeface="微软雅黑" panose="020B0503020204020204" pitchFamily="34" charset="-122"/>
              <a:ea typeface="微软雅黑" panose="020B0503020204020204" pitchFamily="34" charset="-122"/>
            </a:rPr>
            <a:t>风险管理意识</a:t>
          </a:r>
        </a:p>
      </dgm:t>
    </dgm:pt>
    <dgm:pt modelId="{B64766F4-9B13-4F46-A777-9C093A213A41}" type="parTrans" cxnId="{7E54EA21-7605-46E5-AE64-9E5E7BA59465}">
      <dgm:prSet/>
      <dgm:spPr/>
      <dgm:t>
        <a:bodyPr/>
        <a:lstStyle/>
        <a:p>
          <a:endParaRPr lang="zh-CN" altLang="en-US">
            <a:latin typeface="微软雅黑" panose="020B0503020204020204" pitchFamily="34" charset="-122"/>
            <a:ea typeface="微软雅黑" panose="020B0503020204020204" pitchFamily="34" charset="-122"/>
          </a:endParaRPr>
        </a:p>
      </dgm:t>
    </dgm:pt>
    <dgm:pt modelId="{89DF883B-8B1A-4484-ADA2-6C23D36EC2D9}" type="sibTrans" cxnId="{7E54EA21-7605-46E5-AE64-9E5E7BA59465}">
      <dgm:prSet/>
      <dgm:spPr/>
      <dgm:t>
        <a:bodyPr/>
        <a:lstStyle/>
        <a:p>
          <a:endParaRPr lang="zh-CN" altLang="en-US">
            <a:latin typeface="微软雅黑" panose="020B0503020204020204" pitchFamily="34" charset="-122"/>
            <a:ea typeface="微软雅黑" panose="020B0503020204020204" pitchFamily="34" charset="-122"/>
          </a:endParaRPr>
        </a:p>
      </dgm:t>
    </dgm:pt>
    <dgm:pt modelId="{FF9CEFE4-7484-44A4-A6AE-F92386580C85}">
      <dgm:prSet/>
      <dgm:spPr>
        <a:solidFill>
          <a:srgbClr val="CCECFF"/>
        </a:solidFill>
      </dgm:spPr>
      <dgm:t>
        <a:bodyPr/>
        <a:lstStyle/>
        <a:p>
          <a:r>
            <a:rPr lang="en-US" altLang="en-US" dirty="0">
              <a:latin typeface="微软雅黑" panose="020B0503020204020204" pitchFamily="34" charset="-122"/>
              <a:ea typeface="微软雅黑" panose="020B0503020204020204" pitchFamily="34" charset="-122"/>
            </a:rPr>
            <a:t>20 </a:t>
          </a:r>
          <a:r>
            <a:rPr lang="zh-CN" altLang="en-US" dirty="0">
              <a:latin typeface="微软雅黑" panose="020B0503020204020204" pitchFamily="34" charset="-122"/>
              <a:ea typeface="微软雅黑" panose="020B0503020204020204" pitchFamily="34" charset="-122"/>
            </a:rPr>
            <a:t>世纪</a:t>
          </a:r>
          <a:r>
            <a:rPr lang="en-US" altLang="en-US" dirty="0">
              <a:latin typeface="微软雅黑" panose="020B0503020204020204" pitchFamily="34" charset="-122"/>
              <a:ea typeface="微软雅黑" panose="020B0503020204020204" pitchFamily="34" charset="-122"/>
            </a:rPr>
            <a:t>90 </a:t>
          </a:r>
          <a:r>
            <a:rPr lang="zh-CN" altLang="en-US" dirty="0">
              <a:latin typeface="微软雅黑" panose="020B0503020204020204" pitchFamily="34" charset="-122"/>
              <a:ea typeface="微软雅黑" panose="020B0503020204020204" pitchFamily="34" charset="-122"/>
            </a:rPr>
            <a:t>年代市场经济初期</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各类金融业务还是新事物</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金融机构和企业对利率变动及其对企业经营的影响还缺乏足够认识</a:t>
          </a:r>
          <a:r>
            <a:rPr lang="en-US"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dgm:t>
    </dgm:pt>
    <dgm:pt modelId="{C534F466-E138-4A8B-8481-FFB2F4D90807}" type="parTrans" cxnId="{297DFF5F-708B-49A9-9413-B8E6E84D2F9A}">
      <dgm:prSet/>
      <dgm:spPr/>
      <dgm:t>
        <a:bodyPr/>
        <a:lstStyle/>
        <a:p>
          <a:endParaRPr lang="zh-CN" altLang="en-US"/>
        </a:p>
      </dgm:t>
    </dgm:pt>
    <dgm:pt modelId="{15558D48-A711-4BDA-8121-30EEAA042226}" type="sibTrans" cxnId="{297DFF5F-708B-49A9-9413-B8E6E84D2F9A}">
      <dgm:prSet/>
      <dgm:spPr/>
      <dgm:t>
        <a:bodyPr/>
        <a:lstStyle/>
        <a:p>
          <a:endParaRPr lang="zh-CN" altLang="en-US"/>
        </a:p>
      </dgm:t>
    </dgm:pt>
    <dgm:pt modelId="{BF3569FC-DA6B-4BF0-902D-E6422DAEE832}">
      <dgm:prSet/>
      <dgm:spPr>
        <a:solidFill>
          <a:srgbClr val="CCECFF"/>
        </a:solidFill>
      </dgm:spPr>
      <dgm:t>
        <a:bodyPr/>
        <a:lstStyle/>
        <a:p>
          <a:r>
            <a:rPr lang="zh-CN" altLang="en-US" dirty="0">
              <a:latin typeface="微软雅黑" panose="020B0503020204020204" pitchFamily="34" charset="-122"/>
              <a:ea typeface="微软雅黑" panose="020B0503020204020204" pitchFamily="34" charset="-122"/>
            </a:rPr>
            <a:t>而在此基础上主动采取措施进行风险管理则更是缺乏深入掌握。</a:t>
          </a:r>
        </a:p>
      </dgm:t>
    </dgm:pt>
    <dgm:pt modelId="{D9FE8D06-190B-4989-A1F4-CB706C9196A6}" type="parTrans" cxnId="{D0EFA457-0127-498E-BCF6-3050F94C037E}">
      <dgm:prSet/>
      <dgm:spPr/>
      <dgm:t>
        <a:bodyPr/>
        <a:lstStyle/>
        <a:p>
          <a:endParaRPr lang="zh-CN" altLang="en-US"/>
        </a:p>
      </dgm:t>
    </dgm:pt>
    <dgm:pt modelId="{D9C4724C-D7D3-453F-A141-8F74B0BA0775}" type="sibTrans" cxnId="{D0EFA457-0127-498E-BCF6-3050F94C037E}">
      <dgm:prSet/>
      <dgm:spPr/>
      <dgm:t>
        <a:bodyPr/>
        <a:lstStyle/>
        <a:p>
          <a:endParaRPr lang="zh-CN" altLang="en-US"/>
        </a:p>
      </dgm:t>
    </dgm:pt>
    <dgm:pt modelId="{B2E94C78-3E4C-4E93-8129-FB459D0C9CB2}">
      <dgm:prSet custT="1"/>
      <dgm:spPr/>
      <dgm:t>
        <a:bodyPr/>
        <a:lstStyle/>
        <a:p>
          <a:r>
            <a:rPr lang="zh-CN" altLang="en-US" sz="2000" b="1" dirty="0">
              <a:latin typeface="微软雅黑" panose="020B0503020204020204" pitchFamily="34" charset="-122"/>
              <a:ea typeface="微软雅黑" panose="020B0503020204020204" pitchFamily="34" charset="-122"/>
            </a:rPr>
            <a:t>风险管理难度</a:t>
          </a:r>
        </a:p>
      </dgm:t>
    </dgm:pt>
    <dgm:pt modelId="{C60F57B0-6A0F-4BE4-930E-2D6EF4A62A76}" type="parTrans" cxnId="{63B25CCE-D38B-40C2-B9E2-98BFF5646BB2}">
      <dgm:prSet/>
      <dgm:spPr/>
      <dgm:t>
        <a:bodyPr/>
        <a:lstStyle/>
        <a:p>
          <a:endParaRPr lang="zh-CN" altLang="en-US"/>
        </a:p>
      </dgm:t>
    </dgm:pt>
    <dgm:pt modelId="{539EBE18-0391-4AC1-BE95-11C58BCC34F2}" type="sibTrans" cxnId="{63B25CCE-D38B-40C2-B9E2-98BFF5646BB2}">
      <dgm:prSet/>
      <dgm:spPr/>
      <dgm:t>
        <a:bodyPr/>
        <a:lstStyle/>
        <a:p>
          <a:endParaRPr lang="zh-CN" altLang="en-US"/>
        </a:p>
      </dgm:t>
    </dgm:pt>
    <dgm:pt modelId="{399F0B6B-1E34-48B8-B3BA-B72A8A90B100}">
      <dgm:prSet/>
      <dgm:spPr>
        <a:solidFill>
          <a:srgbClr val="CCECFF"/>
        </a:solidFill>
      </dgm:spPr>
      <dgm:t>
        <a:bodyPr/>
        <a:lstStyle/>
        <a:p>
          <a:r>
            <a:rPr lang="zh-CN" altLang="en-US" dirty="0">
              <a:latin typeface="微软雅黑" panose="020B0503020204020204" pitchFamily="34" charset="-122"/>
              <a:ea typeface="微软雅黑" panose="020B0503020204020204" pitchFamily="34" charset="-122"/>
            </a:rPr>
            <a:t>利率变动与政府宏观调控行为息息相关。鉴于政府宏观调控行为较难预测</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故对于企业而言</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管理利率风险确实也较为困难。</a:t>
          </a:r>
        </a:p>
      </dgm:t>
    </dgm:pt>
    <dgm:pt modelId="{241FE7FA-3654-4A17-82F8-1088B4AA9F93}" type="parTrans" cxnId="{AE2D9D8E-5254-4A8A-AE13-0CA71804BDB0}">
      <dgm:prSet/>
      <dgm:spPr/>
      <dgm:t>
        <a:bodyPr/>
        <a:lstStyle/>
        <a:p>
          <a:endParaRPr lang="zh-CN" altLang="en-US"/>
        </a:p>
      </dgm:t>
    </dgm:pt>
    <dgm:pt modelId="{E94F39F7-40E6-455C-8AA2-B4672EE2BB74}" type="sibTrans" cxnId="{AE2D9D8E-5254-4A8A-AE13-0CA71804BDB0}">
      <dgm:prSet/>
      <dgm:spPr/>
      <dgm:t>
        <a:bodyPr/>
        <a:lstStyle/>
        <a:p>
          <a:endParaRPr lang="zh-CN" altLang="en-US"/>
        </a:p>
      </dgm:t>
    </dgm:pt>
    <dgm:pt modelId="{BB101C37-E0BA-46FD-9074-28446C3FA811}">
      <dgm:prSet/>
      <dgm:spPr>
        <a:solidFill>
          <a:srgbClr val="CCECFF"/>
        </a:solidFill>
      </dgm:spPr>
      <dgm:t>
        <a:bodyPr/>
        <a:lstStyle/>
        <a:p>
          <a:r>
            <a:rPr lang="zh-CN" altLang="en-US" dirty="0">
              <a:latin typeface="微软雅黑" panose="020B0503020204020204" pitchFamily="34" charset="-122"/>
              <a:ea typeface="微软雅黑" panose="020B0503020204020204" pitchFamily="34" charset="-122"/>
            </a:rPr>
            <a:t>随着我国利率市场化进程不断推进</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利率变动幅度会逐渐加大。利率的未来走势可能会更加复杂。这也为利率风险管理增加了难度。</a:t>
          </a:r>
        </a:p>
      </dgm:t>
    </dgm:pt>
    <dgm:pt modelId="{12E4E0F9-3E45-4BB7-918B-AEE90744E1BE}" type="parTrans" cxnId="{9FFA7EC0-BA54-44D9-9FB4-AF8E73FB1EC8}">
      <dgm:prSet/>
      <dgm:spPr/>
      <dgm:t>
        <a:bodyPr/>
        <a:lstStyle/>
        <a:p>
          <a:endParaRPr lang="zh-CN" altLang="en-US"/>
        </a:p>
      </dgm:t>
    </dgm:pt>
    <dgm:pt modelId="{C19EAD7F-EAC7-4C8C-94B6-A3ED06F121E8}" type="sibTrans" cxnId="{9FFA7EC0-BA54-44D9-9FB4-AF8E73FB1EC8}">
      <dgm:prSet/>
      <dgm:spPr/>
      <dgm:t>
        <a:bodyPr/>
        <a:lstStyle/>
        <a:p>
          <a:endParaRPr lang="zh-CN" altLang="en-US"/>
        </a:p>
      </dgm:t>
    </dgm:pt>
    <dgm:pt modelId="{F3E078F1-96C9-4427-B6FE-9C5EB5A7AFAF}" type="pres">
      <dgm:prSet presAssocID="{5F0FF6F8-9BB5-4C58-A5A0-A488599A957E}" presName="linear" presStyleCnt="0">
        <dgm:presLayoutVars>
          <dgm:animLvl val="lvl"/>
          <dgm:resizeHandles val="exact"/>
        </dgm:presLayoutVars>
      </dgm:prSet>
      <dgm:spPr/>
    </dgm:pt>
    <dgm:pt modelId="{57776C60-DE36-4874-8102-477A7EFA69E9}" type="pres">
      <dgm:prSet presAssocID="{6916F073-3795-437A-9D0A-D571050FE317}" presName="parentText" presStyleLbl="node1" presStyleIdx="0" presStyleCnt="2" custScaleX="89928">
        <dgm:presLayoutVars>
          <dgm:chMax val="0"/>
          <dgm:bulletEnabled val="1"/>
        </dgm:presLayoutVars>
      </dgm:prSet>
      <dgm:spPr/>
    </dgm:pt>
    <dgm:pt modelId="{5F59A0C6-6E25-47EF-8C84-8A114D497F30}" type="pres">
      <dgm:prSet presAssocID="{6916F073-3795-437A-9D0A-D571050FE317}" presName="childText" presStyleLbl="revTx" presStyleIdx="0" presStyleCnt="2">
        <dgm:presLayoutVars>
          <dgm:bulletEnabled val="1"/>
        </dgm:presLayoutVars>
      </dgm:prSet>
      <dgm:spPr/>
    </dgm:pt>
    <dgm:pt modelId="{0E454631-8C1A-4ECD-B5A4-F9CE2D73775A}" type="pres">
      <dgm:prSet presAssocID="{B2E94C78-3E4C-4E93-8129-FB459D0C9CB2}" presName="parentText" presStyleLbl="node1" presStyleIdx="1" presStyleCnt="2" custScaleX="89928">
        <dgm:presLayoutVars>
          <dgm:chMax val="0"/>
          <dgm:bulletEnabled val="1"/>
        </dgm:presLayoutVars>
      </dgm:prSet>
      <dgm:spPr/>
    </dgm:pt>
    <dgm:pt modelId="{0C19AD79-3B04-4456-A169-2EC7C183E7C5}" type="pres">
      <dgm:prSet presAssocID="{B2E94C78-3E4C-4E93-8129-FB459D0C9CB2}" presName="childText" presStyleLbl="revTx" presStyleIdx="1" presStyleCnt="2">
        <dgm:presLayoutVars>
          <dgm:bulletEnabled val="1"/>
        </dgm:presLayoutVars>
      </dgm:prSet>
      <dgm:spPr/>
    </dgm:pt>
  </dgm:ptLst>
  <dgm:cxnLst>
    <dgm:cxn modelId="{05687605-F751-47B1-B7ED-B94868178623}" type="presOf" srcId="{399F0B6B-1E34-48B8-B3BA-B72A8A90B100}" destId="{0C19AD79-3B04-4456-A169-2EC7C183E7C5}" srcOrd="0" destOrd="0" presId="urn:microsoft.com/office/officeart/2005/8/layout/vList2"/>
    <dgm:cxn modelId="{7E54EA21-7605-46E5-AE64-9E5E7BA59465}" srcId="{5F0FF6F8-9BB5-4C58-A5A0-A488599A957E}" destId="{6916F073-3795-437A-9D0A-D571050FE317}" srcOrd="0" destOrd="0" parTransId="{B64766F4-9B13-4F46-A777-9C093A213A41}" sibTransId="{89DF883B-8B1A-4484-ADA2-6C23D36EC2D9}"/>
    <dgm:cxn modelId="{4EED8F36-0BCD-42E3-900E-EDA5DD03C026}" type="presOf" srcId="{6916F073-3795-437A-9D0A-D571050FE317}" destId="{57776C60-DE36-4874-8102-477A7EFA69E9}" srcOrd="0" destOrd="0" presId="urn:microsoft.com/office/officeart/2005/8/layout/vList2"/>
    <dgm:cxn modelId="{EE4A7539-2800-41E0-B60B-29C16956D17E}" type="presOf" srcId="{BF3569FC-DA6B-4BF0-902D-E6422DAEE832}" destId="{5F59A0C6-6E25-47EF-8C84-8A114D497F30}" srcOrd="0" destOrd="1" presId="urn:microsoft.com/office/officeart/2005/8/layout/vList2"/>
    <dgm:cxn modelId="{297DFF5F-708B-49A9-9413-B8E6E84D2F9A}" srcId="{6916F073-3795-437A-9D0A-D571050FE317}" destId="{FF9CEFE4-7484-44A4-A6AE-F92386580C85}" srcOrd="0" destOrd="0" parTransId="{C534F466-E138-4A8B-8481-FFB2F4D90807}" sibTransId="{15558D48-A711-4BDA-8121-30EEAA042226}"/>
    <dgm:cxn modelId="{D89E9F73-CE73-4FB9-BB98-80D9A11538BC}" type="presOf" srcId="{FF9CEFE4-7484-44A4-A6AE-F92386580C85}" destId="{5F59A0C6-6E25-47EF-8C84-8A114D497F30}" srcOrd="0" destOrd="0" presId="urn:microsoft.com/office/officeart/2005/8/layout/vList2"/>
    <dgm:cxn modelId="{D0EFA457-0127-498E-BCF6-3050F94C037E}" srcId="{6916F073-3795-437A-9D0A-D571050FE317}" destId="{BF3569FC-DA6B-4BF0-902D-E6422DAEE832}" srcOrd="1" destOrd="0" parTransId="{D9FE8D06-190B-4989-A1F4-CB706C9196A6}" sibTransId="{D9C4724C-D7D3-453F-A141-8F74B0BA0775}"/>
    <dgm:cxn modelId="{AE2D9D8E-5254-4A8A-AE13-0CA71804BDB0}" srcId="{B2E94C78-3E4C-4E93-8129-FB459D0C9CB2}" destId="{399F0B6B-1E34-48B8-B3BA-B72A8A90B100}" srcOrd="0" destOrd="0" parTransId="{241FE7FA-3654-4A17-82F8-1088B4AA9F93}" sibTransId="{E94F39F7-40E6-455C-8AA2-B4672EE2BB74}"/>
    <dgm:cxn modelId="{78E4AF9E-EF27-4E54-9918-356C3695D974}" type="presOf" srcId="{BB101C37-E0BA-46FD-9074-28446C3FA811}" destId="{0C19AD79-3B04-4456-A169-2EC7C183E7C5}" srcOrd="0" destOrd="1" presId="urn:microsoft.com/office/officeart/2005/8/layout/vList2"/>
    <dgm:cxn modelId="{E6919FA0-6010-4378-9337-7E51F2A5E031}" type="presOf" srcId="{B2E94C78-3E4C-4E93-8129-FB459D0C9CB2}" destId="{0E454631-8C1A-4ECD-B5A4-F9CE2D73775A}" srcOrd="0" destOrd="0" presId="urn:microsoft.com/office/officeart/2005/8/layout/vList2"/>
    <dgm:cxn modelId="{591E06BA-A0A1-49A6-8AC4-F70ABC8296DA}" type="presOf" srcId="{5F0FF6F8-9BB5-4C58-A5A0-A488599A957E}" destId="{F3E078F1-96C9-4427-B6FE-9C5EB5A7AFAF}" srcOrd="0" destOrd="0" presId="urn:microsoft.com/office/officeart/2005/8/layout/vList2"/>
    <dgm:cxn modelId="{9FFA7EC0-BA54-44D9-9FB4-AF8E73FB1EC8}" srcId="{B2E94C78-3E4C-4E93-8129-FB459D0C9CB2}" destId="{BB101C37-E0BA-46FD-9074-28446C3FA811}" srcOrd="1" destOrd="0" parTransId="{12E4E0F9-3E45-4BB7-918B-AEE90744E1BE}" sibTransId="{C19EAD7F-EAC7-4C8C-94B6-A3ED06F121E8}"/>
    <dgm:cxn modelId="{63B25CCE-D38B-40C2-B9E2-98BFF5646BB2}" srcId="{5F0FF6F8-9BB5-4C58-A5A0-A488599A957E}" destId="{B2E94C78-3E4C-4E93-8129-FB459D0C9CB2}" srcOrd="1" destOrd="0" parTransId="{C60F57B0-6A0F-4BE4-930E-2D6EF4A62A76}" sibTransId="{539EBE18-0391-4AC1-BE95-11C58BCC34F2}"/>
    <dgm:cxn modelId="{335E0488-47D2-4E3C-B19F-C71906F63EFE}" type="presParOf" srcId="{F3E078F1-96C9-4427-B6FE-9C5EB5A7AFAF}" destId="{57776C60-DE36-4874-8102-477A7EFA69E9}" srcOrd="0" destOrd="0" presId="urn:microsoft.com/office/officeart/2005/8/layout/vList2"/>
    <dgm:cxn modelId="{CA352D47-2215-4573-A634-4126E12BE45A}" type="presParOf" srcId="{F3E078F1-96C9-4427-B6FE-9C5EB5A7AFAF}" destId="{5F59A0C6-6E25-47EF-8C84-8A114D497F30}" srcOrd="1" destOrd="0" presId="urn:microsoft.com/office/officeart/2005/8/layout/vList2"/>
    <dgm:cxn modelId="{80915F51-EDE1-4C97-BF04-C44EEB71C3AD}" type="presParOf" srcId="{F3E078F1-96C9-4427-B6FE-9C5EB5A7AFAF}" destId="{0E454631-8C1A-4ECD-B5A4-F9CE2D73775A}" srcOrd="2" destOrd="0" presId="urn:microsoft.com/office/officeart/2005/8/layout/vList2"/>
    <dgm:cxn modelId="{22111ED1-0C7D-481C-BCD2-632FD7F5A4D1}" type="presParOf" srcId="{F3E078F1-96C9-4427-B6FE-9C5EB5A7AFAF}" destId="{0C19AD79-3B04-4456-A169-2EC7C183E7C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7440-6A93-463A-8118-3792228E5B17}">
      <dsp:nvSpPr>
        <dsp:cNvPr id="0" name=""/>
        <dsp:cNvSpPr/>
      </dsp:nvSpPr>
      <dsp:spPr>
        <a:xfrm>
          <a:off x="0" y="256028"/>
          <a:ext cx="9937103" cy="67252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1230" tIns="291592" rIns="771230"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基准利率是指由货币当局直接控制</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最具影响力且有普遍参照意义的利率</a:t>
          </a:r>
        </a:p>
      </dsp:txBody>
      <dsp:txXfrm>
        <a:off x="0" y="256028"/>
        <a:ext cx="9937103" cy="672525"/>
      </dsp:txXfrm>
    </dsp:sp>
    <dsp:sp modelId="{ED729A2D-9696-458A-925F-6E945E64F36C}">
      <dsp:nvSpPr>
        <dsp:cNvPr id="0" name=""/>
        <dsp:cNvSpPr/>
      </dsp:nvSpPr>
      <dsp:spPr>
        <a:xfrm>
          <a:off x="496855" y="49388"/>
          <a:ext cx="6955972"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基准利率</a:t>
          </a:r>
          <a:endParaRPr lang="zh-CN" altLang="en-US" sz="1800" b="1" kern="1200" dirty="0">
            <a:latin typeface="微软雅黑" panose="020B0503020204020204" pitchFamily="34" charset="-122"/>
            <a:ea typeface="微软雅黑" panose="020B0503020204020204" pitchFamily="34" charset="-122"/>
          </a:endParaRPr>
        </a:p>
      </dsp:txBody>
      <dsp:txXfrm>
        <a:off x="517030" y="69563"/>
        <a:ext cx="6915622" cy="372930"/>
      </dsp:txXfrm>
    </dsp:sp>
    <dsp:sp modelId="{3E16C459-D3BB-46B2-90DD-AD231E5344D8}">
      <dsp:nvSpPr>
        <dsp:cNvPr id="0" name=""/>
        <dsp:cNvSpPr/>
      </dsp:nvSpPr>
      <dsp:spPr>
        <a:xfrm>
          <a:off x="0" y="1210793"/>
          <a:ext cx="9937103" cy="9481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1230" tIns="291592" rIns="771230"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普通市场利率是指在资本市场或者货币市场上所适用的利率</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包括各类国债利率、公司债券利率、各金融机构存贷款业务所适用的利率等</a:t>
          </a:r>
        </a:p>
      </dsp:txBody>
      <dsp:txXfrm>
        <a:off x="0" y="1210793"/>
        <a:ext cx="9937103" cy="948150"/>
      </dsp:txXfrm>
    </dsp:sp>
    <dsp:sp modelId="{9AD77A20-83BA-4F2F-919A-49BFDBBA2BA0}">
      <dsp:nvSpPr>
        <dsp:cNvPr id="0" name=""/>
        <dsp:cNvSpPr/>
      </dsp:nvSpPr>
      <dsp:spPr>
        <a:xfrm>
          <a:off x="496855" y="1004153"/>
          <a:ext cx="6955972"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普通市场利率</a:t>
          </a:r>
        </a:p>
      </dsp:txBody>
      <dsp:txXfrm>
        <a:off x="517030" y="1024328"/>
        <a:ext cx="6915622" cy="372930"/>
      </dsp:txXfrm>
    </dsp:sp>
    <dsp:sp modelId="{32CEB34B-BD33-4152-A136-1891629045BC}">
      <dsp:nvSpPr>
        <dsp:cNvPr id="0" name=""/>
        <dsp:cNvSpPr/>
      </dsp:nvSpPr>
      <dsp:spPr>
        <a:xfrm>
          <a:off x="0" y="2441183"/>
          <a:ext cx="9937103" cy="9481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1230" tIns="291592" rIns="771230"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风险市场利率不是在成熟的、统一的金融市场形成的</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而是由投资项目或者产品自身风险特性决定的</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其利率水平的高低往往是由基准利率加上一部分风险溢价决定的</a:t>
          </a:r>
        </a:p>
      </dsp:txBody>
      <dsp:txXfrm>
        <a:off x="0" y="2441183"/>
        <a:ext cx="9937103" cy="948150"/>
      </dsp:txXfrm>
    </dsp:sp>
    <dsp:sp modelId="{E6962F66-D285-48EE-B1BB-9FEC84B649ED}">
      <dsp:nvSpPr>
        <dsp:cNvPr id="0" name=""/>
        <dsp:cNvSpPr/>
      </dsp:nvSpPr>
      <dsp:spPr>
        <a:xfrm>
          <a:off x="496855" y="2234543"/>
          <a:ext cx="6955972"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风险市场利率</a:t>
          </a:r>
        </a:p>
      </dsp:txBody>
      <dsp:txXfrm>
        <a:off x="517030" y="2254718"/>
        <a:ext cx="6915622"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520FE-C4E9-478E-A27A-D830C49E130C}">
      <dsp:nvSpPr>
        <dsp:cNvPr id="0" name=""/>
        <dsp:cNvSpPr/>
      </dsp:nvSpPr>
      <dsp:spPr>
        <a:xfrm>
          <a:off x="3972008" y="692935"/>
          <a:ext cx="2070383" cy="492657"/>
        </a:xfrm>
        <a:custGeom>
          <a:avLst/>
          <a:gdLst/>
          <a:ahLst/>
          <a:cxnLst/>
          <a:rect l="0" t="0" r="0" b="0"/>
          <a:pathLst>
            <a:path>
              <a:moveTo>
                <a:pt x="0" y="0"/>
              </a:moveTo>
              <a:lnTo>
                <a:pt x="0" y="335731"/>
              </a:lnTo>
              <a:lnTo>
                <a:pt x="2070383" y="335731"/>
              </a:lnTo>
              <a:lnTo>
                <a:pt x="2070383" y="492657"/>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A672E5B-ED8B-49D8-994D-06DDF56FC6BF}">
      <dsp:nvSpPr>
        <dsp:cNvPr id="0" name=""/>
        <dsp:cNvSpPr/>
      </dsp:nvSpPr>
      <dsp:spPr>
        <a:xfrm>
          <a:off x="3926288" y="692935"/>
          <a:ext cx="91440" cy="492657"/>
        </a:xfrm>
        <a:custGeom>
          <a:avLst/>
          <a:gdLst/>
          <a:ahLst/>
          <a:cxnLst/>
          <a:rect l="0" t="0" r="0" b="0"/>
          <a:pathLst>
            <a:path>
              <a:moveTo>
                <a:pt x="45720" y="0"/>
              </a:moveTo>
              <a:lnTo>
                <a:pt x="45720" y="492657"/>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F30D0A4-7148-4F8B-B102-9778195D01F7}">
      <dsp:nvSpPr>
        <dsp:cNvPr id="0" name=""/>
        <dsp:cNvSpPr/>
      </dsp:nvSpPr>
      <dsp:spPr>
        <a:xfrm>
          <a:off x="1901624" y="692935"/>
          <a:ext cx="2070383" cy="492657"/>
        </a:xfrm>
        <a:custGeom>
          <a:avLst/>
          <a:gdLst/>
          <a:ahLst/>
          <a:cxnLst/>
          <a:rect l="0" t="0" r="0" b="0"/>
          <a:pathLst>
            <a:path>
              <a:moveTo>
                <a:pt x="2070383" y="0"/>
              </a:moveTo>
              <a:lnTo>
                <a:pt x="2070383" y="335731"/>
              </a:lnTo>
              <a:lnTo>
                <a:pt x="0" y="335731"/>
              </a:lnTo>
              <a:lnTo>
                <a:pt x="0" y="492657"/>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AF5F2DE-8393-4501-BDE4-C8397BD0772A}">
      <dsp:nvSpPr>
        <dsp:cNvPr id="0" name=""/>
        <dsp:cNvSpPr/>
      </dsp:nvSpPr>
      <dsp:spPr>
        <a:xfrm>
          <a:off x="1609158" y="663"/>
          <a:ext cx="4725698" cy="69227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3C189A0-165E-4177-A8B7-D99462BF2548}">
      <dsp:nvSpPr>
        <dsp:cNvPr id="0" name=""/>
        <dsp:cNvSpPr/>
      </dsp:nvSpPr>
      <dsp:spPr>
        <a:xfrm>
          <a:off x="1797375" y="179469"/>
          <a:ext cx="4725698" cy="692272"/>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收益率曲线的移动类型</a:t>
          </a:r>
        </a:p>
      </dsp:txBody>
      <dsp:txXfrm>
        <a:off x="1817651" y="199745"/>
        <a:ext cx="4685146" cy="651720"/>
      </dsp:txXfrm>
    </dsp:sp>
    <dsp:sp modelId="{67579844-B885-4CB7-9FBE-1DF7A9A34AD0}">
      <dsp:nvSpPr>
        <dsp:cNvPr id="0" name=""/>
        <dsp:cNvSpPr/>
      </dsp:nvSpPr>
      <dsp:spPr>
        <a:xfrm>
          <a:off x="1054648" y="1185593"/>
          <a:ext cx="1693950" cy="107565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144C7F1-07B0-4384-9754-F8E87DC82ABA}">
      <dsp:nvSpPr>
        <dsp:cNvPr id="0" name=""/>
        <dsp:cNvSpPr/>
      </dsp:nvSpPr>
      <dsp:spPr>
        <a:xfrm>
          <a:off x="1242865" y="1364398"/>
          <a:ext cx="1693950" cy="1075658"/>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平行移动</a:t>
          </a:r>
        </a:p>
      </dsp:txBody>
      <dsp:txXfrm>
        <a:off x="1274370" y="1395903"/>
        <a:ext cx="1630940" cy="1012648"/>
      </dsp:txXfrm>
    </dsp:sp>
    <dsp:sp modelId="{372E33A4-8E19-4DAA-9203-99991580EC33}">
      <dsp:nvSpPr>
        <dsp:cNvPr id="0" name=""/>
        <dsp:cNvSpPr/>
      </dsp:nvSpPr>
      <dsp:spPr>
        <a:xfrm>
          <a:off x="3125032" y="1185593"/>
          <a:ext cx="1693950" cy="107565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448D884-C156-4B2A-B7C7-DE7232CEDBA5}">
      <dsp:nvSpPr>
        <dsp:cNvPr id="0" name=""/>
        <dsp:cNvSpPr/>
      </dsp:nvSpPr>
      <dsp:spPr>
        <a:xfrm>
          <a:off x="3313249" y="1364398"/>
          <a:ext cx="1693950" cy="1075658"/>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旋转移动</a:t>
          </a:r>
        </a:p>
      </dsp:txBody>
      <dsp:txXfrm>
        <a:off x="3344754" y="1395903"/>
        <a:ext cx="1630940" cy="1012648"/>
      </dsp:txXfrm>
    </dsp:sp>
    <dsp:sp modelId="{0973DF3B-548B-4C30-96A4-EAA91A97F4E9}">
      <dsp:nvSpPr>
        <dsp:cNvPr id="0" name=""/>
        <dsp:cNvSpPr/>
      </dsp:nvSpPr>
      <dsp:spPr>
        <a:xfrm>
          <a:off x="5195416" y="1185593"/>
          <a:ext cx="1693950" cy="107565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9995315-D6DB-4E53-8ACA-0DF0575AE1D1}">
      <dsp:nvSpPr>
        <dsp:cNvPr id="0" name=""/>
        <dsp:cNvSpPr/>
      </dsp:nvSpPr>
      <dsp:spPr>
        <a:xfrm>
          <a:off x="5383633" y="1364398"/>
          <a:ext cx="1693950" cy="1075658"/>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蝶式移动</a:t>
          </a:r>
        </a:p>
      </dsp:txBody>
      <dsp:txXfrm>
        <a:off x="5415138" y="1395903"/>
        <a:ext cx="1630940" cy="1012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EDB3A-C462-4BCA-8652-762E0AF84E1E}">
      <dsp:nvSpPr>
        <dsp:cNvPr id="0" name=""/>
        <dsp:cNvSpPr/>
      </dsp:nvSpPr>
      <dsp:spPr>
        <a:xfrm>
          <a:off x="1198568" y="1107106"/>
          <a:ext cx="1700887" cy="114701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微软雅黑" panose="020B0503020204020204" pitchFamily="34" charset="-122"/>
              <a:ea typeface="微软雅黑" panose="020B0503020204020204" pitchFamily="34" charset="-122"/>
              <a:cs typeface="微软雅黑"/>
            </a:rPr>
            <a:t>利率风险</a:t>
          </a:r>
          <a:endParaRPr lang="en-US" altLang="zh-CN" sz="2000" b="1" kern="1200">
            <a:latin typeface="微软雅黑" panose="020B0503020204020204" pitchFamily="34" charset="-122"/>
            <a:ea typeface="微软雅黑" panose="020B0503020204020204" pitchFamily="34" charset="-122"/>
            <a:cs typeface="微软雅黑"/>
          </a:endParaRPr>
        </a:p>
        <a:p>
          <a:pPr marL="0" lvl="0" indent="0" algn="ctr" defTabSz="889000">
            <a:lnSpc>
              <a:spcPct val="90000"/>
            </a:lnSpc>
            <a:spcBef>
              <a:spcPct val="0"/>
            </a:spcBef>
            <a:spcAft>
              <a:spcPct val="35000"/>
            </a:spcAft>
            <a:buNone/>
          </a:pPr>
          <a:r>
            <a:rPr lang="zh-CN" altLang="en-US" sz="2000" b="1" kern="1200">
              <a:latin typeface="微软雅黑" panose="020B0503020204020204" pitchFamily="34" charset="-122"/>
              <a:ea typeface="微软雅黑" panose="020B0503020204020204" pitchFamily="34" charset="-122"/>
              <a:cs typeface="微软雅黑"/>
            </a:rPr>
            <a:t>管理工具</a:t>
          </a:r>
          <a:endParaRPr lang="zh-CN" altLang="en-US" sz="2000" kern="1200" dirty="0">
            <a:latin typeface="微软雅黑" panose="020B0503020204020204" pitchFamily="34" charset="-122"/>
            <a:ea typeface="微软雅黑" panose="020B0503020204020204" pitchFamily="34" charset="-122"/>
          </a:endParaRPr>
        </a:p>
      </dsp:txBody>
      <dsp:txXfrm>
        <a:off x="1232163" y="1140701"/>
        <a:ext cx="1633697" cy="1079824"/>
      </dsp:txXfrm>
    </dsp:sp>
    <dsp:sp modelId="{E4612D01-920E-4B75-BF31-72DC6EB51572}">
      <dsp:nvSpPr>
        <dsp:cNvPr id="0" name=""/>
        <dsp:cNvSpPr/>
      </dsp:nvSpPr>
      <dsp:spPr>
        <a:xfrm rot="17350740">
          <a:off x="2409517" y="976917"/>
          <a:ext cx="1459279" cy="29107"/>
        </a:xfrm>
        <a:custGeom>
          <a:avLst/>
          <a:gdLst/>
          <a:ahLst/>
          <a:cxnLst/>
          <a:rect l="0" t="0" r="0" b="0"/>
          <a:pathLst>
            <a:path>
              <a:moveTo>
                <a:pt x="0" y="14553"/>
              </a:moveTo>
              <a:lnTo>
                <a:pt x="1459279" y="1455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09517" y="954989"/>
        <a:ext cx="1459279" cy="72963"/>
      </dsp:txXfrm>
    </dsp:sp>
    <dsp:sp modelId="{FB372206-07DB-4245-AE7A-46770CE32058}">
      <dsp:nvSpPr>
        <dsp:cNvPr id="0" name=""/>
        <dsp:cNvSpPr/>
      </dsp:nvSpPr>
      <dsp:spPr>
        <a:xfrm>
          <a:off x="3378858" y="2702"/>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远期利率协议</a:t>
          </a:r>
        </a:p>
      </dsp:txBody>
      <dsp:txXfrm>
        <a:off x="3396410" y="20254"/>
        <a:ext cx="1665783" cy="564150"/>
      </dsp:txXfrm>
    </dsp:sp>
    <dsp:sp modelId="{E783A871-C433-4431-88C2-AC0E382D6402}">
      <dsp:nvSpPr>
        <dsp:cNvPr id="0" name=""/>
        <dsp:cNvSpPr/>
      </dsp:nvSpPr>
      <dsp:spPr>
        <a:xfrm rot="18289469">
          <a:off x="2719411" y="1321489"/>
          <a:ext cx="839490" cy="29107"/>
        </a:xfrm>
        <a:custGeom>
          <a:avLst/>
          <a:gdLst/>
          <a:ahLst/>
          <a:cxnLst/>
          <a:rect l="0" t="0" r="0" b="0"/>
          <a:pathLst>
            <a:path>
              <a:moveTo>
                <a:pt x="0" y="14553"/>
              </a:moveTo>
              <a:lnTo>
                <a:pt x="839490" y="1455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719411" y="1315055"/>
        <a:ext cx="839490" cy="41974"/>
      </dsp:txXfrm>
    </dsp:sp>
    <dsp:sp modelId="{DAD55C92-967A-4CFA-850F-CEA2CC301D41}">
      <dsp:nvSpPr>
        <dsp:cNvPr id="0" name=""/>
        <dsp:cNvSpPr/>
      </dsp:nvSpPr>
      <dsp:spPr>
        <a:xfrm>
          <a:off x="3378858" y="691844"/>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利率互换</a:t>
          </a:r>
        </a:p>
      </dsp:txBody>
      <dsp:txXfrm>
        <a:off x="3396410" y="709396"/>
        <a:ext cx="1665783" cy="564150"/>
      </dsp:txXfrm>
    </dsp:sp>
    <dsp:sp modelId="{0A365F23-212B-4E6D-BD95-B7D5267BC636}">
      <dsp:nvSpPr>
        <dsp:cNvPr id="0" name=""/>
        <dsp:cNvSpPr/>
      </dsp:nvSpPr>
      <dsp:spPr>
        <a:xfrm>
          <a:off x="2899455" y="1666060"/>
          <a:ext cx="479403" cy="29107"/>
        </a:xfrm>
        <a:custGeom>
          <a:avLst/>
          <a:gdLst/>
          <a:ahLst/>
          <a:cxnLst/>
          <a:rect l="0" t="0" r="0" b="0"/>
          <a:pathLst>
            <a:path>
              <a:moveTo>
                <a:pt x="0" y="14553"/>
              </a:moveTo>
              <a:lnTo>
                <a:pt x="479403" y="1455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99455" y="1668628"/>
        <a:ext cx="479403" cy="23970"/>
      </dsp:txXfrm>
    </dsp:sp>
    <dsp:sp modelId="{EC08E30B-C22F-468A-AA9C-62A5B0F6F074}">
      <dsp:nvSpPr>
        <dsp:cNvPr id="0" name=""/>
        <dsp:cNvSpPr/>
      </dsp:nvSpPr>
      <dsp:spPr>
        <a:xfrm>
          <a:off x="3378858" y="1380986"/>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利率期货</a:t>
          </a:r>
        </a:p>
      </dsp:txBody>
      <dsp:txXfrm>
        <a:off x="3396410" y="1398538"/>
        <a:ext cx="1665783" cy="564150"/>
      </dsp:txXfrm>
    </dsp:sp>
    <dsp:sp modelId="{B52EA546-BDF4-4B81-8FE8-1198DFE9B22C}">
      <dsp:nvSpPr>
        <dsp:cNvPr id="0" name=""/>
        <dsp:cNvSpPr/>
      </dsp:nvSpPr>
      <dsp:spPr>
        <a:xfrm rot="19457599">
          <a:off x="5024254" y="1493774"/>
          <a:ext cx="590387" cy="29107"/>
        </a:xfrm>
        <a:custGeom>
          <a:avLst/>
          <a:gdLst/>
          <a:ahLst/>
          <a:cxnLst/>
          <a:rect l="0" t="0" r="0" b="0"/>
          <a:pathLst>
            <a:path>
              <a:moveTo>
                <a:pt x="0" y="14553"/>
              </a:moveTo>
              <a:lnTo>
                <a:pt x="590387" y="14553"/>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24254" y="1493568"/>
        <a:ext cx="590387" cy="29519"/>
      </dsp:txXfrm>
    </dsp:sp>
    <dsp:sp modelId="{D642087B-DAC1-4571-999E-9380142B3748}">
      <dsp:nvSpPr>
        <dsp:cNvPr id="0" name=""/>
        <dsp:cNvSpPr/>
      </dsp:nvSpPr>
      <dsp:spPr>
        <a:xfrm>
          <a:off x="5559149" y="1036415"/>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欧洲美元期货</a:t>
          </a:r>
        </a:p>
      </dsp:txBody>
      <dsp:txXfrm>
        <a:off x="5576701" y="1053967"/>
        <a:ext cx="1665783" cy="564150"/>
      </dsp:txXfrm>
    </dsp:sp>
    <dsp:sp modelId="{E3CCE26C-90B4-4A19-99DC-525E61A67169}">
      <dsp:nvSpPr>
        <dsp:cNvPr id="0" name=""/>
        <dsp:cNvSpPr/>
      </dsp:nvSpPr>
      <dsp:spPr>
        <a:xfrm rot="2142401">
          <a:off x="5024254" y="1838345"/>
          <a:ext cx="590387" cy="29107"/>
        </a:xfrm>
        <a:custGeom>
          <a:avLst/>
          <a:gdLst/>
          <a:ahLst/>
          <a:cxnLst/>
          <a:rect l="0" t="0" r="0" b="0"/>
          <a:pathLst>
            <a:path>
              <a:moveTo>
                <a:pt x="0" y="14553"/>
              </a:moveTo>
              <a:lnTo>
                <a:pt x="590387" y="14553"/>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24254" y="1838139"/>
        <a:ext cx="590387" cy="29519"/>
      </dsp:txXfrm>
    </dsp:sp>
    <dsp:sp modelId="{79E2C13A-DBE1-4513-89B9-6CE0879B9FDA}">
      <dsp:nvSpPr>
        <dsp:cNvPr id="0" name=""/>
        <dsp:cNvSpPr/>
      </dsp:nvSpPr>
      <dsp:spPr>
        <a:xfrm>
          <a:off x="5559149" y="1725557"/>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国债期货</a:t>
          </a:r>
        </a:p>
      </dsp:txBody>
      <dsp:txXfrm>
        <a:off x="5576701" y="1743109"/>
        <a:ext cx="1665783" cy="564150"/>
      </dsp:txXfrm>
    </dsp:sp>
    <dsp:sp modelId="{A782A549-62EF-4365-A408-D6F62F4ECF16}">
      <dsp:nvSpPr>
        <dsp:cNvPr id="0" name=""/>
        <dsp:cNvSpPr/>
      </dsp:nvSpPr>
      <dsp:spPr>
        <a:xfrm rot="4249260">
          <a:off x="2409517" y="2355202"/>
          <a:ext cx="1459279" cy="29107"/>
        </a:xfrm>
        <a:custGeom>
          <a:avLst/>
          <a:gdLst/>
          <a:ahLst/>
          <a:cxnLst/>
          <a:rect l="0" t="0" r="0" b="0"/>
          <a:pathLst>
            <a:path>
              <a:moveTo>
                <a:pt x="0" y="14553"/>
              </a:moveTo>
              <a:lnTo>
                <a:pt x="1459279" y="1455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09517" y="2333274"/>
        <a:ext cx="1459279" cy="72963"/>
      </dsp:txXfrm>
    </dsp:sp>
    <dsp:sp modelId="{071BF975-22F8-47DB-B589-F54E0C0E6B41}">
      <dsp:nvSpPr>
        <dsp:cNvPr id="0" name=""/>
        <dsp:cNvSpPr/>
      </dsp:nvSpPr>
      <dsp:spPr>
        <a:xfrm>
          <a:off x="3378858" y="2759271"/>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利率期权</a:t>
          </a:r>
        </a:p>
      </dsp:txBody>
      <dsp:txXfrm>
        <a:off x="3396410" y="2776823"/>
        <a:ext cx="1665783" cy="564150"/>
      </dsp:txXfrm>
    </dsp:sp>
    <dsp:sp modelId="{A1EE2B08-934F-48ED-8323-206CF214F40F}">
      <dsp:nvSpPr>
        <dsp:cNvPr id="0" name=""/>
        <dsp:cNvSpPr/>
      </dsp:nvSpPr>
      <dsp:spPr>
        <a:xfrm rot="19457599">
          <a:off x="5024254" y="2872059"/>
          <a:ext cx="590387" cy="29107"/>
        </a:xfrm>
        <a:custGeom>
          <a:avLst/>
          <a:gdLst/>
          <a:ahLst/>
          <a:cxnLst/>
          <a:rect l="0" t="0" r="0" b="0"/>
          <a:pathLst>
            <a:path>
              <a:moveTo>
                <a:pt x="0" y="14553"/>
              </a:moveTo>
              <a:lnTo>
                <a:pt x="590387" y="14553"/>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24254" y="2871853"/>
        <a:ext cx="590387" cy="29519"/>
      </dsp:txXfrm>
    </dsp:sp>
    <dsp:sp modelId="{27B70750-9B89-4978-A6F4-749E564F21ED}">
      <dsp:nvSpPr>
        <dsp:cNvPr id="0" name=""/>
        <dsp:cNvSpPr/>
      </dsp:nvSpPr>
      <dsp:spPr>
        <a:xfrm>
          <a:off x="5559149" y="2414700"/>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债券期权</a:t>
          </a:r>
        </a:p>
      </dsp:txBody>
      <dsp:txXfrm>
        <a:off x="5576701" y="2432252"/>
        <a:ext cx="1665783" cy="564150"/>
      </dsp:txXfrm>
    </dsp:sp>
    <dsp:sp modelId="{ABCF31E2-F293-4918-B8DE-418A3489C73F}">
      <dsp:nvSpPr>
        <dsp:cNvPr id="0" name=""/>
        <dsp:cNvSpPr/>
      </dsp:nvSpPr>
      <dsp:spPr>
        <a:xfrm rot="2142401">
          <a:off x="5024254" y="3216630"/>
          <a:ext cx="590387" cy="29107"/>
        </a:xfrm>
        <a:custGeom>
          <a:avLst/>
          <a:gdLst/>
          <a:ahLst/>
          <a:cxnLst/>
          <a:rect l="0" t="0" r="0" b="0"/>
          <a:pathLst>
            <a:path>
              <a:moveTo>
                <a:pt x="0" y="14553"/>
              </a:moveTo>
              <a:lnTo>
                <a:pt x="590387" y="14553"/>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24254" y="3216424"/>
        <a:ext cx="590387" cy="29519"/>
      </dsp:txXfrm>
    </dsp:sp>
    <dsp:sp modelId="{ABB274E2-7ABC-4E4E-AF2F-02F4C37EAB88}">
      <dsp:nvSpPr>
        <dsp:cNvPr id="0" name=""/>
        <dsp:cNvSpPr/>
      </dsp:nvSpPr>
      <dsp:spPr>
        <a:xfrm>
          <a:off x="5559149" y="3103842"/>
          <a:ext cx="1700887" cy="599254"/>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利率互换期权</a:t>
          </a:r>
        </a:p>
      </dsp:txBody>
      <dsp:txXfrm>
        <a:off x="5576701" y="3121394"/>
        <a:ext cx="1665783" cy="564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76C60-DE36-4874-8102-477A7EFA69E9}">
      <dsp:nvSpPr>
        <dsp:cNvPr id="0" name=""/>
        <dsp:cNvSpPr/>
      </dsp:nvSpPr>
      <dsp:spPr>
        <a:xfrm>
          <a:off x="504058" y="18156"/>
          <a:ext cx="9000994" cy="605474"/>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风险管理意识</a:t>
          </a:r>
        </a:p>
      </dsp:txBody>
      <dsp:txXfrm>
        <a:off x="533615" y="47713"/>
        <a:ext cx="8941880" cy="546360"/>
      </dsp:txXfrm>
    </dsp:sp>
    <dsp:sp modelId="{5F59A0C6-6E25-47EF-8C84-8A114D497F30}">
      <dsp:nvSpPr>
        <dsp:cNvPr id="0" name=""/>
        <dsp:cNvSpPr/>
      </dsp:nvSpPr>
      <dsp:spPr>
        <a:xfrm>
          <a:off x="0" y="623631"/>
          <a:ext cx="10009112" cy="1214055"/>
        </a:xfrm>
        <a:prstGeom prst="rect">
          <a:avLst/>
        </a:prstGeom>
        <a:solidFill>
          <a:srgbClr val="CCECFF"/>
        </a:solid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778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altLang="en-US" sz="1800" kern="1200" dirty="0">
              <a:latin typeface="微软雅黑" panose="020B0503020204020204" pitchFamily="34" charset="-122"/>
              <a:ea typeface="微软雅黑" panose="020B0503020204020204" pitchFamily="34" charset="-122"/>
            </a:rPr>
            <a:t>20 </a:t>
          </a:r>
          <a:r>
            <a:rPr lang="zh-CN" altLang="en-US" sz="1800" kern="1200" dirty="0">
              <a:latin typeface="微软雅黑" panose="020B0503020204020204" pitchFamily="34" charset="-122"/>
              <a:ea typeface="微软雅黑" panose="020B0503020204020204" pitchFamily="34" charset="-122"/>
            </a:rPr>
            <a:t>世纪</a:t>
          </a:r>
          <a:r>
            <a:rPr lang="en-US" altLang="en-US" sz="1800" kern="1200" dirty="0">
              <a:latin typeface="微软雅黑" panose="020B0503020204020204" pitchFamily="34" charset="-122"/>
              <a:ea typeface="微软雅黑" panose="020B0503020204020204" pitchFamily="34" charset="-122"/>
            </a:rPr>
            <a:t>90 </a:t>
          </a:r>
          <a:r>
            <a:rPr lang="zh-CN" altLang="en-US" sz="1800" kern="1200" dirty="0">
              <a:latin typeface="微软雅黑" panose="020B0503020204020204" pitchFamily="34" charset="-122"/>
              <a:ea typeface="微软雅黑" panose="020B0503020204020204" pitchFamily="34" charset="-122"/>
            </a:rPr>
            <a:t>年代市场经济初期</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各类金融业务还是新事物</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金融机构和企业对利率变动及其对企业经营的影响还缺乏足够认识</a:t>
          </a:r>
          <a:r>
            <a:rPr lang="en-US" altLang="en-US" sz="1800" kern="1200" dirty="0">
              <a:latin typeface="微软雅黑" panose="020B0503020204020204" pitchFamily="34" charset="-122"/>
              <a:ea typeface="微软雅黑" panose="020B0503020204020204" pitchFamily="34" charset="-122"/>
            </a:rPr>
            <a:t>, </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en-US" sz="1800" kern="1200" dirty="0">
              <a:latin typeface="微软雅黑" panose="020B0503020204020204" pitchFamily="34" charset="-122"/>
              <a:ea typeface="微软雅黑" panose="020B0503020204020204" pitchFamily="34" charset="-122"/>
            </a:rPr>
            <a:t>而在此基础上主动采取措施进行风险管理则更是缺乏深入掌握。</a:t>
          </a:r>
        </a:p>
      </dsp:txBody>
      <dsp:txXfrm>
        <a:off x="0" y="623631"/>
        <a:ext cx="10009112" cy="1214055"/>
      </dsp:txXfrm>
    </dsp:sp>
    <dsp:sp modelId="{0E454631-8C1A-4ECD-B5A4-F9CE2D73775A}">
      <dsp:nvSpPr>
        <dsp:cNvPr id="0" name=""/>
        <dsp:cNvSpPr/>
      </dsp:nvSpPr>
      <dsp:spPr>
        <a:xfrm>
          <a:off x="504058" y="1837686"/>
          <a:ext cx="9000994" cy="605474"/>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风险管理难度</a:t>
          </a:r>
        </a:p>
      </dsp:txBody>
      <dsp:txXfrm>
        <a:off x="533615" y="1867243"/>
        <a:ext cx="8941880" cy="546360"/>
      </dsp:txXfrm>
    </dsp:sp>
    <dsp:sp modelId="{0C19AD79-3B04-4456-A169-2EC7C183E7C5}">
      <dsp:nvSpPr>
        <dsp:cNvPr id="0" name=""/>
        <dsp:cNvSpPr/>
      </dsp:nvSpPr>
      <dsp:spPr>
        <a:xfrm>
          <a:off x="0" y="2443161"/>
          <a:ext cx="10009112" cy="1571130"/>
        </a:xfrm>
        <a:prstGeom prst="rect">
          <a:avLst/>
        </a:prstGeom>
        <a:solidFill>
          <a:srgbClr val="CCECFF"/>
        </a:solid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778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微软雅黑" panose="020B0503020204020204" pitchFamily="34" charset="-122"/>
              <a:ea typeface="微软雅黑" panose="020B0503020204020204" pitchFamily="34" charset="-122"/>
            </a:rPr>
            <a:t>利率变动与政府宏观调控行为息息相关。鉴于政府宏观调控行为较难预测</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故对于企业而言</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管理利率风险确实也较为困难。</a:t>
          </a:r>
        </a:p>
        <a:p>
          <a:pPr marL="171450" lvl="1" indent="-171450" algn="l" defTabSz="800100">
            <a:lnSpc>
              <a:spcPct val="90000"/>
            </a:lnSpc>
            <a:spcBef>
              <a:spcPct val="0"/>
            </a:spcBef>
            <a:spcAft>
              <a:spcPct val="20000"/>
            </a:spcAft>
            <a:buChar char="•"/>
          </a:pPr>
          <a:r>
            <a:rPr lang="zh-CN" altLang="en-US" sz="1800" kern="1200" dirty="0">
              <a:latin typeface="微软雅黑" panose="020B0503020204020204" pitchFamily="34" charset="-122"/>
              <a:ea typeface="微软雅黑" panose="020B0503020204020204" pitchFamily="34" charset="-122"/>
            </a:rPr>
            <a:t>随着我国利率市场化进程不断推进</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利率变动幅度会逐渐加大。利率的未来走势可能会更加复杂。这也为利率风险管理增加了难度。</a:t>
          </a:r>
        </a:p>
      </dsp:txBody>
      <dsp:txXfrm>
        <a:off x="0" y="2443161"/>
        <a:ext cx="10009112" cy="15711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Layout" Target="../slideLayouts/slideLayout2.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4082951" y="404664"/>
            <a:ext cx="5460923"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第二章    利率风险</a:t>
            </a:r>
            <a:endParaRPr kumimoji="1" lang="en-US" altLang="zh-CN" sz="3200" b="1" dirty="0">
              <a:solidFill>
                <a:schemeClr val="tx2"/>
              </a:solidFill>
              <a:latin typeface="Century Gothic"/>
              <a:ea typeface="微软雅黑" panose="020B0503020204020204" pitchFamily="34" charset="-122"/>
              <a:cs typeface="微软雅黑"/>
            </a:endParaRPr>
          </a:p>
        </p:txBody>
      </p:sp>
      <p:grpSp>
        <p:nvGrpSpPr>
          <p:cNvPr id="31" name="组合 30"/>
          <p:cNvGrpSpPr/>
          <p:nvPr/>
        </p:nvGrpSpPr>
        <p:grpSpPr>
          <a:xfrm>
            <a:off x="-11977" y="1754493"/>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利率风险概述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0" y="3050995"/>
            <a:ext cx="12219855"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利率风险分类</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190904" y="1440988"/>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
        <p:nvSpPr>
          <p:cNvPr id="20" name="矩形 19"/>
          <p:cNvSpPr>
            <a:spLocks noChangeArrowheads="1"/>
          </p:cNvSpPr>
          <p:nvPr/>
        </p:nvSpPr>
        <p:spPr bwMode="auto">
          <a:xfrm>
            <a:off x="2227410" y="489882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第三节    利率风险管理的工具、 难点及发展趋势</a:t>
            </a:r>
          </a:p>
        </p:txBody>
      </p:sp>
      <p:sp>
        <p:nvSpPr>
          <p:cNvPr id="21" name="矩形 20"/>
          <p:cNvSpPr>
            <a:spLocks noChangeArrowheads="1"/>
          </p:cNvSpPr>
          <p:nvPr/>
        </p:nvSpPr>
        <p:spPr bwMode="auto">
          <a:xfrm>
            <a:off x="-3172" y="4417547"/>
            <a:ext cx="1441450" cy="832314"/>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2" name="任意多边形 21"/>
          <p:cNvSpPr/>
          <p:nvPr/>
        </p:nvSpPr>
        <p:spPr>
          <a:xfrm>
            <a:off x="1409992" y="4437112"/>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sp>
        <p:nvSpPr>
          <p:cNvPr id="23" name="文本框 15"/>
          <p:cNvSpPr txBox="1">
            <a:spLocks noChangeArrowheads="1"/>
          </p:cNvSpPr>
          <p:nvPr/>
        </p:nvSpPr>
        <p:spPr bwMode="auto">
          <a:xfrm>
            <a:off x="191223" y="4511163"/>
            <a:ext cx="820165" cy="738698"/>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spTree>
    <p:extLst>
      <p:ext uri="{BB962C8B-B14F-4D97-AF65-F5344CB8AC3E}">
        <p14:creationId xmlns:p14="http://schemas.microsoft.com/office/powerpoint/2010/main" val="191780493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二、利率风险管理难点</a:t>
            </a:r>
          </a:p>
        </p:txBody>
      </p:sp>
      <p:sp>
        <p:nvSpPr>
          <p:cNvPr id="8" name="文本框 4"/>
          <p:cNvSpPr txBox="1"/>
          <p:nvPr/>
        </p:nvSpPr>
        <p:spPr>
          <a:xfrm>
            <a:off x="6108032" y="263406"/>
            <a:ext cx="5252117"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利率风险管理的工具、难点及发展趋势</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graphicFrame>
        <p:nvGraphicFramePr>
          <p:cNvPr id="3" name="图示 2"/>
          <p:cNvGraphicFramePr/>
          <p:nvPr>
            <p:extLst>
              <p:ext uri="{D42A27DB-BD31-4B8C-83A1-F6EECF244321}">
                <p14:modId xmlns:p14="http://schemas.microsoft.com/office/powerpoint/2010/main" val="390125216"/>
              </p:ext>
            </p:extLst>
          </p:nvPr>
        </p:nvGraphicFramePr>
        <p:xfrm>
          <a:off x="914599" y="2060848"/>
          <a:ext cx="10009112"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18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三、利率风险管理发展趋势</a:t>
            </a:r>
          </a:p>
        </p:txBody>
      </p:sp>
      <p:sp>
        <p:nvSpPr>
          <p:cNvPr id="8" name="文本框 4"/>
          <p:cNvSpPr txBox="1"/>
          <p:nvPr/>
        </p:nvSpPr>
        <p:spPr>
          <a:xfrm>
            <a:off x="6108032" y="263406"/>
            <a:ext cx="5252117"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利率风险管理的工具、难点及发展趋势</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grpSp>
        <p:nvGrpSpPr>
          <p:cNvPr id="9" name="组合 8"/>
          <p:cNvGrpSpPr/>
          <p:nvPr/>
        </p:nvGrpSpPr>
        <p:grpSpPr>
          <a:xfrm>
            <a:off x="4370983" y="2240722"/>
            <a:ext cx="6561533" cy="3093715"/>
            <a:chOff x="3832226" y="1730375"/>
            <a:chExt cx="6210299" cy="4432300"/>
          </a:xfrm>
        </p:grpSpPr>
        <p:cxnSp>
          <p:nvCxnSpPr>
            <p:cNvPr id="10" name="MH_Other_1"/>
            <p:cNvCxnSpPr/>
            <p:nvPr>
              <p:custDataLst>
                <p:tags r:id="rId1"/>
              </p:custDataLst>
            </p:nvPr>
          </p:nvCxnSpPr>
          <p:spPr>
            <a:xfrm flipH="1">
              <a:off x="4365626" y="1930400"/>
              <a:ext cx="981075" cy="920750"/>
            </a:xfrm>
            <a:prstGeom prst="line">
              <a:avLst/>
            </a:prstGeom>
            <a:ln w="38100">
              <a:solidFill>
                <a:srgbClr val="00A8E7"/>
              </a:solidFill>
            </a:ln>
          </p:spPr>
          <p:style>
            <a:lnRef idx="1">
              <a:schemeClr val="accent1"/>
            </a:lnRef>
            <a:fillRef idx="0">
              <a:schemeClr val="accent1"/>
            </a:fillRef>
            <a:effectRef idx="0">
              <a:schemeClr val="accent1"/>
            </a:effectRef>
            <a:fontRef idx="minor">
              <a:schemeClr val="tx1"/>
            </a:fontRef>
          </p:style>
        </p:cxnSp>
        <p:sp>
          <p:nvSpPr>
            <p:cNvPr id="11" name="MH_Other_2"/>
            <p:cNvSpPr/>
            <p:nvPr>
              <p:custDataLst>
                <p:tags r:id="rId2"/>
              </p:custDataLst>
            </p:nvPr>
          </p:nvSpPr>
          <p:spPr>
            <a:xfrm>
              <a:off x="3856038" y="2468563"/>
              <a:ext cx="715962" cy="32385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00A8E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4000" anchor="ctr"/>
            <a:lstStyle/>
            <a:p>
              <a:pPr algn="ctr" fontAlgn="auto">
                <a:spcBef>
                  <a:spcPts val="0"/>
                </a:spcBef>
                <a:spcAft>
                  <a:spcPts val="0"/>
                </a:spcAft>
                <a:defRPr/>
              </a:pPr>
              <a:endParaRPr lang="zh-CN" altLang="en-US" sz="2800" b="1">
                <a:solidFill>
                  <a:schemeClr val="accent1">
                    <a:lumMod val="50000"/>
                  </a:schemeClr>
                </a:solidFill>
                <a:latin typeface="Agency FB" panose="020B0503020202020204" pitchFamily="34" charset="0"/>
                <a:ea typeface="微软雅黑" panose="020B0503020204020204" pitchFamily="34" charset="-122"/>
              </a:endParaRPr>
            </a:p>
          </p:txBody>
        </p:sp>
        <p:sp>
          <p:nvSpPr>
            <p:cNvPr id="12" name="MH_SubTitle_1"/>
            <p:cNvSpPr txBox="1">
              <a:spLocks noChangeArrowheads="1"/>
            </p:cNvSpPr>
            <p:nvPr>
              <p:custDataLst>
                <p:tags r:id="rId3"/>
              </p:custDataLst>
            </p:nvPr>
          </p:nvSpPr>
          <p:spPr bwMode="auto">
            <a:xfrm>
              <a:off x="4881563" y="2341563"/>
              <a:ext cx="5160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rgbClr val="00A8E7"/>
                  </a:solidFill>
                  <a:ea typeface="微软雅黑" panose="020B0503020204020204" pitchFamily="34" charset="-122"/>
                </a:rPr>
                <a:t>量化工具愈发重要</a:t>
              </a:r>
            </a:p>
          </p:txBody>
        </p:sp>
        <p:sp>
          <p:nvSpPr>
            <p:cNvPr id="13" name="MH_Other_3"/>
            <p:cNvSpPr txBox="1">
              <a:spLocks noChangeArrowheads="1"/>
            </p:cNvSpPr>
            <p:nvPr>
              <p:custDataLst>
                <p:tags r:id="rId4"/>
              </p:custDataLst>
            </p:nvPr>
          </p:nvSpPr>
          <p:spPr bwMode="auto">
            <a:xfrm>
              <a:off x="3832226" y="1730375"/>
              <a:ext cx="7588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da-DK" altLang="zh-CN" sz="3600" b="1">
                  <a:solidFill>
                    <a:srgbClr val="00A8E7"/>
                  </a:solidFill>
                  <a:latin typeface="Agency FB" panose="020B0503020202020204" pitchFamily="34" charset="0"/>
                  <a:ea typeface="微软雅黑" panose="020B0503020204020204" pitchFamily="34" charset="-122"/>
                </a:rPr>
                <a:t>A</a:t>
              </a:r>
              <a:endParaRPr lang="zh-CN" altLang="en-US" sz="3600" b="1">
                <a:solidFill>
                  <a:srgbClr val="00A8E7"/>
                </a:solidFill>
                <a:latin typeface="Agency FB" panose="020B0503020202020204" pitchFamily="34" charset="0"/>
                <a:ea typeface="微软雅黑" panose="020B0503020204020204" pitchFamily="34" charset="-122"/>
              </a:endParaRPr>
            </a:p>
          </p:txBody>
        </p:sp>
        <p:cxnSp>
          <p:nvCxnSpPr>
            <p:cNvPr id="14" name="MH_Other_4"/>
            <p:cNvCxnSpPr/>
            <p:nvPr>
              <p:custDataLst>
                <p:tags r:id="rId5"/>
              </p:custDataLst>
            </p:nvPr>
          </p:nvCxnSpPr>
          <p:spPr>
            <a:xfrm flipH="1">
              <a:off x="4365626" y="3424238"/>
              <a:ext cx="981075" cy="920750"/>
            </a:xfrm>
            <a:prstGeom prst="line">
              <a:avLst/>
            </a:prstGeom>
            <a:ln w="38100">
              <a:solidFill>
                <a:srgbClr val="58B933"/>
              </a:solidFill>
            </a:ln>
          </p:spPr>
          <p:style>
            <a:lnRef idx="1">
              <a:schemeClr val="accent1"/>
            </a:lnRef>
            <a:fillRef idx="0">
              <a:schemeClr val="accent1"/>
            </a:fillRef>
            <a:effectRef idx="0">
              <a:schemeClr val="accent1"/>
            </a:effectRef>
            <a:fontRef idx="minor">
              <a:schemeClr val="tx1"/>
            </a:fontRef>
          </p:style>
        </p:cxnSp>
        <p:sp>
          <p:nvSpPr>
            <p:cNvPr id="15" name="MH_Other_5"/>
            <p:cNvSpPr/>
            <p:nvPr>
              <p:custDataLst>
                <p:tags r:id="rId6"/>
              </p:custDataLst>
            </p:nvPr>
          </p:nvSpPr>
          <p:spPr>
            <a:xfrm>
              <a:off x="3856038" y="3963988"/>
              <a:ext cx="715962" cy="32385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58B93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4000" anchor="ctr"/>
            <a:lstStyle/>
            <a:p>
              <a:pPr algn="ctr" fontAlgn="auto">
                <a:spcBef>
                  <a:spcPts val="0"/>
                </a:spcBef>
                <a:spcAft>
                  <a:spcPts val="0"/>
                </a:spcAft>
                <a:defRPr/>
              </a:pPr>
              <a:endParaRPr lang="zh-CN" altLang="en-US" sz="2800" b="1">
                <a:solidFill>
                  <a:schemeClr val="accent1">
                    <a:lumMod val="50000"/>
                  </a:schemeClr>
                </a:solidFill>
                <a:latin typeface="Agency FB" panose="020B0503020202020204" pitchFamily="34" charset="0"/>
                <a:ea typeface="微软雅黑" panose="020B0503020204020204" pitchFamily="34" charset="-122"/>
              </a:endParaRPr>
            </a:p>
          </p:txBody>
        </p:sp>
        <p:sp>
          <p:nvSpPr>
            <p:cNvPr id="16" name="MH_SubTitle_2"/>
            <p:cNvSpPr txBox="1">
              <a:spLocks noChangeArrowheads="1"/>
            </p:cNvSpPr>
            <p:nvPr>
              <p:custDataLst>
                <p:tags r:id="rId7"/>
              </p:custDataLst>
            </p:nvPr>
          </p:nvSpPr>
          <p:spPr bwMode="auto">
            <a:xfrm>
              <a:off x="4881563" y="3836988"/>
              <a:ext cx="5160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rgbClr val="58B933"/>
                  </a:solidFill>
                  <a:ea typeface="微软雅黑" panose="020B0503020204020204" pitchFamily="34" charset="-122"/>
                </a:rPr>
                <a:t>日常管理成为重点</a:t>
              </a:r>
            </a:p>
          </p:txBody>
        </p:sp>
        <p:sp>
          <p:nvSpPr>
            <p:cNvPr id="17" name="MH_Other_6"/>
            <p:cNvSpPr txBox="1">
              <a:spLocks noChangeArrowheads="1"/>
            </p:cNvSpPr>
            <p:nvPr>
              <p:custDataLst>
                <p:tags r:id="rId8"/>
              </p:custDataLst>
            </p:nvPr>
          </p:nvSpPr>
          <p:spPr bwMode="auto">
            <a:xfrm>
              <a:off x="3832226" y="3225800"/>
              <a:ext cx="7588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b="1">
                  <a:solidFill>
                    <a:srgbClr val="58B933"/>
                  </a:solidFill>
                  <a:latin typeface="Agency FB" panose="020B0503020202020204" pitchFamily="34" charset="0"/>
                  <a:ea typeface="微软雅黑" panose="020B0503020204020204" pitchFamily="34" charset="-122"/>
                </a:rPr>
                <a:t>B</a:t>
              </a:r>
              <a:endParaRPr lang="zh-CN" altLang="en-US" sz="3600" b="1">
                <a:solidFill>
                  <a:srgbClr val="58B933"/>
                </a:solidFill>
                <a:latin typeface="Agency FB" panose="020B0503020202020204" pitchFamily="34" charset="0"/>
                <a:ea typeface="微软雅黑" panose="020B0503020204020204" pitchFamily="34" charset="-122"/>
              </a:endParaRPr>
            </a:p>
          </p:txBody>
        </p:sp>
        <p:cxnSp>
          <p:nvCxnSpPr>
            <p:cNvPr id="18" name="MH_Other_7"/>
            <p:cNvCxnSpPr/>
            <p:nvPr>
              <p:custDataLst>
                <p:tags r:id="rId9"/>
              </p:custDataLst>
            </p:nvPr>
          </p:nvCxnSpPr>
          <p:spPr>
            <a:xfrm flipH="1">
              <a:off x="4365626" y="4919663"/>
              <a:ext cx="981075" cy="920750"/>
            </a:xfrm>
            <a:prstGeom prst="line">
              <a:avLst/>
            </a:prstGeom>
            <a:ln w="38100">
              <a:solidFill>
                <a:srgbClr val="F87C07"/>
              </a:solidFill>
            </a:ln>
          </p:spPr>
          <p:style>
            <a:lnRef idx="1">
              <a:schemeClr val="accent1"/>
            </a:lnRef>
            <a:fillRef idx="0">
              <a:schemeClr val="accent1"/>
            </a:fillRef>
            <a:effectRef idx="0">
              <a:schemeClr val="accent1"/>
            </a:effectRef>
            <a:fontRef idx="minor">
              <a:schemeClr val="tx1"/>
            </a:fontRef>
          </p:style>
        </p:cxnSp>
        <p:sp>
          <p:nvSpPr>
            <p:cNvPr id="19" name="MH_Other_8"/>
            <p:cNvSpPr/>
            <p:nvPr>
              <p:custDataLst>
                <p:tags r:id="rId10"/>
              </p:custDataLst>
            </p:nvPr>
          </p:nvSpPr>
          <p:spPr>
            <a:xfrm>
              <a:off x="3856038" y="5459413"/>
              <a:ext cx="715962" cy="323850"/>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F87C0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4000" anchor="ctr"/>
            <a:lstStyle/>
            <a:p>
              <a:pPr algn="ctr" fontAlgn="auto">
                <a:spcBef>
                  <a:spcPts val="0"/>
                </a:spcBef>
                <a:spcAft>
                  <a:spcPts val="0"/>
                </a:spcAft>
                <a:defRPr/>
              </a:pPr>
              <a:endParaRPr lang="zh-CN" altLang="en-US" sz="2800" b="1">
                <a:solidFill>
                  <a:schemeClr val="accent1">
                    <a:lumMod val="50000"/>
                  </a:schemeClr>
                </a:solidFill>
                <a:latin typeface="Agency FB" panose="020B0503020202020204" pitchFamily="34" charset="0"/>
                <a:ea typeface="微软雅黑" panose="020B0503020204020204" pitchFamily="34" charset="-122"/>
              </a:endParaRPr>
            </a:p>
          </p:txBody>
        </p:sp>
        <p:sp>
          <p:nvSpPr>
            <p:cNvPr id="20" name="MH_SubTitle_3"/>
            <p:cNvSpPr txBox="1">
              <a:spLocks noChangeArrowheads="1"/>
            </p:cNvSpPr>
            <p:nvPr>
              <p:custDataLst>
                <p:tags r:id="rId11"/>
              </p:custDataLst>
            </p:nvPr>
          </p:nvSpPr>
          <p:spPr bwMode="auto">
            <a:xfrm>
              <a:off x="4881563" y="5332413"/>
              <a:ext cx="5160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rgbClr val="F87C07"/>
                  </a:solidFill>
                  <a:ea typeface="微软雅黑" panose="020B0503020204020204" pitchFamily="34" charset="-122"/>
                </a:rPr>
                <a:t>市场联动更加明显</a:t>
              </a:r>
            </a:p>
          </p:txBody>
        </p:sp>
        <p:sp>
          <p:nvSpPr>
            <p:cNvPr id="21" name="MH_Other_9"/>
            <p:cNvSpPr txBox="1">
              <a:spLocks noChangeArrowheads="1"/>
            </p:cNvSpPr>
            <p:nvPr>
              <p:custDataLst>
                <p:tags r:id="rId12"/>
              </p:custDataLst>
            </p:nvPr>
          </p:nvSpPr>
          <p:spPr bwMode="auto">
            <a:xfrm>
              <a:off x="3832226" y="4719639"/>
              <a:ext cx="7588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b="1">
                  <a:solidFill>
                    <a:srgbClr val="F87C07"/>
                  </a:solidFill>
                  <a:latin typeface="Agency FB" panose="020B0503020202020204" pitchFamily="34" charset="0"/>
                  <a:ea typeface="微软雅黑" panose="020B0503020204020204" pitchFamily="34" charset="-122"/>
                </a:rPr>
                <a:t>C</a:t>
              </a:r>
              <a:endParaRPr lang="zh-CN" altLang="en-US" sz="3600" b="1">
                <a:solidFill>
                  <a:srgbClr val="F87C07"/>
                </a:solidFill>
                <a:latin typeface="Agency FB" panose="020B0503020202020204" pitchFamily="34" charset="0"/>
                <a:ea typeface="微软雅黑" panose="020B0503020204020204" pitchFamily="34" charset="-122"/>
              </a:endParaRPr>
            </a:p>
          </p:txBody>
        </p:sp>
      </p:grpSp>
    </p:spTree>
    <p:extLst>
      <p:ext uri="{BB962C8B-B14F-4D97-AF65-F5344CB8AC3E}">
        <p14:creationId xmlns:p14="http://schemas.microsoft.com/office/powerpoint/2010/main" val="224981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利率风险分类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利率风险管理工具的内容</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利率风险的成因</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利率风险管理的难点</a:t>
            </a:r>
          </a:p>
        </p:txBody>
      </p:sp>
    </p:spTree>
    <p:extLst>
      <p:ext uri="{BB962C8B-B14F-4D97-AF65-F5344CB8AC3E}">
        <p14:creationId xmlns:p14="http://schemas.microsoft.com/office/powerpoint/2010/main" val="311152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一、利率体系介绍</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利率风险概述</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sp>
        <p:nvSpPr>
          <p:cNvPr id="4" name="矩形 3"/>
          <p:cNvSpPr/>
          <p:nvPr/>
        </p:nvSpPr>
        <p:spPr>
          <a:xfrm>
            <a:off x="1418655" y="1916832"/>
            <a:ext cx="9217023" cy="923330"/>
          </a:xfrm>
          <a:prstGeom prst="rect">
            <a:avLst/>
          </a:prstGeom>
          <a:solidFill>
            <a:srgbClr val="E8D0D0"/>
          </a:solidFill>
          <a:effectLst>
            <a:glow rad="139700">
              <a:schemeClr val="accent2">
                <a:satMod val="175000"/>
                <a:alpha val="40000"/>
              </a:schemeClr>
            </a:glow>
          </a:effectLst>
          <a:scene3d>
            <a:camera prst="orthographicFront"/>
            <a:lightRig rig="threePt" dir="t"/>
          </a:scene3d>
          <a:sp3d>
            <a:bevelT w="152400" h="50800" prst="softRound"/>
          </a:sp3d>
        </p:spPr>
        <p:txBody>
          <a:bodyPr wrap="square">
            <a:spAutoFit/>
          </a:bodyPr>
          <a:lstStyle/>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利率风险, 是指市场利率变动的不确定性给商业银行等金融机构造成损失的可能性。</a:t>
            </a:r>
          </a:p>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利率风险一般具有全局性、传导性和扩张性的特征</a:t>
            </a:r>
          </a:p>
        </p:txBody>
      </p:sp>
      <p:graphicFrame>
        <p:nvGraphicFramePr>
          <p:cNvPr id="5" name="图示 4"/>
          <p:cNvGraphicFramePr/>
          <p:nvPr>
            <p:extLst>
              <p:ext uri="{D42A27DB-BD31-4B8C-83A1-F6EECF244321}">
                <p14:modId xmlns:p14="http://schemas.microsoft.com/office/powerpoint/2010/main" val="3195791874"/>
              </p:ext>
            </p:extLst>
          </p:nvPr>
        </p:nvGraphicFramePr>
        <p:xfrm>
          <a:off x="1130623" y="2917628"/>
          <a:ext cx="9937103" cy="34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4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二、利率风险的成因</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利率风险概述</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sp>
        <p:nvSpPr>
          <p:cNvPr id="3" name="矩形 2"/>
          <p:cNvSpPr/>
          <p:nvPr/>
        </p:nvSpPr>
        <p:spPr>
          <a:xfrm>
            <a:off x="1067473" y="2220396"/>
            <a:ext cx="10081120" cy="3416320"/>
          </a:xfrm>
          <a:prstGeom prst="rect">
            <a:avLst/>
          </a:prstGeom>
          <a:solidFill>
            <a:schemeClr val="accent6">
              <a:lumMod val="20000"/>
              <a:lumOff val="80000"/>
            </a:schemeClr>
          </a:solidFill>
          <a:effectLst>
            <a:glow rad="139700">
              <a:schemeClr val="accent6">
                <a:satMod val="175000"/>
                <a:alpha val="40000"/>
              </a:schemeClr>
            </a:glow>
          </a:effectLst>
          <a:scene3d>
            <a:camera prst="orthographicFront"/>
            <a:lightRig rig="threePt" dir="t"/>
          </a:scene3d>
          <a:sp3d>
            <a:bevelT w="139700" prst="cross"/>
          </a:sp3d>
        </p:spPr>
        <p:txBody>
          <a:bodyPr wrap="square">
            <a:spAutoFit/>
          </a:bodyPr>
          <a:lstStyle/>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首先, 利率风险的特点就是覆盖面广、影响因素众多, 各个变量之间互相牵扯, 最终造成的结果就是利率预测比较困难, 即便预测成功也具有很大的对冲难度, 因为利率的变动瞬息万变, 很难找到从一而终的对冲工具来化解利率风险。</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其次, 金融机构资产与负债之间的期限错配是常态。其原因是在金融市场上可以利用时间较短的低息负债为时间较长的高回报资产提供资金, 该利差收入能为银行等金融机构提供高额回报。因此, 只要有期限错配现象, 就存在利率风险。</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另外, 随着金融机构的业务更加复杂, 表外业务或者衍生品交易收益也占据较大比重,而这些产品都与利率水平高度相关, 因此利率风险也逐渐成为影响金融机构收入的不可忽视的风险来源。</a:t>
            </a:r>
          </a:p>
        </p:txBody>
      </p:sp>
    </p:spTree>
    <p:extLst>
      <p:ext uri="{BB962C8B-B14F-4D97-AF65-F5344CB8AC3E}">
        <p14:creationId xmlns:p14="http://schemas.microsoft.com/office/powerpoint/2010/main" val="63826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一、再定价风险</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利率风险分类</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sp>
        <p:nvSpPr>
          <p:cNvPr id="3" name="矩形 2"/>
          <p:cNvSpPr/>
          <p:nvPr/>
        </p:nvSpPr>
        <p:spPr>
          <a:xfrm>
            <a:off x="1058615" y="2220396"/>
            <a:ext cx="10089978" cy="3416320"/>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200000"/>
              </a:lnSpc>
              <a:buFont typeface="Wingdings" panose="05000000000000000000" pitchFamily="2" charset="2"/>
              <a:buChar char="u"/>
            </a:pPr>
            <a:r>
              <a:rPr lang="zh-CN" altLang="en-US" b="1" kern="0" dirty="0">
                <a:solidFill>
                  <a:schemeClr val="tx1">
                    <a:lumMod val="65000"/>
                    <a:lumOff val="35000"/>
                  </a:schemeClr>
                </a:solidFill>
                <a:latin typeface="+mn-lt"/>
                <a:ea typeface="微软雅黑" panose="020B0503020204020204" pitchFamily="34" charset="-122"/>
                <a:cs typeface="宋体" panose="02010600030101010101" pitchFamily="2" charset="-122"/>
              </a:rPr>
              <a:t>再定价风险</a:t>
            </a:r>
            <a:r>
              <a:rPr lang="en-US" altLang="zh-CN" b="1"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也称为期限错配风险</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其实质是资产或负债由于利率调整所带来的价值变化</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该变化会打破原有头寸平衡</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即会出现盈亏。对银行等金融机构而言</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这是最主要的利率风险形式。</a:t>
            </a:r>
          </a:p>
          <a:p>
            <a:pPr marL="285750" indent="-285750">
              <a:lnSpc>
                <a:spcPct val="200000"/>
              </a:lnSpc>
              <a:buFont typeface="Wingdings" panose="05000000000000000000" pitchFamily="2" charset="2"/>
              <a:buChar char="u"/>
            </a:pPr>
            <a:endPar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endParaRP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其风险源于部分头寸是以固定利率定价</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而其他头寸则是以浮动利率定价。当这两种利率定价的资产值与负债值存在缺口时</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利率变动就会对头寸净值产生影响。当利率出现未预期的剧烈波动时</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则会对银行的稳健经营产生较明显的影响。</a:t>
            </a:r>
          </a:p>
        </p:txBody>
      </p:sp>
    </p:spTree>
    <p:extLst>
      <p:ext uri="{BB962C8B-B14F-4D97-AF65-F5344CB8AC3E}">
        <p14:creationId xmlns:p14="http://schemas.microsoft.com/office/powerpoint/2010/main" val="7551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二、收益率曲线风险</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利率风险分类</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sp>
        <p:nvSpPr>
          <p:cNvPr id="3" name="矩形 2"/>
          <p:cNvSpPr/>
          <p:nvPr/>
        </p:nvSpPr>
        <p:spPr>
          <a:xfrm>
            <a:off x="1063044" y="2060848"/>
            <a:ext cx="10089978" cy="1015663"/>
          </a:xfrm>
          <a:prstGeom prst="rect">
            <a:avLst/>
          </a:prstGeom>
          <a:no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      收益率曲线是指由债券期限与对应的利率水平构成的曲线</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表示不同期限的债务工具有不同的利率。</a:t>
            </a:r>
          </a:p>
        </p:txBody>
      </p:sp>
      <p:graphicFrame>
        <p:nvGraphicFramePr>
          <p:cNvPr id="4" name="图示 3"/>
          <p:cNvGraphicFramePr/>
          <p:nvPr>
            <p:extLst>
              <p:ext uri="{D42A27DB-BD31-4B8C-83A1-F6EECF244321}">
                <p14:modId xmlns:p14="http://schemas.microsoft.com/office/powerpoint/2010/main" val="3561222546"/>
              </p:ext>
            </p:extLst>
          </p:nvPr>
        </p:nvGraphicFramePr>
        <p:xfrm>
          <a:off x="2033058" y="3076511"/>
          <a:ext cx="8132233" cy="2440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0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三、基差风险</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利率风险分类</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sp>
        <p:nvSpPr>
          <p:cNvPr id="3" name="矩形 2"/>
          <p:cNvSpPr/>
          <p:nvPr/>
        </p:nvSpPr>
        <p:spPr>
          <a:xfrm>
            <a:off x="1063044" y="2060848"/>
            <a:ext cx="10076691" cy="1323439"/>
          </a:xfrm>
          <a:prstGeom prst="rect">
            <a:avLst/>
          </a:prstGeom>
          <a:no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       基差风险是指当基准利率调整时</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期限相同的资产与负债</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由于各自收益率的浮动幅度不同</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从而导致资产与负债的价值变化幅度不同</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进而净值发生变化的风险。</a:t>
            </a:r>
          </a:p>
        </p:txBody>
      </p:sp>
      <p:pic>
        <p:nvPicPr>
          <p:cNvPr id="9" name="图片 8"/>
          <p:cNvPicPr>
            <a:picLocks noChangeAspect="1"/>
          </p:cNvPicPr>
          <p:nvPr/>
        </p:nvPicPr>
        <p:blipFill>
          <a:blip r:embed="rId2"/>
          <a:stretch>
            <a:fillRect/>
          </a:stretch>
        </p:blipFill>
        <p:spPr>
          <a:xfrm>
            <a:off x="1218105" y="3753209"/>
            <a:ext cx="9779856" cy="1939223"/>
          </a:xfrm>
          <a:prstGeom prst="rect">
            <a:avLst/>
          </a:prstGeom>
        </p:spPr>
      </p:pic>
    </p:spTree>
    <p:extLst>
      <p:ext uri="{BB962C8B-B14F-4D97-AF65-F5344CB8AC3E}">
        <p14:creationId xmlns:p14="http://schemas.microsoft.com/office/powerpoint/2010/main" val="2629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四、期限调整风险</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利率风险分类</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sp>
        <p:nvSpPr>
          <p:cNvPr id="3" name="矩形 2"/>
          <p:cNvSpPr/>
          <p:nvPr/>
        </p:nvSpPr>
        <p:spPr>
          <a:xfrm>
            <a:off x="915546" y="2585645"/>
            <a:ext cx="10076691" cy="1938992"/>
          </a:xfrm>
          <a:prstGeom prst="rect">
            <a:avLst/>
          </a:prstGeom>
          <a:no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      当利率发生变化时</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银行等金融机构的客户为了“止损”或“增收”</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就会调整负债或资产的期限</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从而导致金融机构的净收益发生变化</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特别是发生净收益减少的情况</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就是</a:t>
            </a:r>
            <a:r>
              <a:rPr lang="zh-CN" altLang="en-US" sz="2000" b="1" kern="0" dirty="0">
                <a:solidFill>
                  <a:srgbClr val="FF0000"/>
                </a:solidFill>
                <a:ea typeface="微软雅黑" panose="020B0503020204020204" pitchFamily="34" charset="-122"/>
                <a:cs typeface="宋体" panose="02010600030101010101" pitchFamily="2" charset="-122"/>
              </a:rPr>
              <a:t>期限调整风险</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亦称</a:t>
            </a:r>
            <a:r>
              <a:rPr lang="zh-CN" altLang="en-US" sz="2000" b="1" kern="0" dirty="0">
                <a:solidFill>
                  <a:srgbClr val="FF0000"/>
                </a:solidFill>
                <a:ea typeface="微软雅黑" panose="020B0503020204020204" pitchFamily="34" charset="-122"/>
                <a:cs typeface="宋体" panose="02010600030101010101" pitchFamily="2" charset="-122"/>
              </a:rPr>
              <a:t>期限选择风险</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a:t>
            </a:r>
          </a:p>
        </p:txBody>
      </p:sp>
    </p:spTree>
    <p:extLst>
      <p:ext uri="{BB962C8B-B14F-4D97-AF65-F5344CB8AC3E}">
        <p14:creationId xmlns:p14="http://schemas.microsoft.com/office/powerpoint/2010/main" val="104179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537952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一、利率风险管理工具</a:t>
            </a:r>
          </a:p>
        </p:txBody>
      </p:sp>
      <p:sp>
        <p:nvSpPr>
          <p:cNvPr id="8" name="文本框 4"/>
          <p:cNvSpPr txBox="1"/>
          <p:nvPr/>
        </p:nvSpPr>
        <p:spPr>
          <a:xfrm>
            <a:off x="6108032" y="263406"/>
            <a:ext cx="5252117"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利率风险管理的工具、难点及发展趋势</a:t>
            </a:r>
          </a:p>
        </p:txBody>
      </p:sp>
      <p:sp>
        <p:nvSpPr>
          <p:cNvPr id="7" name="文本框 6"/>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第二章    利率风险</a:t>
            </a:r>
          </a:p>
        </p:txBody>
      </p:sp>
      <p:graphicFrame>
        <p:nvGraphicFramePr>
          <p:cNvPr id="5" name="图示 4"/>
          <p:cNvGraphicFramePr/>
          <p:nvPr>
            <p:extLst>
              <p:ext uri="{D42A27DB-BD31-4B8C-83A1-F6EECF244321}">
                <p14:modId xmlns:p14="http://schemas.microsoft.com/office/powerpoint/2010/main" val="3090616543"/>
              </p:ext>
            </p:extLst>
          </p:nvPr>
        </p:nvGraphicFramePr>
        <p:xfrm>
          <a:off x="2033058" y="2171473"/>
          <a:ext cx="8458605" cy="370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569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8"/>
</p:tagLst>
</file>

<file path=ppt/tags/tag17.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90830204942"/>
  <p:tag name="MH_LIBRARY" val="GRAPHIC"/>
  <p:tag name="MH_TYPE" val="SubTitle"/>
  <p:tag name="MH_ORDER"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33641</TotalTime>
  <Words>936</Words>
  <Application>Microsoft Office PowerPoint</Application>
  <PresentationFormat>自定义</PresentationFormat>
  <Paragraphs>85</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12</vt:i4>
      </vt:variant>
    </vt:vector>
  </HeadingPairs>
  <TitlesOfParts>
    <vt:vector size="24" baseType="lpstr">
      <vt:lpstr>等线</vt:lpstr>
      <vt:lpstr>等线 Light</vt:lpstr>
      <vt:lpstr>宋体</vt:lpstr>
      <vt:lpstr>微软雅黑</vt:lpstr>
      <vt:lpstr>Agency FB</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2020-01-12T06:55:47Z</dcterms:modified>
</cp:coreProperties>
</file>