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3"/>
  </p:notesMasterIdLst>
  <p:handoutMasterIdLst>
    <p:handoutMasterId r:id="rId24"/>
  </p:handoutMasterIdLst>
  <p:sldIdLst>
    <p:sldId id="3004" r:id="rId2"/>
    <p:sldId id="3024" r:id="rId3"/>
    <p:sldId id="3173" r:id="rId4"/>
    <p:sldId id="3174" r:id="rId5"/>
    <p:sldId id="3175" r:id="rId6"/>
    <p:sldId id="3176" r:id="rId7"/>
    <p:sldId id="3177" r:id="rId8"/>
    <p:sldId id="3178" r:id="rId9"/>
    <p:sldId id="3179" r:id="rId10"/>
    <p:sldId id="3180" r:id="rId11"/>
    <p:sldId id="3181" r:id="rId12"/>
    <p:sldId id="3182" r:id="rId13"/>
    <p:sldId id="3183" r:id="rId14"/>
    <p:sldId id="3184" r:id="rId15"/>
    <p:sldId id="3185" r:id="rId16"/>
    <p:sldId id="3186" r:id="rId17"/>
    <p:sldId id="3187" r:id="rId18"/>
    <p:sldId id="3188" r:id="rId19"/>
    <p:sldId id="3189" r:id="rId20"/>
    <p:sldId id="3190" r:id="rId21"/>
    <p:sldId id="367" r:id="rId22"/>
  </p:sldIdLst>
  <p:sldSz cx="1219835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guide id="3" orient="horz" pos="43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B889DB"/>
    <a:srgbClr val="89E0FF"/>
    <a:srgbClr val="E60914"/>
    <a:srgbClr val="D24726"/>
    <a:srgbClr val="29303A"/>
    <a:srgbClr val="FF5B5B"/>
    <a:srgbClr val="FFFFCC"/>
    <a:srgbClr val="E8D0D0"/>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746" autoAdjust="0"/>
  </p:normalViewPr>
  <p:slideViewPr>
    <p:cSldViewPr>
      <p:cViewPr varScale="1">
        <p:scale>
          <a:sx n="105" d="100"/>
          <a:sy n="105" d="100"/>
        </p:scale>
        <p:origin x="138" y="174"/>
      </p:cViewPr>
      <p:guideLst>
        <p:guide orient="horz" pos="2160"/>
        <p:guide pos="3842"/>
        <p:guide orient="horz" pos="4319"/>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7" d="100"/>
          <a:sy n="57" d="100"/>
        </p:scale>
        <p:origin x="280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589365-0F79-4FB8-B4F9-C28F57A5ADF0}" type="doc">
      <dgm:prSet loTypeId="urn:microsoft.com/office/officeart/2005/8/layout/vList6" loCatId="list" qsTypeId="urn:microsoft.com/office/officeart/2005/8/quickstyle/3d3" qsCatId="3D" csTypeId="urn:microsoft.com/office/officeart/2005/8/colors/accent6_2" csCatId="accent6" phldr="1"/>
      <dgm:spPr/>
      <dgm:t>
        <a:bodyPr/>
        <a:lstStyle/>
        <a:p>
          <a:endParaRPr lang="zh-CN" altLang="en-US"/>
        </a:p>
      </dgm:t>
    </dgm:pt>
    <dgm:pt modelId="{9EC5C681-6AEC-483C-8E7F-AFA3FD30C8AF}">
      <dgm:prSet phldrT="[文本]" custT="1"/>
      <dgm:spPr/>
      <dgm:t>
        <a:bodyPr/>
        <a:lstStyle/>
        <a:p>
          <a:r>
            <a:rPr lang="zh-CN" altLang="en-US" sz="2000" dirty="0">
              <a:latin typeface="微软雅黑" panose="020B0503020204020204" pitchFamily="34" charset="-122"/>
              <a:ea typeface="微软雅黑" panose="020B0503020204020204" pitchFamily="34" charset="-122"/>
            </a:rPr>
            <a:t>信息披露的具体内容要求</a:t>
          </a:r>
        </a:p>
      </dgm:t>
    </dgm:pt>
    <dgm:pt modelId="{7DE0F3A6-7BC9-48AB-A998-95C008514011}" type="parTrans" cxnId="{B191441A-9C37-431C-97E9-16ABFEEA5DED}">
      <dgm:prSet/>
      <dgm:spPr/>
      <dgm:t>
        <a:bodyPr/>
        <a:lstStyle/>
        <a:p>
          <a:endParaRPr lang="zh-CN" altLang="en-US">
            <a:latin typeface="微软雅黑" panose="020B0503020204020204" pitchFamily="34" charset="-122"/>
            <a:ea typeface="微软雅黑" panose="020B0503020204020204" pitchFamily="34" charset="-122"/>
          </a:endParaRPr>
        </a:p>
      </dgm:t>
    </dgm:pt>
    <dgm:pt modelId="{FA92A3A8-D91B-498A-B89C-4F96A511D645}" type="sibTrans" cxnId="{B191441A-9C37-431C-97E9-16ABFEEA5DED}">
      <dgm:prSet/>
      <dgm:spPr/>
      <dgm:t>
        <a:bodyPr/>
        <a:lstStyle/>
        <a:p>
          <a:endParaRPr lang="zh-CN" altLang="en-US">
            <a:latin typeface="微软雅黑" panose="020B0503020204020204" pitchFamily="34" charset="-122"/>
            <a:ea typeface="微软雅黑" panose="020B0503020204020204" pitchFamily="34" charset="-122"/>
          </a:endParaRPr>
        </a:p>
      </dgm:t>
    </dgm:pt>
    <dgm:pt modelId="{F11C38BB-27E9-404A-A520-F54546E094AE}">
      <dgm:prSet custT="1"/>
      <dgm:spPr/>
      <dgm:t>
        <a:bodyPr/>
        <a:lstStyle/>
        <a:p>
          <a:r>
            <a:rPr lang="zh-CN" altLang="en-US" sz="1800" dirty="0">
              <a:latin typeface="微软雅黑" panose="020B0503020204020204" pitchFamily="34" charset="-122"/>
              <a:ea typeface="微软雅黑" panose="020B0503020204020204" pitchFamily="34" charset="-122"/>
            </a:rPr>
            <a:t>要求银行在营业范围、资本构成、风险评估和管理过程及资本充足率方面</a:t>
          </a:r>
          <a:r>
            <a:rPr lang="en-US" altLang="en-US"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除了披露定性信息</a:t>
          </a:r>
          <a:r>
            <a:rPr lang="en-US" altLang="en-US"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还要披露定量信息。</a:t>
          </a:r>
        </a:p>
      </dgm:t>
    </dgm:pt>
    <dgm:pt modelId="{AEBBB20A-FCA7-49A1-9F06-DAD520EFA0B2}" type="parTrans" cxnId="{38DEE46F-4697-4973-818F-A838615FB3CA}">
      <dgm:prSet/>
      <dgm:spPr/>
      <dgm:t>
        <a:bodyPr/>
        <a:lstStyle/>
        <a:p>
          <a:endParaRPr lang="zh-CN" altLang="en-US"/>
        </a:p>
      </dgm:t>
    </dgm:pt>
    <dgm:pt modelId="{6ADB9B89-19D3-4F25-9B03-7847F1902D6E}" type="sibTrans" cxnId="{38DEE46F-4697-4973-818F-A838615FB3CA}">
      <dgm:prSet/>
      <dgm:spPr/>
      <dgm:t>
        <a:bodyPr/>
        <a:lstStyle/>
        <a:p>
          <a:endParaRPr lang="zh-CN" altLang="en-US"/>
        </a:p>
      </dgm:t>
    </dgm:pt>
    <dgm:pt modelId="{FD19203F-175E-4662-B87B-1D42BB83337C}">
      <dgm:prSet custT="1"/>
      <dgm:spPr/>
      <dgm:t>
        <a:bodyPr/>
        <a:lstStyle/>
        <a:p>
          <a:r>
            <a:rPr lang="zh-CN" altLang="en-US" sz="1800" dirty="0">
              <a:latin typeface="微软雅黑" panose="020B0503020204020204" pitchFamily="34" charset="-122"/>
              <a:ea typeface="微软雅黑" panose="020B0503020204020204" pitchFamily="34" charset="-122"/>
            </a:rPr>
            <a:t>强调要包含有关风险和资本关系的综合信息的披露</a:t>
          </a:r>
          <a:r>
            <a:rPr lang="en-US" altLang="en-US"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监管机构要对银行的信息披露体系进行评估。</a:t>
          </a:r>
        </a:p>
      </dgm:t>
    </dgm:pt>
    <dgm:pt modelId="{191F6A98-2E9E-4A0E-9E8C-3EBF51D9AFCC}" type="parTrans" cxnId="{574A9118-9526-45D1-BEB2-C16C06EB468D}">
      <dgm:prSet/>
      <dgm:spPr/>
      <dgm:t>
        <a:bodyPr/>
        <a:lstStyle/>
        <a:p>
          <a:endParaRPr lang="zh-CN" altLang="en-US"/>
        </a:p>
      </dgm:t>
    </dgm:pt>
    <dgm:pt modelId="{09310A25-4739-46C4-96AB-A22C9D7E7106}" type="sibTrans" cxnId="{574A9118-9526-45D1-BEB2-C16C06EB468D}">
      <dgm:prSet/>
      <dgm:spPr/>
      <dgm:t>
        <a:bodyPr/>
        <a:lstStyle/>
        <a:p>
          <a:endParaRPr lang="zh-CN" altLang="en-US"/>
        </a:p>
      </dgm:t>
    </dgm:pt>
    <dgm:pt modelId="{CB01E20D-4390-448A-961B-26190884B56C}">
      <dgm:prSet custT="1"/>
      <dgm:spPr/>
      <dgm:t>
        <a:bodyPr/>
        <a:lstStyle/>
        <a:p>
          <a:r>
            <a:rPr lang="zh-CN" altLang="en-US" sz="1800" dirty="0">
              <a:latin typeface="微软雅黑" panose="020B0503020204020204" pitchFamily="34" charset="-122"/>
              <a:ea typeface="微软雅黑" panose="020B0503020204020204" pitchFamily="34" charset="-122"/>
            </a:rPr>
            <a:t>不仅要披露核心信息</a:t>
          </a:r>
          <a:r>
            <a:rPr lang="en-US" altLang="en-US"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还要披露附加信息</a:t>
          </a:r>
          <a:r>
            <a:rPr lang="zh-CN" altLang="en-US" sz="1900" dirty="0">
              <a:latin typeface="微软雅黑" panose="020B0503020204020204" pitchFamily="34" charset="-122"/>
              <a:ea typeface="微软雅黑" panose="020B0503020204020204" pitchFamily="34" charset="-122"/>
            </a:rPr>
            <a:t>。</a:t>
          </a:r>
        </a:p>
      </dgm:t>
    </dgm:pt>
    <dgm:pt modelId="{2306A2E7-A74D-476B-BF2D-416D62C94024}" type="parTrans" cxnId="{2AF5BC8C-62C7-4DD7-877C-5FD28017C824}">
      <dgm:prSet/>
      <dgm:spPr/>
      <dgm:t>
        <a:bodyPr/>
        <a:lstStyle/>
        <a:p>
          <a:endParaRPr lang="zh-CN" altLang="en-US"/>
        </a:p>
      </dgm:t>
    </dgm:pt>
    <dgm:pt modelId="{44EA224E-6DA9-4471-ABB3-BDEBD1B0D67B}" type="sibTrans" cxnId="{2AF5BC8C-62C7-4DD7-877C-5FD28017C824}">
      <dgm:prSet/>
      <dgm:spPr/>
      <dgm:t>
        <a:bodyPr/>
        <a:lstStyle/>
        <a:p>
          <a:endParaRPr lang="zh-CN" altLang="en-US"/>
        </a:p>
      </dgm:t>
    </dgm:pt>
    <dgm:pt modelId="{1796336F-2FF4-443F-A4A4-AFF1A2E67ECA}" type="pres">
      <dgm:prSet presAssocID="{EA589365-0F79-4FB8-B4F9-C28F57A5ADF0}" presName="Name0" presStyleCnt="0">
        <dgm:presLayoutVars>
          <dgm:dir/>
          <dgm:animLvl val="lvl"/>
          <dgm:resizeHandles/>
        </dgm:presLayoutVars>
      </dgm:prSet>
      <dgm:spPr/>
    </dgm:pt>
    <dgm:pt modelId="{F9E285A8-EAFD-4AAF-A57E-154CAA8B1DAB}" type="pres">
      <dgm:prSet presAssocID="{9EC5C681-6AEC-483C-8E7F-AFA3FD30C8AF}" presName="linNode" presStyleCnt="0"/>
      <dgm:spPr/>
    </dgm:pt>
    <dgm:pt modelId="{D2DF0418-73DE-4D5E-80DC-1B00B8C1CF14}" type="pres">
      <dgm:prSet presAssocID="{9EC5C681-6AEC-483C-8E7F-AFA3FD30C8AF}" presName="parentShp" presStyleLbl="node1" presStyleIdx="0" presStyleCnt="1" custScaleX="35743" custScaleY="77896">
        <dgm:presLayoutVars>
          <dgm:bulletEnabled val="1"/>
        </dgm:presLayoutVars>
      </dgm:prSet>
      <dgm:spPr/>
    </dgm:pt>
    <dgm:pt modelId="{80C82399-7556-438A-A4A7-87F1207A61A5}" type="pres">
      <dgm:prSet presAssocID="{9EC5C681-6AEC-483C-8E7F-AFA3FD30C8AF}" presName="childShp" presStyleLbl="bgAccFollowNode1" presStyleIdx="0" presStyleCnt="1" custScaleX="147366">
        <dgm:presLayoutVars>
          <dgm:bulletEnabled val="1"/>
        </dgm:presLayoutVars>
      </dgm:prSet>
      <dgm:spPr/>
    </dgm:pt>
  </dgm:ptLst>
  <dgm:cxnLst>
    <dgm:cxn modelId="{574A9118-9526-45D1-BEB2-C16C06EB468D}" srcId="{9EC5C681-6AEC-483C-8E7F-AFA3FD30C8AF}" destId="{FD19203F-175E-4662-B87B-1D42BB83337C}" srcOrd="1" destOrd="0" parTransId="{191F6A98-2E9E-4A0E-9E8C-3EBF51D9AFCC}" sibTransId="{09310A25-4739-46C4-96AB-A22C9D7E7106}"/>
    <dgm:cxn modelId="{B191441A-9C37-431C-97E9-16ABFEEA5DED}" srcId="{EA589365-0F79-4FB8-B4F9-C28F57A5ADF0}" destId="{9EC5C681-6AEC-483C-8E7F-AFA3FD30C8AF}" srcOrd="0" destOrd="0" parTransId="{7DE0F3A6-7BC9-48AB-A998-95C008514011}" sibTransId="{FA92A3A8-D91B-498A-B89C-4F96A511D645}"/>
    <dgm:cxn modelId="{BA7B2C38-930F-48A9-BA89-4EE7C6E34AED}" type="presOf" srcId="{CB01E20D-4390-448A-961B-26190884B56C}" destId="{80C82399-7556-438A-A4A7-87F1207A61A5}" srcOrd="0" destOrd="2" presId="urn:microsoft.com/office/officeart/2005/8/layout/vList6"/>
    <dgm:cxn modelId="{38DEE46F-4697-4973-818F-A838615FB3CA}" srcId="{9EC5C681-6AEC-483C-8E7F-AFA3FD30C8AF}" destId="{F11C38BB-27E9-404A-A520-F54546E094AE}" srcOrd="0" destOrd="0" parTransId="{AEBBB20A-FCA7-49A1-9F06-DAD520EFA0B2}" sibTransId="{6ADB9B89-19D3-4F25-9B03-7847F1902D6E}"/>
    <dgm:cxn modelId="{2AF5BC8C-62C7-4DD7-877C-5FD28017C824}" srcId="{9EC5C681-6AEC-483C-8E7F-AFA3FD30C8AF}" destId="{CB01E20D-4390-448A-961B-26190884B56C}" srcOrd="2" destOrd="0" parTransId="{2306A2E7-A74D-476B-BF2D-416D62C94024}" sibTransId="{44EA224E-6DA9-4471-ABB3-BDEBD1B0D67B}"/>
    <dgm:cxn modelId="{E7889890-4DF1-44CD-93DC-BFA77F45AA16}" type="presOf" srcId="{FD19203F-175E-4662-B87B-1D42BB83337C}" destId="{80C82399-7556-438A-A4A7-87F1207A61A5}" srcOrd="0" destOrd="1" presId="urn:microsoft.com/office/officeart/2005/8/layout/vList6"/>
    <dgm:cxn modelId="{E8CBA3BA-89E7-4A8D-AD7E-6850D5F2CC7D}" type="presOf" srcId="{F11C38BB-27E9-404A-A520-F54546E094AE}" destId="{80C82399-7556-438A-A4A7-87F1207A61A5}" srcOrd="0" destOrd="0" presId="urn:microsoft.com/office/officeart/2005/8/layout/vList6"/>
    <dgm:cxn modelId="{28299DBB-BC7E-4859-8DE3-654107CF01A3}" type="presOf" srcId="{9EC5C681-6AEC-483C-8E7F-AFA3FD30C8AF}" destId="{D2DF0418-73DE-4D5E-80DC-1B00B8C1CF14}" srcOrd="0" destOrd="0" presId="urn:microsoft.com/office/officeart/2005/8/layout/vList6"/>
    <dgm:cxn modelId="{77FFC6EC-AED1-47B3-9A24-173380543CE8}" type="presOf" srcId="{EA589365-0F79-4FB8-B4F9-C28F57A5ADF0}" destId="{1796336F-2FF4-443F-A4A4-AFF1A2E67ECA}" srcOrd="0" destOrd="0" presId="urn:microsoft.com/office/officeart/2005/8/layout/vList6"/>
    <dgm:cxn modelId="{AD9A9ED6-4BC6-4D8F-88CE-C3CBCED4EC31}" type="presParOf" srcId="{1796336F-2FF4-443F-A4A4-AFF1A2E67ECA}" destId="{F9E285A8-EAFD-4AAF-A57E-154CAA8B1DAB}" srcOrd="0" destOrd="0" presId="urn:microsoft.com/office/officeart/2005/8/layout/vList6"/>
    <dgm:cxn modelId="{A6F5CE4C-5ABD-4F95-B39E-43DA76EC08AA}" type="presParOf" srcId="{F9E285A8-EAFD-4AAF-A57E-154CAA8B1DAB}" destId="{D2DF0418-73DE-4D5E-80DC-1B00B8C1CF14}" srcOrd="0" destOrd="0" presId="urn:microsoft.com/office/officeart/2005/8/layout/vList6"/>
    <dgm:cxn modelId="{78A78303-0248-4DA5-A26D-BFE71CD1FC0B}" type="presParOf" srcId="{F9E285A8-EAFD-4AAF-A57E-154CAA8B1DAB}" destId="{80C82399-7556-438A-A4A7-87F1207A61A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AB3441-B176-4723-BDD9-782D9206792B}" type="doc">
      <dgm:prSet loTypeId="urn:microsoft.com/office/officeart/2008/layout/VerticalCurvedList" loCatId="list" qsTypeId="urn:microsoft.com/office/officeart/2005/8/quickstyle/3d3" qsCatId="3D" csTypeId="urn:microsoft.com/office/officeart/2005/8/colors/accent4_2" csCatId="accent4" phldr="1"/>
      <dgm:spPr/>
      <dgm:t>
        <a:bodyPr/>
        <a:lstStyle/>
        <a:p>
          <a:endParaRPr lang="zh-CN" altLang="en-US"/>
        </a:p>
      </dgm:t>
    </dgm:pt>
    <dgm:pt modelId="{982D07E2-58F4-4D90-B174-9FCF8CBE4E44}">
      <dgm:prSet phldrT="[文本]"/>
      <dgm:spPr/>
      <dgm:t>
        <a:bodyPr/>
        <a:lstStyle/>
        <a:p>
          <a:r>
            <a:rPr lang="zh-CN" altLang="en-US" b="0" dirty="0">
              <a:solidFill>
                <a:schemeClr val="tx1"/>
              </a:solidFill>
              <a:latin typeface="微软雅黑" panose="020B0503020204020204" pitchFamily="34" charset="-122"/>
              <a:ea typeface="微软雅黑" panose="020B0503020204020204" pitchFamily="34" charset="-122"/>
            </a:rPr>
            <a:t>标准法对信用风险权重的确定</a:t>
          </a:r>
        </a:p>
      </dgm:t>
    </dgm:pt>
    <dgm:pt modelId="{3CD03B1C-533D-4CC3-8D77-87FFE4574E1A}" type="parTrans" cxnId="{11C0F11E-7873-4E61-B389-2AB09418A061}">
      <dgm:prSet/>
      <dgm:spPr/>
      <dgm:t>
        <a:bodyPr/>
        <a:lstStyle/>
        <a:p>
          <a:endParaRPr lang="zh-CN" altLang="en-US" b="0">
            <a:solidFill>
              <a:schemeClr val="tx1"/>
            </a:solidFill>
            <a:latin typeface="微软雅黑" panose="020B0503020204020204" pitchFamily="34" charset="-122"/>
            <a:ea typeface="微软雅黑" panose="020B0503020204020204" pitchFamily="34" charset="-122"/>
          </a:endParaRPr>
        </a:p>
      </dgm:t>
    </dgm:pt>
    <dgm:pt modelId="{9F27EE15-783D-4DC3-A9CC-2FC063D3B686}" type="sibTrans" cxnId="{11C0F11E-7873-4E61-B389-2AB09418A061}">
      <dgm:prSet/>
      <dgm:spPr/>
      <dgm:t>
        <a:bodyPr/>
        <a:lstStyle/>
        <a:p>
          <a:endParaRPr lang="zh-CN" altLang="en-US" b="0">
            <a:solidFill>
              <a:schemeClr val="tx1"/>
            </a:solidFill>
            <a:latin typeface="微软雅黑" panose="020B0503020204020204" pitchFamily="34" charset="-122"/>
            <a:ea typeface="微软雅黑" panose="020B0503020204020204" pitchFamily="34" charset="-122"/>
          </a:endParaRPr>
        </a:p>
      </dgm:t>
    </dgm:pt>
    <dgm:pt modelId="{FE1A1FC8-2727-4415-B171-6F67AA000D15}">
      <dgm:prSet/>
      <dgm:spPr/>
      <dgm:t>
        <a:bodyPr/>
        <a:lstStyle/>
        <a:p>
          <a:r>
            <a:rPr lang="zh-CN" altLang="en-US" b="0" dirty="0">
              <a:solidFill>
                <a:schemeClr val="tx1"/>
              </a:solidFill>
              <a:latin typeface="微软雅黑" panose="020B0503020204020204" pitchFamily="34" charset="-122"/>
              <a:ea typeface="微软雅黑" panose="020B0503020204020204" pitchFamily="34" charset="-122"/>
            </a:rPr>
            <a:t>内部评级法对信用风险暴露资本的计量</a:t>
          </a:r>
        </a:p>
      </dgm:t>
    </dgm:pt>
    <dgm:pt modelId="{A5CCBE72-CC15-4ED0-97B4-EC9E4B20CB7D}" type="parTrans" cxnId="{A56023DB-D957-4444-A4B9-0E70FD990536}">
      <dgm:prSet/>
      <dgm:spPr/>
      <dgm:t>
        <a:bodyPr/>
        <a:lstStyle/>
        <a:p>
          <a:endParaRPr lang="zh-CN" altLang="en-US" b="0">
            <a:solidFill>
              <a:schemeClr val="tx1"/>
            </a:solidFill>
          </a:endParaRPr>
        </a:p>
      </dgm:t>
    </dgm:pt>
    <dgm:pt modelId="{7F491B19-7E59-4839-815A-D721928EF05B}" type="sibTrans" cxnId="{A56023DB-D957-4444-A4B9-0E70FD990536}">
      <dgm:prSet/>
      <dgm:spPr/>
      <dgm:t>
        <a:bodyPr/>
        <a:lstStyle/>
        <a:p>
          <a:endParaRPr lang="zh-CN" altLang="en-US" b="0">
            <a:solidFill>
              <a:schemeClr val="tx1"/>
            </a:solidFill>
          </a:endParaRPr>
        </a:p>
      </dgm:t>
    </dgm:pt>
    <dgm:pt modelId="{777EFD27-7F98-4139-83B2-7A37B095D8B4}">
      <dgm:prSet/>
      <dgm:spPr/>
      <dgm:t>
        <a:bodyPr/>
        <a:lstStyle/>
        <a:p>
          <a:r>
            <a:rPr lang="zh-CN" altLang="en-US" b="0">
              <a:solidFill>
                <a:schemeClr val="tx1"/>
              </a:solidFill>
              <a:latin typeface="微软雅黑" panose="020B0503020204020204" pitchFamily="34" charset="-122"/>
              <a:ea typeface="微软雅黑" panose="020B0503020204020204" pitchFamily="34" charset="-122"/>
            </a:rPr>
            <a:t>对市场风险的计量</a:t>
          </a:r>
        </a:p>
      </dgm:t>
    </dgm:pt>
    <dgm:pt modelId="{700E4DE8-B43C-4D1C-A790-92AB4D4CF591}" type="parTrans" cxnId="{185E33F2-9F50-44E2-9627-E7FFFC1663EB}">
      <dgm:prSet/>
      <dgm:spPr/>
      <dgm:t>
        <a:bodyPr/>
        <a:lstStyle/>
        <a:p>
          <a:endParaRPr lang="zh-CN" altLang="en-US" b="0">
            <a:solidFill>
              <a:schemeClr val="tx1"/>
            </a:solidFill>
          </a:endParaRPr>
        </a:p>
      </dgm:t>
    </dgm:pt>
    <dgm:pt modelId="{1594B224-CE66-4559-85C6-7787AFE35E89}" type="sibTrans" cxnId="{185E33F2-9F50-44E2-9627-E7FFFC1663EB}">
      <dgm:prSet/>
      <dgm:spPr/>
      <dgm:t>
        <a:bodyPr/>
        <a:lstStyle/>
        <a:p>
          <a:endParaRPr lang="zh-CN" altLang="en-US" b="0">
            <a:solidFill>
              <a:schemeClr val="tx1"/>
            </a:solidFill>
          </a:endParaRPr>
        </a:p>
      </dgm:t>
    </dgm:pt>
    <dgm:pt modelId="{E4442277-59AC-4BC3-A07C-4E5CA4EA55A3}">
      <dgm:prSet/>
      <dgm:spPr/>
      <dgm:t>
        <a:bodyPr/>
        <a:lstStyle/>
        <a:p>
          <a:r>
            <a:rPr lang="zh-CN" altLang="en-US" b="0">
              <a:solidFill>
                <a:schemeClr val="tx1"/>
              </a:solidFill>
              <a:latin typeface="微软雅黑" panose="020B0503020204020204" pitchFamily="34" charset="-122"/>
              <a:ea typeface="微软雅黑" panose="020B0503020204020204" pitchFamily="34" charset="-122"/>
            </a:rPr>
            <a:t>对流动性风险指标的确定和计量</a:t>
          </a:r>
        </a:p>
      </dgm:t>
    </dgm:pt>
    <dgm:pt modelId="{B13B4247-8F00-4755-A422-E407B9DB025F}" type="parTrans" cxnId="{A1C1ADC3-6459-4171-B4E6-ECFB3EB21ED7}">
      <dgm:prSet/>
      <dgm:spPr/>
      <dgm:t>
        <a:bodyPr/>
        <a:lstStyle/>
        <a:p>
          <a:endParaRPr lang="zh-CN" altLang="en-US" b="0">
            <a:solidFill>
              <a:schemeClr val="tx1"/>
            </a:solidFill>
          </a:endParaRPr>
        </a:p>
      </dgm:t>
    </dgm:pt>
    <dgm:pt modelId="{49F1852F-5315-4B56-B2D4-DA2DCBE3938C}" type="sibTrans" cxnId="{A1C1ADC3-6459-4171-B4E6-ECFB3EB21ED7}">
      <dgm:prSet/>
      <dgm:spPr/>
      <dgm:t>
        <a:bodyPr/>
        <a:lstStyle/>
        <a:p>
          <a:endParaRPr lang="zh-CN" altLang="en-US" b="0">
            <a:solidFill>
              <a:schemeClr val="tx1"/>
            </a:solidFill>
          </a:endParaRPr>
        </a:p>
      </dgm:t>
    </dgm:pt>
    <dgm:pt modelId="{5FDF18E9-D14F-48F0-BE26-D420C065C946}">
      <dgm:prSet/>
      <dgm:spPr/>
      <dgm:t>
        <a:bodyPr/>
        <a:lstStyle/>
        <a:p>
          <a:r>
            <a:rPr lang="zh-CN" altLang="en-US" b="0">
              <a:solidFill>
                <a:schemeClr val="tx1"/>
              </a:solidFill>
              <a:latin typeface="微软雅黑" panose="020B0503020204020204" pitchFamily="34" charset="-122"/>
              <a:ea typeface="微软雅黑" panose="020B0503020204020204" pitchFamily="34" charset="-122"/>
            </a:rPr>
            <a:t>对杠杆率的确定和计量</a:t>
          </a:r>
        </a:p>
      </dgm:t>
    </dgm:pt>
    <dgm:pt modelId="{927B2811-92A0-4B68-B79A-B028A095E66D}" type="parTrans" cxnId="{055182C2-B112-4504-86EF-4DEF983E26E9}">
      <dgm:prSet/>
      <dgm:spPr/>
      <dgm:t>
        <a:bodyPr/>
        <a:lstStyle/>
        <a:p>
          <a:endParaRPr lang="zh-CN" altLang="en-US" b="0">
            <a:solidFill>
              <a:schemeClr val="tx1"/>
            </a:solidFill>
          </a:endParaRPr>
        </a:p>
      </dgm:t>
    </dgm:pt>
    <dgm:pt modelId="{9092121C-6BB6-4966-8110-E492FC2603DC}" type="sibTrans" cxnId="{055182C2-B112-4504-86EF-4DEF983E26E9}">
      <dgm:prSet/>
      <dgm:spPr/>
      <dgm:t>
        <a:bodyPr/>
        <a:lstStyle/>
        <a:p>
          <a:endParaRPr lang="zh-CN" altLang="en-US" b="0">
            <a:solidFill>
              <a:schemeClr val="tx1"/>
            </a:solidFill>
          </a:endParaRPr>
        </a:p>
      </dgm:t>
    </dgm:pt>
    <dgm:pt modelId="{EF0E204F-3F49-48EA-977E-10653B1DD32B}">
      <dgm:prSet/>
      <dgm:spPr/>
      <dgm:t>
        <a:bodyPr/>
        <a:lstStyle/>
        <a:p>
          <a:r>
            <a:rPr lang="zh-CN" altLang="en-US" b="0">
              <a:solidFill>
                <a:schemeClr val="tx1"/>
              </a:solidFill>
              <a:latin typeface="微软雅黑" panose="020B0503020204020204" pitchFamily="34" charset="-122"/>
              <a:ea typeface="微软雅黑" panose="020B0503020204020204" pitchFamily="34" charset="-122"/>
            </a:rPr>
            <a:t>对宏观审慎监管概念的引入和执行</a:t>
          </a:r>
        </a:p>
      </dgm:t>
    </dgm:pt>
    <dgm:pt modelId="{B7FB387A-882F-4570-88D5-8354C5A2D538}" type="parTrans" cxnId="{9A79A234-401C-47B3-BC9A-BC399A498071}">
      <dgm:prSet/>
      <dgm:spPr/>
      <dgm:t>
        <a:bodyPr/>
        <a:lstStyle/>
        <a:p>
          <a:endParaRPr lang="zh-CN" altLang="en-US" b="0">
            <a:solidFill>
              <a:schemeClr val="tx1"/>
            </a:solidFill>
          </a:endParaRPr>
        </a:p>
      </dgm:t>
    </dgm:pt>
    <dgm:pt modelId="{C8EAC504-76E3-4708-ADB0-765E1AC2A010}" type="sibTrans" cxnId="{9A79A234-401C-47B3-BC9A-BC399A498071}">
      <dgm:prSet/>
      <dgm:spPr/>
      <dgm:t>
        <a:bodyPr/>
        <a:lstStyle/>
        <a:p>
          <a:endParaRPr lang="zh-CN" altLang="en-US" b="0">
            <a:solidFill>
              <a:schemeClr val="tx1"/>
            </a:solidFill>
          </a:endParaRPr>
        </a:p>
      </dgm:t>
    </dgm:pt>
    <dgm:pt modelId="{F4D1DDE1-07B7-4C01-A3F1-44BFF857A7F8}">
      <dgm:prSet/>
      <dgm:spPr/>
      <dgm:t>
        <a:bodyPr/>
        <a:lstStyle/>
        <a:p>
          <a:r>
            <a:rPr lang="zh-CN" altLang="en-US" b="0">
              <a:solidFill>
                <a:schemeClr val="tx1"/>
              </a:solidFill>
              <a:latin typeface="微软雅黑" panose="020B0503020204020204" pitchFamily="34" charset="-122"/>
              <a:ea typeface="微软雅黑" panose="020B0503020204020204" pitchFamily="34" charset="-122"/>
            </a:rPr>
            <a:t>对可能引致系统性风险的大型金融机构的指标确定和监管</a:t>
          </a:r>
        </a:p>
      </dgm:t>
    </dgm:pt>
    <dgm:pt modelId="{764C3F83-A153-4D26-BD60-9FA0B06BE997}" type="parTrans" cxnId="{B0EA948C-08EF-4803-9BB0-4C6CCBC6C8C2}">
      <dgm:prSet/>
      <dgm:spPr/>
      <dgm:t>
        <a:bodyPr/>
        <a:lstStyle/>
        <a:p>
          <a:endParaRPr lang="zh-CN" altLang="en-US" b="0">
            <a:solidFill>
              <a:schemeClr val="tx1"/>
            </a:solidFill>
          </a:endParaRPr>
        </a:p>
      </dgm:t>
    </dgm:pt>
    <dgm:pt modelId="{100117CA-8EC8-4FFD-A23A-8BBD49FEA865}" type="sibTrans" cxnId="{B0EA948C-08EF-4803-9BB0-4C6CCBC6C8C2}">
      <dgm:prSet/>
      <dgm:spPr/>
      <dgm:t>
        <a:bodyPr/>
        <a:lstStyle/>
        <a:p>
          <a:endParaRPr lang="zh-CN" altLang="en-US" b="0">
            <a:solidFill>
              <a:schemeClr val="tx1"/>
            </a:solidFill>
          </a:endParaRPr>
        </a:p>
      </dgm:t>
    </dgm:pt>
    <dgm:pt modelId="{04F8F1C8-3DC8-49F9-BC0F-89A6F8060FCD}" type="pres">
      <dgm:prSet presAssocID="{9AAB3441-B176-4723-BDD9-782D9206792B}" presName="Name0" presStyleCnt="0">
        <dgm:presLayoutVars>
          <dgm:chMax val="7"/>
          <dgm:chPref val="7"/>
          <dgm:dir/>
        </dgm:presLayoutVars>
      </dgm:prSet>
      <dgm:spPr/>
    </dgm:pt>
    <dgm:pt modelId="{5E04F3EF-A1EF-4B31-A477-E9A8328E7516}" type="pres">
      <dgm:prSet presAssocID="{9AAB3441-B176-4723-BDD9-782D9206792B}" presName="Name1" presStyleCnt="0"/>
      <dgm:spPr/>
    </dgm:pt>
    <dgm:pt modelId="{8A39BDC6-AE10-4E22-A5ED-AF37C5B82482}" type="pres">
      <dgm:prSet presAssocID="{9AAB3441-B176-4723-BDD9-782D9206792B}" presName="cycle" presStyleCnt="0"/>
      <dgm:spPr/>
    </dgm:pt>
    <dgm:pt modelId="{634986A9-0EA4-43FA-B518-2574DF3F1CAD}" type="pres">
      <dgm:prSet presAssocID="{9AAB3441-B176-4723-BDD9-782D9206792B}" presName="srcNode" presStyleLbl="node1" presStyleIdx="0" presStyleCnt="7"/>
      <dgm:spPr/>
    </dgm:pt>
    <dgm:pt modelId="{FCA78A55-0515-4CC5-9B00-F26B9A48D729}" type="pres">
      <dgm:prSet presAssocID="{9AAB3441-B176-4723-BDD9-782D9206792B}" presName="conn" presStyleLbl="parChTrans1D2" presStyleIdx="0" presStyleCnt="1"/>
      <dgm:spPr/>
    </dgm:pt>
    <dgm:pt modelId="{BBB82028-8CE1-43E3-80C1-5AC7719AFE44}" type="pres">
      <dgm:prSet presAssocID="{9AAB3441-B176-4723-BDD9-782D9206792B}" presName="extraNode" presStyleLbl="node1" presStyleIdx="0" presStyleCnt="7"/>
      <dgm:spPr/>
    </dgm:pt>
    <dgm:pt modelId="{879C07F1-AE53-4785-BFE0-3AAF70C91187}" type="pres">
      <dgm:prSet presAssocID="{9AAB3441-B176-4723-BDD9-782D9206792B}" presName="dstNode" presStyleLbl="node1" presStyleIdx="0" presStyleCnt="7"/>
      <dgm:spPr/>
    </dgm:pt>
    <dgm:pt modelId="{2EFD45D4-6A72-490C-87CE-ACECC4404B69}" type="pres">
      <dgm:prSet presAssocID="{982D07E2-58F4-4D90-B174-9FCF8CBE4E44}" presName="text_1" presStyleLbl="node1" presStyleIdx="0" presStyleCnt="7">
        <dgm:presLayoutVars>
          <dgm:bulletEnabled val="1"/>
        </dgm:presLayoutVars>
      </dgm:prSet>
      <dgm:spPr/>
    </dgm:pt>
    <dgm:pt modelId="{8B7CE6FE-0AC9-4B7E-B670-DBA2507FD463}" type="pres">
      <dgm:prSet presAssocID="{982D07E2-58F4-4D90-B174-9FCF8CBE4E44}" presName="accent_1" presStyleCnt="0"/>
      <dgm:spPr/>
    </dgm:pt>
    <dgm:pt modelId="{B9258538-5DAF-40AA-B98A-323DD18B8579}" type="pres">
      <dgm:prSet presAssocID="{982D07E2-58F4-4D90-B174-9FCF8CBE4E44}" presName="accentRepeatNode" presStyleLbl="solidFgAcc1" presStyleIdx="0" presStyleCnt="7"/>
      <dgm:spPr/>
    </dgm:pt>
    <dgm:pt modelId="{CF62F69F-9C79-4922-862F-3CD7EAAB2D9C}" type="pres">
      <dgm:prSet presAssocID="{FE1A1FC8-2727-4415-B171-6F67AA000D15}" presName="text_2" presStyleLbl="node1" presStyleIdx="1" presStyleCnt="7">
        <dgm:presLayoutVars>
          <dgm:bulletEnabled val="1"/>
        </dgm:presLayoutVars>
      </dgm:prSet>
      <dgm:spPr/>
    </dgm:pt>
    <dgm:pt modelId="{7E2F3E3F-9D1B-4370-82DF-5C6ABB7FFBC9}" type="pres">
      <dgm:prSet presAssocID="{FE1A1FC8-2727-4415-B171-6F67AA000D15}" presName="accent_2" presStyleCnt="0"/>
      <dgm:spPr/>
    </dgm:pt>
    <dgm:pt modelId="{F3388388-E035-4BA1-9AAF-3538245E5E4E}" type="pres">
      <dgm:prSet presAssocID="{FE1A1FC8-2727-4415-B171-6F67AA000D15}" presName="accentRepeatNode" presStyleLbl="solidFgAcc1" presStyleIdx="1" presStyleCnt="7"/>
      <dgm:spPr/>
    </dgm:pt>
    <dgm:pt modelId="{DAAEEE8B-6116-42F5-AA70-D291EDF482B4}" type="pres">
      <dgm:prSet presAssocID="{777EFD27-7F98-4139-83B2-7A37B095D8B4}" presName="text_3" presStyleLbl="node1" presStyleIdx="2" presStyleCnt="7">
        <dgm:presLayoutVars>
          <dgm:bulletEnabled val="1"/>
        </dgm:presLayoutVars>
      </dgm:prSet>
      <dgm:spPr/>
    </dgm:pt>
    <dgm:pt modelId="{9D8F9316-38C8-4024-9346-4CE19EE5B109}" type="pres">
      <dgm:prSet presAssocID="{777EFD27-7F98-4139-83B2-7A37B095D8B4}" presName="accent_3" presStyleCnt="0"/>
      <dgm:spPr/>
    </dgm:pt>
    <dgm:pt modelId="{1CD771DD-4547-440B-971A-240DE4DE3A49}" type="pres">
      <dgm:prSet presAssocID="{777EFD27-7F98-4139-83B2-7A37B095D8B4}" presName="accentRepeatNode" presStyleLbl="solidFgAcc1" presStyleIdx="2" presStyleCnt="7"/>
      <dgm:spPr/>
    </dgm:pt>
    <dgm:pt modelId="{C4A54464-F388-4ACF-B1B9-9DFF49CE6599}" type="pres">
      <dgm:prSet presAssocID="{E4442277-59AC-4BC3-A07C-4E5CA4EA55A3}" presName="text_4" presStyleLbl="node1" presStyleIdx="3" presStyleCnt="7">
        <dgm:presLayoutVars>
          <dgm:bulletEnabled val="1"/>
        </dgm:presLayoutVars>
      </dgm:prSet>
      <dgm:spPr/>
    </dgm:pt>
    <dgm:pt modelId="{E2BC9712-43C0-4F46-AA20-BCD385C2852B}" type="pres">
      <dgm:prSet presAssocID="{E4442277-59AC-4BC3-A07C-4E5CA4EA55A3}" presName="accent_4" presStyleCnt="0"/>
      <dgm:spPr/>
    </dgm:pt>
    <dgm:pt modelId="{FE693CE1-E779-4109-9613-4E846C154CF0}" type="pres">
      <dgm:prSet presAssocID="{E4442277-59AC-4BC3-A07C-4E5CA4EA55A3}" presName="accentRepeatNode" presStyleLbl="solidFgAcc1" presStyleIdx="3" presStyleCnt="7"/>
      <dgm:spPr/>
    </dgm:pt>
    <dgm:pt modelId="{72CD7AA9-5B7C-4D2E-B1CA-13319E84E1E3}" type="pres">
      <dgm:prSet presAssocID="{5FDF18E9-D14F-48F0-BE26-D420C065C946}" presName="text_5" presStyleLbl="node1" presStyleIdx="4" presStyleCnt="7">
        <dgm:presLayoutVars>
          <dgm:bulletEnabled val="1"/>
        </dgm:presLayoutVars>
      </dgm:prSet>
      <dgm:spPr/>
    </dgm:pt>
    <dgm:pt modelId="{F6CE7CEB-8D10-4654-A9CF-778D8B1A6DE7}" type="pres">
      <dgm:prSet presAssocID="{5FDF18E9-D14F-48F0-BE26-D420C065C946}" presName="accent_5" presStyleCnt="0"/>
      <dgm:spPr/>
    </dgm:pt>
    <dgm:pt modelId="{412EE6DC-3678-47C1-AC7B-C4909C433816}" type="pres">
      <dgm:prSet presAssocID="{5FDF18E9-D14F-48F0-BE26-D420C065C946}" presName="accentRepeatNode" presStyleLbl="solidFgAcc1" presStyleIdx="4" presStyleCnt="7"/>
      <dgm:spPr/>
    </dgm:pt>
    <dgm:pt modelId="{6B800F78-20C3-4529-B6F9-B40FDAB37E29}" type="pres">
      <dgm:prSet presAssocID="{EF0E204F-3F49-48EA-977E-10653B1DD32B}" presName="text_6" presStyleLbl="node1" presStyleIdx="5" presStyleCnt="7">
        <dgm:presLayoutVars>
          <dgm:bulletEnabled val="1"/>
        </dgm:presLayoutVars>
      </dgm:prSet>
      <dgm:spPr/>
    </dgm:pt>
    <dgm:pt modelId="{FF132345-3767-412F-B26B-9A6F465A86FC}" type="pres">
      <dgm:prSet presAssocID="{EF0E204F-3F49-48EA-977E-10653B1DD32B}" presName="accent_6" presStyleCnt="0"/>
      <dgm:spPr/>
    </dgm:pt>
    <dgm:pt modelId="{F648138B-C966-4301-A9AF-31A6EDA27D48}" type="pres">
      <dgm:prSet presAssocID="{EF0E204F-3F49-48EA-977E-10653B1DD32B}" presName="accentRepeatNode" presStyleLbl="solidFgAcc1" presStyleIdx="5" presStyleCnt="7"/>
      <dgm:spPr/>
    </dgm:pt>
    <dgm:pt modelId="{65C48C7B-B151-4C49-8796-BC530C236E16}" type="pres">
      <dgm:prSet presAssocID="{F4D1DDE1-07B7-4C01-A3F1-44BFF857A7F8}" presName="text_7" presStyleLbl="node1" presStyleIdx="6" presStyleCnt="7">
        <dgm:presLayoutVars>
          <dgm:bulletEnabled val="1"/>
        </dgm:presLayoutVars>
      </dgm:prSet>
      <dgm:spPr/>
    </dgm:pt>
    <dgm:pt modelId="{15681436-1FBC-446E-AD33-95BC18D663AF}" type="pres">
      <dgm:prSet presAssocID="{F4D1DDE1-07B7-4C01-A3F1-44BFF857A7F8}" presName="accent_7" presStyleCnt="0"/>
      <dgm:spPr/>
    </dgm:pt>
    <dgm:pt modelId="{9D5C993A-04C0-4932-99FB-901A3274C801}" type="pres">
      <dgm:prSet presAssocID="{F4D1DDE1-07B7-4C01-A3F1-44BFF857A7F8}" presName="accentRepeatNode" presStyleLbl="solidFgAcc1" presStyleIdx="6" presStyleCnt="7"/>
      <dgm:spPr/>
    </dgm:pt>
  </dgm:ptLst>
  <dgm:cxnLst>
    <dgm:cxn modelId="{1FFFF615-0D0A-4C2B-9E65-D370E87CAC83}" type="presOf" srcId="{E4442277-59AC-4BC3-A07C-4E5CA4EA55A3}" destId="{C4A54464-F388-4ACF-B1B9-9DFF49CE6599}" srcOrd="0" destOrd="0" presId="urn:microsoft.com/office/officeart/2008/layout/VerticalCurvedList"/>
    <dgm:cxn modelId="{11C0F11E-7873-4E61-B389-2AB09418A061}" srcId="{9AAB3441-B176-4723-BDD9-782D9206792B}" destId="{982D07E2-58F4-4D90-B174-9FCF8CBE4E44}" srcOrd="0" destOrd="0" parTransId="{3CD03B1C-533D-4CC3-8D77-87FFE4574E1A}" sibTransId="{9F27EE15-783D-4DC3-A9CC-2FC063D3B686}"/>
    <dgm:cxn modelId="{E7DC4324-38DF-402A-B768-B3D2A5542642}" type="presOf" srcId="{F4D1DDE1-07B7-4C01-A3F1-44BFF857A7F8}" destId="{65C48C7B-B151-4C49-8796-BC530C236E16}" srcOrd="0" destOrd="0" presId="urn:microsoft.com/office/officeart/2008/layout/VerticalCurvedList"/>
    <dgm:cxn modelId="{0D742529-426C-481F-A927-4071FFD1B33B}" type="presOf" srcId="{EF0E204F-3F49-48EA-977E-10653B1DD32B}" destId="{6B800F78-20C3-4529-B6F9-B40FDAB37E29}" srcOrd="0" destOrd="0" presId="urn:microsoft.com/office/officeart/2008/layout/VerticalCurvedList"/>
    <dgm:cxn modelId="{2AAADA2C-A34B-4BB0-B2B6-5C5E6565ABDA}" type="presOf" srcId="{9AAB3441-B176-4723-BDD9-782D9206792B}" destId="{04F8F1C8-3DC8-49F9-BC0F-89A6F8060FCD}" srcOrd="0" destOrd="0" presId="urn:microsoft.com/office/officeart/2008/layout/VerticalCurvedList"/>
    <dgm:cxn modelId="{9A79A234-401C-47B3-BC9A-BC399A498071}" srcId="{9AAB3441-B176-4723-BDD9-782D9206792B}" destId="{EF0E204F-3F49-48EA-977E-10653B1DD32B}" srcOrd="5" destOrd="0" parTransId="{B7FB387A-882F-4570-88D5-8354C5A2D538}" sibTransId="{C8EAC504-76E3-4708-ADB0-765E1AC2A010}"/>
    <dgm:cxn modelId="{D9219E36-C127-42B8-961D-C0885FDFC8B2}" type="presOf" srcId="{5FDF18E9-D14F-48F0-BE26-D420C065C946}" destId="{72CD7AA9-5B7C-4D2E-B1CA-13319E84E1E3}" srcOrd="0" destOrd="0" presId="urn:microsoft.com/office/officeart/2008/layout/VerticalCurvedList"/>
    <dgm:cxn modelId="{9548685F-28EB-469C-9514-1327ED886FDE}" type="presOf" srcId="{9F27EE15-783D-4DC3-A9CC-2FC063D3B686}" destId="{FCA78A55-0515-4CC5-9B00-F26B9A48D729}" srcOrd="0" destOrd="0" presId="urn:microsoft.com/office/officeart/2008/layout/VerticalCurvedList"/>
    <dgm:cxn modelId="{AEB97889-B181-4FBA-A70A-AB6C07158BF2}" type="presOf" srcId="{777EFD27-7F98-4139-83B2-7A37B095D8B4}" destId="{DAAEEE8B-6116-42F5-AA70-D291EDF482B4}" srcOrd="0" destOrd="0" presId="urn:microsoft.com/office/officeart/2008/layout/VerticalCurvedList"/>
    <dgm:cxn modelId="{38306A8A-E3A0-495A-AC9E-963FB4D48459}" type="presOf" srcId="{FE1A1FC8-2727-4415-B171-6F67AA000D15}" destId="{CF62F69F-9C79-4922-862F-3CD7EAAB2D9C}" srcOrd="0" destOrd="0" presId="urn:microsoft.com/office/officeart/2008/layout/VerticalCurvedList"/>
    <dgm:cxn modelId="{B0EA948C-08EF-4803-9BB0-4C6CCBC6C8C2}" srcId="{9AAB3441-B176-4723-BDD9-782D9206792B}" destId="{F4D1DDE1-07B7-4C01-A3F1-44BFF857A7F8}" srcOrd="6" destOrd="0" parTransId="{764C3F83-A153-4D26-BD60-9FA0B06BE997}" sibTransId="{100117CA-8EC8-4FFD-A23A-8BBD49FEA865}"/>
    <dgm:cxn modelId="{FDF9D9C1-02A5-4A2F-AD29-669F2878CA2F}" type="presOf" srcId="{982D07E2-58F4-4D90-B174-9FCF8CBE4E44}" destId="{2EFD45D4-6A72-490C-87CE-ACECC4404B69}" srcOrd="0" destOrd="0" presId="urn:microsoft.com/office/officeart/2008/layout/VerticalCurvedList"/>
    <dgm:cxn modelId="{055182C2-B112-4504-86EF-4DEF983E26E9}" srcId="{9AAB3441-B176-4723-BDD9-782D9206792B}" destId="{5FDF18E9-D14F-48F0-BE26-D420C065C946}" srcOrd="4" destOrd="0" parTransId="{927B2811-92A0-4B68-B79A-B028A095E66D}" sibTransId="{9092121C-6BB6-4966-8110-E492FC2603DC}"/>
    <dgm:cxn modelId="{A1C1ADC3-6459-4171-B4E6-ECFB3EB21ED7}" srcId="{9AAB3441-B176-4723-BDD9-782D9206792B}" destId="{E4442277-59AC-4BC3-A07C-4E5CA4EA55A3}" srcOrd="3" destOrd="0" parTransId="{B13B4247-8F00-4755-A422-E407B9DB025F}" sibTransId="{49F1852F-5315-4B56-B2D4-DA2DCBE3938C}"/>
    <dgm:cxn modelId="{A56023DB-D957-4444-A4B9-0E70FD990536}" srcId="{9AAB3441-B176-4723-BDD9-782D9206792B}" destId="{FE1A1FC8-2727-4415-B171-6F67AA000D15}" srcOrd="1" destOrd="0" parTransId="{A5CCBE72-CC15-4ED0-97B4-EC9E4B20CB7D}" sibTransId="{7F491B19-7E59-4839-815A-D721928EF05B}"/>
    <dgm:cxn modelId="{185E33F2-9F50-44E2-9627-E7FFFC1663EB}" srcId="{9AAB3441-B176-4723-BDD9-782D9206792B}" destId="{777EFD27-7F98-4139-83B2-7A37B095D8B4}" srcOrd="2" destOrd="0" parTransId="{700E4DE8-B43C-4D1C-A790-92AB4D4CF591}" sibTransId="{1594B224-CE66-4559-85C6-7787AFE35E89}"/>
    <dgm:cxn modelId="{4A73FC81-4664-4104-A1FD-A510477C4CD8}" type="presParOf" srcId="{04F8F1C8-3DC8-49F9-BC0F-89A6F8060FCD}" destId="{5E04F3EF-A1EF-4B31-A477-E9A8328E7516}" srcOrd="0" destOrd="0" presId="urn:microsoft.com/office/officeart/2008/layout/VerticalCurvedList"/>
    <dgm:cxn modelId="{F8B1F388-1A28-4C26-967E-ECB31EB8B590}" type="presParOf" srcId="{5E04F3EF-A1EF-4B31-A477-E9A8328E7516}" destId="{8A39BDC6-AE10-4E22-A5ED-AF37C5B82482}" srcOrd="0" destOrd="0" presId="urn:microsoft.com/office/officeart/2008/layout/VerticalCurvedList"/>
    <dgm:cxn modelId="{5F1E123E-BFCE-47D3-BC55-166D8E64316F}" type="presParOf" srcId="{8A39BDC6-AE10-4E22-A5ED-AF37C5B82482}" destId="{634986A9-0EA4-43FA-B518-2574DF3F1CAD}" srcOrd="0" destOrd="0" presId="urn:microsoft.com/office/officeart/2008/layout/VerticalCurvedList"/>
    <dgm:cxn modelId="{875AAF6B-BD60-405D-B54D-320F76F6279A}" type="presParOf" srcId="{8A39BDC6-AE10-4E22-A5ED-AF37C5B82482}" destId="{FCA78A55-0515-4CC5-9B00-F26B9A48D729}" srcOrd="1" destOrd="0" presId="urn:microsoft.com/office/officeart/2008/layout/VerticalCurvedList"/>
    <dgm:cxn modelId="{5596F0EA-07D1-439A-B95B-9404DD39131D}" type="presParOf" srcId="{8A39BDC6-AE10-4E22-A5ED-AF37C5B82482}" destId="{BBB82028-8CE1-43E3-80C1-5AC7719AFE44}" srcOrd="2" destOrd="0" presId="urn:microsoft.com/office/officeart/2008/layout/VerticalCurvedList"/>
    <dgm:cxn modelId="{DF7336BB-A819-459E-88C8-AE2BDF910BDF}" type="presParOf" srcId="{8A39BDC6-AE10-4E22-A5ED-AF37C5B82482}" destId="{879C07F1-AE53-4785-BFE0-3AAF70C91187}" srcOrd="3" destOrd="0" presId="urn:microsoft.com/office/officeart/2008/layout/VerticalCurvedList"/>
    <dgm:cxn modelId="{CF9386DF-360E-414C-8224-286B8CE1C3EA}" type="presParOf" srcId="{5E04F3EF-A1EF-4B31-A477-E9A8328E7516}" destId="{2EFD45D4-6A72-490C-87CE-ACECC4404B69}" srcOrd="1" destOrd="0" presId="urn:microsoft.com/office/officeart/2008/layout/VerticalCurvedList"/>
    <dgm:cxn modelId="{62A763CE-2AFE-40E8-8069-3C9E4C1F2C36}" type="presParOf" srcId="{5E04F3EF-A1EF-4B31-A477-E9A8328E7516}" destId="{8B7CE6FE-0AC9-4B7E-B670-DBA2507FD463}" srcOrd="2" destOrd="0" presId="urn:microsoft.com/office/officeart/2008/layout/VerticalCurvedList"/>
    <dgm:cxn modelId="{83265DED-EF7D-4AC7-8CE5-F2E116FC8DB9}" type="presParOf" srcId="{8B7CE6FE-0AC9-4B7E-B670-DBA2507FD463}" destId="{B9258538-5DAF-40AA-B98A-323DD18B8579}" srcOrd="0" destOrd="0" presId="urn:microsoft.com/office/officeart/2008/layout/VerticalCurvedList"/>
    <dgm:cxn modelId="{43CF41CE-8AD6-40A2-A49D-591538204FD5}" type="presParOf" srcId="{5E04F3EF-A1EF-4B31-A477-E9A8328E7516}" destId="{CF62F69F-9C79-4922-862F-3CD7EAAB2D9C}" srcOrd="3" destOrd="0" presId="urn:microsoft.com/office/officeart/2008/layout/VerticalCurvedList"/>
    <dgm:cxn modelId="{11C067A7-8BB0-476E-BD49-29F34F823613}" type="presParOf" srcId="{5E04F3EF-A1EF-4B31-A477-E9A8328E7516}" destId="{7E2F3E3F-9D1B-4370-82DF-5C6ABB7FFBC9}" srcOrd="4" destOrd="0" presId="urn:microsoft.com/office/officeart/2008/layout/VerticalCurvedList"/>
    <dgm:cxn modelId="{0E497D0E-FA14-40DD-9287-3DFE7D2AAE0E}" type="presParOf" srcId="{7E2F3E3F-9D1B-4370-82DF-5C6ABB7FFBC9}" destId="{F3388388-E035-4BA1-9AAF-3538245E5E4E}" srcOrd="0" destOrd="0" presId="urn:microsoft.com/office/officeart/2008/layout/VerticalCurvedList"/>
    <dgm:cxn modelId="{0C938671-47AF-4615-A029-E0A829D0511C}" type="presParOf" srcId="{5E04F3EF-A1EF-4B31-A477-E9A8328E7516}" destId="{DAAEEE8B-6116-42F5-AA70-D291EDF482B4}" srcOrd="5" destOrd="0" presId="urn:microsoft.com/office/officeart/2008/layout/VerticalCurvedList"/>
    <dgm:cxn modelId="{0E52A551-C9D5-4804-AD35-4ADDCF314E31}" type="presParOf" srcId="{5E04F3EF-A1EF-4B31-A477-E9A8328E7516}" destId="{9D8F9316-38C8-4024-9346-4CE19EE5B109}" srcOrd="6" destOrd="0" presId="urn:microsoft.com/office/officeart/2008/layout/VerticalCurvedList"/>
    <dgm:cxn modelId="{D28A45D1-8F49-4C79-8812-823D6B802B5B}" type="presParOf" srcId="{9D8F9316-38C8-4024-9346-4CE19EE5B109}" destId="{1CD771DD-4547-440B-971A-240DE4DE3A49}" srcOrd="0" destOrd="0" presId="urn:microsoft.com/office/officeart/2008/layout/VerticalCurvedList"/>
    <dgm:cxn modelId="{9C497159-80E1-4F90-B514-209CCC1DA74C}" type="presParOf" srcId="{5E04F3EF-A1EF-4B31-A477-E9A8328E7516}" destId="{C4A54464-F388-4ACF-B1B9-9DFF49CE6599}" srcOrd="7" destOrd="0" presId="urn:microsoft.com/office/officeart/2008/layout/VerticalCurvedList"/>
    <dgm:cxn modelId="{411CAF4B-0AB8-4ECA-B90F-60F2E932E864}" type="presParOf" srcId="{5E04F3EF-A1EF-4B31-A477-E9A8328E7516}" destId="{E2BC9712-43C0-4F46-AA20-BCD385C2852B}" srcOrd="8" destOrd="0" presId="urn:microsoft.com/office/officeart/2008/layout/VerticalCurvedList"/>
    <dgm:cxn modelId="{E35A2E18-B5F7-4FB5-AD3B-C0826CE63A49}" type="presParOf" srcId="{E2BC9712-43C0-4F46-AA20-BCD385C2852B}" destId="{FE693CE1-E779-4109-9613-4E846C154CF0}" srcOrd="0" destOrd="0" presId="urn:microsoft.com/office/officeart/2008/layout/VerticalCurvedList"/>
    <dgm:cxn modelId="{9DA02B27-F271-4F8E-9462-288CC8EF9469}" type="presParOf" srcId="{5E04F3EF-A1EF-4B31-A477-E9A8328E7516}" destId="{72CD7AA9-5B7C-4D2E-B1CA-13319E84E1E3}" srcOrd="9" destOrd="0" presId="urn:microsoft.com/office/officeart/2008/layout/VerticalCurvedList"/>
    <dgm:cxn modelId="{6B686BA9-6C8B-4AA8-8063-CA6F6A1E9B48}" type="presParOf" srcId="{5E04F3EF-A1EF-4B31-A477-E9A8328E7516}" destId="{F6CE7CEB-8D10-4654-A9CF-778D8B1A6DE7}" srcOrd="10" destOrd="0" presId="urn:microsoft.com/office/officeart/2008/layout/VerticalCurvedList"/>
    <dgm:cxn modelId="{077AB962-3D8E-495E-9DC6-7C5415813EA3}" type="presParOf" srcId="{F6CE7CEB-8D10-4654-A9CF-778D8B1A6DE7}" destId="{412EE6DC-3678-47C1-AC7B-C4909C433816}" srcOrd="0" destOrd="0" presId="urn:microsoft.com/office/officeart/2008/layout/VerticalCurvedList"/>
    <dgm:cxn modelId="{D2FA2992-C543-4D36-9906-EEC3F0B1AED4}" type="presParOf" srcId="{5E04F3EF-A1EF-4B31-A477-E9A8328E7516}" destId="{6B800F78-20C3-4529-B6F9-B40FDAB37E29}" srcOrd="11" destOrd="0" presId="urn:microsoft.com/office/officeart/2008/layout/VerticalCurvedList"/>
    <dgm:cxn modelId="{B2EB4171-3609-48D3-B8F9-5C53077400DB}" type="presParOf" srcId="{5E04F3EF-A1EF-4B31-A477-E9A8328E7516}" destId="{FF132345-3767-412F-B26B-9A6F465A86FC}" srcOrd="12" destOrd="0" presId="urn:microsoft.com/office/officeart/2008/layout/VerticalCurvedList"/>
    <dgm:cxn modelId="{28CAA936-DE28-47EA-BFCC-397D6D64C2CA}" type="presParOf" srcId="{FF132345-3767-412F-B26B-9A6F465A86FC}" destId="{F648138B-C966-4301-A9AF-31A6EDA27D48}" srcOrd="0" destOrd="0" presId="urn:microsoft.com/office/officeart/2008/layout/VerticalCurvedList"/>
    <dgm:cxn modelId="{139AE7C6-55D5-4AA3-894B-891958CFBC16}" type="presParOf" srcId="{5E04F3EF-A1EF-4B31-A477-E9A8328E7516}" destId="{65C48C7B-B151-4C49-8796-BC530C236E16}" srcOrd="13" destOrd="0" presId="urn:microsoft.com/office/officeart/2008/layout/VerticalCurvedList"/>
    <dgm:cxn modelId="{66C51B86-B60A-4D62-A5BB-96611331EA57}" type="presParOf" srcId="{5E04F3EF-A1EF-4B31-A477-E9A8328E7516}" destId="{15681436-1FBC-446E-AD33-95BC18D663AF}" srcOrd="14" destOrd="0" presId="urn:microsoft.com/office/officeart/2008/layout/VerticalCurvedList"/>
    <dgm:cxn modelId="{11C6AD9A-4D6E-4DC4-9349-39C054AF1767}" type="presParOf" srcId="{15681436-1FBC-446E-AD33-95BC18D663AF}" destId="{9D5C993A-04C0-4932-99FB-901A3274C80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D1E306-6B90-4FA6-B8FF-8B735E516A25}" type="doc">
      <dgm:prSet loTypeId="urn:microsoft.com/office/officeart/2005/8/layout/hierarchy2" loCatId="hierarchy" qsTypeId="urn:microsoft.com/office/officeart/2005/8/quickstyle/3d3" qsCatId="3D" csTypeId="urn:microsoft.com/office/officeart/2005/8/colors/accent6_2" csCatId="accent6" phldr="1"/>
      <dgm:spPr/>
      <dgm:t>
        <a:bodyPr/>
        <a:lstStyle/>
        <a:p>
          <a:endParaRPr lang="zh-CN" altLang="en-US"/>
        </a:p>
      </dgm:t>
    </dgm:pt>
    <dgm:pt modelId="{0DDB3E4E-8FA1-41E2-A3F1-46F286D62734}">
      <dgm:prSet phldrT="[文本]" custT="1"/>
      <dgm:spPr/>
      <dgm:t>
        <a:bodyPr/>
        <a:lstStyle/>
        <a:p>
          <a:r>
            <a:rPr lang="zh-CN" altLang="en-US" sz="1800" dirty="0">
              <a:latin typeface="微软雅黑" panose="020B0503020204020204" pitchFamily="34" charset="-122"/>
              <a:ea typeface="微软雅黑" panose="020B0503020204020204" pitchFamily="34" charset="-122"/>
            </a:rPr>
            <a:t>强化资本充足率监管</a:t>
          </a:r>
        </a:p>
      </dgm:t>
    </dgm:pt>
    <dgm:pt modelId="{D10CF8DB-FB28-4B0C-9B06-EAD72E5530AD}" type="parTrans" cxnId="{084F042B-C0BA-4692-A5FA-D1E76913FC32}">
      <dgm:prSet/>
      <dgm:spPr/>
      <dgm:t>
        <a:bodyPr/>
        <a:lstStyle/>
        <a:p>
          <a:endParaRPr lang="zh-CN" altLang="en-US">
            <a:latin typeface="微软雅黑" panose="020B0503020204020204" pitchFamily="34" charset="-122"/>
            <a:ea typeface="微软雅黑" panose="020B0503020204020204" pitchFamily="34" charset="-122"/>
          </a:endParaRPr>
        </a:p>
      </dgm:t>
    </dgm:pt>
    <dgm:pt modelId="{52528F15-C846-41A1-86B9-8AC9DEFDB1BB}" type="sibTrans" cxnId="{084F042B-C0BA-4692-A5FA-D1E76913FC32}">
      <dgm:prSet/>
      <dgm:spPr/>
      <dgm:t>
        <a:bodyPr/>
        <a:lstStyle/>
        <a:p>
          <a:endParaRPr lang="zh-CN" altLang="en-US">
            <a:latin typeface="微软雅黑" panose="020B0503020204020204" pitchFamily="34" charset="-122"/>
            <a:ea typeface="微软雅黑" panose="020B0503020204020204" pitchFamily="34" charset="-122"/>
          </a:endParaRPr>
        </a:p>
      </dgm:t>
    </dgm:pt>
    <dgm:pt modelId="{81302119-B5A6-4604-884D-BBD4844B5BB6}">
      <dgm:prSet/>
      <dgm:spPr>
        <a:solidFill>
          <a:schemeClr val="accent1">
            <a:lumMod val="75000"/>
          </a:schemeClr>
        </a:solidFill>
      </dgm:spPr>
      <dgm:t>
        <a:bodyPr/>
        <a:lstStyle/>
        <a:p>
          <a:r>
            <a:rPr lang="zh-CN" altLang="en-US">
              <a:latin typeface="微软雅黑" panose="020B0503020204020204" pitchFamily="34" charset="-122"/>
              <a:ea typeface="微软雅黑" panose="020B0503020204020204" pitchFamily="34" charset="-122"/>
            </a:rPr>
            <a:t>改进资本充足率计算方法</a:t>
          </a:r>
        </a:p>
      </dgm:t>
    </dgm:pt>
    <dgm:pt modelId="{551A5BDC-C2A1-4CB2-ADD8-55B24CC23748}" type="parTrans" cxnId="{A0D21BA1-92E5-4E3E-ABD0-92F1032CA9F4}">
      <dgm:prSet/>
      <dgm:spPr/>
      <dgm:t>
        <a:bodyPr/>
        <a:lstStyle/>
        <a:p>
          <a:endParaRPr lang="zh-CN" altLang="en-US"/>
        </a:p>
      </dgm:t>
    </dgm:pt>
    <dgm:pt modelId="{2B73E69B-E765-4220-8ECC-EEF25A27157F}" type="sibTrans" cxnId="{A0D21BA1-92E5-4E3E-ABD0-92F1032CA9F4}">
      <dgm:prSet/>
      <dgm:spPr/>
      <dgm:t>
        <a:bodyPr/>
        <a:lstStyle/>
        <a:p>
          <a:endParaRPr lang="zh-CN" altLang="en-US"/>
        </a:p>
      </dgm:t>
    </dgm:pt>
    <dgm:pt modelId="{2F0A8646-B79E-4A52-9216-DEAAA8549E25}">
      <dgm:prSet/>
      <dgm:spPr>
        <a:solidFill>
          <a:schemeClr val="accent1">
            <a:lumMod val="75000"/>
          </a:schemeClr>
        </a:solidFill>
      </dgm:spPr>
      <dgm:t>
        <a:bodyPr/>
        <a:lstStyle/>
        <a:p>
          <a:r>
            <a:rPr lang="zh-CN" altLang="en-US">
              <a:latin typeface="微软雅黑" panose="020B0503020204020204" pitchFamily="34" charset="-122"/>
              <a:ea typeface="微软雅黑" panose="020B0503020204020204" pitchFamily="34" charset="-122"/>
            </a:rPr>
            <a:t>提高资本充足率监管要求</a:t>
          </a:r>
        </a:p>
      </dgm:t>
    </dgm:pt>
    <dgm:pt modelId="{40CB3A83-1583-46DF-9EFD-1D68FE760607}" type="parTrans" cxnId="{C40A476A-AEC2-430F-BFA4-AC4CBC4F23FF}">
      <dgm:prSet/>
      <dgm:spPr/>
      <dgm:t>
        <a:bodyPr/>
        <a:lstStyle/>
        <a:p>
          <a:endParaRPr lang="zh-CN" altLang="en-US"/>
        </a:p>
      </dgm:t>
    </dgm:pt>
    <dgm:pt modelId="{68EE1CEC-DC01-4F33-B9A3-779315A003A5}" type="sibTrans" cxnId="{C40A476A-AEC2-430F-BFA4-AC4CBC4F23FF}">
      <dgm:prSet/>
      <dgm:spPr/>
      <dgm:t>
        <a:bodyPr/>
        <a:lstStyle/>
        <a:p>
          <a:endParaRPr lang="zh-CN" altLang="en-US"/>
        </a:p>
      </dgm:t>
    </dgm:pt>
    <dgm:pt modelId="{622E52B5-4F0C-404D-B789-04D020A11482}">
      <dgm:prSet/>
      <dgm:spPr>
        <a:solidFill>
          <a:schemeClr val="accent1">
            <a:lumMod val="75000"/>
          </a:schemeClr>
        </a:solidFill>
      </dgm:spPr>
      <dgm:t>
        <a:bodyPr/>
        <a:lstStyle/>
        <a:p>
          <a:r>
            <a:rPr lang="zh-CN" altLang="en-US">
              <a:latin typeface="微软雅黑" panose="020B0503020204020204" pitchFamily="34" charset="-122"/>
              <a:ea typeface="微软雅黑" panose="020B0503020204020204" pitchFamily="34" charset="-122"/>
            </a:rPr>
            <a:t>建立杠杆率监管标准</a:t>
          </a:r>
        </a:p>
      </dgm:t>
    </dgm:pt>
    <dgm:pt modelId="{41125771-C4CF-4001-AB64-1C6B68115990}" type="parTrans" cxnId="{00B0D9CC-3998-447B-8B05-45B7C01C8FDA}">
      <dgm:prSet/>
      <dgm:spPr/>
      <dgm:t>
        <a:bodyPr/>
        <a:lstStyle/>
        <a:p>
          <a:endParaRPr lang="zh-CN" altLang="en-US"/>
        </a:p>
      </dgm:t>
    </dgm:pt>
    <dgm:pt modelId="{B60FAA81-9EF6-4877-B170-383245977F2D}" type="sibTrans" cxnId="{00B0D9CC-3998-447B-8B05-45B7C01C8FDA}">
      <dgm:prSet/>
      <dgm:spPr/>
      <dgm:t>
        <a:bodyPr/>
        <a:lstStyle/>
        <a:p>
          <a:endParaRPr lang="zh-CN" altLang="en-US"/>
        </a:p>
      </dgm:t>
    </dgm:pt>
    <dgm:pt modelId="{9C15E8C7-F94B-4DC8-9612-7A7B0CD8F53E}">
      <dgm:prSet/>
      <dgm:spPr>
        <a:solidFill>
          <a:schemeClr val="accent1">
            <a:lumMod val="75000"/>
          </a:schemeClr>
        </a:solidFill>
      </dgm:spPr>
      <dgm:t>
        <a:bodyPr/>
        <a:lstStyle/>
        <a:p>
          <a:r>
            <a:rPr lang="zh-CN" altLang="en-US">
              <a:latin typeface="微软雅黑" panose="020B0503020204020204" pitchFamily="34" charset="-122"/>
              <a:ea typeface="微软雅黑" panose="020B0503020204020204" pitchFamily="34" charset="-122"/>
            </a:rPr>
            <a:t>合理安排过渡期</a:t>
          </a:r>
        </a:p>
      </dgm:t>
    </dgm:pt>
    <dgm:pt modelId="{A91AD053-6A90-4818-AC80-D5A4D41D05F7}" type="parTrans" cxnId="{F86497CE-C7D3-4FDD-A6AB-E8BF071B89AF}">
      <dgm:prSet/>
      <dgm:spPr/>
      <dgm:t>
        <a:bodyPr/>
        <a:lstStyle/>
        <a:p>
          <a:endParaRPr lang="zh-CN" altLang="en-US"/>
        </a:p>
      </dgm:t>
    </dgm:pt>
    <dgm:pt modelId="{AB3AAF43-F168-4E72-B4BF-4F962C262585}" type="sibTrans" cxnId="{F86497CE-C7D3-4FDD-A6AB-E8BF071B89AF}">
      <dgm:prSet/>
      <dgm:spPr/>
      <dgm:t>
        <a:bodyPr/>
        <a:lstStyle/>
        <a:p>
          <a:endParaRPr lang="zh-CN" altLang="en-US"/>
        </a:p>
      </dgm:t>
    </dgm:pt>
    <dgm:pt modelId="{57F62513-56C1-4D0C-BE67-4B93FA380898}">
      <dgm:prSet custT="1"/>
      <dgm:spPr/>
      <dgm:t>
        <a:bodyPr/>
        <a:lstStyle/>
        <a:p>
          <a:r>
            <a:rPr lang="zh-CN" altLang="en-US" sz="1800" dirty="0">
              <a:latin typeface="微软雅黑" panose="020B0503020204020204" pitchFamily="34" charset="-122"/>
              <a:ea typeface="微软雅黑" panose="020B0503020204020204" pitchFamily="34" charset="-122"/>
            </a:rPr>
            <a:t>改进流动性风险监管</a:t>
          </a:r>
        </a:p>
      </dgm:t>
    </dgm:pt>
    <dgm:pt modelId="{E2131860-B41D-4C89-A1AF-5C418B9A90B2}" type="parTrans" cxnId="{370AAF55-FC70-49CB-8738-B1A122DED02F}">
      <dgm:prSet/>
      <dgm:spPr/>
      <dgm:t>
        <a:bodyPr/>
        <a:lstStyle/>
        <a:p>
          <a:endParaRPr lang="zh-CN" altLang="en-US"/>
        </a:p>
      </dgm:t>
    </dgm:pt>
    <dgm:pt modelId="{6830B003-2E4C-407E-AEE1-9E924B971F39}" type="sibTrans" cxnId="{370AAF55-FC70-49CB-8738-B1A122DED02F}">
      <dgm:prSet/>
      <dgm:spPr/>
      <dgm:t>
        <a:bodyPr/>
        <a:lstStyle/>
        <a:p>
          <a:endParaRPr lang="zh-CN" altLang="en-US"/>
        </a:p>
      </dgm:t>
    </dgm:pt>
    <dgm:pt modelId="{71614E77-A03D-4EC5-AFD9-F26D3218F1F0}">
      <dgm:prSet custT="1"/>
      <dgm:spPr/>
      <dgm:t>
        <a:bodyPr/>
        <a:lstStyle/>
        <a:p>
          <a:r>
            <a:rPr lang="zh-CN" altLang="en-US" sz="1800" dirty="0">
              <a:latin typeface="微软雅黑" panose="020B0503020204020204" pitchFamily="34" charset="-122"/>
              <a:ea typeface="微软雅黑" panose="020B0503020204020204" pitchFamily="34" charset="-122"/>
            </a:rPr>
            <a:t>强化贷款损失准备监</a:t>
          </a:r>
          <a:r>
            <a:rPr lang="zh-CN" altLang="en-US" sz="1500" dirty="0">
              <a:latin typeface="微软雅黑" panose="020B0503020204020204" pitchFamily="34" charset="-122"/>
              <a:ea typeface="微软雅黑" panose="020B0503020204020204" pitchFamily="34" charset="-122"/>
            </a:rPr>
            <a:t>管</a:t>
          </a:r>
        </a:p>
      </dgm:t>
    </dgm:pt>
    <dgm:pt modelId="{72F4626D-DA52-4F09-9B5A-F10B070B8BFF}" type="parTrans" cxnId="{02380121-95CA-4611-98E4-31051E2A5E3A}">
      <dgm:prSet/>
      <dgm:spPr/>
      <dgm:t>
        <a:bodyPr/>
        <a:lstStyle/>
        <a:p>
          <a:endParaRPr lang="zh-CN" altLang="en-US"/>
        </a:p>
      </dgm:t>
    </dgm:pt>
    <dgm:pt modelId="{6EC7B98B-A8D9-4A34-A587-D56FA44C3C25}" type="sibTrans" cxnId="{02380121-95CA-4611-98E4-31051E2A5E3A}">
      <dgm:prSet/>
      <dgm:spPr/>
      <dgm:t>
        <a:bodyPr/>
        <a:lstStyle/>
        <a:p>
          <a:endParaRPr lang="zh-CN" altLang="en-US"/>
        </a:p>
      </dgm:t>
    </dgm:pt>
    <dgm:pt modelId="{472C0303-3F28-4FF5-B4E1-00B94E0DA41F}" type="pres">
      <dgm:prSet presAssocID="{BBD1E306-6B90-4FA6-B8FF-8B735E516A25}" presName="diagram" presStyleCnt="0">
        <dgm:presLayoutVars>
          <dgm:chPref val="1"/>
          <dgm:dir/>
          <dgm:animOne val="branch"/>
          <dgm:animLvl val="lvl"/>
          <dgm:resizeHandles val="exact"/>
        </dgm:presLayoutVars>
      </dgm:prSet>
      <dgm:spPr/>
    </dgm:pt>
    <dgm:pt modelId="{942F018A-770A-4463-9416-42811322971C}" type="pres">
      <dgm:prSet presAssocID="{0DDB3E4E-8FA1-41E2-A3F1-46F286D62734}" presName="root1" presStyleCnt="0"/>
      <dgm:spPr/>
    </dgm:pt>
    <dgm:pt modelId="{9C6E4A8E-1D12-4710-A188-FB6026AA81FA}" type="pres">
      <dgm:prSet presAssocID="{0DDB3E4E-8FA1-41E2-A3F1-46F286D62734}" presName="LevelOneTextNode" presStyleLbl="node0" presStyleIdx="0" presStyleCnt="3" custScaleX="165710">
        <dgm:presLayoutVars>
          <dgm:chPref val="3"/>
        </dgm:presLayoutVars>
      </dgm:prSet>
      <dgm:spPr/>
    </dgm:pt>
    <dgm:pt modelId="{8AF74273-1B17-4258-9FFF-20140DA88CB7}" type="pres">
      <dgm:prSet presAssocID="{0DDB3E4E-8FA1-41E2-A3F1-46F286D62734}" presName="level2hierChild" presStyleCnt="0"/>
      <dgm:spPr/>
    </dgm:pt>
    <dgm:pt modelId="{1D3FCC83-C363-47ED-BFF5-616EDE014250}" type="pres">
      <dgm:prSet presAssocID="{551A5BDC-C2A1-4CB2-ADD8-55B24CC23748}" presName="conn2-1" presStyleLbl="parChTrans1D2" presStyleIdx="0" presStyleCnt="4" custScaleX="2000000"/>
      <dgm:spPr/>
    </dgm:pt>
    <dgm:pt modelId="{0DFD4DC9-654B-42FA-BF61-985B95C2257B}" type="pres">
      <dgm:prSet presAssocID="{551A5BDC-C2A1-4CB2-ADD8-55B24CC23748}" presName="connTx" presStyleLbl="parChTrans1D2" presStyleIdx="0" presStyleCnt="4"/>
      <dgm:spPr/>
    </dgm:pt>
    <dgm:pt modelId="{99AE8EE8-6A34-4E21-8933-926F37CE58C0}" type="pres">
      <dgm:prSet presAssocID="{81302119-B5A6-4604-884D-BBD4844B5BB6}" presName="root2" presStyleCnt="0"/>
      <dgm:spPr/>
    </dgm:pt>
    <dgm:pt modelId="{9F4EBDCD-BC6D-4719-B405-EAFE87FAF286}" type="pres">
      <dgm:prSet presAssocID="{81302119-B5A6-4604-884D-BBD4844B5BB6}" presName="LevelTwoTextNode" presStyleLbl="node2" presStyleIdx="0" presStyleCnt="4" custScaleX="202838">
        <dgm:presLayoutVars>
          <dgm:chPref val="3"/>
        </dgm:presLayoutVars>
      </dgm:prSet>
      <dgm:spPr/>
    </dgm:pt>
    <dgm:pt modelId="{AE063B82-0FA4-4710-9E00-3B31B9A8E8E7}" type="pres">
      <dgm:prSet presAssocID="{81302119-B5A6-4604-884D-BBD4844B5BB6}" presName="level3hierChild" presStyleCnt="0"/>
      <dgm:spPr/>
    </dgm:pt>
    <dgm:pt modelId="{5C5C68DA-DA5A-4B8C-A970-AAEC9D53FD0D}" type="pres">
      <dgm:prSet presAssocID="{40CB3A83-1583-46DF-9EFD-1D68FE760607}" presName="conn2-1" presStyleLbl="parChTrans1D2" presStyleIdx="1" presStyleCnt="4" custScaleX="2000000"/>
      <dgm:spPr/>
    </dgm:pt>
    <dgm:pt modelId="{0A2EDF65-4437-4B22-9CE1-F5FA7BC7A386}" type="pres">
      <dgm:prSet presAssocID="{40CB3A83-1583-46DF-9EFD-1D68FE760607}" presName="connTx" presStyleLbl="parChTrans1D2" presStyleIdx="1" presStyleCnt="4"/>
      <dgm:spPr/>
    </dgm:pt>
    <dgm:pt modelId="{0096D72B-908A-4900-9D8B-57C8FF09B9CD}" type="pres">
      <dgm:prSet presAssocID="{2F0A8646-B79E-4A52-9216-DEAAA8549E25}" presName="root2" presStyleCnt="0"/>
      <dgm:spPr/>
    </dgm:pt>
    <dgm:pt modelId="{96B7C7B1-93BA-4CEB-8AC2-02B1FDCDDDEE}" type="pres">
      <dgm:prSet presAssocID="{2F0A8646-B79E-4A52-9216-DEAAA8549E25}" presName="LevelTwoTextNode" presStyleLbl="node2" presStyleIdx="1" presStyleCnt="4" custScaleX="202838">
        <dgm:presLayoutVars>
          <dgm:chPref val="3"/>
        </dgm:presLayoutVars>
      </dgm:prSet>
      <dgm:spPr/>
    </dgm:pt>
    <dgm:pt modelId="{1A654E6E-748B-4F9D-986D-E95726FF5C8A}" type="pres">
      <dgm:prSet presAssocID="{2F0A8646-B79E-4A52-9216-DEAAA8549E25}" presName="level3hierChild" presStyleCnt="0"/>
      <dgm:spPr/>
    </dgm:pt>
    <dgm:pt modelId="{F9085029-1426-497D-A8C1-3CFB6C417DDA}" type="pres">
      <dgm:prSet presAssocID="{41125771-C4CF-4001-AB64-1C6B68115990}" presName="conn2-1" presStyleLbl="parChTrans1D2" presStyleIdx="2" presStyleCnt="4" custScaleX="2000000"/>
      <dgm:spPr/>
    </dgm:pt>
    <dgm:pt modelId="{AB3812AF-B5EE-4C9E-AA0A-5C7684B9CFCC}" type="pres">
      <dgm:prSet presAssocID="{41125771-C4CF-4001-AB64-1C6B68115990}" presName="connTx" presStyleLbl="parChTrans1D2" presStyleIdx="2" presStyleCnt="4"/>
      <dgm:spPr/>
    </dgm:pt>
    <dgm:pt modelId="{9FBC4D7A-6BA4-4C8C-B16E-33CBD73DEAC4}" type="pres">
      <dgm:prSet presAssocID="{622E52B5-4F0C-404D-B789-04D020A11482}" presName="root2" presStyleCnt="0"/>
      <dgm:spPr/>
    </dgm:pt>
    <dgm:pt modelId="{F5C8D92D-D088-45BD-9A53-AF128F3ACA42}" type="pres">
      <dgm:prSet presAssocID="{622E52B5-4F0C-404D-B789-04D020A11482}" presName="LevelTwoTextNode" presStyleLbl="node2" presStyleIdx="2" presStyleCnt="4" custScaleX="202838">
        <dgm:presLayoutVars>
          <dgm:chPref val="3"/>
        </dgm:presLayoutVars>
      </dgm:prSet>
      <dgm:spPr/>
    </dgm:pt>
    <dgm:pt modelId="{739DF039-52E7-4E32-9A43-359F52DA2ECC}" type="pres">
      <dgm:prSet presAssocID="{622E52B5-4F0C-404D-B789-04D020A11482}" presName="level3hierChild" presStyleCnt="0"/>
      <dgm:spPr/>
    </dgm:pt>
    <dgm:pt modelId="{2A5F456B-659E-4FD4-ACDC-7C172C57708F}" type="pres">
      <dgm:prSet presAssocID="{A91AD053-6A90-4818-AC80-D5A4D41D05F7}" presName="conn2-1" presStyleLbl="parChTrans1D2" presStyleIdx="3" presStyleCnt="4" custScaleX="2000000"/>
      <dgm:spPr/>
    </dgm:pt>
    <dgm:pt modelId="{D30EFB75-08F4-46EA-922D-F15FB3BD65F4}" type="pres">
      <dgm:prSet presAssocID="{A91AD053-6A90-4818-AC80-D5A4D41D05F7}" presName="connTx" presStyleLbl="parChTrans1D2" presStyleIdx="3" presStyleCnt="4"/>
      <dgm:spPr/>
    </dgm:pt>
    <dgm:pt modelId="{4454E171-C8D1-4839-997C-FFE5D2C095BF}" type="pres">
      <dgm:prSet presAssocID="{9C15E8C7-F94B-4DC8-9612-7A7B0CD8F53E}" presName="root2" presStyleCnt="0"/>
      <dgm:spPr/>
    </dgm:pt>
    <dgm:pt modelId="{561F25A1-87FE-48DE-A8C4-9E0D237DEE7D}" type="pres">
      <dgm:prSet presAssocID="{9C15E8C7-F94B-4DC8-9612-7A7B0CD8F53E}" presName="LevelTwoTextNode" presStyleLbl="node2" presStyleIdx="3" presStyleCnt="4" custScaleX="202838">
        <dgm:presLayoutVars>
          <dgm:chPref val="3"/>
        </dgm:presLayoutVars>
      </dgm:prSet>
      <dgm:spPr/>
    </dgm:pt>
    <dgm:pt modelId="{DDF29531-8C97-4F50-BDE8-E0DB228343AF}" type="pres">
      <dgm:prSet presAssocID="{9C15E8C7-F94B-4DC8-9612-7A7B0CD8F53E}" presName="level3hierChild" presStyleCnt="0"/>
      <dgm:spPr/>
    </dgm:pt>
    <dgm:pt modelId="{6C42D110-0B18-4C6F-998A-DF5333004715}" type="pres">
      <dgm:prSet presAssocID="{57F62513-56C1-4D0C-BE67-4B93FA380898}" presName="root1" presStyleCnt="0"/>
      <dgm:spPr/>
    </dgm:pt>
    <dgm:pt modelId="{74268404-0263-402D-8598-33B824BF521C}" type="pres">
      <dgm:prSet presAssocID="{57F62513-56C1-4D0C-BE67-4B93FA380898}" presName="LevelOneTextNode" presStyleLbl="node0" presStyleIdx="1" presStyleCnt="3" custScaleX="165710">
        <dgm:presLayoutVars>
          <dgm:chPref val="3"/>
        </dgm:presLayoutVars>
      </dgm:prSet>
      <dgm:spPr/>
    </dgm:pt>
    <dgm:pt modelId="{160FEDC3-6833-42D0-8553-E7A2D03F4122}" type="pres">
      <dgm:prSet presAssocID="{57F62513-56C1-4D0C-BE67-4B93FA380898}" presName="level2hierChild" presStyleCnt="0"/>
      <dgm:spPr/>
    </dgm:pt>
    <dgm:pt modelId="{9F6AA7CF-532A-4007-877C-E04059D828F9}" type="pres">
      <dgm:prSet presAssocID="{71614E77-A03D-4EC5-AFD9-F26D3218F1F0}" presName="root1" presStyleCnt="0"/>
      <dgm:spPr/>
    </dgm:pt>
    <dgm:pt modelId="{84E1E530-0685-4221-85E4-3136EDF311A2}" type="pres">
      <dgm:prSet presAssocID="{71614E77-A03D-4EC5-AFD9-F26D3218F1F0}" presName="LevelOneTextNode" presStyleLbl="node0" presStyleIdx="2" presStyleCnt="3" custScaleX="165710">
        <dgm:presLayoutVars>
          <dgm:chPref val="3"/>
        </dgm:presLayoutVars>
      </dgm:prSet>
      <dgm:spPr/>
    </dgm:pt>
    <dgm:pt modelId="{0ECA2FC7-B166-4E4A-9C76-0A390D7F75F1}" type="pres">
      <dgm:prSet presAssocID="{71614E77-A03D-4EC5-AFD9-F26D3218F1F0}" presName="level2hierChild" presStyleCnt="0"/>
      <dgm:spPr/>
    </dgm:pt>
  </dgm:ptLst>
  <dgm:cxnLst>
    <dgm:cxn modelId="{31394A00-332D-4E6A-8F16-3E2CA089A070}" type="presOf" srcId="{71614E77-A03D-4EC5-AFD9-F26D3218F1F0}" destId="{84E1E530-0685-4221-85E4-3136EDF311A2}" srcOrd="0" destOrd="0" presId="urn:microsoft.com/office/officeart/2005/8/layout/hierarchy2"/>
    <dgm:cxn modelId="{DD23B503-AC5A-4376-8FC7-EE3A2BCADCE2}" type="presOf" srcId="{40CB3A83-1583-46DF-9EFD-1D68FE760607}" destId="{5C5C68DA-DA5A-4B8C-A970-AAEC9D53FD0D}" srcOrd="0" destOrd="0" presId="urn:microsoft.com/office/officeart/2005/8/layout/hierarchy2"/>
    <dgm:cxn modelId="{02380121-95CA-4611-98E4-31051E2A5E3A}" srcId="{BBD1E306-6B90-4FA6-B8FF-8B735E516A25}" destId="{71614E77-A03D-4EC5-AFD9-F26D3218F1F0}" srcOrd="2" destOrd="0" parTransId="{72F4626D-DA52-4F09-9B5A-F10B070B8BFF}" sibTransId="{6EC7B98B-A8D9-4A34-A587-D56FA44C3C25}"/>
    <dgm:cxn modelId="{6FAC8F26-BBBF-4365-BE80-AC3AEFBB3E6B}" type="presOf" srcId="{40CB3A83-1583-46DF-9EFD-1D68FE760607}" destId="{0A2EDF65-4437-4B22-9CE1-F5FA7BC7A386}" srcOrd="1" destOrd="0" presId="urn:microsoft.com/office/officeart/2005/8/layout/hierarchy2"/>
    <dgm:cxn modelId="{084F042B-C0BA-4692-A5FA-D1E76913FC32}" srcId="{BBD1E306-6B90-4FA6-B8FF-8B735E516A25}" destId="{0DDB3E4E-8FA1-41E2-A3F1-46F286D62734}" srcOrd="0" destOrd="0" parTransId="{D10CF8DB-FB28-4B0C-9B06-EAD72E5530AD}" sibTransId="{52528F15-C846-41A1-86B9-8AC9DEFDB1BB}"/>
    <dgm:cxn modelId="{72160330-10C5-463C-B4C8-1CF9FE036435}" type="presOf" srcId="{9C15E8C7-F94B-4DC8-9612-7A7B0CD8F53E}" destId="{561F25A1-87FE-48DE-A8C4-9E0D237DEE7D}" srcOrd="0" destOrd="0" presId="urn:microsoft.com/office/officeart/2005/8/layout/hierarchy2"/>
    <dgm:cxn modelId="{254CCB40-39B0-4C25-8F28-6E8079AD1703}" type="presOf" srcId="{57F62513-56C1-4D0C-BE67-4B93FA380898}" destId="{74268404-0263-402D-8598-33B824BF521C}" srcOrd="0" destOrd="0" presId="urn:microsoft.com/office/officeart/2005/8/layout/hierarchy2"/>
    <dgm:cxn modelId="{C5824C64-26D4-4B12-8BED-7078F11E9841}" type="presOf" srcId="{81302119-B5A6-4604-884D-BBD4844B5BB6}" destId="{9F4EBDCD-BC6D-4719-B405-EAFE87FAF286}" srcOrd="0" destOrd="0" presId="urn:microsoft.com/office/officeart/2005/8/layout/hierarchy2"/>
    <dgm:cxn modelId="{F8BE4A47-7848-49AD-856B-8DCAB8760D91}" type="presOf" srcId="{2F0A8646-B79E-4A52-9216-DEAAA8549E25}" destId="{96B7C7B1-93BA-4CEB-8AC2-02B1FDCDDDEE}" srcOrd="0" destOrd="0" presId="urn:microsoft.com/office/officeart/2005/8/layout/hierarchy2"/>
    <dgm:cxn modelId="{46764768-3F54-4FA5-8272-8D2A055DD4BA}" type="presOf" srcId="{BBD1E306-6B90-4FA6-B8FF-8B735E516A25}" destId="{472C0303-3F28-4FF5-B4E1-00B94E0DA41F}" srcOrd="0" destOrd="0" presId="urn:microsoft.com/office/officeart/2005/8/layout/hierarchy2"/>
    <dgm:cxn modelId="{C40A476A-AEC2-430F-BFA4-AC4CBC4F23FF}" srcId="{0DDB3E4E-8FA1-41E2-A3F1-46F286D62734}" destId="{2F0A8646-B79E-4A52-9216-DEAAA8549E25}" srcOrd="1" destOrd="0" parTransId="{40CB3A83-1583-46DF-9EFD-1D68FE760607}" sibTransId="{68EE1CEC-DC01-4F33-B9A3-779315A003A5}"/>
    <dgm:cxn modelId="{5B7F5652-5336-44D5-B39D-3F7348FBCFE1}" type="presOf" srcId="{0DDB3E4E-8FA1-41E2-A3F1-46F286D62734}" destId="{9C6E4A8E-1D12-4710-A188-FB6026AA81FA}" srcOrd="0" destOrd="0" presId="urn:microsoft.com/office/officeart/2005/8/layout/hierarchy2"/>
    <dgm:cxn modelId="{370AAF55-FC70-49CB-8738-B1A122DED02F}" srcId="{BBD1E306-6B90-4FA6-B8FF-8B735E516A25}" destId="{57F62513-56C1-4D0C-BE67-4B93FA380898}" srcOrd="1" destOrd="0" parTransId="{E2131860-B41D-4C89-A1AF-5C418B9A90B2}" sibTransId="{6830B003-2E4C-407E-AEE1-9E924B971F39}"/>
    <dgm:cxn modelId="{DC141B81-7AEE-4DD0-BC12-E299C181CAF0}" type="presOf" srcId="{A91AD053-6A90-4818-AC80-D5A4D41D05F7}" destId="{D30EFB75-08F4-46EA-922D-F15FB3BD65F4}" srcOrd="1" destOrd="0" presId="urn:microsoft.com/office/officeart/2005/8/layout/hierarchy2"/>
    <dgm:cxn modelId="{B267D790-840B-4BD4-9050-92784B69A456}" type="presOf" srcId="{622E52B5-4F0C-404D-B789-04D020A11482}" destId="{F5C8D92D-D088-45BD-9A53-AF128F3ACA42}" srcOrd="0" destOrd="0" presId="urn:microsoft.com/office/officeart/2005/8/layout/hierarchy2"/>
    <dgm:cxn modelId="{C85E8997-C5A7-46A5-9712-3DB0946CFEEF}" type="presOf" srcId="{551A5BDC-C2A1-4CB2-ADD8-55B24CC23748}" destId="{0DFD4DC9-654B-42FA-BF61-985B95C2257B}" srcOrd="1" destOrd="0" presId="urn:microsoft.com/office/officeart/2005/8/layout/hierarchy2"/>
    <dgm:cxn modelId="{A0D21BA1-92E5-4E3E-ABD0-92F1032CA9F4}" srcId="{0DDB3E4E-8FA1-41E2-A3F1-46F286D62734}" destId="{81302119-B5A6-4604-884D-BBD4844B5BB6}" srcOrd="0" destOrd="0" parTransId="{551A5BDC-C2A1-4CB2-ADD8-55B24CC23748}" sibTransId="{2B73E69B-E765-4220-8ECC-EEF25A27157F}"/>
    <dgm:cxn modelId="{3388B1B1-D051-480D-B38C-102E0A4E9E0B}" type="presOf" srcId="{551A5BDC-C2A1-4CB2-ADD8-55B24CC23748}" destId="{1D3FCC83-C363-47ED-BFF5-616EDE014250}" srcOrd="0" destOrd="0" presId="urn:microsoft.com/office/officeart/2005/8/layout/hierarchy2"/>
    <dgm:cxn modelId="{5E59EAB9-90E1-4EBB-9D65-4F1A6E97D617}" type="presOf" srcId="{41125771-C4CF-4001-AB64-1C6B68115990}" destId="{F9085029-1426-497D-A8C1-3CFB6C417DDA}" srcOrd="0" destOrd="0" presId="urn:microsoft.com/office/officeart/2005/8/layout/hierarchy2"/>
    <dgm:cxn modelId="{00B0D9CC-3998-447B-8B05-45B7C01C8FDA}" srcId="{0DDB3E4E-8FA1-41E2-A3F1-46F286D62734}" destId="{622E52B5-4F0C-404D-B789-04D020A11482}" srcOrd="2" destOrd="0" parTransId="{41125771-C4CF-4001-AB64-1C6B68115990}" sibTransId="{B60FAA81-9EF6-4877-B170-383245977F2D}"/>
    <dgm:cxn modelId="{F86497CE-C7D3-4FDD-A6AB-E8BF071B89AF}" srcId="{0DDB3E4E-8FA1-41E2-A3F1-46F286D62734}" destId="{9C15E8C7-F94B-4DC8-9612-7A7B0CD8F53E}" srcOrd="3" destOrd="0" parTransId="{A91AD053-6A90-4818-AC80-D5A4D41D05F7}" sibTransId="{AB3AAF43-F168-4E72-B4BF-4F962C262585}"/>
    <dgm:cxn modelId="{7A406CD1-C402-4848-BCE8-71492F2EEBF5}" type="presOf" srcId="{A91AD053-6A90-4818-AC80-D5A4D41D05F7}" destId="{2A5F456B-659E-4FD4-ACDC-7C172C57708F}" srcOrd="0" destOrd="0" presId="urn:microsoft.com/office/officeart/2005/8/layout/hierarchy2"/>
    <dgm:cxn modelId="{2EF42DE0-35A7-4E5D-91DD-4D7B4D00FC79}" type="presOf" srcId="{41125771-C4CF-4001-AB64-1C6B68115990}" destId="{AB3812AF-B5EE-4C9E-AA0A-5C7684B9CFCC}" srcOrd="1" destOrd="0" presId="urn:microsoft.com/office/officeart/2005/8/layout/hierarchy2"/>
    <dgm:cxn modelId="{C06D74D2-A51D-4902-87B4-4E9778C6D979}" type="presParOf" srcId="{472C0303-3F28-4FF5-B4E1-00B94E0DA41F}" destId="{942F018A-770A-4463-9416-42811322971C}" srcOrd="0" destOrd="0" presId="urn:microsoft.com/office/officeart/2005/8/layout/hierarchy2"/>
    <dgm:cxn modelId="{1B5D1104-B06C-452B-AD47-A8E620AF60B2}" type="presParOf" srcId="{942F018A-770A-4463-9416-42811322971C}" destId="{9C6E4A8E-1D12-4710-A188-FB6026AA81FA}" srcOrd="0" destOrd="0" presId="urn:microsoft.com/office/officeart/2005/8/layout/hierarchy2"/>
    <dgm:cxn modelId="{87C005F4-A66C-4DFC-84C9-8361BF5F14DA}" type="presParOf" srcId="{942F018A-770A-4463-9416-42811322971C}" destId="{8AF74273-1B17-4258-9FFF-20140DA88CB7}" srcOrd="1" destOrd="0" presId="urn:microsoft.com/office/officeart/2005/8/layout/hierarchy2"/>
    <dgm:cxn modelId="{F4D2E1FB-8775-4EF5-AEFC-9504B7CAE79B}" type="presParOf" srcId="{8AF74273-1B17-4258-9FFF-20140DA88CB7}" destId="{1D3FCC83-C363-47ED-BFF5-616EDE014250}" srcOrd="0" destOrd="0" presId="urn:microsoft.com/office/officeart/2005/8/layout/hierarchy2"/>
    <dgm:cxn modelId="{77CEE4DE-45A6-4DAB-B811-A74A0BB749A3}" type="presParOf" srcId="{1D3FCC83-C363-47ED-BFF5-616EDE014250}" destId="{0DFD4DC9-654B-42FA-BF61-985B95C2257B}" srcOrd="0" destOrd="0" presId="urn:microsoft.com/office/officeart/2005/8/layout/hierarchy2"/>
    <dgm:cxn modelId="{DF45F412-57A2-40D3-A0A8-990C83CD08CE}" type="presParOf" srcId="{8AF74273-1B17-4258-9FFF-20140DA88CB7}" destId="{99AE8EE8-6A34-4E21-8933-926F37CE58C0}" srcOrd="1" destOrd="0" presId="urn:microsoft.com/office/officeart/2005/8/layout/hierarchy2"/>
    <dgm:cxn modelId="{DDB6CC9A-CC48-42D2-81E5-361C393B05B2}" type="presParOf" srcId="{99AE8EE8-6A34-4E21-8933-926F37CE58C0}" destId="{9F4EBDCD-BC6D-4719-B405-EAFE87FAF286}" srcOrd="0" destOrd="0" presId="urn:microsoft.com/office/officeart/2005/8/layout/hierarchy2"/>
    <dgm:cxn modelId="{1B48883D-8E82-4931-B342-93282520FE38}" type="presParOf" srcId="{99AE8EE8-6A34-4E21-8933-926F37CE58C0}" destId="{AE063B82-0FA4-4710-9E00-3B31B9A8E8E7}" srcOrd="1" destOrd="0" presId="urn:microsoft.com/office/officeart/2005/8/layout/hierarchy2"/>
    <dgm:cxn modelId="{C22A56DC-49E2-4FA5-A54D-5868A092A80B}" type="presParOf" srcId="{8AF74273-1B17-4258-9FFF-20140DA88CB7}" destId="{5C5C68DA-DA5A-4B8C-A970-AAEC9D53FD0D}" srcOrd="2" destOrd="0" presId="urn:microsoft.com/office/officeart/2005/8/layout/hierarchy2"/>
    <dgm:cxn modelId="{CFFD3232-F85D-4144-A016-52E4DB5195EC}" type="presParOf" srcId="{5C5C68DA-DA5A-4B8C-A970-AAEC9D53FD0D}" destId="{0A2EDF65-4437-4B22-9CE1-F5FA7BC7A386}" srcOrd="0" destOrd="0" presId="urn:microsoft.com/office/officeart/2005/8/layout/hierarchy2"/>
    <dgm:cxn modelId="{87BFA320-4C25-4317-8EB2-9B2C1D0FE764}" type="presParOf" srcId="{8AF74273-1B17-4258-9FFF-20140DA88CB7}" destId="{0096D72B-908A-4900-9D8B-57C8FF09B9CD}" srcOrd="3" destOrd="0" presId="urn:microsoft.com/office/officeart/2005/8/layout/hierarchy2"/>
    <dgm:cxn modelId="{C5D4799F-750D-4445-ADBA-167F6A9445B2}" type="presParOf" srcId="{0096D72B-908A-4900-9D8B-57C8FF09B9CD}" destId="{96B7C7B1-93BA-4CEB-8AC2-02B1FDCDDDEE}" srcOrd="0" destOrd="0" presId="urn:microsoft.com/office/officeart/2005/8/layout/hierarchy2"/>
    <dgm:cxn modelId="{28235D9D-E88D-4A29-ABAF-62DF7F1D2963}" type="presParOf" srcId="{0096D72B-908A-4900-9D8B-57C8FF09B9CD}" destId="{1A654E6E-748B-4F9D-986D-E95726FF5C8A}" srcOrd="1" destOrd="0" presId="urn:microsoft.com/office/officeart/2005/8/layout/hierarchy2"/>
    <dgm:cxn modelId="{7744A6BA-E24E-4E5A-A468-33B1689385DC}" type="presParOf" srcId="{8AF74273-1B17-4258-9FFF-20140DA88CB7}" destId="{F9085029-1426-497D-A8C1-3CFB6C417DDA}" srcOrd="4" destOrd="0" presId="urn:microsoft.com/office/officeart/2005/8/layout/hierarchy2"/>
    <dgm:cxn modelId="{40C27837-CE65-4B2C-BDBC-6265DF0459F0}" type="presParOf" srcId="{F9085029-1426-497D-A8C1-3CFB6C417DDA}" destId="{AB3812AF-B5EE-4C9E-AA0A-5C7684B9CFCC}" srcOrd="0" destOrd="0" presId="urn:microsoft.com/office/officeart/2005/8/layout/hierarchy2"/>
    <dgm:cxn modelId="{D672727C-6C99-4FB1-A6B4-1CDEC989ED67}" type="presParOf" srcId="{8AF74273-1B17-4258-9FFF-20140DA88CB7}" destId="{9FBC4D7A-6BA4-4C8C-B16E-33CBD73DEAC4}" srcOrd="5" destOrd="0" presId="urn:microsoft.com/office/officeart/2005/8/layout/hierarchy2"/>
    <dgm:cxn modelId="{5E513D4A-12E6-4930-B025-4726C0ECE8F4}" type="presParOf" srcId="{9FBC4D7A-6BA4-4C8C-B16E-33CBD73DEAC4}" destId="{F5C8D92D-D088-45BD-9A53-AF128F3ACA42}" srcOrd="0" destOrd="0" presId="urn:microsoft.com/office/officeart/2005/8/layout/hierarchy2"/>
    <dgm:cxn modelId="{AAF6C7F7-D0FA-4D8F-A3EB-EDF7D0409FD2}" type="presParOf" srcId="{9FBC4D7A-6BA4-4C8C-B16E-33CBD73DEAC4}" destId="{739DF039-52E7-4E32-9A43-359F52DA2ECC}" srcOrd="1" destOrd="0" presId="urn:microsoft.com/office/officeart/2005/8/layout/hierarchy2"/>
    <dgm:cxn modelId="{40B7A520-5C37-4855-A1DC-1195CF993E70}" type="presParOf" srcId="{8AF74273-1B17-4258-9FFF-20140DA88CB7}" destId="{2A5F456B-659E-4FD4-ACDC-7C172C57708F}" srcOrd="6" destOrd="0" presId="urn:microsoft.com/office/officeart/2005/8/layout/hierarchy2"/>
    <dgm:cxn modelId="{0400E773-AD48-4DDD-8A5B-6E9F717CB820}" type="presParOf" srcId="{2A5F456B-659E-4FD4-ACDC-7C172C57708F}" destId="{D30EFB75-08F4-46EA-922D-F15FB3BD65F4}" srcOrd="0" destOrd="0" presId="urn:microsoft.com/office/officeart/2005/8/layout/hierarchy2"/>
    <dgm:cxn modelId="{A5651F82-E593-47B1-BA2C-03BFF251E1E8}" type="presParOf" srcId="{8AF74273-1B17-4258-9FFF-20140DA88CB7}" destId="{4454E171-C8D1-4839-997C-FFE5D2C095BF}" srcOrd="7" destOrd="0" presId="urn:microsoft.com/office/officeart/2005/8/layout/hierarchy2"/>
    <dgm:cxn modelId="{86C77F4A-7DA6-4C89-BA04-DA29C29908D6}" type="presParOf" srcId="{4454E171-C8D1-4839-997C-FFE5D2C095BF}" destId="{561F25A1-87FE-48DE-A8C4-9E0D237DEE7D}" srcOrd="0" destOrd="0" presId="urn:microsoft.com/office/officeart/2005/8/layout/hierarchy2"/>
    <dgm:cxn modelId="{96E41687-6611-41B1-80E4-C0637AA7E617}" type="presParOf" srcId="{4454E171-C8D1-4839-997C-FFE5D2C095BF}" destId="{DDF29531-8C97-4F50-BDE8-E0DB228343AF}" srcOrd="1" destOrd="0" presId="urn:microsoft.com/office/officeart/2005/8/layout/hierarchy2"/>
    <dgm:cxn modelId="{2813CA20-4EB2-40D6-8BE2-E2C168A18A73}" type="presParOf" srcId="{472C0303-3F28-4FF5-B4E1-00B94E0DA41F}" destId="{6C42D110-0B18-4C6F-998A-DF5333004715}" srcOrd="1" destOrd="0" presId="urn:microsoft.com/office/officeart/2005/8/layout/hierarchy2"/>
    <dgm:cxn modelId="{36FEB1E6-B815-49C9-9473-5AD101EC0D31}" type="presParOf" srcId="{6C42D110-0B18-4C6F-998A-DF5333004715}" destId="{74268404-0263-402D-8598-33B824BF521C}" srcOrd="0" destOrd="0" presId="urn:microsoft.com/office/officeart/2005/8/layout/hierarchy2"/>
    <dgm:cxn modelId="{38036D43-9B53-4249-A1AE-4F83681F0356}" type="presParOf" srcId="{6C42D110-0B18-4C6F-998A-DF5333004715}" destId="{160FEDC3-6833-42D0-8553-E7A2D03F4122}" srcOrd="1" destOrd="0" presId="urn:microsoft.com/office/officeart/2005/8/layout/hierarchy2"/>
    <dgm:cxn modelId="{8844890B-6E1B-44C5-A252-A3A06A66D2DB}" type="presParOf" srcId="{472C0303-3F28-4FF5-B4E1-00B94E0DA41F}" destId="{9F6AA7CF-532A-4007-877C-E04059D828F9}" srcOrd="2" destOrd="0" presId="urn:microsoft.com/office/officeart/2005/8/layout/hierarchy2"/>
    <dgm:cxn modelId="{C5B8528D-B15B-45B1-9722-80C5F4BEBDAA}" type="presParOf" srcId="{9F6AA7CF-532A-4007-877C-E04059D828F9}" destId="{84E1E530-0685-4221-85E4-3136EDF311A2}" srcOrd="0" destOrd="0" presId="urn:microsoft.com/office/officeart/2005/8/layout/hierarchy2"/>
    <dgm:cxn modelId="{96E711E2-FEA0-4688-93DC-C2D058033BCD}" type="presParOf" srcId="{9F6AA7CF-532A-4007-877C-E04059D828F9}" destId="{0ECA2FC7-B166-4E4A-9C76-0A390D7F75F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82399-7556-438A-A4A7-87F1207A61A5}">
      <dsp:nvSpPr>
        <dsp:cNvPr id="0" name=""/>
        <dsp:cNvSpPr/>
      </dsp:nvSpPr>
      <dsp:spPr>
        <a:xfrm>
          <a:off x="1210300" y="0"/>
          <a:ext cx="7460343" cy="2833429"/>
        </a:xfrm>
        <a:prstGeom prst="rightArrow">
          <a:avLst>
            <a:gd name="adj1" fmla="val 75000"/>
            <a:gd name="adj2" fmla="val 50000"/>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要求银行在营业范围、资本构成、风险评估和管理过程及资本充足率方面</a:t>
          </a:r>
          <a:r>
            <a:rPr lang="en-US" altLang="en-US" sz="1800" kern="1200" dirty="0">
              <a:latin typeface="微软雅黑" panose="020B0503020204020204" pitchFamily="34" charset="-122"/>
              <a:ea typeface="微软雅黑" panose="020B0503020204020204" pitchFamily="34" charset="-122"/>
            </a:rPr>
            <a:t>, </a:t>
          </a:r>
          <a:r>
            <a:rPr lang="zh-CN" altLang="en-US" sz="1800" kern="1200" dirty="0">
              <a:latin typeface="微软雅黑" panose="020B0503020204020204" pitchFamily="34" charset="-122"/>
              <a:ea typeface="微软雅黑" panose="020B0503020204020204" pitchFamily="34" charset="-122"/>
            </a:rPr>
            <a:t>除了披露定性信息</a:t>
          </a:r>
          <a:r>
            <a:rPr lang="en-US" altLang="en-US" sz="1800" kern="1200" dirty="0">
              <a:latin typeface="微软雅黑" panose="020B0503020204020204" pitchFamily="34" charset="-122"/>
              <a:ea typeface="微软雅黑" panose="020B0503020204020204" pitchFamily="34" charset="-122"/>
            </a:rPr>
            <a:t>, </a:t>
          </a:r>
          <a:r>
            <a:rPr lang="zh-CN" altLang="en-US" sz="1800" kern="1200" dirty="0">
              <a:latin typeface="微软雅黑" panose="020B0503020204020204" pitchFamily="34" charset="-122"/>
              <a:ea typeface="微软雅黑" panose="020B0503020204020204" pitchFamily="34" charset="-122"/>
            </a:rPr>
            <a:t>还要披露定量信息。</a:t>
          </a: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强调要包含有关风险和资本关系的综合信息的披露</a:t>
          </a:r>
          <a:r>
            <a:rPr lang="en-US" altLang="en-US" sz="1800" kern="1200" dirty="0">
              <a:latin typeface="微软雅黑" panose="020B0503020204020204" pitchFamily="34" charset="-122"/>
              <a:ea typeface="微软雅黑" panose="020B0503020204020204" pitchFamily="34" charset="-122"/>
            </a:rPr>
            <a:t>, </a:t>
          </a:r>
          <a:r>
            <a:rPr lang="zh-CN" altLang="en-US" sz="1800" kern="1200" dirty="0">
              <a:latin typeface="微软雅黑" panose="020B0503020204020204" pitchFamily="34" charset="-122"/>
              <a:ea typeface="微软雅黑" panose="020B0503020204020204" pitchFamily="34" charset="-122"/>
            </a:rPr>
            <a:t>监管机构要对银行的信息披露体系进行评估。</a:t>
          </a: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不仅要披露核心信息</a:t>
          </a:r>
          <a:r>
            <a:rPr lang="en-US" altLang="en-US" sz="1800" kern="1200" dirty="0">
              <a:latin typeface="微软雅黑" panose="020B0503020204020204" pitchFamily="34" charset="-122"/>
              <a:ea typeface="微软雅黑" panose="020B0503020204020204" pitchFamily="34" charset="-122"/>
            </a:rPr>
            <a:t>, </a:t>
          </a:r>
          <a:r>
            <a:rPr lang="zh-CN" altLang="en-US" sz="1800" kern="1200" dirty="0">
              <a:latin typeface="微软雅黑" panose="020B0503020204020204" pitchFamily="34" charset="-122"/>
              <a:ea typeface="微软雅黑" panose="020B0503020204020204" pitchFamily="34" charset="-122"/>
            </a:rPr>
            <a:t>还要披露附加信息</a:t>
          </a:r>
          <a:r>
            <a:rPr lang="zh-CN" altLang="en-US" sz="1900" kern="1200" dirty="0">
              <a:latin typeface="微软雅黑" panose="020B0503020204020204" pitchFamily="34" charset="-122"/>
              <a:ea typeface="微软雅黑" panose="020B0503020204020204" pitchFamily="34" charset="-122"/>
            </a:rPr>
            <a:t>。</a:t>
          </a:r>
        </a:p>
      </dsp:txBody>
      <dsp:txXfrm>
        <a:off x="1210300" y="354179"/>
        <a:ext cx="6397807" cy="2125071"/>
      </dsp:txXfrm>
    </dsp:sp>
    <dsp:sp modelId="{D2DF0418-73DE-4D5E-80DC-1B00B8C1CF14}">
      <dsp:nvSpPr>
        <dsp:cNvPr id="0" name=""/>
        <dsp:cNvSpPr/>
      </dsp:nvSpPr>
      <dsp:spPr>
        <a:xfrm>
          <a:off x="3984" y="313150"/>
          <a:ext cx="1206316" cy="2207127"/>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信息披露的具体内容要求</a:t>
          </a:r>
        </a:p>
      </dsp:txBody>
      <dsp:txXfrm>
        <a:off x="62871" y="372037"/>
        <a:ext cx="1088542" cy="20893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78A55-0515-4CC5-9B00-F26B9A48D729}">
      <dsp:nvSpPr>
        <dsp:cNvPr id="0" name=""/>
        <dsp:cNvSpPr/>
      </dsp:nvSpPr>
      <dsp:spPr>
        <a:xfrm>
          <a:off x="-4720368" y="-723751"/>
          <a:ext cx="5623967" cy="5623967"/>
        </a:xfrm>
        <a:prstGeom prst="blockArc">
          <a:avLst>
            <a:gd name="adj1" fmla="val 18900000"/>
            <a:gd name="adj2" fmla="val 2700000"/>
            <a:gd name="adj3" fmla="val 384"/>
          </a:avLst>
        </a:prstGeom>
        <a:noFill/>
        <a:ln w="12700" cap="flat" cmpd="sng" algn="ctr">
          <a:solidFill>
            <a:schemeClr val="accent4">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EFD45D4-6A72-490C-87CE-ACECC4404B69}">
      <dsp:nvSpPr>
        <dsp:cNvPr id="0" name=""/>
        <dsp:cNvSpPr/>
      </dsp:nvSpPr>
      <dsp:spPr>
        <a:xfrm>
          <a:off x="292978" y="189862"/>
          <a:ext cx="7783498" cy="379557"/>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1273" tIns="38100" rIns="38100" bIns="38100" numCol="1" spcCol="1270" anchor="ctr" anchorCtr="0">
          <a:noAutofit/>
        </a:bodyPr>
        <a:lstStyle/>
        <a:p>
          <a:pPr marL="0" lvl="0" indent="0" algn="l" defTabSz="666750">
            <a:lnSpc>
              <a:spcPct val="90000"/>
            </a:lnSpc>
            <a:spcBef>
              <a:spcPct val="0"/>
            </a:spcBef>
            <a:spcAft>
              <a:spcPct val="35000"/>
            </a:spcAft>
            <a:buNone/>
          </a:pPr>
          <a:r>
            <a:rPr lang="zh-CN" altLang="en-US" sz="1500" b="0" kern="1200" dirty="0">
              <a:solidFill>
                <a:schemeClr val="tx1"/>
              </a:solidFill>
              <a:latin typeface="微软雅黑" panose="020B0503020204020204" pitchFamily="34" charset="-122"/>
              <a:ea typeface="微软雅黑" panose="020B0503020204020204" pitchFamily="34" charset="-122"/>
            </a:rPr>
            <a:t>标准法对信用风险权重的确定</a:t>
          </a:r>
        </a:p>
      </dsp:txBody>
      <dsp:txXfrm>
        <a:off x="292978" y="189862"/>
        <a:ext cx="7783498" cy="379557"/>
      </dsp:txXfrm>
    </dsp:sp>
    <dsp:sp modelId="{B9258538-5DAF-40AA-B98A-323DD18B8579}">
      <dsp:nvSpPr>
        <dsp:cNvPr id="0" name=""/>
        <dsp:cNvSpPr/>
      </dsp:nvSpPr>
      <dsp:spPr>
        <a:xfrm>
          <a:off x="55755" y="142417"/>
          <a:ext cx="474446" cy="47444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F62F69F-9C79-4922-862F-3CD7EAAB2D9C}">
      <dsp:nvSpPr>
        <dsp:cNvPr id="0" name=""/>
        <dsp:cNvSpPr/>
      </dsp:nvSpPr>
      <dsp:spPr>
        <a:xfrm>
          <a:off x="636701" y="759531"/>
          <a:ext cx="7439775" cy="379557"/>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1273" tIns="38100" rIns="38100" bIns="38100" numCol="1" spcCol="1270" anchor="ctr" anchorCtr="0">
          <a:noAutofit/>
        </a:bodyPr>
        <a:lstStyle/>
        <a:p>
          <a:pPr marL="0" lvl="0" indent="0" algn="l" defTabSz="666750">
            <a:lnSpc>
              <a:spcPct val="90000"/>
            </a:lnSpc>
            <a:spcBef>
              <a:spcPct val="0"/>
            </a:spcBef>
            <a:spcAft>
              <a:spcPct val="35000"/>
            </a:spcAft>
            <a:buNone/>
          </a:pPr>
          <a:r>
            <a:rPr lang="zh-CN" altLang="en-US" sz="1500" b="0" kern="1200" dirty="0">
              <a:solidFill>
                <a:schemeClr val="tx1"/>
              </a:solidFill>
              <a:latin typeface="微软雅黑" panose="020B0503020204020204" pitchFamily="34" charset="-122"/>
              <a:ea typeface="微软雅黑" panose="020B0503020204020204" pitchFamily="34" charset="-122"/>
            </a:rPr>
            <a:t>内部评级法对信用风险暴露资本的计量</a:t>
          </a:r>
        </a:p>
      </dsp:txBody>
      <dsp:txXfrm>
        <a:off x="636701" y="759531"/>
        <a:ext cx="7439775" cy="379557"/>
      </dsp:txXfrm>
    </dsp:sp>
    <dsp:sp modelId="{F3388388-E035-4BA1-9AAF-3538245E5E4E}">
      <dsp:nvSpPr>
        <dsp:cNvPr id="0" name=""/>
        <dsp:cNvSpPr/>
      </dsp:nvSpPr>
      <dsp:spPr>
        <a:xfrm>
          <a:off x="399478" y="712087"/>
          <a:ext cx="474446" cy="47444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AAEEE8B-6116-42F5-AA70-D291EDF482B4}">
      <dsp:nvSpPr>
        <dsp:cNvPr id="0" name=""/>
        <dsp:cNvSpPr/>
      </dsp:nvSpPr>
      <dsp:spPr>
        <a:xfrm>
          <a:off x="825060" y="1328783"/>
          <a:ext cx="7251416" cy="379557"/>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1273" tIns="38100" rIns="38100" bIns="38100" numCol="1" spcCol="1270" anchor="ctr" anchorCtr="0">
          <a:noAutofit/>
        </a:bodyPr>
        <a:lstStyle/>
        <a:p>
          <a:pPr marL="0" lvl="0" indent="0" algn="l" defTabSz="666750">
            <a:lnSpc>
              <a:spcPct val="90000"/>
            </a:lnSpc>
            <a:spcBef>
              <a:spcPct val="0"/>
            </a:spcBef>
            <a:spcAft>
              <a:spcPct val="35000"/>
            </a:spcAft>
            <a:buNone/>
          </a:pPr>
          <a:r>
            <a:rPr lang="zh-CN" altLang="en-US" sz="1500" b="0" kern="1200">
              <a:solidFill>
                <a:schemeClr val="tx1"/>
              </a:solidFill>
              <a:latin typeface="微软雅黑" panose="020B0503020204020204" pitchFamily="34" charset="-122"/>
              <a:ea typeface="微软雅黑" panose="020B0503020204020204" pitchFamily="34" charset="-122"/>
            </a:rPr>
            <a:t>对市场风险的计量</a:t>
          </a:r>
        </a:p>
      </dsp:txBody>
      <dsp:txXfrm>
        <a:off x="825060" y="1328783"/>
        <a:ext cx="7251416" cy="379557"/>
      </dsp:txXfrm>
    </dsp:sp>
    <dsp:sp modelId="{1CD771DD-4547-440B-971A-240DE4DE3A49}">
      <dsp:nvSpPr>
        <dsp:cNvPr id="0" name=""/>
        <dsp:cNvSpPr/>
      </dsp:nvSpPr>
      <dsp:spPr>
        <a:xfrm>
          <a:off x="587837" y="1281339"/>
          <a:ext cx="474446" cy="47444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4A54464-F388-4ACF-B1B9-9DFF49CE6599}">
      <dsp:nvSpPr>
        <dsp:cNvPr id="0" name=""/>
        <dsp:cNvSpPr/>
      </dsp:nvSpPr>
      <dsp:spPr>
        <a:xfrm>
          <a:off x="885201" y="1898453"/>
          <a:ext cx="7191275" cy="379557"/>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1273" tIns="38100" rIns="38100" bIns="38100" numCol="1" spcCol="1270" anchor="ctr" anchorCtr="0">
          <a:noAutofit/>
        </a:bodyPr>
        <a:lstStyle/>
        <a:p>
          <a:pPr marL="0" lvl="0" indent="0" algn="l" defTabSz="666750">
            <a:lnSpc>
              <a:spcPct val="90000"/>
            </a:lnSpc>
            <a:spcBef>
              <a:spcPct val="0"/>
            </a:spcBef>
            <a:spcAft>
              <a:spcPct val="35000"/>
            </a:spcAft>
            <a:buNone/>
          </a:pPr>
          <a:r>
            <a:rPr lang="zh-CN" altLang="en-US" sz="1500" b="0" kern="1200">
              <a:solidFill>
                <a:schemeClr val="tx1"/>
              </a:solidFill>
              <a:latin typeface="微软雅黑" panose="020B0503020204020204" pitchFamily="34" charset="-122"/>
              <a:ea typeface="微软雅黑" panose="020B0503020204020204" pitchFamily="34" charset="-122"/>
            </a:rPr>
            <a:t>对流动性风险指标的确定和计量</a:t>
          </a:r>
        </a:p>
      </dsp:txBody>
      <dsp:txXfrm>
        <a:off x="885201" y="1898453"/>
        <a:ext cx="7191275" cy="379557"/>
      </dsp:txXfrm>
    </dsp:sp>
    <dsp:sp modelId="{FE693CE1-E779-4109-9613-4E846C154CF0}">
      <dsp:nvSpPr>
        <dsp:cNvPr id="0" name=""/>
        <dsp:cNvSpPr/>
      </dsp:nvSpPr>
      <dsp:spPr>
        <a:xfrm>
          <a:off x="647978" y="1851008"/>
          <a:ext cx="474446" cy="47444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72CD7AA9-5B7C-4D2E-B1CA-13319E84E1E3}">
      <dsp:nvSpPr>
        <dsp:cNvPr id="0" name=""/>
        <dsp:cNvSpPr/>
      </dsp:nvSpPr>
      <dsp:spPr>
        <a:xfrm>
          <a:off x="825060" y="2468123"/>
          <a:ext cx="7251416" cy="379557"/>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1273" tIns="38100" rIns="38100" bIns="38100" numCol="1" spcCol="1270" anchor="ctr" anchorCtr="0">
          <a:noAutofit/>
        </a:bodyPr>
        <a:lstStyle/>
        <a:p>
          <a:pPr marL="0" lvl="0" indent="0" algn="l" defTabSz="666750">
            <a:lnSpc>
              <a:spcPct val="90000"/>
            </a:lnSpc>
            <a:spcBef>
              <a:spcPct val="0"/>
            </a:spcBef>
            <a:spcAft>
              <a:spcPct val="35000"/>
            </a:spcAft>
            <a:buNone/>
          </a:pPr>
          <a:r>
            <a:rPr lang="zh-CN" altLang="en-US" sz="1500" b="0" kern="1200">
              <a:solidFill>
                <a:schemeClr val="tx1"/>
              </a:solidFill>
              <a:latin typeface="微软雅黑" panose="020B0503020204020204" pitchFamily="34" charset="-122"/>
              <a:ea typeface="微软雅黑" panose="020B0503020204020204" pitchFamily="34" charset="-122"/>
            </a:rPr>
            <a:t>对杠杆率的确定和计量</a:t>
          </a:r>
        </a:p>
      </dsp:txBody>
      <dsp:txXfrm>
        <a:off x="825060" y="2468123"/>
        <a:ext cx="7251416" cy="379557"/>
      </dsp:txXfrm>
    </dsp:sp>
    <dsp:sp modelId="{412EE6DC-3678-47C1-AC7B-C4909C433816}">
      <dsp:nvSpPr>
        <dsp:cNvPr id="0" name=""/>
        <dsp:cNvSpPr/>
      </dsp:nvSpPr>
      <dsp:spPr>
        <a:xfrm>
          <a:off x="587837" y="2420678"/>
          <a:ext cx="474446" cy="47444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B800F78-20C3-4529-B6F9-B40FDAB37E29}">
      <dsp:nvSpPr>
        <dsp:cNvPr id="0" name=""/>
        <dsp:cNvSpPr/>
      </dsp:nvSpPr>
      <dsp:spPr>
        <a:xfrm>
          <a:off x="636701" y="3037375"/>
          <a:ext cx="7439775" cy="379557"/>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1273" tIns="38100" rIns="38100" bIns="38100" numCol="1" spcCol="1270" anchor="ctr" anchorCtr="0">
          <a:noAutofit/>
        </a:bodyPr>
        <a:lstStyle/>
        <a:p>
          <a:pPr marL="0" lvl="0" indent="0" algn="l" defTabSz="666750">
            <a:lnSpc>
              <a:spcPct val="90000"/>
            </a:lnSpc>
            <a:spcBef>
              <a:spcPct val="0"/>
            </a:spcBef>
            <a:spcAft>
              <a:spcPct val="35000"/>
            </a:spcAft>
            <a:buNone/>
          </a:pPr>
          <a:r>
            <a:rPr lang="zh-CN" altLang="en-US" sz="1500" b="0" kern="1200">
              <a:solidFill>
                <a:schemeClr val="tx1"/>
              </a:solidFill>
              <a:latin typeface="微软雅黑" panose="020B0503020204020204" pitchFamily="34" charset="-122"/>
              <a:ea typeface="微软雅黑" panose="020B0503020204020204" pitchFamily="34" charset="-122"/>
            </a:rPr>
            <a:t>对宏观审慎监管概念的引入和执行</a:t>
          </a:r>
        </a:p>
      </dsp:txBody>
      <dsp:txXfrm>
        <a:off x="636701" y="3037375"/>
        <a:ext cx="7439775" cy="379557"/>
      </dsp:txXfrm>
    </dsp:sp>
    <dsp:sp modelId="{F648138B-C966-4301-A9AF-31A6EDA27D48}">
      <dsp:nvSpPr>
        <dsp:cNvPr id="0" name=""/>
        <dsp:cNvSpPr/>
      </dsp:nvSpPr>
      <dsp:spPr>
        <a:xfrm>
          <a:off x="399478" y="2989930"/>
          <a:ext cx="474446" cy="47444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5C48C7B-B151-4C49-8796-BC530C236E16}">
      <dsp:nvSpPr>
        <dsp:cNvPr id="0" name=""/>
        <dsp:cNvSpPr/>
      </dsp:nvSpPr>
      <dsp:spPr>
        <a:xfrm>
          <a:off x="292978" y="3607044"/>
          <a:ext cx="7783498" cy="379557"/>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1273" tIns="38100" rIns="38100" bIns="38100" numCol="1" spcCol="1270" anchor="ctr" anchorCtr="0">
          <a:noAutofit/>
        </a:bodyPr>
        <a:lstStyle/>
        <a:p>
          <a:pPr marL="0" lvl="0" indent="0" algn="l" defTabSz="666750">
            <a:lnSpc>
              <a:spcPct val="90000"/>
            </a:lnSpc>
            <a:spcBef>
              <a:spcPct val="0"/>
            </a:spcBef>
            <a:spcAft>
              <a:spcPct val="35000"/>
            </a:spcAft>
            <a:buNone/>
          </a:pPr>
          <a:r>
            <a:rPr lang="zh-CN" altLang="en-US" sz="1500" b="0" kern="1200">
              <a:solidFill>
                <a:schemeClr val="tx1"/>
              </a:solidFill>
              <a:latin typeface="微软雅黑" panose="020B0503020204020204" pitchFamily="34" charset="-122"/>
              <a:ea typeface="微软雅黑" panose="020B0503020204020204" pitchFamily="34" charset="-122"/>
            </a:rPr>
            <a:t>对可能引致系统性风险的大型金融机构的指标确定和监管</a:t>
          </a:r>
        </a:p>
      </dsp:txBody>
      <dsp:txXfrm>
        <a:off x="292978" y="3607044"/>
        <a:ext cx="7783498" cy="379557"/>
      </dsp:txXfrm>
    </dsp:sp>
    <dsp:sp modelId="{9D5C993A-04C0-4932-99FB-901A3274C801}">
      <dsp:nvSpPr>
        <dsp:cNvPr id="0" name=""/>
        <dsp:cNvSpPr/>
      </dsp:nvSpPr>
      <dsp:spPr>
        <a:xfrm>
          <a:off x="55755" y="3559600"/>
          <a:ext cx="474446" cy="47444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E4A8E-1D12-4710-A188-FB6026AA81FA}">
      <dsp:nvSpPr>
        <dsp:cNvPr id="0" name=""/>
        <dsp:cNvSpPr/>
      </dsp:nvSpPr>
      <dsp:spPr>
        <a:xfrm>
          <a:off x="1317620" y="1162399"/>
          <a:ext cx="2229619" cy="672747"/>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强化资本充足率监管</a:t>
          </a:r>
        </a:p>
      </dsp:txBody>
      <dsp:txXfrm>
        <a:off x="1337324" y="1182103"/>
        <a:ext cx="2190211" cy="633339"/>
      </dsp:txXfrm>
    </dsp:sp>
    <dsp:sp modelId="{1D3FCC83-C363-47ED-BFF5-616EDE014250}">
      <dsp:nvSpPr>
        <dsp:cNvPr id="0" name=""/>
        <dsp:cNvSpPr/>
      </dsp:nvSpPr>
      <dsp:spPr>
        <a:xfrm rot="17692822">
          <a:off x="3176731" y="900638"/>
          <a:ext cx="1279215" cy="35780"/>
        </a:xfrm>
        <a:custGeom>
          <a:avLst/>
          <a:gdLst/>
          <a:ahLst/>
          <a:cxnLst/>
          <a:rect l="0" t="0" r="0" b="0"/>
          <a:pathLst>
            <a:path>
              <a:moveTo>
                <a:pt x="0" y="17890"/>
              </a:moveTo>
              <a:lnTo>
                <a:pt x="1279215" y="17890"/>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176731" y="886548"/>
        <a:ext cx="1279215" cy="63960"/>
      </dsp:txXfrm>
    </dsp:sp>
    <dsp:sp modelId="{9F4EBDCD-BC6D-4719-B405-EAFE87FAF286}">
      <dsp:nvSpPr>
        <dsp:cNvPr id="0" name=""/>
        <dsp:cNvSpPr/>
      </dsp:nvSpPr>
      <dsp:spPr>
        <a:xfrm>
          <a:off x="4085437" y="1910"/>
          <a:ext cx="2729174" cy="672747"/>
        </a:xfrm>
        <a:prstGeom prst="roundRect">
          <a:avLst>
            <a:gd name="adj" fmla="val 10000"/>
          </a:avLst>
        </a:prstGeom>
        <a:solidFill>
          <a:schemeClr val="accent1">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a:latin typeface="微软雅黑" panose="020B0503020204020204" pitchFamily="34" charset="-122"/>
              <a:ea typeface="微软雅黑" panose="020B0503020204020204" pitchFamily="34" charset="-122"/>
            </a:rPr>
            <a:t>改进资本充足率计算方法</a:t>
          </a:r>
        </a:p>
      </dsp:txBody>
      <dsp:txXfrm>
        <a:off x="4105141" y="21614"/>
        <a:ext cx="2689766" cy="633339"/>
      </dsp:txXfrm>
    </dsp:sp>
    <dsp:sp modelId="{5C5C68DA-DA5A-4B8C-A970-AAEC9D53FD0D}">
      <dsp:nvSpPr>
        <dsp:cNvPr id="0" name=""/>
        <dsp:cNvSpPr/>
      </dsp:nvSpPr>
      <dsp:spPr>
        <a:xfrm rot="19457599">
          <a:off x="3484942" y="1287468"/>
          <a:ext cx="662792" cy="35780"/>
        </a:xfrm>
        <a:custGeom>
          <a:avLst/>
          <a:gdLst/>
          <a:ahLst/>
          <a:cxnLst/>
          <a:rect l="0" t="0" r="0" b="0"/>
          <a:pathLst>
            <a:path>
              <a:moveTo>
                <a:pt x="0" y="17890"/>
              </a:moveTo>
              <a:lnTo>
                <a:pt x="662792" y="17890"/>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4942" y="1288788"/>
        <a:ext cx="662792" cy="33139"/>
      </dsp:txXfrm>
    </dsp:sp>
    <dsp:sp modelId="{96B7C7B1-93BA-4CEB-8AC2-02B1FDCDDDEE}">
      <dsp:nvSpPr>
        <dsp:cNvPr id="0" name=""/>
        <dsp:cNvSpPr/>
      </dsp:nvSpPr>
      <dsp:spPr>
        <a:xfrm>
          <a:off x="4085437" y="775569"/>
          <a:ext cx="2729174" cy="672747"/>
        </a:xfrm>
        <a:prstGeom prst="roundRect">
          <a:avLst>
            <a:gd name="adj" fmla="val 10000"/>
          </a:avLst>
        </a:prstGeom>
        <a:solidFill>
          <a:schemeClr val="accent1">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a:latin typeface="微软雅黑" panose="020B0503020204020204" pitchFamily="34" charset="-122"/>
              <a:ea typeface="微软雅黑" panose="020B0503020204020204" pitchFamily="34" charset="-122"/>
            </a:rPr>
            <a:t>提高资本充足率监管要求</a:t>
          </a:r>
        </a:p>
      </dsp:txBody>
      <dsp:txXfrm>
        <a:off x="4105141" y="795273"/>
        <a:ext cx="2689766" cy="633339"/>
      </dsp:txXfrm>
    </dsp:sp>
    <dsp:sp modelId="{F9085029-1426-497D-A8C1-3CFB6C417DDA}">
      <dsp:nvSpPr>
        <dsp:cNvPr id="0" name=""/>
        <dsp:cNvSpPr/>
      </dsp:nvSpPr>
      <dsp:spPr>
        <a:xfrm rot="2142401">
          <a:off x="3484942" y="1674297"/>
          <a:ext cx="662792" cy="35780"/>
        </a:xfrm>
        <a:custGeom>
          <a:avLst/>
          <a:gdLst/>
          <a:ahLst/>
          <a:cxnLst/>
          <a:rect l="0" t="0" r="0" b="0"/>
          <a:pathLst>
            <a:path>
              <a:moveTo>
                <a:pt x="0" y="17890"/>
              </a:moveTo>
              <a:lnTo>
                <a:pt x="662792" y="17890"/>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4942" y="1675618"/>
        <a:ext cx="662792" cy="33139"/>
      </dsp:txXfrm>
    </dsp:sp>
    <dsp:sp modelId="{F5C8D92D-D088-45BD-9A53-AF128F3ACA42}">
      <dsp:nvSpPr>
        <dsp:cNvPr id="0" name=""/>
        <dsp:cNvSpPr/>
      </dsp:nvSpPr>
      <dsp:spPr>
        <a:xfrm>
          <a:off x="4085437" y="1549229"/>
          <a:ext cx="2729174" cy="672747"/>
        </a:xfrm>
        <a:prstGeom prst="roundRect">
          <a:avLst>
            <a:gd name="adj" fmla="val 10000"/>
          </a:avLst>
        </a:prstGeom>
        <a:solidFill>
          <a:schemeClr val="accent1">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a:latin typeface="微软雅黑" panose="020B0503020204020204" pitchFamily="34" charset="-122"/>
              <a:ea typeface="微软雅黑" panose="020B0503020204020204" pitchFamily="34" charset="-122"/>
            </a:rPr>
            <a:t>建立杠杆率监管标准</a:t>
          </a:r>
        </a:p>
      </dsp:txBody>
      <dsp:txXfrm>
        <a:off x="4105141" y="1568933"/>
        <a:ext cx="2689766" cy="633339"/>
      </dsp:txXfrm>
    </dsp:sp>
    <dsp:sp modelId="{2A5F456B-659E-4FD4-ACDC-7C172C57708F}">
      <dsp:nvSpPr>
        <dsp:cNvPr id="0" name=""/>
        <dsp:cNvSpPr/>
      </dsp:nvSpPr>
      <dsp:spPr>
        <a:xfrm rot="3907178">
          <a:off x="3176731" y="2061127"/>
          <a:ext cx="1279215" cy="35780"/>
        </a:xfrm>
        <a:custGeom>
          <a:avLst/>
          <a:gdLst/>
          <a:ahLst/>
          <a:cxnLst/>
          <a:rect l="0" t="0" r="0" b="0"/>
          <a:pathLst>
            <a:path>
              <a:moveTo>
                <a:pt x="0" y="17890"/>
              </a:moveTo>
              <a:lnTo>
                <a:pt x="1279215" y="17890"/>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176731" y="2047037"/>
        <a:ext cx="1279215" cy="63960"/>
      </dsp:txXfrm>
    </dsp:sp>
    <dsp:sp modelId="{561F25A1-87FE-48DE-A8C4-9E0D237DEE7D}">
      <dsp:nvSpPr>
        <dsp:cNvPr id="0" name=""/>
        <dsp:cNvSpPr/>
      </dsp:nvSpPr>
      <dsp:spPr>
        <a:xfrm>
          <a:off x="4085437" y="2322888"/>
          <a:ext cx="2729174" cy="672747"/>
        </a:xfrm>
        <a:prstGeom prst="roundRect">
          <a:avLst>
            <a:gd name="adj" fmla="val 10000"/>
          </a:avLst>
        </a:prstGeom>
        <a:solidFill>
          <a:schemeClr val="accent1">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a:latin typeface="微软雅黑" panose="020B0503020204020204" pitchFamily="34" charset="-122"/>
              <a:ea typeface="微软雅黑" panose="020B0503020204020204" pitchFamily="34" charset="-122"/>
            </a:rPr>
            <a:t>合理安排过渡期</a:t>
          </a:r>
        </a:p>
      </dsp:txBody>
      <dsp:txXfrm>
        <a:off x="4105141" y="2342592"/>
        <a:ext cx="2689766" cy="633339"/>
      </dsp:txXfrm>
    </dsp:sp>
    <dsp:sp modelId="{74268404-0263-402D-8598-33B824BF521C}">
      <dsp:nvSpPr>
        <dsp:cNvPr id="0" name=""/>
        <dsp:cNvSpPr/>
      </dsp:nvSpPr>
      <dsp:spPr>
        <a:xfrm>
          <a:off x="1317620" y="1936058"/>
          <a:ext cx="2229619" cy="672747"/>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改进流动性风险监管</a:t>
          </a:r>
        </a:p>
      </dsp:txBody>
      <dsp:txXfrm>
        <a:off x="1337324" y="1955762"/>
        <a:ext cx="2190211" cy="633339"/>
      </dsp:txXfrm>
    </dsp:sp>
    <dsp:sp modelId="{84E1E530-0685-4221-85E4-3136EDF311A2}">
      <dsp:nvSpPr>
        <dsp:cNvPr id="0" name=""/>
        <dsp:cNvSpPr/>
      </dsp:nvSpPr>
      <dsp:spPr>
        <a:xfrm>
          <a:off x="1317620" y="2709718"/>
          <a:ext cx="2229619" cy="672747"/>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强化贷款损失准备监</a:t>
          </a:r>
          <a:r>
            <a:rPr lang="zh-CN" altLang="en-US" sz="1500" kern="1200" dirty="0">
              <a:latin typeface="微软雅黑" panose="020B0503020204020204" pitchFamily="34" charset="-122"/>
              <a:ea typeface="微软雅黑" panose="020B0503020204020204" pitchFamily="34" charset="-122"/>
            </a:rPr>
            <a:t>管</a:t>
          </a:r>
        </a:p>
      </dsp:txBody>
      <dsp:txXfrm>
        <a:off x="1337324" y="2729422"/>
        <a:ext cx="2190211" cy="633339"/>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DEA56582-7C0F-4784-8FA6-D9E8015E7CFD}" type="datetimeFigureOut">
              <a:rPr lang="zh-CN" altLang="en-US"/>
              <a:pPr>
                <a:defRPr/>
              </a:pPr>
              <a:t>2020/1/12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779652C7-79D7-4D5A-A8C6-219D27FC663D}" type="slidenum">
              <a:rPr lang="zh-CN" altLang="en-US"/>
              <a:pPr>
                <a:defRPr/>
              </a:pPr>
              <a:t>‹#›</a:t>
            </a:fld>
            <a:endParaRPr lang="zh-CN" altLang="en-US"/>
          </a:p>
        </p:txBody>
      </p:sp>
    </p:spTree>
    <p:extLst>
      <p:ext uri="{BB962C8B-B14F-4D97-AF65-F5344CB8AC3E}">
        <p14:creationId xmlns:p14="http://schemas.microsoft.com/office/powerpoint/2010/main" val="1231585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E4470F3-AC6A-4D08-8E60-6C4863FDE942}" type="datetimeFigureOut">
              <a:rPr lang="zh-CN" altLang="en-US"/>
              <a:pPr>
                <a:defRPr/>
              </a:pPr>
              <a:t>2020/1/12</a:t>
            </a:fld>
            <a:endParaRPr lang="zh-CN" altLang="en-US"/>
          </a:p>
        </p:txBody>
      </p:sp>
      <p:sp>
        <p:nvSpPr>
          <p:cNvPr id="4" name="幻灯片图像占位符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560B4B3D-681B-4F22-AF47-E006ECFDCBC8}" type="slidenum">
              <a:rPr lang="zh-CN" altLang="en-US"/>
              <a:pPr>
                <a:defRPr/>
              </a:pPr>
              <a:t>‹#›</a:t>
            </a:fld>
            <a:endParaRPr lang="zh-CN" altLang="en-US"/>
          </a:p>
        </p:txBody>
      </p:sp>
    </p:spTree>
    <p:extLst>
      <p:ext uri="{BB962C8B-B14F-4D97-AF65-F5344CB8AC3E}">
        <p14:creationId xmlns:p14="http://schemas.microsoft.com/office/powerpoint/2010/main" val="19934467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11" name="Picture 8">
            <a:hlinkClick r:id="" action="ppaction://hlinkshowjump?jump=previousslide"/>
          </p:cNvPr>
          <p:cNvPicPr>
            <a:picLocks noChangeArrowheads="1"/>
          </p:cNvPicPr>
          <p:nvPr userDrawn="1"/>
        </p:nvPicPr>
        <p:blipFill>
          <a:blip r:embed="rId2"/>
          <a:srcRect r="-1076"/>
          <a:stretch>
            <a:fillRect/>
          </a:stretch>
        </p:blipFill>
        <p:spPr bwMode="auto">
          <a:xfrm>
            <a:off x="274638" y="6200775"/>
            <a:ext cx="468312" cy="468313"/>
          </a:xfrm>
          <a:prstGeom prst="rect">
            <a:avLst/>
          </a:prstGeom>
          <a:noFill/>
          <a:ln w="9525">
            <a:noFill/>
            <a:miter lim="800000"/>
            <a:headEnd/>
            <a:tailEnd/>
          </a:ln>
        </p:spPr>
      </p:pic>
      <p:sp>
        <p:nvSpPr>
          <p:cNvPr id="15" name="Title Tile"/>
          <p:cNvSpPr>
            <a:spLocks/>
          </p:cNvSpPr>
          <p:nvPr userDrawn="1"/>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6" name="Arrow Bar"/>
          <p:cNvSpPr>
            <a:spLocks/>
          </p:cNvSpPr>
          <p:nvPr userDrawn="1"/>
        </p:nvSpPr>
        <p:spPr bwMode="auto">
          <a:xfrm>
            <a:off x="3219450" y="37163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7" name="Circle Arrow"/>
          <p:cNvSpPr>
            <a:spLocks noEditPoints="1" noChangeArrowheads="1"/>
          </p:cNvSpPr>
          <p:nvPr userDrawn="1"/>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18" name="Title 1"/>
          <p:cNvSpPr>
            <a:spLocks noChangeArrowheads="1"/>
          </p:cNvSpPr>
          <p:nvPr userDrawn="1"/>
        </p:nvSpPr>
        <p:spPr bwMode="auto">
          <a:xfrm>
            <a:off x="3076575" y="2276475"/>
            <a:ext cx="4587875" cy="1909763"/>
          </a:xfrm>
          <a:prstGeom prst="rect">
            <a:avLst/>
          </a:prstGeom>
          <a:noFill/>
          <a:ln w="9525">
            <a:noFill/>
            <a:miter lim="800000"/>
            <a:headEnd/>
            <a:tailEnd/>
          </a:ln>
        </p:spPr>
        <p:txBody>
          <a:bodyPr lIns="0" tIns="0" rIns="0" bIns="0" anchor="ctr"/>
          <a:lstStyle/>
          <a:p>
            <a:pPr indent="457200">
              <a:lnSpc>
                <a:spcPct val="130000"/>
              </a:lnSpc>
            </a:pPr>
            <a:endParaRPr lang="zh-CN" altLang="en-US" dirty="0"/>
          </a:p>
        </p:txBody>
      </p:sp>
      <p:sp>
        <p:nvSpPr>
          <p:cNvPr id="19" name="Rectangle 19"/>
          <p:cNvSpPr>
            <a:spLocks/>
          </p:cNvSpPr>
          <p:nvPr userDrawn="1"/>
        </p:nvSpPr>
        <p:spPr bwMode="auto">
          <a:xfrm>
            <a:off x="1135063" y="1700213"/>
            <a:ext cx="1865312" cy="4249737"/>
          </a:xfrm>
          <a:prstGeom prst="rect">
            <a:avLst/>
          </a:prstGeom>
          <a:solidFill>
            <a:schemeClr val="accent1">
              <a:lumMod val="50000"/>
            </a:schemeClr>
          </a:solidFill>
          <a:ln w="9525">
            <a:noFill/>
            <a:miter lim="800000"/>
            <a:headEnd/>
            <a:tailEnd/>
          </a:ln>
        </p:spPr>
        <p:txBody>
          <a:bodyPr lIns="91436" tIns="45718" rIns="91436" bIns="45718" anchor="ctr"/>
          <a:lstStyle/>
          <a:p>
            <a:pPr algn="ctr"/>
            <a:endParaRPr lang="zh-CN" altLang="zh-CN" sz="1700" b="1" i="1" dirty="0">
              <a:solidFill>
                <a:srgbClr val="FFFFFF"/>
              </a:solidFill>
              <a:latin typeface="Segoe UI" pitchFamily="34" charset="0"/>
              <a:sym typeface="Segoe UI" pitchFamily="34" charset="0"/>
            </a:endParaRPr>
          </a:p>
        </p:txBody>
      </p:sp>
      <p:sp>
        <p:nvSpPr>
          <p:cNvPr id="20" name="Text Box 21"/>
          <p:cNvSpPr txBox="1">
            <a:spLocks noChangeArrowheads="1"/>
          </p:cNvSpPr>
          <p:nvPr userDrawn="1"/>
        </p:nvSpPr>
        <p:spPr bwMode="auto">
          <a:xfrm>
            <a:off x="3362325" y="1989138"/>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2" name="Arrow Bar"/>
          <p:cNvSpPr>
            <a:spLocks/>
          </p:cNvSpPr>
          <p:nvPr userDrawn="1"/>
        </p:nvSpPr>
        <p:spPr bwMode="auto">
          <a:xfrm>
            <a:off x="3219450" y="17732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25" name="Text Box 26"/>
          <p:cNvSpPr txBox="1">
            <a:spLocks noChangeArrowheads="1"/>
          </p:cNvSpPr>
          <p:nvPr userDrawn="1"/>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6" name="Title Tile"/>
          <p:cNvSpPr>
            <a:spLocks/>
          </p:cNvSpPr>
          <p:nvPr userDrawn="1"/>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Tree>
    <p:extLst>
      <p:ext uri="{BB962C8B-B14F-4D97-AF65-F5344CB8AC3E}">
        <p14:creationId xmlns:p14="http://schemas.microsoft.com/office/powerpoint/2010/main" val="237316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58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21036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2195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40088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5588" y="1122363"/>
            <a:ext cx="9148762"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5588" y="3602038"/>
            <a:ext cx="91487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8284EC-1ED5-49C1-9EFD-D7D3705114E2}" type="slidenum">
              <a:rPr lang="zh-CN" altLang="en-US" smtClean="0"/>
              <a:t>‹#›</a:t>
            </a:fld>
            <a:endParaRPr lang="zh-CN" altLang="en-US"/>
          </a:p>
        </p:txBody>
      </p:sp>
    </p:spTree>
    <p:extLst>
      <p:ext uri="{BB962C8B-B14F-4D97-AF65-F5344CB8AC3E}">
        <p14:creationId xmlns:p14="http://schemas.microsoft.com/office/powerpoint/2010/main" val="372458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2195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40188" y="6356350"/>
            <a:ext cx="41179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Rectangle 8"/>
          <p:cNvSpPr>
            <a:spLocks/>
          </p:cNvSpPr>
          <p:nvPr/>
        </p:nvSpPr>
        <p:spPr bwMode="auto">
          <a:xfrm>
            <a:off x="1128713" y="-9525"/>
            <a:ext cx="3458294" cy="974725"/>
          </a:xfrm>
          <a:prstGeom prst="rect">
            <a:avLst/>
          </a:prstGeom>
          <a:solidFill>
            <a:schemeClr val="accent1">
              <a:lumMod val="50000"/>
            </a:schemeClr>
          </a:solidFill>
          <a:ln w="9525">
            <a:noFill/>
            <a:miter lim="800000"/>
            <a:headEnd/>
            <a:tailEnd/>
          </a:ln>
        </p:spPr>
        <p:txBody>
          <a:bodyPr lIns="91436" tIns="45718" rIns="91436" bIns="45718" anchor="ctr"/>
          <a:lstStyle/>
          <a:p>
            <a:endParaRPr lang="zh-CN" altLang="zh-CN" sz="2800" b="1" dirty="0">
              <a:solidFill>
                <a:schemeClr val="bg1"/>
              </a:solidFill>
              <a:latin typeface="Calibri" pitchFamily="34" charset="0"/>
              <a:sym typeface="Calibri" pitchFamily="34" charset="0"/>
            </a:endParaRPr>
          </a:p>
        </p:txBody>
      </p:sp>
      <p:pic>
        <p:nvPicPr>
          <p:cNvPr id="10" name="Picture 8">
            <a:hlinkClick r:id="" action="ppaction://hlinkshowjump?jump=nextslide"/>
          </p:cNvPr>
          <p:cNvPicPr>
            <a:picLocks noChangeAspect="1" noChangeArrowheads="1"/>
          </p:cNvPicPr>
          <p:nvPr/>
        </p:nvPicPr>
        <p:blipFill>
          <a:blip r:embed="rId8">
            <a:duotone>
              <a:prstClr val="black"/>
              <a:schemeClr val="tx2">
                <a:tint val="45000"/>
                <a:satMod val="400000"/>
              </a:schemeClr>
            </a:duotone>
          </a:blip>
          <a:srcRect l="-1076" t="-1851"/>
          <a:stretch>
            <a:fillRect/>
          </a:stretch>
        </p:blipFill>
        <p:spPr bwMode="auto">
          <a:xfrm>
            <a:off x="4797926" y="88997"/>
            <a:ext cx="785812" cy="792162"/>
          </a:xfrm>
          <a:prstGeom prst="rect">
            <a:avLst/>
          </a:prstGeom>
          <a:solidFill>
            <a:schemeClr val="bg1"/>
          </a:solidFill>
          <a:ln w="9525">
            <a:noFill/>
            <a:miter lim="800000"/>
            <a:headEnd/>
            <a:tailEnd/>
          </a:ln>
        </p:spPr>
      </p:pic>
      <p:pic>
        <p:nvPicPr>
          <p:cNvPr id="11" name="Picture 8">
            <a:hlinkClick r:id="" action="ppaction://hlinkshowjump?jump=previousslide"/>
          </p:cNvPr>
          <p:cNvPicPr>
            <a:picLocks noChangeArrowheads="1"/>
          </p:cNvPicPr>
          <p:nvPr/>
        </p:nvPicPr>
        <p:blipFill>
          <a:blip r:embed="rId9"/>
          <a:srcRect r="-1076"/>
          <a:stretch>
            <a:fillRect/>
          </a:stretch>
        </p:blipFill>
        <p:spPr bwMode="auto">
          <a:xfrm>
            <a:off x="274638" y="6200775"/>
            <a:ext cx="468312" cy="468313"/>
          </a:xfrm>
          <a:prstGeom prst="rect">
            <a:avLst/>
          </a:prstGeom>
          <a:noFill/>
          <a:ln w="9525">
            <a:noFill/>
            <a:miter lim="800000"/>
            <a:headEnd/>
            <a:tailEnd/>
          </a:ln>
        </p:spPr>
      </p:pic>
      <p:sp>
        <p:nvSpPr>
          <p:cNvPr id="13" name="矩形 27"/>
          <p:cNvSpPr>
            <a:spLocks/>
          </p:cNvSpPr>
          <p:nvPr/>
        </p:nvSpPr>
        <p:spPr bwMode="auto">
          <a:xfrm>
            <a:off x="1128713" y="1052513"/>
            <a:ext cx="11069637" cy="98425"/>
          </a:xfrm>
          <a:prstGeom prst="rect">
            <a:avLst/>
          </a:prstGeom>
          <a:solidFill>
            <a:schemeClr val="tx2">
              <a:lumMod val="40000"/>
              <a:lumOff val="60000"/>
            </a:schemeClr>
          </a:solidFill>
          <a:ln w="9525">
            <a:noFill/>
            <a:miter lim="800000"/>
            <a:headEnd/>
            <a:tailEnd/>
          </a:ln>
        </p:spPr>
        <p:txBody>
          <a:bodyPr lIns="91436" tIns="45718" rIns="91436" bIns="45718" anchor="ctr"/>
          <a:lstStyle/>
          <a:p>
            <a:endParaRPr lang="zh-CN" altLang="zh-CN" sz="2200">
              <a:solidFill>
                <a:srgbClr val="FFFFFF"/>
              </a:solidFill>
              <a:latin typeface="宋体" charset="-122"/>
              <a:sym typeface="宋体" charset="-122"/>
            </a:endParaRPr>
          </a:p>
        </p:txBody>
      </p:sp>
      <p:sp>
        <p:nvSpPr>
          <p:cNvPr id="15" name="Title Tile"/>
          <p:cNvSpPr>
            <a:spLocks/>
          </p:cNvSpPr>
          <p:nvPr/>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
        <p:nvSpPr>
          <p:cNvPr id="17" name="Circle Arrow"/>
          <p:cNvSpPr>
            <a:spLocks noEditPoints="1" noChangeArrowheads="1"/>
          </p:cNvSpPr>
          <p:nvPr/>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25" name="Text Box 26"/>
          <p:cNvSpPr txBox="1">
            <a:spLocks noChangeArrowheads="1"/>
          </p:cNvSpPr>
          <p:nvPr/>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dirty="0"/>
              <a:t>1.</a:t>
            </a:r>
            <a:r>
              <a:rPr lang="zh-CN" altLang="en-US" dirty="0"/>
              <a:t>掌握市场营销学的定义</a:t>
            </a:r>
          </a:p>
        </p:txBody>
      </p:sp>
      <p:sp>
        <p:nvSpPr>
          <p:cNvPr id="26" name="Title Tile"/>
          <p:cNvSpPr>
            <a:spLocks/>
          </p:cNvSpPr>
          <p:nvPr/>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99102717"/>
              </p:ext>
            </p:extLst>
          </p:nvPr>
        </p:nvGraphicFramePr>
        <p:xfrm>
          <a:off x="554560" y="260649"/>
          <a:ext cx="360040" cy="360040"/>
        </p:xfrm>
        <a:graphic>
          <a:graphicData uri="http://schemas.openxmlformats.org/presentationml/2006/ole">
            <mc:AlternateContent xmlns:mc="http://schemas.openxmlformats.org/markup-compatibility/2006">
              <mc:Choice xmlns:v="urn:schemas-microsoft-com:vml" Requires="v">
                <p:oleObj spid="_x0000_s12481" r:id="rId10" imgW="1929960" imgH="1929960" progId="">
                  <p:embed/>
                </p:oleObj>
              </mc:Choice>
              <mc:Fallback>
                <p:oleObj r:id="rId10" imgW="1929960" imgH="1929960" progId="">
                  <p:embed/>
                  <p:pic>
                    <p:nvPicPr>
                      <p:cNvPr id="5" name="对象 4"/>
                      <p:cNvPicPr/>
                      <p:nvPr/>
                    </p:nvPicPr>
                    <p:blipFill>
                      <a:blip r:embed="rId11"/>
                      <a:stretch>
                        <a:fillRect/>
                      </a:stretch>
                    </p:blipFill>
                    <p:spPr>
                      <a:xfrm>
                        <a:off x="554560" y="260649"/>
                        <a:ext cx="360040" cy="360040"/>
                      </a:xfrm>
                      <a:prstGeom prst="rect">
                        <a:avLst/>
                      </a:prstGeom>
                    </p:spPr>
                  </p:pic>
                </p:oleObj>
              </mc:Fallback>
            </mc:AlternateContent>
          </a:graphicData>
        </a:graphic>
      </p:graphicFrame>
      <p:pic>
        <p:nvPicPr>
          <p:cNvPr id="4" name="图片 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39958" y="6319838"/>
            <a:ext cx="3118433" cy="490609"/>
          </a:xfrm>
          <a:prstGeom prst="rect">
            <a:avLst/>
          </a:prstGeom>
        </p:spPr>
      </p:pic>
    </p:spTree>
    <p:extLst>
      <p:ext uri="{BB962C8B-B14F-4D97-AF65-F5344CB8AC3E}">
        <p14:creationId xmlns:p14="http://schemas.microsoft.com/office/powerpoint/2010/main" val="2970436578"/>
      </p:ext>
    </p:extLst>
  </p:cSld>
  <p:clrMap bg1="lt1" tx1="dk1" bg2="lt2" tx2="dk2" accent1="accent1" accent2="accent2" accent3="accent3" accent4="accent4" accent5="accent5" accent6="accent6" hlink="hlink" folHlink="folHlink"/>
  <p:sldLayoutIdLst>
    <p:sldLayoutId id="2147483690" r:id="rId1"/>
    <p:sldLayoutId id="2147483702" r:id="rId2"/>
    <p:sldLayoutId id="2147483696" r:id="rId3"/>
    <p:sldLayoutId id="2147483699" r:id="rId4"/>
    <p:sldLayoutId id="2147483720"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7" Type="http://schemas.openxmlformats.org/officeDocument/2006/relationships/tags" Target="../tags/tag143.xml"/><Relationship Id="rId299" Type="http://schemas.openxmlformats.org/officeDocument/2006/relationships/tags" Target="../tags/tag325.xml"/><Relationship Id="rId21" Type="http://schemas.openxmlformats.org/officeDocument/2006/relationships/tags" Target="../tags/tag47.xml"/><Relationship Id="rId63" Type="http://schemas.openxmlformats.org/officeDocument/2006/relationships/tags" Target="../tags/tag89.xml"/><Relationship Id="rId159" Type="http://schemas.openxmlformats.org/officeDocument/2006/relationships/tags" Target="../tags/tag185.xml"/><Relationship Id="rId324" Type="http://schemas.openxmlformats.org/officeDocument/2006/relationships/tags" Target="../tags/tag350.xml"/><Relationship Id="rId366" Type="http://schemas.openxmlformats.org/officeDocument/2006/relationships/tags" Target="../tags/tag392.xml"/><Relationship Id="rId170" Type="http://schemas.openxmlformats.org/officeDocument/2006/relationships/tags" Target="../tags/tag196.xml"/><Relationship Id="rId226" Type="http://schemas.openxmlformats.org/officeDocument/2006/relationships/tags" Target="../tags/tag252.xml"/><Relationship Id="rId268" Type="http://schemas.openxmlformats.org/officeDocument/2006/relationships/tags" Target="../tags/tag294.xml"/><Relationship Id="rId32" Type="http://schemas.openxmlformats.org/officeDocument/2006/relationships/tags" Target="../tags/tag58.xml"/><Relationship Id="rId74" Type="http://schemas.openxmlformats.org/officeDocument/2006/relationships/tags" Target="../tags/tag100.xml"/><Relationship Id="rId128" Type="http://schemas.openxmlformats.org/officeDocument/2006/relationships/tags" Target="../tags/tag154.xml"/><Relationship Id="rId335" Type="http://schemas.openxmlformats.org/officeDocument/2006/relationships/tags" Target="../tags/tag361.xml"/><Relationship Id="rId377" Type="http://schemas.openxmlformats.org/officeDocument/2006/relationships/tags" Target="../tags/tag403.xml"/><Relationship Id="rId5" Type="http://schemas.openxmlformats.org/officeDocument/2006/relationships/tags" Target="../tags/tag31.xml"/><Relationship Id="rId181" Type="http://schemas.openxmlformats.org/officeDocument/2006/relationships/tags" Target="../tags/tag207.xml"/><Relationship Id="rId237" Type="http://schemas.openxmlformats.org/officeDocument/2006/relationships/tags" Target="../tags/tag263.xml"/><Relationship Id="rId279" Type="http://schemas.openxmlformats.org/officeDocument/2006/relationships/tags" Target="../tags/tag305.xml"/><Relationship Id="rId43" Type="http://schemas.openxmlformats.org/officeDocument/2006/relationships/tags" Target="../tags/tag69.xml"/><Relationship Id="rId139" Type="http://schemas.openxmlformats.org/officeDocument/2006/relationships/tags" Target="../tags/tag165.xml"/><Relationship Id="rId290" Type="http://schemas.openxmlformats.org/officeDocument/2006/relationships/tags" Target="../tags/tag316.xml"/><Relationship Id="rId304" Type="http://schemas.openxmlformats.org/officeDocument/2006/relationships/tags" Target="../tags/tag330.xml"/><Relationship Id="rId346" Type="http://schemas.openxmlformats.org/officeDocument/2006/relationships/tags" Target="../tags/tag372.xml"/><Relationship Id="rId85" Type="http://schemas.openxmlformats.org/officeDocument/2006/relationships/tags" Target="../tags/tag111.xml"/><Relationship Id="rId150" Type="http://schemas.openxmlformats.org/officeDocument/2006/relationships/tags" Target="../tags/tag176.xml"/><Relationship Id="rId192" Type="http://schemas.openxmlformats.org/officeDocument/2006/relationships/tags" Target="../tags/tag218.xml"/><Relationship Id="rId206" Type="http://schemas.openxmlformats.org/officeDocument/2006/relationships/tags" Target="../tags/tag232.xml"/><Relationship Id="rId248" Type="http://schemas.openxmlformats.org/officeDocument/2006/relationships/tags" Target="../tags/tag274.xml"/><Relationship Id="rId12" Type="http://schemas.openxmlformats.org/officeDocument/2006/relationships/tags" Target="../tags/tag38.xml"/><Relationship Id="rId108" Type="http://schemas.openxmlformats.org/officeDocument/2006/relationships/tags" Target="../tags/tag134.xml"/><Relationship Id="rId315" Type="http://schemas.openxmlformats.org/officeDocument/2006/relationships/tags" Target="../tags/tag341.xml"/><Relationship Id="rId357" Type="http://schemas.openxmlformats.org/officeDocument/2006/relationships/tags" Target="../tags/tag383.xml"/><Relationship Id="rId54" Type="http://schemas.openxmlformats.org/officeDocument/2006/relationships/tags" Target="../tags/tag80.xml"/><Relationship Id="rId96" Type="http://schemas.openxmlformats.org/officeDocument/2006/relationships/tags" Target="../tags/tag122.xml"/><Relationship Id="rId161" Type="http://schemas.openxmlformats.org/officeDocument/2006/relationships/tags" Target="../tags/tag187.xml"/><Relationship Id="rId217" Type="http://schemas.openxmlformats.org/officeDocument/2006/relationships/tags" Target="../tags/tag243.xml"/><Relationship Id="rId259" Type="http://schemas.openxmlformats.org/officeDocument/2006/relationships/tags" Target="../tags/tag285.xml"/><Relationship Id="rId23" Type="http://schemas.openxmlformats.org/officeDocument/2006/relationships/tags" Target="../tags/tag49.xml"/><Relationship Id="rId119" Type="http://schemas.openxmlformats.org/officeDocument/2006/relationships/tags" Target="../tags/tag145.xml"/><Relationship Id="rId270" Type="http://schemas.openxmlformats.org/officeDocument/2006/relationships/tags" Target="../tags/tag296.xml"/><Relationship Id="rId326" Type="http://schemas.openxmlformats.org/officeDocument/2006/relationships/tags" Target="../tags/tag352.xml"/><Relationship Id="rId65" Type="http://schemas.openxmlformats.org/officeDocument/2006/relationships/tags" Target="../tags/tag91.xml"/><Relationship Id="rId130" Type="http://schemas.openxmlformats.org/officeDocument/2006/relationships/tags" Target="../tags/tag156.xml"/><Relationship Id="rId368" Type="http://schemas.openxmlformats.org/officeDocument/2006/relationships/tags" Target="../tags/tag394.xml"/><Relationship Id="rId172" Type="http://schemas.openxmlformats.org/officeDocument/2006/relationships/tags" Target="../tags/tag198.xml"/><Relationship Id="rId228" Type="http://schemas.openxmlformats.org/officeDocument/2006/relationships/tags" Target="../tags/tag254.xml"/><Relationship Id="rId281" Type="http://schemas.openxmlformats.org/officeDocument/2006/relationships/tags" Target="../tags/tag307.xml"/><Relationship Id="rId337" Type="http://schemas.openxmlformats.org/officeDocument/2006/relationships/tags" Target="../tags/tag363.xml"/><Relationship Id="rId34" Type="http://schemas.openxmlformats.org/officeDocument/2006/relationships/tags" Target="../tags/tag60.xml"/><Relationship Id="rId76" Type="http://schemas.openxmlformats.org/officeDocument/2006/relationships/tags" Target="../tags/tag102.xml"/><Relationship Id="rId141" Type="http://schemas.openxmlformats.org/officeDocument/2006/relationships/tags" Target="../tags/tag167.xml"/><Relationship Id="rId379" Type="http://schemas.openxmlformats.org/officeDocument/2006/relationships/tags" Target="../tags/tag405.xml"/><Relationship Id="rId7" Type="http://schemas.openxmlformats.org/officeDocument/2006/relationships/tags" Target="../tags/tag33.xml"/><Relationship Id="rId183" Type="http://schemas.openxmlformats.org/officeDocument/2006/relationships/tags" Target="../tags/tag209.xml"/><Relationship Id="rId239" Type="http://schemas.openxmlformats.org/officeDocument/2006/relationships/tags" Target="../tags/tag265.xml"/><Relationship Id="rId250" Type="http://schemas.openxmlformats.org/officeDocument/2006/relationships/tags" Target="../tags/tag276.xml"/><Relationship Id="rId292" Type="http://schemas.openxmlformats.org/officeDocument/2006/relationships/tags" Target="../tags/tag318.xml"/><Relationship Id="rId306" Type="http://schemas.openxmlformats.org/officeDocument/2006/relationships/tags" Target="../tags/tag332.xml"/><Relationship Id="rId45" Type="http://schemas.openxmlformats.org/officeDocument/2006/relationships/tags" Target="../tags/tag71.xml"/><Relationship Id="rId87" Type="http://schemas.openxmlformats.org/officeDocument/2006/relationships/tags" Target="../tags/tag113.xml"/><Relationship Id="rId110" Type="http://schemas.openxmlformats.org/officeDocument/2006/relationships/tags" Target="../tags/tag136.xml"/><Relationship Id="rId348" Type="http://schemas.openxmlformats.org/officeDocument/2006/relationships/tags" Target="../tags/tag374.xml"/><Relationship Id="rId152" Type="http://schemas.openxmlformats.org/officeDocument/2006/relationships/tags" Target="../tags/tag178.xml"/><Relationship Id="rId194" Type="http://schemas.openxmlformats.org/officeDocument/2006/relationships/tags" Target="../tags/tag220.xml"/><Relationship Id="rId208" Type="http://schemas.openxmlformats.org/officeDocument/2006/relationships/tags" Target="../tags/tag234.xml"/><Relationship Id="rId261" Type="http://schemas.openxmlformats.org/officeDocument/2006/relationships/tags" Target="../tags/tag287.xml"/><Relationship Id="rId14" Type="http://schemas.openxmlformats.org/officeDocument/2006/relationships/tags" Target="../tags/tag40.xml"/><Relationship Id="rId56" Type="http://schemas.openxmlformats.org/officeDocument/2006/relationships/tags" Target="../tags/tag82.xml"/><Relationship Id="rId317" Type="http://schemas.openxmlformats.org/officeDocument/2006/relationships/tags" Target="../tags/tag343.xml"/><Relationship Id="rId359" Type="http://schemas.openxmlformats.org/officeDocument/2006/relationships/tags" Target="../tags/tag385.xml"/><Relationship Id="rId98" Type="http://schemas.openxmlformats.org/officeDocument/2006/relationships/tags" Target="../tags/tag124.xml"/><Relationship Id="rId121" Type="http://schemas.openxmlformats.org/officeDocument/2006/relationships/tags" Target="../tags/tag147.xml"/><Relationship Id="rId163" Type="http://schemas.openxmlformats.org/officeDocument/2006/relationships/tags" Target="../tags/tag189.xml"/><Relationship Id="rId219" Type="http://schemas.openxmlformats.org/officeDocument/2006/relationships/tags" Target="../tags/tag245.xml"/><Relationship Id="rId370" Type="http://schemas.openxmlformats.org/officeDocument/2006/relationships/tags" Target="../tags/tag396.xml"/><Relationship Id="rId230" Type="http://schemas.openxmlformats.org/officeDocument/2006/relationships/tags" Target="../tags/tag256.xml"/><Relationship Id="rId25" Type="http://schemas.openxmlformats.org/officeDocument/2006/relationships/tags" Target="../tags/tag51.xml"/><Relationship Id="rId67" Type="http://schemas.openxmlformats.org/officeDocument/2006/relationships/tags" Target="../tags/tag93.xml"/><Relationship Id="rId272" Type="http://schemas.openxmlformats.org/officeDocument/2006/relationships/tags" Target="../tags/tag298.xml"/><Relationship Id="rId328" Type="http://schemas.openxmlformats.org/officeDocument/2006/relationships/tags" Target="../tags/tag354.xml"/><Relationship Id="rId132" Type="http://schemas.openxmlformats.org/officeDocument/2006/relationships/tags" Target="../tags/tag158.xml"/><Relationship Id="rId174" Type="http://schemas.openxmlformats.org/officeDocument/2006/relationships/tags" Target="../tags/tag200.xml"/><Relationship Id="rId381" Type="http://schemas.openxmlformats.org/officeDocument/2006/relationships/tags" Target="../tags/tag407.xml"/><Relationship Id="rId241" Type="http://schemas.openxmlformats.org/officeDocument/2006/relationships/tags" Target="../tags/tag267.xml"/><Relationship Id="rId36" Type="http://schemas.openxmlformats.org/officeDocument/2006/relationships/tags" Target="../tags/tag62.xml"/><Relationship Id="rId283" Type="http://schemas.openxmlformats.org/officeDocument/2006/relationships/tags" Target="../tags/tag309.xml"/><Relationship Id="rId339" Type="http://schemas.openxmlformats.org/officeDocument/2006/relationships/tags" Target="../tags/tag365.xml"/><Relationship Id="rId78" Type="http://schemas.openxmlformats.org/officeDocument/2006/relationships/tags" Target="../tags/tag104.xml"/><Relationship Id="rId101" Type="http://schemas.openxmlformats.org/officeDocument/2006/relationships/tags" Target="../tags/tag127.xml"/><Relationship Id="rId143" Type="http://schemas.openxmlformats.org/officeDocument/2006/relationships/tags" Target="../tags/tag169.xml"/><Relationship Id="rId185" Type="http://schemas.openxmlformats.org/officeDocument/2006/relationships/tags" Target="../tags/tag211.xml"/><Relationship Id="rId350" Type="http://schemas.openxmlformats.org/officeDocument/2006/relationships/tags" Target="../tags/tag376.xml"/><Relationship Id="rId9" Type="http://schemas.openxmlformats.org/officeDocument/2006/relationships/tags" Target="../tags/tag35.xml"/><Relationship Id="rId210" Type="http://schemas.openxmlformats.org/officeDocument/2006/relationships/tags" Target="../tags/tag236.xml"/><Relationship Id="rId26" Type="http://schemas.openxmlformats.org/officeDocument/2006/relationships/tags" Target="../tags/tag52.xml"/><Relationship Id="rId231" Type="http://schemas.openxmlformats.org/officeDocument/2006/relationships/tags" Target="../tags/tag257.xml"/><Relationship Id="rId252" Type="http://schemas.openxmlformats.org/officeDocument/2006/relationships/tags" Target="../tags/tag278.xml"/><Relationship Id="rId273" Type="http://schemas.openxmlformats.org/officeDocument/2006/relationships/tags" Target="../tags/tag299.xml"/><Relationship Id="rId294" Type="http://schemas.openxmlformats.org/officeDocument/2006/relationships/tags" Target="../tags/tag320.xml"/><Relationship Id="rId308" Type="http://schemas.openxmlformats.org/officeDocument/2006/relationships/tags" Target="../tags/tag334.xml"/><Relationship Id="rId329" Type="http://schemas.openxmlformats.org/officeDocument/2006/relationships/tags" Target="../tags/tag355.xml"/><Relationship Id="rId47" Type="http://schemas.openxmlformats.org/officeDocument/2006/relationships/tags" Target="../tags/tag73.xml"/><Relationship Id="rId68" Type="http://schemas.openxmlformats.org/officeDocument/2006/relationships/tags" Target="../tags/tag94.xml"/><Relationship Id="rId89" Type="http://schemas.openxmlformats.org/officeDocument/2006/relationships/tags" Target="../tags/tag115.xml"/><Relationship Id="rId112" Type="http://schemas.openxmlformats.org/officeDocument/2006/relationships/tags" Target="../tags/tag138.xml"/><Relationship Id="rId133" Type="http://schemas.openxmlformats.org/officeDocument/2006/relationships/tags" Target="../tags/tag159.xml"/><Relationship Id="rId154" Type="http://schemas.openxmlformats.org/officeDocument/2006/relationships/tags" Target="../tags/tag180.xml"/><Relationship Id="rId175" Type="http://schemas.openxmlformats.org/officeDocument/2006/relationships/tags" Target="../tags/tag201.xml"/><Relationship Id="rId340" Type="http://schemas.openxmlformats.org/officeDocument/2006/relationships/tags" Target="../tags/tag366.xml"/><Relationship Id="rId361" Type="http://schemas.openxmlformats.org/officeDocument/2006/relationships/tags" Target="../tags/tag387.xml"/><Relationship Id="rId196" Type="http://schemas.openxmlformats.org/officeDocument/2006/relationships/tags" Target="../tags/tag222.xml"/><Relationship Id="rId200" Type="http://schemas.openxmlformats.org/officeDocument/2006/relationships/tags" Target="../tags/tag226.xml"/><Relationship Id="rId382" Type="http://schemas.openxmlformats.org/officeDocument/2006/relationships/slideLayout" Target="../slideLayouts/slideLayout2.xml"/><Relationship Id="rId16" Type="http://schemas.openxmlformats.org/officeDocument/2006/relationships/tags" Target="../tags/tag42.xml"/><Relationship Id="rId221" Type="http://schemas.openxmlformats.org/officeDocument/2006/relationships/tags" Target="../tags/tag247.xml"/><Relationship Id="rId242" Type="http://schemas.openxmlformats.org/officeDocument/2006/relationships/tags" Target="../tags/tag268.xml"/><Relationship Id="rId263" Type="http://schemas.openxmlformats.org/officeDocument/2006/relationships/tags" Target="../tags/tag289.xml"/><Relationship Id="rId284" Type="http://schemas.openxmlformats.org/officeDocument/2006/relationships/tags" Target="../tags/tag310.xml"/><Relationship Id="rId319" Type="http://schemas.openxmlformats.org/officeDocument/2006/relationships/tags" Target="../tags/tag345.xml"/><Relationship Id="rId37" Type="http://schemas.openxmlformats.org/officeDocument/2006/relationships/tags" Target="../tags/tag63.xml"/><Relationship Id="rId58" Type="http://schemas.openxmlformats.org/officeDocument/2006/relationships/tags" Target="../tags/tag84.xml"/><Relationship Id="rId79" Type="http://schemas.openxmlformats.org/officeDocument/2006/relationships/tags" Target="../tags/tag105.xml"/><Relationship Id="rId102" Type="http://schemas.openxmlformats.org/officeDocument/2006/relationships/tags" Target="../tags/tag128.xml"/><Relationship Id="rId123" Type="http://schemas.openxmlformats.org/officeDocument/2006/relationships/tags" Target="../tags/tag149.xml"/><Relationship Id="rId144" Type="http://schemas.openxmlformats.org/officeDocument/2006/relationships/tags" Target="../tags/tag170.xml"/><Relationship Id="rId330" Type="http://schemas.openxmlformats.org/officeDocument/2006/relationships/tags" Target="../tags/tag356.xml"/><Relationship Id="rId90" Type="http://schemas.openxmlformats.org/officeDocument/2006/relationships/tags" Target="../tags/tag116.xml"/><Relationship Id="rId165" Type="http://schemas.openxmlformats.org/officeDocument/2006/relationships/tags" Target="../tags/tag191.xml"/><Relationship Id="rId186" Type="http://schemas.openxmlformats.org/officeDocument/2006/relationships/tags" Target="../tags/tag212.xml"/><Relationship Id="rId351" Type="http://schemas.openxmlformats.org/officeDocument/2006/relationships/tags" Target="../tags/tag377.xml"/><Relationship Id="rId372" Type="http://schemas.openxmlformats.org/officeDocument/2006/relationships/tags" Target="../tags/tag398.xml"/><Relationship Id="rId211" Type="http://schemas.openxmlformats.org/officeDocument/2006/relationships/tags" Target="../tags/tag237.xml"/><Relationship Id="rId232" Type="http://schemas.openxmlformats.org/officeDocument/2006/relationships/tags" Target="../tags/tag258.xml"/><Relationship Id="rId253" Type="http://schemas.openxmlformats.org/officeDocument/2006/relationships/tags" Target="../tags/tag279.xml"/><Relationship Id="rId274" Type="http://schemas.openxmlformats.org/officeDocument/2006/relationships/tags" Target="../tags/tag300.xml"/><Relationship Id="rId295" Type="http://schemas.openxmlformats.org/officeDocument/2006/relationships/tags" Target="../tags/tag321.xml"/><Relationship Id="rId309" Type="http://schemas.openxmlformats.org/officeDocument/2006/relationships/tags" Target="../tags/tag335.xml"/><Relationship Id="rId27" Type="http://schemas.openxmlformats.org/officeDocument/2006/relationships/tags" Target="../tags/tag53.xml"/><Relationship Id="rId48" Type="http://schemas.openxmlformats.org/officeDocument/2006/relationships/tags" Target="../tags/tag74.xml"/><Relationship Id="rId69" Type="http://schemas.openxmlformats.org/officeDocument/2006/relationships/tags" Target="../tags/tag95.xml"/><Relationship Id="rId113" Type="http://schemas.openxmlformats.org/officeDocument/2006/relationships/tags" Target="../tags/tag139.xml"/><Relationship Id="rId134" Type="http://schemas.openxmlformats.org/officeDocument/2006/relationships/tags" Target="../tags/tag160.xml"/><Relationship Id="rId320" Type="http://schemas.openxmlformats.org/officeDocument/2006/relationships/tags" Target="../tags/tag346.xml"/><Relationship Id="rId80" Type="http://schemas.openxmlformats.org/officeDocument/2006/relationships/tags" Target="../tags/tag106.xml"/><Relationship Id="rId155" Type="http://schemas.openxmlformats.org/officeDocument/2006/relationships/tags" Target="../tags/tag181.xml"/><Relationship Id="rId176" Type="http://schemas.openxmlformats.org/officeDocument/2006/relationships/tags" Target="../tags/tag202.xml"/><Relationship Id="rId197" Type="http://schemas.openxmlformats.org/officeDocument/2006/relationships/tags" Target="../tags/tag223.xml"/><Relationship Id="rId341" Type="http://schemas.openxmlformats.org/officeDocument/2006/relationships/tags" Target="../tags/tag367.xml"/><Relationship Id="rId362" Type="http://schemas.openxmlformats.org/officeDocument/2006/relationships/tags" Target="../tags/tag388.xml"/><Relationship Id="rId201" Type="http://schemas.openxmlformats.org/officeDocument/2006/relationships/tags" Target="../tags/tag227.xml"/><Relationship Id="rId222" Type="http://schemas.openxmlformats.org/officeDocument/2006/relationships/tags" Target="../tags/tag248.xml"/><Relationship Id="rId243" Type="http://schemas.openxmlformats.org/officeDocument/2006/relationships/tags" Target="../tags/tag269.xml"/><Relationship Id="rId264" Type="http://schemas.openxmlformats.org/officeDocument/2006/relationships/tags" Target="../tags/tag290.xml"/><Relationship Id="rId285" Type="http://schemas.openxmlformats.org/officeDocument/2006/relationships/tags" Target="../tags/tag311.xml"/><Relationship Id="rId17" Type="http://schemas.openxmlformats.org/officeDocument/2006/relationships/tags" Target="../tags/tag43.xml"/><Relationship Id="rId38" Type="http://schemas.openxmlformats.org/officeDocument/2006/relationships/tags" Target="../tags/tag64.xml"/><Relationship Id="rId59" Type="http://schemas.openxmlformats.org/officeDocument/2006/relationships/tags" Target="../tags/tag85.xml"/><Relationship Id="rId103" Type="http://schemas.openxmlformats.org/officeDocument/2006/relationships/tags" Target="../tags/tag129.xml"/><Relationship Id="rId124" Type="http://schemas.openxmlformats.org/officeDocument/2006/relationships/tags" Target="../tags/tag150.xml"/><Relationship Id="rId310" Type="http://schemas.openxmlformats.org/officeDocument/2006/relationships/tags" Target="../tags/tag336.xml"/><Relationship Id="rId70" Type="http://schemas.openxmlformats.org/officeDocument/2006/relationships/tags" Target="../tags/tag96.xml"/><Relationship Id="rId91" Type="http://schemas.openxmlformats.org/officeDocument/2006/relationships/tags" Target="../tags/tag117.xml"/><Relationship Id="rId145" Type="http://schemas.openxmlformats.org/officeDocument/2006/relationships/tags" Target="../tags/tag171.xml"/><Relationship Id="rId166" Type="http://schemas.openxmlformats.org/officeDocument/2006/relationships/tags" Target="../tags/tag192.xml"/><Relationship Id="rId187" Type="http://schemas.openxmlformats.org/officeDocument/2006/relationships/tags" Target="../tags/tag213.xml"/><Relationship Id="rId331" Type="http://schemas.openxmlformats.org/officeDocument/2006/relationships/tags" Target="../tags/tag357.xml"/><Relationship Id="rId352" Type="http://schemas.openxmlformats.org/officeDocument/2006/relationships/tags" Target="../tags/tag378.xml"/><Relationship Id="rId373" Type="http://schemas.openxmlformats.org/officeDocument/2006/relationships/tags" Target="../tags/tag399.xml"/><Relationship Id="rId1" Type="http://schemas.openxmlformats.org/officeDocument/2006/relationships/tags" Target="../tags/tag27.xml"/><Relationship Id="rId212" Type="http://schemas.openxmlformats.org/officeDocument/2006/relationships/tags" Target="../tags/tag238.xml"/><Relationship Id="rId233" Type="http://schemas.openxmlformats.org/officeDocument/2006/relationships/tags" Target="../tags/tag259.xml"/><Relationship Id="rId254" Type="http://schemas.openxmlformats.org/officeDocument/2006/relationships/tags" Target="../tags/tag280.xml"/><Relationship Id="rId28" Type="http://schemas.openxmlformats.org/officeDocument/2006/relationships/tags" Target="../tags/tag54.xml"/><Relationship Id="rId49" Type="http://schemas.openxmlformats.org/officeDocument/2006/relationships/tags" Target="../tags/tag75.xml"/><Relationship Id="rId114" Type="http://schemas.openxmlformats.org/officeDocument/2006/relationships/tags" Target="../tags/tag140.xml"/><Relationship Id="rId275" Type="http://schemas.openxmlformats.org/officeDocument/2006/relationships/tags" Target="../tags/tag301.xml"/><Relationship Id="rId296" Type="http://schemas.openxmlformats.org/officeDocument/2006/relationships/tags" Target="../tags/tag322.xml"/><Relationship Id="rId300" Type="http://schemas.openxmlformats.org/officeDocument/2006/relationships/tags" Target="../tags/tag326.xml"/><Relationship Id="rId60" Type="http://schemas.openxmlformats.org/officeDocument/2006/relationships/tags" Target="../tags/tag86.xml"/><Relationship Id="rId81" Type="http://schemas.openxmlformats.org/officeDocument/2006/relationships/tags" Target="../tags/tag107.xml"/><Relationship Id="rId135" Type="http://schemas.openxmlformats.org/officeDocument/2006/relationships/tags" Target="../tags/tag161.xml"/><Relationship Id="rId156" Type="http://schemas.openxmlformats.org/officeDocument/2006/relationships/tags" Target="../tags/tag182.xml"/><Relationship Id="rId177" Type="http://schemas.openxmlformats.org/officeDocument/2006/relationships/tags" Target="../tags/tag203.xml"/><Relationship Id="rId198" Type="http://schemas.openxmlformats.org/officeDocument/2006/relationships/tags" Target="../tags/tag224.xml"/><Relationship Id="rId321" Type="http://schemas.openxmlformats.org/officeDocument/2006/relationships/tags" Target="../tags/tag347.xml"/><Relationship Id="rId342" Type="http://schemas.openxmlformats.org/officeDocument/2006/relationships/tags" Target="../tags/tag368.xml"/><Relationship Id="rId363" Type="http://schemas.openxmlformats.org/officeDocument/2006/relationships/tags" Target="../tags/tag389.xml"/><Relationship Id="rId202" Type="http://schemas.openxmlformats.org/officeDocument/2006/relationships/tags" Target="../tags/tag228.xml"/><Relationship Id="rId223" Type="http://schemas.openxmlformats.org/officeDocument/2006/relationships/tags" Target="../tags/tag249.xml"/><Relationship Id="rId244" Type="http://schemas.openxmlformats.org/officeDocument/2006/relationships/tags" Target="../tags/tag270.xml"/><Relationship Id="rId18" Type="http://schemas.openxmlformats.org/officeDocument/2006/relationships/tags" Target="../tags/tag44.xml"/><Relationship Id="rId39" Type="http://schemas.openxmlformats.org/officeDocument/2006/relationships/tags" Target="../tags/tag65.xml"/><Relationship Id="rId265" Type="http://schemas.openxmlformats.org/officeDocument/2006/relationships/tags" Target="../tags/tag291.xml"/><Relationship Id="rId286" Type="http://schemas.openxmlformats.org/officeDocument/2006/relationships/tags" Target="../tags/tag312.xml"/><Relationship Id="rId50" Type="http://schemas.openxmlformats.org/officeDocument/2006/relationships/tags" Target="../tags/tag76.xml"/><Relationship Id="rId104" Type="http://schemas.openxmlformats.org/officeDocument/2006/relationships/tags" Target="../tags/tag130.xml"/><Relationship Id="rId125" Type="http://schemas.openxmlformats.org/officeDocument/2006/relationships/tags" Target="../tags/tag151.xml"/><Relationship Id="rId146" Type="http://schemas.openxmlformats.org/officeDocument/2006/relationships/tags" Target="../tags/tag172.xml"/><Relationship Id="rId167" Type="http://schemas.openxmlformats.org/officeDocument/2006/relationships/tags" Target="../tags/tag193.xml"/><Relationship Id="rId188" Type="http://schemas.openxmlformats.org/officeDocument/2006/relationships/tags" Target="../tags/tag214.xml"/><Relationship Id="rId311" Type="http://schemas.openxmlformats.org/officeDocument/2006/relationships/tags" Target="../tags/tag337.xml"/><Relationship Id="rId332" Type="http://schemas.openxmlformats.org/officeDocument/2006/relationships/tags" Target="../tags/tag358.xml"/><Relationship Id="rId353" Type="http://schemas.openxmlformats.org/officeDocument/2006/relationships/tags" Target="../tags/tag379.xml"/><Relationship Id="rId374" Type="http://schemas.openxmlformats.org/officeDocument/2006/relationships/tags" Target="../tags/tag400.xml"/><Relationship Id="rId71" Type="http://schemas.openxmlformats.org/officeDocument/2006/relationships/tags" Target="../tags/tag97.xml"/><Relationship Id="rId92" Type="http://schemas.openxmlformats.org/officeDocument/2006/relationships/tags" Target="../tags/tag118.xml"/><Relationship Id="rId213" Type="http://schemas.openxmlformats.org/officeDocument/2006/relationships/tags" Target="../tags/tag239.xml"/><Relationship Id="rId234" Type="http://schemas.openxmlformats.org/officeDocument/2006/relationships/tags" Target="../tags/tag260.xml"/><Relationship Id="rId2" Type="http://schemas.openxmlformats.org/officeDocument/2006/relationships/tags" Target="../tags/tag28.xml"/><Relationship Id="rId29" Type="http://schemas.openxmlformats.org/officeDocument/2006/relationships/tags" Target="../tags/tag55.xml"/><Relationship Id="rId255" Type="http://schemas.openxmlformats.org/officeDocument/2006/relationships/tags" Target="../tags/tag281.xml"/><Relationship Id="rId276" Type="http://schemas.openxmlformats.org/officeDocument/2006/relationships/tags" Target="../tags/tag302.xml"/><Relationship Id="rId297" Type="http://schemas.openxmlformats.org/officeDocument/2006/relationships/tags" Target="../tags/tag323.xml"/><Relationship Id="rId40" Type="http://schemas.openxmlformats.org/officeDocument/2006/relationships/tags" Target="../tags/tag66.xml"/><Relationship Id="rId115" Type="http://schemas.openxmlformats.org/officeDocument/2006/relationships/tags" Target="../tags/tag141.xml"/><Relationship Id="rId136" Type="http://schemas.openxmlformats.org/officeDocument/2006/relationships/tags" Target="../tags/tag162.xml"/><Relationship Id="rId157" Type="http://schemas.openxmlformats.org/officeDocument/2006/relationships/tags" Target="../tags/tag183.xml"/><Relationship Id="rId178" Type="http://schemas.openxmlformats.org/officeDocument/2006/relationships/tags" Target="../tags/tag204.xml"/><Relationship Id="rId301" Type="http://schemas.openxmlformats.org/officeDocument/2006/relationships/tags" Target="../tags/tag327.xml"/><Relationship Id="rId322" Type="http://schemas.openxmlformats.org/officeDocument/2006/relationships/tags" Target="../tags/tag348.xml"/><Relationship Id="rId343" Type="http://schemas.openxmlformats.org/officeDocument/2006/relationships/tags" Target="../tags/tag369.xml"/><Relationship Id="rId364" Type="http://schemas.openxmlformats.org/officeDocument/2006/relationships/tags" Target="../tags/tag390.xml"/><Relationship Id="rId61" Type="http://schemas.openxmlformats.org/officeDocument/2006/relationships/tags" Target="../tags/tag87.xml"/><Relationship Id="rId82" Type="http://schemas.openxmlformats.org/officeDocument/2006/relationships/tags" Target="../tags/tag108.xml"/><Relationship Id="rId199" Type="http://schemas.openxmlformats.org/officeDocument/2006/relationships/tags" Target="../tags/tag225.xml"/><Relationship Id="rId203" Type="http://schemas.openxmlformats.org/officeDocument/2006/relationships/tags" Target="../tags/tag229.xml"/><Relationship Id="rId19" Type="http://schemas.openxmlformats.org/officeDocument/2006/relationships/tags" Target="../tags/tag45.xml"/><Relationship Id="rId224" Type="http://schemas.openxmlformats.org/officeDocument/2006/relationships/tags" Target="../tags/tag250.xml"/><Relationship Id="rId245" Type="http://schemas.openxmlformats.org/officeDocument/2006/relationships/tags" Target="../tags/tag271.xml"/><Relationship Id="rId266" Type="http://schemas.openxmlformats.org/officeDocument/2006/relationships/tags" Target="../tags/tag292.xml"/><Relationship Id="rId287" Type="http://schemas.openxmlformats.org/officeDocument/2006/relationships/tags" Target="../tags/tag313.xml"/><Relationship Id="rId30" Type="http://schemas.openxmlformats.org/officeDocument/2006/relationships/tags" Target="../tags/tag56.xml"/><Relationship Id="rId105" Type="http://schemas.openxmlformats.org/officeDocument/2006/relationships/tags" Target="../tags/tag131.xml"/><Relationship Id="rId126" Type="http://schemas.openxmlformats.org/officeDocument/2006/relationships/tags" Target="../tags/tag152.xml"/><Relationship Id="rId147" Type="http://schemas.openxmlformats.org/officeDocument/2006/relationships/tags" Target="../tags/tag173.xml"/><Relationship Id="rId168" Type="http://schemas.openxmlformats.org/officeDocument/2006/relationships/tags" Target="../tags/tag194.xml"/><Relationship Id="rId312" Type="http://schemas.openxmlformats.org/officeDocument/2006/relationships/tags" Target="../tags/tag338.xml"/><Relationship Id="rId333" Type="http://schemas.openxmlformats.org/officeDocument/2006/relationships/tags" Target="../tags/tag359.xml"/><Relationship Id="rId354" Type="http://schemas.openxmlformats.org/officeDocument/2006/relationships/tags" Target="../tags/tag380.xml"/><Relationship Id="rId51" Type="http://schemas.openxmlformats.org/officeDocument/2006/relationships/tags" Target="../tags/tag77.xml"/><Relationship Id="rId72" Type="http://schemas.openxmlformats.org/officeDocument/2006/relationships/tags" Target="../tags/tag98.xml"/><Relationship Id="rId93" Type="http://schemas.openxmlformats.org/officeDocument/2006/relationships/tags" Target="../tags/tag119.xml"/><Relationship Id="rId189" Type="http://schemas.openxmlformats.org/officeDocument/2006/relationships/tags" Target="../tags/tag215.xml"/><Relationship Id="rId375" Type="http://schemas.openxmlformats.org/officeDocument/2006/relationships/tags" Target="../tags/tag401.xml"/><Relationship Id="rId3" Type="http://schemas.openxmlformats.org/officeDocument/2006/relationships/tags" Target="../tags/tag29.xml"/><Relationship Id="rId214" Type="http://schemas.openxmlformats.org/officeDocument/2006/relationships/tags" Target="../tags/tag240.xml"/><Relationship Id="rId235" Type="http://schemas.openxmlformats.org/officeDocument/2006/relationships/tags" Target="../tags/tag261.xml"/><Relationship Id="rId256" Type="http://schemas.openxmlformats.org/officeDocument/2006/relationships/tags" Target="../tags/tag282.xml"/><Relationship Id="rId277" Type="http://schemas.openxmlformats.org/officeDocument/2006/relationships/tags" Target="../tags/tag303.xml"/><Relationship Id="rId298" Type="http://schemas.openxmlformats.org/officeDocument/2006/relationships/tags" Target="../tags/tag324.xml"/><Relationship Id="rId116" Type="http://schemas.openxmlformats.org/officeDocument/2006/relationships/tags" Target="../tags/tag142.xml"/><Relationship Id="rId137" Type="http://schemas.openxmlformats.org/officeDocument/2006/relationships/tags" Target="../tags/tag163.xml"/><Relationship Id="rId158" Type="http://schemas.openxmlformats.org/officeDocument/2006/relationships/tags" Target="../tags/tag184.xml"/><Relationship Id="rId302" Type="http://schemas.openxmlformats.org/officeDocument/2006/relationships/tags" Target="../tags/tag328.xml"/><Relationship Id="rId323" Type="http://schemas.openxmlformats.org/officeDocument/2006/relationships/tags" Target="../tags/tag349.xml"/><Relationship Id="rId344" Type="http://schemas.openxmlformats.org/officeDocument/2006/relationships/tags" Target="../tags/tag370.xml"/><Relationship Id="rId20" Type="http://schemas.openxmlformats.org/officeDocument/2006/relationships/tags" Target="../tags/tag46.xml"/><Relationship Id="rId41" Type="http://schemas.openxmlformats.org/officeDocument/2006/relationships/tags" Target="../tags/tag67.xml"/><Relationship Id="rId62" Type="http://schemas.openxmlformats.org/officeDocument/2006/relationships/tags" Target="../tags/tag88.xml"/><Relationship Id="rId83" Type="http://schemas.openxmlformats.org/officeDocument/2006/relationships/tags" Target="../tags/tag109.xml"/><Relationship Id="rId179" Type="http://schemas.openxmlformats.org/officeDocument/2006/relationships/tags" Target="../tags/tag205.xml"/><Relationship Id="rId365" Type="http://schemas.openxmlformats.org/officeDocument/2006/relationships/tags" Target="../tags/tag391.xml"/><Relationship Id="rId190" Type="http://schemas.openxmlformats.org/officeDocument/2006/relationships/tags" Target="../tags/tag216.xml"/><Relationship Id="rId204" Type="http://schemas.openxmlformats.org/officeDocument/2006/relationships/tags" Target="../tags/tag230.xml"/><Relationship Id="rId225" Type="http://schemas.openxmlformats.org/officeDocument/2006/relationships/tags" Target="../tags/tag251.xml"/><Relationship Id="rId246" Type="http://schemas.openxmlformats.org/officeDocument/2006/relationships/tags" Target="../tags/tag272.xml"/><Relationship Id="rId267" Type="http://schemas.openxmlformats.org/officeDocument/2006/relationships/tags" Target="../tags/tag293.xml"/><Relationship Id="rId288" Type="http://schemas.openxmlformats.org/officeDocument/2006/relationships/tags" Target="../tags/tag314.xml"/><Relationship Id="rId106" Type="http://schemas.openxmlformats.org/officeDocument/2006/relationships/tags" Target="../tags/tag132.xml"/><Relationship Id="rId127" Type="http://schemas.openxmlformats.org/officeDocument/2006/relationships/tags" Target="../tags/tag153.xml"/><Relationship Id="rId313" Type="http://schemas.openxmlformats.org/officeDocument/2006/relationships/tags" Target="../tags/tag339.xml"/><Relationship Id="rId10" Type="http://schemas.openxmlformats.org/officeDocument/2006/relationships/tags" Target="../tags/tag36.xml"/><Relationship Id="rId31" Type="http://schemas.openxmlformats.org/officeDocument/2006/relationships/tags" Target="../tags/tag57.xml"/><Relationship Id="rId52" Type="http://schemas.openxmlformats.org/officeDocument/2006/relationships/tags" Target="../tags/tag78.xml"/><Relationship Id="rId73" Type="http://schemas.openxmlformats.org/officeDocument/2006/relationships/tags" Target="../tags/tag99.xml"/><Relationship Id="rId94" Type="http://schemas.openxmlformats.org/officeDocument/2006/relationships/tags" Target="../tags/tag120.xml"/><Relationship Id="rId148" Type="http://schemas.openxmlformats.org/officeDocument/2006/relationships/tags" Target="../tags/tag174.xml"/><Relationship Id="rId169" Type="http://schemas.openxmlformats.org/officeDocument/2006/relationships/tags" Target="../tags/tag195.xml"/><Relationship Id="rId334" Type="http://schemas.openxmlformats.org/officeDocument/2006/relationships/tags" Target="../tags/tag360.xml"/><Relationship Id="rId355" Type="http://schemas.openxmlformats.org/officeDocument/2006/relationships/tags" Target="../tags/tag381.xml"/><Relationship Id="rId376" Type="http://schemas.openxmlformats.org/officeDocument/2006/relationships/tags" Target="../tags/tag402.xml"/><Relationship Id="rId4" Type="http://schemas.openxmlformats.org/officeDocument/2006/relationships/tags" Target="../tags/tag30.xml"/><Relationship Id="rId180" Type="http://schemas.openxmlformats.org/officeDocument/2006/relationships/tags" Target="../tags/tag206.xml"/><Relationship Id="rId215" Type="http://schemas.openxmlformats.org/officeDocument/2006/relationships/tags" Target="../tags/tag241.xml"/><Relationship Id="rId236" Type="http://schemas.openxmlformats.org/officeDocument/2006/relationships/tags" Target="../tags/tag262.xml"/><Relationship Id="rId257" Type="http://schemas.openxmlformats.org/officeDocument/2006/relationships/tags" Target="../tags/tag283.xml"/><Relationship Id="rId278" Type="http://schemas.openxmlformats.org/officeDocument/2006/relationships/tags" Target="../tags/tag304.xml"/><Relationship Id="rId303" Type="http://schemas.openxmlformats.org/officeDocument/2006/relationships/tags" Target="../tags/tag329.xml"/><Relationship Id="rId42" Type="http://schemas.openxmlformats.org/officeDocument/2006/relationships/tags" Target="../tags/tag68.xml"/><Relationship Id="rId84" Type="http://schemas.openxmlformats.org/officeDocument/2006/relationships/tags" Target="../tags/tag110.xml"/><Relationship Id="rId138" Type="http://schemas.openxmlformats.org/officeDocument/2006/relationships/tags" Target="../tags/tag164.xml"/><Relationship Id="rId345" Type="http://schemas.openxmlformats.org/officeDocument/2006/relationships/tags" Target="../tags/tag371.xml"/><Relationship Id="rId191" Type="http://schemas.openxmlformats.org/officeDocument/2006/relationships/tags" Target="../tags/tag217.xml"/><Relationship Id="rId205" Type="http://schemas.openxmlformats.org/officeDocument/2006/relationships/tags" Target="../tags/tag231.xml"/><Relationship Id="rId247" Type="http://schemas.openxmlformats.org/officeDocument/2006/relationships/tags" Target="../tags/tag273.xml"/><Relationship Id="rId107" Type="http://schemas.openxmlformats.org/officeDocument/2006/relationships/tags" Target="../tags/tag133.xml"/><Relationship Id="rId289" Type="http://schemas.openxmlformats.org/officeDocument/2006/relationships/tags" Target="../tags/tag315.xml"/><Relationship Id="rId11" Type="http://schemas.openxmlformats.org/officeDocument/2006/relationships/tags" Target="../tags/tag37.xml"/><Relationship Id="rId53" Type="http://schemas.openxmlformats.org/officeDocument/2006/relationships/tags" Target="../tags/tag79.xml"/><Relationship Id="rId149" Type="http://schemas.openxmlformats.org/officeDocument/2006/relationships/tags" Target="../tags/tag175.xml"/><Relationship Id="rId314" Type="http://schemas.openxmlformats.org/officeDocument/2006/relationships/tags" Target="../tags/tag340.xml"/><Relationship Id="rId356" Type="http://schemas.openxmlformats.org/officeDocument/2006/relationships/tags" Target="../tags/tag382.xml"/><Relationship Id="rId95" Type="http://schemas.openxmlformats.org/officeDocument/2006/relationships/tags" Target="../tags/tag121.xml"/><Relationship Id="rId160" Type="http://schemas.openxmlformats.org/officeDocument/2006/relationships/tags" Target="../tags/tag186.xml"/><Relationship Id="rId216" Type="http://schemas.openxmlformats.org/officeDocument/2006/relationships/tags" Target="../tags/tag242.xml"/><Relationship Id="rId258" Type="http://schemas.openxmlformats.org/officeDocument/2006/relationships/tags" Target="../tags/tag284.xml"/><Relationship Id="rId22" Type="http://schemas.openxmlformats.org/officeDocument/2006/relationships/tags" Target="../tags/tag48.xml"/><Relationship Id="rId64" Type="http://schemas.openxmlformats.org/officeDocument/2006/relationships/tags" Target="../tags/tag90.xml"/><Relationship Id="rId118" Type="http://schemas.openxmlformats.org/officeDocument/2006/relationships/tags" Target="../tags/tag144.xml"/><Relationship Id="rId325" Type="http://schemas.openxmlformats.org/officeDocument/2006/relationships/tags" Target="../tags/tag351.xml"/><Relationship Id="rId367" Type="http://schemas.openxmlformats.org/officeDocument/2006/relationships/tags" Target="../tags/tag393.xml"/><Relationship Id="rId171" Type="http://schemas.openxmlformats.org/officeDocument/2006/relationships/tags" Target="../tags/tag197.xml"/><Relationship Id="rId227" Type="http://schemas.openxmlformats.org/officeDocument/2006/relationships/tags" Target="../tags/tag253.xml"/><Relationship Id="rId269" Type="http://schemas.openxmlformats.org/officeDocument/2006/relationships/tags" Target="../tags/tag295.xml"/><Relationship Id="rId33" Type="http://schemas.openxmlformats.org/officeDocument/2006/relationships/tags" Target="../tags/tag59.xml"/><Relationship Id="rId129" Type="http://schemas.openxmlformats.org/officeDocument/2006/relationships/tags" Target="../tags/tag155.xml"/><Relationship Id="rId280" Type="http://schemas.openxmlformats.org/officeDocument/2006/relationships/tags" Target="../tags/tag306.xml"/><Relationship Id="rId336" Type="http://schemas.openxmlformats.org/officeDocument/2006/relationships/tags" Target="../tags/tag362.xml"/><Relationship Id="rId75" Type="http://schemas.openxmlformats.org/officeDocument/2006/relationships/tags" Target="../tags/tag101.xml"/><Relationship Id="rId140" Type="http://schemas.openxmlformats.org/officeDocument/2006/relationships/tags" Target="../tags/tag166.xml"/><Relationship Id="rId182" Type="http://schemas.openxmlformats.org/officeDocument/2006/relationships/tags" Target="../tags/tag208.xml"/><Relationship Id="rId378" Type="http://schemas.openxmlformats.org/officeDocument/2006/relationships/tags" Target="../tags/tag404.xml"/><Relationship Id="rId6" Type="http://schemas.openxmlformats.org/officeDocument/2006/relationships/tags" Target="../tags/tag32.xml"/><Relationship Id="rId238" Type="http://schemas.openxmlformats.org/officeDocument/2006/relationships/tags" Target="../tags/tag264.xml"/><Relationship Id="rId291" Type="http://schemas.openxmlformats.org/officeDocument/2006/relationships/tags" Target="../tags/tag317.xml"/><Relationship Id="rId305" Type="http://schemas.openxmlformats.org/officeDocument/2006/relationships/tags" Target="../tags/tag331.xml"/><Relationship Id="rId347" Type="http://schemas.openxmlformats.org/officeDocument/2006/relationships/tags" Target="../tags/tag373.xml"/><Relationship Id="rId44" Type="http://schemas.openxmlformats.org/officeDocument/2006/relationships/tags" Target="../tags/tag70.xml"/><Relationship Id="rId86" Type="http://schemas.openxmlformats.org/officeDocument/2006/relationships/tags" Target="../tags/tag112.xml"/><Relationship Id="rId151" Type="http://schemas.openxmlformats.org/officeDocument/2006/relationships/tags" Target="../tags/tag177.xml"/><Relationship Id="rId193" Type="http://schemas.openxmlformats.org/officeDocument/2006/relationships/tags" Target="../tags/tag219.xml"/><Relationship Id="rId207" Type="http://schemas.openxmlformats.org/officeDocument/2006/relationships/tags" Target="../tags/tag233.xml"/><Relationship Id="rId249" Type="http://schemas.openxmlformats.org/officeDocument/2006/relationships/tags" Target="../tags/tag275.xml"/><Relationship Id="rId13" Type="http://schemas.openxmlformats.org/officeDocument/2006/relationships/tags" Target="../tags/tag39.xml"/><Relationship Id="rId109" Type="http://schemas.openxmlformats.org/officeDocument/2006/relationships/tags" Target="../tags/tag135.xml"/><Relationship Id="rId260" Type="http://schemas.openxmlformats.org/officeDocument/2006/relationships/tags" Target="../tags/tag286.xml"/><Relationship Id="rId316" Type="http://schemas.openxmlformats.org/officeDocument/2006/relationships/tags" Target="../tags/tag342.xml"/><Relationship Id="rId55" Type="http://schemas.openxmlformats.org/officeDocument/2006/relationships/tags" Target="../tags/tag81.xml"/><Relationship Id="rId97" Type="http://schemas.openxmlformats.org/officeDocument/2006/relationships/tags" Target="../tags/tag123.xml"/><Relationship Id="rId120" Type="http://schemas.openxmlformats.org/officeDocument/2006/relationships/tags" Target="../tags/tag146.xml"/><Relationship Id="rId358" Type="http://schemas.openxmlformats.org/officeDocument/2006/relationships/tags" Target="../tags/tag384.xml"/><Relationship Id="rId162" Type="http://schemas.openxmlformats.org/officeDocument/2006/relationships/tags" Target="../tags/tag188.xml"/><Relationship Id="rId218" Type="http://schemas.openxmlformats.org/officeDocument/2006/relationships/tags" Target="../tags/tag244.xml"/><Relationship Id="rId271" Type="http://schemas.openxmlformats.org/officeDocument/2006/relationships/tags" Target="../tags/tag297.xml"/><Relationship Id="rId24" Type="http://schemas.openxmlformats.org/officeDocument/2006/relationships/tags" Target="../tags/tag50.xml"/><Relationship Id="rId66" Type="http://schemas.openxmlformats.org/officeDocument/2006/relationships/tags" Target="../tags/tag92.xml"/><Relationship Id="rId131" Type="http://schemas.openxmlformats.org/officeDocument/2006/relationships/tags" Target="../tags/tag157.xml"/><Relationship Id="rId327" Type="http://schemas.openxmlformats.org/officeDocument/2006/relationships/tags" Target="../tags/tag353.xml"/><Relationship Id="rId369" Type="http://schemas.openxmlformats.org/officeDocument/2006/relationships/tags" Target="../tags/tag395.xml"/><Relationship Id="rId173" Type="http://schemas.openxmlformats.org/officeDocument/2006/relationships/tags" Target="../tags/tag199.xml"/><Relationship Id="rId229" Type="http://schemas.openxmlformats.org/officeDocument/2006/relationships/tags" Target="../tags/tag255.xml"/><Relationship Id="rId380" Type="http://schemas.openxmlformats.org/officeDocument/2006/relationships/tags" Target="../tags/tag406.xml"/><Relationship Id="rId240" Type="http://schemas.openxmlformats.org/officeDocument/2006/relationships/tags" Target="../tags/tag266.xml"/><Relationship Id="rId35" Type="http://schemas.openxmlformats.org/officeDocument/2006/relationships/tags" Target="../tags/tag61.xml"/><Relationship Id="rId77" Type="http://schemas.openxmlformats.org/officeDocument/2006/relationships/tags" Target="../tags/tag103.xml"/><Relationship Id="rId100" Type="http://schemas.openxmlformats.org/officeDocument/2006/relationships/tags" Target="../tags/tag126.xml"/><Relationship Id="rId282" Type="http://schemas.openxmlformats.org/officeDocument/2006/relationships/tags" Target="../tags/tag308.xml"/><Relationship Id="rId338" Type="http://schemas.openxmlformats.org/officeDocument/2006/relationships/tags" Target="../tags/tag364.xml"/><Relationship Id="rId8" Type="http://schemas.openxmlformats.org/officeDocument/2006/relationships/tags" Target="../tags/tag34.xml"/><Relationship Id="rId142" Type="http://schemas.openxmlformats.org/officeDocument/2006/relationships/tags" Target="../tags/tag168.xml"/><Relationship Id="rId184" Type="http://schemas.openxmlformats.org/officeDocument/2006/relationships/tags" Target="../tags/tag210.xml"/><Relationship Id="rId251" Type="http://schemas.openxmlformats.org/officeDocument/2006/relationships/tags" Target="../tags/tag277.xml"/><Relationship Id="rId46" Type="http://schemas.openxmlformats.org/officeDocument/2006/relationships/tags" Target="../tags/tag72.xml"/><Relationship Id="rId293" Type="http://schemas.openxmlformats.org/officeDocument/2006/relationships/tags" Target="../tags/tag319.xml"/><Relationship Id="rId307" Type="http://schemas.openxmlformats.org/officeDocument/2006/relationships/tags" Target="../tags/tag333.xml"/><Relationship Id="rId349" Type="http://schemas.openxmlformats.org/officeDocument/2006/relationships/tags" Target="../tags/tag375.xml"/><Relationship Id="rId88" Type="http://schemas.openxmlformats.org/officeDocument/2006/relationships/tags" Target="../tags/tag114.xml"/><Relationship Id="rId111" Type="http://schemas.openxmlformats.org/officeDocument/2006/relationships/tags" Target="../tags/tag137.xml"/><Relationship Id="rId153" Type="http://schemas.openxmlformats.org/officeDocument/2006/relationships/tags" Target="../tags/tag179.xml"/><Relationship Id="rId195" Type="http://schemas.openxmlformats.org/officeDocument/2006/relationships/tags" Target="../tags/tag221.xml"/><Relationship Id="rId209" Type="http://schemas.openxmlformats.org/officeDocument/2006/relationships/tags" Target="../tags/tag235.xml"/><Relationship Id="rId360" Type="http://schemas.openxmlformats.org/officeDocument/2006/relationships/tags" Target="../tags/tag386.xml"/><Relationship Id="rId220" Type="http://schemas.openxmlformats.org/officeDocument/2006/relationships/tags" Target="../tags/tag246.xml"/><Relationship Id="rId15" Type="http://schemas.openxmlformats.org/officeDocument/2006/relationships/tags" Target="../tags/tag41.xml"/><Relationship Id="rId57" Type="http://schemas.openxmlformats.org/officeDocument/2006/relationships/tags" Target="../tags/tag83.xml"/><Relationship Id="rId262" Type="http://schemas.openxmlformats.org/officeDocument/2006/relationships/tags" Target="../tags/tag288.xml"/><Relationship Id="rId318" Type="http://schemas.openxmlformats.org/officeDocument/2006/relationships/tags" Target="../tags/tag344.xml"/><Relationship Id="rId99" Type="http://schemas.openxmlformats.org/officeDocument/2006/relationships/tags" Target="../tags/tag125.xml"/><Relationship Id="rId122" Type="http://schemas.openxmlformats.org/officeDocument/2006/relationships/tags" Target="../tags/tag148.xml"/><Relationship Id="rId164" Type="http://schemas.openxmlformats.org/officeDocument/2006/relationships/tags" Target="../tags/tag190.xml"/><Relationship Id="rId371" Type="http://schemas.openxmlformats.org/officeDocument/2006/relationships/tags" Target="../tags/tag397.xml"/></Relationships>
</file>

<file path=ppt/slides/_rels/slide13.xml.rels><?xml version="1.0" encoding="UTF-8" standalone="yes"?>
<Relationships xmlns="http://schemas.openxmlformats.org/package/2006/relationships"><Relationship Id="rId8" Type="http://schemas.openxmlformats.org/officeDocument/2006/relationships/tags" Target="../tags/tag415.xml"/><Relationship Id="rId13" Type="http://schemas.openxmlformats.org/officeDocument/2006/relationships/tags" Target="../tags/tag420.xml"/><Relationship Id="rId3" Type="http://schemas.openxmlformats.org/officeDocument/2006/relationships/tags" Target="../tags/tag410.xml"/><Relationship Id="rId7" Type="http://schemas.openxmlformats.org/officeDocument/2006/relationships/tags" Target="../tags/tag414.xml"/><Relationship Id="rId12" Type="http://schemas.openxmlformats.org/officeDocument/2006/relationships/tags" Target="../tags/tag419.xml"/><Relationship Id="rId17" Type="http://schemas.openxmlformats.org/officeDocument/2006/relationships/image" Target="../media/image8.emf"/><Relationship Id="rId2" Type="http://schemas.openxmlformats.org/officeDocument/2006/relationships/tags" Target="../tags/tag409.xml"/><Relationship Id="rId16" Type="http://schemas.openxmlformats.org/officeDocument/2006/relationships/slideLayout" Target="../slideLayouts/slideLayout2.xml"/><Relationship Id="rId1" Type="http://schemas.openxmlformats.org/officeDocument/2006/relationships/tags" Target="../tags/tag408.xml"/><Relationship Id="rId6" Type="http://schemas.openxmlformats.org/officeDocument/2006/relationships/tags" Target="../tags/tag413.xml"/><Relationship Id="rId11" Type="http://schemas.openxmlformats.org/officeDocument/2006/relationships/tags" Target="../tags/tag418.xml"/><Relationship Id="rId5" Type="http://schemas.openxmlformats.org/officeDocument/2006/relationships/tags" Target="../tags/tag412.xml"/><Relationship Id="rId15" Type="http://schemas.openxmlformats.org/officeDocument/2006/relationships/tags" Target="../tags/tag422.xml"/><Relationship Id="rId10" Type="http://schemas.openxmlformats.org/officeDocument/2006/relationships/tags" Target="../tags/tag417.xml"/><Relationship Id="rId4" Type="http://schemas.openxmlformats.org/officeDocument/2006/relationships/tags" Target="../tags/tag411.xml"/><Relationship Id="rId9" Type="http://schemas.openxmlformats.org/officeDocument/2006/relationships/tags" Target="../tags/tag416.xml"/><Relationship Id="rId14" Type="http://schemas.openxmlformats.org/officeDocument/2006/relationships/tags" Target="../tags/tag421.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430.xml"/><Relationship Id="rId13" Type="http://schemas.openxmlformats.org/officeDocument/2006/relationships/slideLayout" Target="../slideLayouts/slideLayout2.xml"/><Relationship Id="rId3" Type="http://schemas.openxmlformats.org/officeDocument/2006/relationships/tags" Target="../tags/tag425.xml"/><Relationship Id="rId7" Type="http://schemas.openxmlformats.org/officeDocument/2006/relationships/tags" Target="../tags/tag429.xml"/><Relationship Id="rId12" Type="http://schemas.openxmlformats.org/officeDocument/2006/relationships/tags" Target="../tags/tag434.xml"/><Relationship Id="rId2" Type="http://schemas.openxmlformats.org/officeDocument/2006/relationships/tags" Target="../tags/tag424.xml"/><Relationship Id="rId1" Type="http://schemas.openxmlformats.org/officeDocument/2006/relationships/tags" Target="../tags/tag423.xml"/><Relationship Id="rId6" Type="http://schemas.openxmlformats.org/officeDocument/2006/relationships/tags" Target="../tags/tag428.xml"/><Relationship Id="rId11" Type="http://schemas.openxmlformats.org/officeDocument/2006/relationships/tags" Target="../tags/tag433.xml"/><Relationship Id="rId5" Type="http://schemas.openxmlformats.org/officeDocument/2006/relationships/tags" Target="../tags/tag427.xml"/><Relationship Id="rId10" Type="http://schemas.openxmlformats.org/officeDocument/2006/relationships/tags" Target="../tags/tag432.xml"/><Relationship Id="rId4" Type="http://schemas.openxmlformats.org/officeDocument/2006/relationships/tags" Target="../tags/tag426.xml"/><Relationship Id="rId9" Type="http://schemas.openxmlformats.org/officeDocument/2006/relationships/tags" Target="../tags/tag43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8" Type="http://schemas.openxmlformats.org/officeDocument/2006/relationships/tags" Target="../tags/tag442.xml"/><Relationship Id="rId13" Type="http://schemas.openxmlformats.org/officeDocument/2006/relationships/tags" Target="../tags/tag447.xml"/><Relationship Id="rId18" Type="http://schemas.openxmlformats.org/officeDocument/2006/relationships/tags" Target="../tags/tag452.xml"/><Relationship Id="rId3" Type="http://schemas.openxmlformats.org/officeDocument/2006/relationships/tags" Target="../tags/tag437.xml"/><Relationship Id="rId21" Type="http://schemas.openxmlformats.org/officeDocument/2006/relationships/slideLayout" Target="../slideLayouts/slideLayout2.xml"/><Relationship Id="rId7" Type="http://schemas.openxmlformats.org/officeDocument/2006/relationships/tags" Target="../tags/tag441.xml"/><Relationship Id="rId12" Type="http://schemas.openxmlformats.org/officeDocument/2006/relationships/tags" Target="../tags/tag446.xml"/><Relationship Id="rId17" Type="http://schemas.openxmlformats.org/officeDocument/2006/relationships/tags" Target="../tags/tag451.xml"/><Relationship Id="rId2" Type="http://schemas.openxmlformats.org/officeDocument/2006/relationships/tags" Target="../tags/tag436.xml"/><Relationship Id="rId16" Type="http://schemas.openxmlformats.org/officeDocument/2006/relationships/tags" Target="../tags/tag450.xml"/><Relationship Id="rId20" Type="http://schemas.openxmlformats.org/officeDocument/2006/relationships/tags" Target="../tags/tag454.xml"/><Relationship Id="rId1" Type="http://schemas.openxmlformats.org/officeDocument/2006/relationships/tags" Target="../tags/tag435.xml"/><Relationship Id="rId6" Type="http://schemas.openxmlformats.org/officeDocument/2006/relationships/tags" Target="../tags/tag440.xml"/><Relationship Id="rId11" Type="http://schemas.openxmlformats.org/officeDocument/2006/relationships/tags" Target="../tags/tag445.xml"/><Relationship Id="rId5" Type="http://schemas.openxmlformats.org/officeDocument/2006/relationships/tags" Target="../tags/tag439.xml"/><Relationship Id="rId15" Type="http://schemas.openxmlformats.org/officeDocument/2006/relationships/tags" Target="../tags/tag449.xml"/><Relationship Id="rId10" Type="http://schemas.openxmlformats.org/officeDocument/2006/relationships/tags" Target="../tags/tag444.xml"/><Relationship Id="rId19" Type="http://schemas.openxmlformats.org/officeDocument/2006/relationships/tags" Target="../tags/tag453.xml"/><Relationship Id="rId4" Type="http://schemas.openxmlformats.org/officeDocument/2006/relationships/tags" Target="../tags/tag438.xml"/><Relationship Id="rId9" Type="http://schemas.openxmlformats.org/officeDocument/2006/relationships/tags" Target="../tags/tag443.xml"/><Relationship Id="rId14" Type="http://schemas.openxmlformats.org/officeDocument/2006/relationships/tags" Target="../tags/tag448.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tags" Target="../tags/tag462.xml"/><Relationship Id="rId3" Type="http://schemas.openxmlformats.org/officeDocument/2006/relationships/tags" Target="../tags/tag457.xml"/><Relationship Id="rId7" Type="http://schemas.openxmlformats.org/officeDocument/2006/relationships/tags" Target="../tags/tag461.xml"/><Relationship Id="rId2" Type="http://schemas.openxmlformats.org/officeDocument/2006/relationships/tags" Target="../tags/tag456.xml"/><Relationship Id="rId1" Type="http://schemas.openxmlformats.org/officeDocument/2006/relationships/tags" Target="../tags/tag455.xml"/><Relationship Id="rId6" Type="http://schemas.openxmlformats.org/officeDocument/2006/relationships/tags" Target="../tags/tag460.xml"/><Relationship Id="rId5" Type="http://schemas.openxmlformats.org/officeDocument/2006/relationships/tags" Target="../tags/tag459.xml"/><Relationship Id="rId10" Type="http://schemas.openxmlformats.org/officeDocument/2006/relationships/slideLayout" Target="../slideLayouts/slideLayout2.xml"/><Relationship Id="rId4" Type="http://schemas.openxmlformats.org/officeDocument/2006/relationships/tags" Target="../tags/tag458.xml"/><Relationship Id="rId9" Type="http://schemas.openxmlformats.org/officeDocument/2006/relationships/tags" Target="../tags/tag463.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tags" Target="../tags/tag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1"/>
          <p:cNvSpPr>
            <a:spLocks noChangeArrowheads="1"/>
          </p:cNvSpPr>
          <p:nvPr/>
        </p:nvSpPr>
        <p:spPr bwMode="auto">
          <a:xfrm>
            <a:off x="4602013" y="409278"/>
            <a:ext cx="6897761" cy="1108030"/>
          </a:xfrm>
          <a:prstGeom prst="rect">
            <a:avLst/>
          </a:prstGeom>
          <a:noFill/>
          <a:ln w="9525">
            <a:noFill/>
            <a:miter lim="800000"/>
            <a:headEnd/>
            <a:tailEnd/>
          </a:ln>
        </p:spPr>
        <p:txBody>
          <a:bodyPr wrap="square" lIns="121954" tIns="60977" rIns="121954" bIns="60977">
            <a:spAutoFit/>
          </a:bodyPr>
          <a:lstStyle/>
          <a:p>
            <a:pPr algn="ctr" defTabSz="609600"/>
            <a:r>
              <a:rPr kumimoji="1" lang="zh-CN" altLang="en-US" sz="3200" b="1" dirty="0">
                <a:solidFill>
                  <a:schemeClr val="tx2"/>
                </a:solidFill>
                <a:latin typeface="Century Gothic"/>
                <a:ea typeface="微软雅黑" panose="020B0503020204020204" pitchFamily="34" charset="-122"/>
                <a:cs typeface="微软雅黑"/>
              </a:rPr>
              <a:t>第十章    巴塞尔协议及商业银行</a:t>
            </a:r>
            <a:endParaRPr kumimoji="1" lang="en-US" altLang="zh-CN" sz="3200" b="1" dirty="0">
              <a:solidFill>
                <a:schemeClr val="tx2"/>
              </a:solidFill>
              <a:latin typeface="Century Gothic"/>
              <a:ea typeface="微软雅黑" panose="020B0503020204020204" pitchFamily="34" charset="-122"/>
              <a:cs typeface="微软雅黑"/>
            </a:endParaRPr>
          </a:p>
          <a:p>
            <a:pPr algn="ctr" defTabSz="609600"/>
            <a:r>
              <a:rPr kumimoji="1" lang="zh-CN" altLang="en-US" sz="3200" b="1" dirty="0">
                <a:solidFill>
                  <a:schemeClr val="tx2"/>
                </a:solidFill>
                <a:latin typeface="Century Gothic"/>
                <a:ea typeface="微软雅黑" panose="020B0503020204020204" pitchFamily="34" charset="-122"/>
                <a:cs typeface="微软雅黑"/>
              </a:rPr>
              <a:t>风险监管</a:t>
            </a:r>
            <a:endParaRPr kumimoji="1" lang="en-US" altLang="zh-CN" sz="3200" b="1" dirty="0">
              <a:solidFill>
                <a:schemeClr val="tx2"/>
              </a:solidFill>
              <a:latin typeface="Century Gothic"/>
              <a:ea typeface="微软雅黑" panose="020B0503020204020204" pitchFamily="34" charset="-122"/>
              <a:cs typeface="微软雅黑"/>
            </a:endParaRPr>
          </a:p>
        </p:txBody>
      </p:sp>
      <p:grpSp>
        <p:nvGrpSpPr>
          <p:cNvPr id="31" name="组合 30"/>
          <p:cNvGrpSpPr/>
          <p:nvPr/>
        </p:nvGrpSpPr>
        <p:grpSpPr>
          <a:xfrm>
            <a:off x="-11977" y="1754493"/>
            <a:ext cx="12190364" cy="1075783"/>
            <a:chOff x="0" y="964109"/>
            <a:chExt cx="12190364" cy="1075783"/>
          </a:xfrm>
        </p:grpSpPr>
        <p:sp>
          <p:nvSpPr>
            <p:cNvPr id="34" name="矩形 33"/>
            <p:cNvSpPr>
              <a:spLocks noChangeArrowheads="1"/>
            </p:cNvSpPr>
            <p:nvPr/>
          </p:nvSpPr>
          <p:spPr bwMode="auto">
            <a:xfrm>
              <a:off x="2206577" y="143037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第一节    巴塞尔协议的发展</a:t>
              </a:r>
            </a:p>
          </p:txBody>
        </p:sp>
        <p:grpSp>
          <p:nvGrpSpPr>
            <p:cNvPr id="35" name="组合 34"/>
            <p:cNvGrpSpPr/>
            <p:nvPr/>
          </p:nvGrpSpPr>
          <p:grpSpPr>
            <a:xfrm>
              <a:off x="0" y="964109"/>
              <a:ext cx="1441450" cy="853353"/>
              <a:chOff x="0" y="1344613"/>
              <a:chExt cx="1441450" cy="1276061"/>
            </a:xfrm>
          </p:grpSpPr>
          <p:sp>
            <p:nvSpPr>
              <p:cNvPr id="38" name="矩形 37"/>
              <p:cNvSpPr>
                <a:spLocks noChangeArrowheads="1"/>
              </p:cNvSpPr>
              <p:nvPr/>
            </p:nvSpPr>
            <p:spPr bwMode="auto">
              <a:xfrm>
                <a:off x="0" y="1344613"/>
                <a:ext cx="1441450" cy="1244600"/>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39" name="文本框 15"/>
              <p:cNvSpPr txBox="1">
                <a:spLocks noChangeArrowheads="1"/>
              </p:cNvSpPr>
              <p:nvPr/>
            </p:nvSpPr>
            <p:spPr bwMode="auto">
              <a:xfrm>
                <a:off x="203200" y="1516062"/>
                <a:ext cx="820165" cy="1104612"/>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01</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36" name="矩形 19"/>
            <p:cNvSpPr>
              <a:spLocks noChangeArrowheads="1"/>
            </p:cNvSpPr>
            <p:nvPr/>
          </p:nvSpPr>
          <p:spPr bwMode="auto">
            <a:xfrm>
              <a:off x="3230540" y="1623665"/>
              <a:ext cx="8940800" cy="383216"/>
            </a:xfrm>
            <a:prstGeom prst="rect">
              <a:avLst/>
            </a:prstGeom>
            <a:noFill/>
            <a:ln w="9525">
              <a:noFill/>
              <a:miter lim="800000"/>
              <a:headEnd/>
              <a:tailEnd/>
            </a:ln>
          </p:spPr>
          <p:txBody>
            <a:bodyPr lIns="121954" tIns="60977" rIns="121954" bIns="60977">
              <a:spAutoFit/>
            </a:bodyPr>
            <a:lstStyle/>
            <a:p>
              <a:pPr defTabSz="609600">
                <a:lnSpc>
                  <a:spcPct val="130000"/>
                </a:lnSpc>
              </a:pPr>
              <a:endParaRPr lang="zh-CN" altLang="en-US" sz="1300" dirty="0">
                <a:solidFill>
                  <a:srgbClr val="FFFFFF"/>
                </a:solidFill>
                <a:latin typeface="微软雅黑" panose="020B0503020204020204" pitchFamily="34" charset="-122"/>
                <a:ea typeface="微软雅黑" panose="020B0503020204020204" pitchFamily="34" charset="-122"/>
                <a:cs typeface="微软雅黑"/>
              </a:endParaRPr>
            </a:p>
          </p:txBody>
        </p:sp>
        <p:sp>
          <p:nvSpPr>
            <p:cNvPr id="37" name="任意多边形 36"/>
            <p:cNvSpPr/>
            <p:nvPr/>
          </p:nvSpPr>
          <p:spPr>
            <a:xfrm>
              <a:off x="1413164" y="983674"/>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40" name="组合 39"/>
          <p:cNvGrpSpPr/>
          <p:nvPr/>
        </p:nvGrpSpPr>
        <p:grpSpPr>
          <a:xfrm>
            <a:off x="0" y="3050995"/>
            <a:ext cx="12219855" cy="1056218"/>
            <a:chOff x="24462" y="983674"/>
            <a:chExt cx="12165902" cy="1056218"/>
          </a:xfrm>
          <a:solidFill>
            <a:schemeClr val="accent1">
              <a:lumMod val="75000"/>
            </a:schemeClr>
          </a:solidFill>
        </p:grpSpPr>
        <p:sp>
          <p:nvSpPr>
            <p:cNvPr id="41" name="矩形 40"/>
            <p:cNvSpPr>
              <a:spLocks noChangeArrowheads="1"/>
            </p:cNvSpPr>
            <p:nvPr/>
          </p:nvSpPr>
          <p:spPr bwMode="auto">
            <a:xfrm>
              <a:off x="2206577" y="1430371"/>
              <a:ext cx="9983787" cy="594509"/>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第二节    巴塞尔协议中的风险监管内容</a:t>
              </a:r>
            </a:p>
          </p:txBody>
        </p:sp>
        <p:grpSp>
          <p:nvGrpSpPr>
            <p:cNvPr id="42" name="组合 41"/>
            <p:cNvGrpSpPr/>
            <p:nvPr/>
          </p:nvGrpSpPr>
          <p:grpSpPr>
            <a:xfrm>
              <a:off x="24462" y="1014214"/>
              <a:ext cx="1441450" cy="832314"/>
              <a:chOff x="24462" y="1419537"/>
              <a:chExt cx="1441450" cy="1244600"/>
            </a:xfrm>
            <a:grpFill/>
          </p:grpSpPr>
          <p:sp>
            <p:nvSpPr>
              <p:cNvPr id="63" name="矩形 62"/>
              <p:cNvSpPr>
                <a:spLocks noChangeArrowheads="1"/>
              </p:cNvSpPr>
              <p:nvPr/>
            </p:nvSpPr>
            <p:spPr bwMode="auto">
              <a:xfrm>
                <a:off x="24462" y="1419537"/>
                <a:ext cx="1441450" cy="1244600"/>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64" name="文本框 15"/>
              <p:cNvSpPr txBox="1">
                <a:spLocks noChangeArrowheads="1"/>
              </p:cNvSpPr>
              <p:nvPr/>
            </p:nvSpPr>
            <p:spPr bwMode="auto">
              <a:xfrm>
                <a:off x="190904" y="1440988"/>
                <a:ext cx="820165" cy="1104611"/>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02</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43" name="任意多边形 42"/>
            <p:cNvSpPr/>
            <p:nvPr/>
          </p:nvSpPr>
          <p:spPr>
            <a:xfrm>
              <a:off x="1437626" y="983674"/>
              <a:ext cx="792956"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accent1">
                <a:lumMod val="5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sp>
        <p:nvSpPr>
          <p:cNvPr id="20" name="矩形 19"/>
          <p:cNvSpPr>
            <a:spLocks noChangeArrowheads="1"/>
          </p:cNvSpPr>
          <p:nvPr/>
        </p:nvSpPr>
        <p:spPr bwMode="auto">
          <a:xfrm>
            <a:off x="2227410" y="489882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第三节     中国对新巴塞尔协议的实施</a:t>
            </a:r>
          </a:p>
        </p:txBody>
      </p:sp>
      <p:sp>
        <p:nvSpPr>
          <p:cNvPr id="21" name="矩形 20"/>
          <p:cNvSpPr>
            <a:spLocks noChangeArrowheads="1"/>
          </p:cNvSpPr>
          <p:nvPr/>
        </p:nvSpPr>
        <p:spPr bwMode="auto">
          <a:xfrm>
            <a:off x="-3172" y="4417547"/>
            <a:ext cx="1441450" cy="832314"/>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22" name="任意多边形 21"/>
          <p:cNvSpPr/>
          <p:nvPr/>
        </p:nvSpPr>
        <p:spPr>
          <a:xfrm>
            <a:off x="1409992" y="4437112"/>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sp>
        <p:nvSpPr>
          <p:cNvPr id="23" name="文本框 15"/>
          <p:cNvSpPr txBox="1">
            <a:spLocks noChangeArrowheads="1"/>
          </p:cNvSpPr>
          <p:nvPr/>
        </p:nvSpPr>
        <p:spPr bwMode="auto">
          <a:xfrm>
            <a:off x="191223" y="4511163"/>
            <a:ext cx="820165" cy="738698"/>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03</a:t>
            </a:r>
            <a:endParaRPr kumimoji="1" lang="zh-CN" altLang="en-US" sz="4000" b="1" dirty="0">
              <a:solidFill>
                <a:srgbClr val="FFFFFF"/>
              </a:solidFill>
              <a:latin typeface="Century Gothic"/>
              <a:ea typeface="微软雅黑" panose="020B0503020204020204" pitchFamily="34" charset="-122"/>
              <a:cs typeface="微软雅黑"/>
            </a:endParaRPr>
          </a:p>
        </p:txBody>
      </p:sp>
    </p:spTree>
    <p:extLst>
      <p:ext uri="{BB962C8B-B14F-4D97-AF65-F5344CB8AC3E}">
        <p14:creationId xmlns:p14="http://schemas.microsoft.com/office/powerpoint/2010/main" val="2594129593"/>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巴塞尔协议中的风险监管内容</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巴塞尔协议</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Ⅲ》</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的内容</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graphicFrame>
        <p:nvGraphicFramePr>
          <p:cNvPr id="4" name="图示 3"/>
          <p:cNvGraphicFramePr/>
          <p:nvPr>
            <p:extLst>
              <p:ext uri="{D42A27DB-BD31-4B8C-83A1-F6EECF244321}">
                <p14:modId xmlns:p14="http://schemas.microsoft.com/office/powerpoint/2010/main" val="3476285516"/>
              </p:ext>
            </p:extLst>
          </p:nvPr>
        </p:nvGraphicFramePr>
        <p:xfrm>
          <a:off x="2033058" y="1916832"/>
          <a:ext cx="8132233"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41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巴塞尔协议中的风险监管内容</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巴塞尔协议</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Ⅲ》</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的内容</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sp>
        <p:nvSpPr>
          <p:cNvPr id="9" name="矩形 8"/>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标准法对信用风险权重的确定</a:t>
            </a:r>
          </a:p>
        </p:txBody>
      </p:sp>
      <p:pic>
        <p:nvPicPr>
          <p:cNvPr id="3" name="图片 2"/>
          <p:cNvPicPr>
            <a:picLocks noChangeAspect="1"/>
          </p:cNvPicPr>
          <p:nvPr/>
        </p:nvPicPr>
        <p:blipFill>
          <a:blip r:embed="rId2"/>
          <a:stretch>
            <a:fillRect/>
          </a:stretch>
        </p:blipFill>
        <p:spPr>
          <a:xfrm>
            <a:off x="1649327" y="2205986"/>
            <a:ext cx="8917411" cy="3456384"/>
          </a:xfrm>
          <a:prstGeom prst="rect">
            <a:avLst/>
          </a:prstGeom>
        </p:spPr>
      </p:pic>
    </p:spTree>
    <p:extLst>
      <p:ext uri="{BB962C8B-B14F-4D97-AF65-F5344CB8AC3E}">
        <p14:creationId xmlns:p14="http://schemas.microsoft.com/office/powerpoint/2010/main" val="4147418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巴塞尔协议中的风险监管内容</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巴塞尔协议</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Ⅲ》</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的内容</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sp>
        <p:nvSpPr>
          <p:cNvPr id="9" name="矩形 8"/>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二</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内部评级法对信用风险暴露资本的计量</a:t>
            </a:r>
          </a:p>
        </p:txBody>
      </p:sp>
      <p:sp>
        <p:nvSpPr>
          <p:cNvPr id="10" name="MH_Other_1"/>
          <p:cNvSpPr>
            <a:spLocks/>
          </p:cNvSpPr>
          <p:nvPr>
            <p:custDataLst>
              <p:tags r:id="rId1"/>
            </p:custDataLst>
          </p:nvPr>
        </p:nvSpPr>
        <p:spPr bwMode="auto">
          <a:xfrm>
            <a:off x="6242050" y="4031134"/>
            <a:ext cx="115888" cy="266700"/>
          </a:xfrm>
          <a:custGeom>
            <a:avLst/>
            <a:gdLst>
              <a:gd name="T0" fmla="*/ 2147483646 w 138"/>
              <a:gd name="T1" fmla="*/ 2147483646 h 317"/>
              <a:gd name="T2" fmla="*/ 2147483646 w 138"/>
              <a:gd name="T3" fmla="*/ 2147483646 h 317"/>
              <a:gd name="T4" fmla="*/ 2147483646 w 138"/>
              <a:gd name="T5" fmla="*/ 2147483646 h 317"/>
              <a:gd name="T6" fmla="*/ 2147483646 w 138"/>
              <a:gd name="T7" fmla="*/ 2147483646 h 317"/>
              <a:gd name="T8" fmla="*/ 2147483646 w 138"/>
              <a:gd name="T9" fmla="*/ 2147483646 h 317"/>
              <a:gd name="T10" fmla="*/ 2147483646 w 138"/>
              <a:gd name="T11" fmla="*/ 2147483646 h 317"/>
              <a:gd name="T12" fmla="*/ 2147483646 w 138"/>
              <a:gd name="T13" fmla="*/ 2147483646 h 317"/>
              <a:gd name="T14" fmla="*/ 2147483646 w 138"/>
              <a:gd name="T15" fmla="*/ 2147483646 h 317"/>
              <a:gd name="T16" fmla="*/ 2147483646 w 138"/>
              <a:gd name="T17" fmla="*/ 0 h 317"/>
              <a:gd name="T18" fmla="*/ 2147483646 w 138"/>
              <a:gd name="T19" fmla="*/ 0 h 317"/>
              <a:gd name="T20" fmla="*/ 2147483646 w 138"/>
              <a:gd name="T21" fmla="*/ 0 h 317"/>
              <a:gd name="T22" fmla="*/ 2147483646 w 138"/>
              <a:gd name="T23" fmla="*/ 0 h 317"/>
              <a:gd name="T24" fmla="*/ 2147483646 w 138"/>
              <a:gd name="T25" fmla="*/ 0 h 317"/>
              <a:gd name="T26" fmla="*/ 2147483646 w 138"/>
              <a:gd name="T27" fmla="*/ 0 h 317"/>
              <a:gd name="T28" fmla="*/ 2147483646 w 138"/>
              <a:gd name="T29" fmla="*/ 0 h 317"/>
              <a:gd name="T30" fmla="*/ 2147483646 w 138"/>
              <a:gd name="T31" fmla="*/ 0 h 317"/>
              <a:gd name="T32" fmla="*/ 2147483646 w 138"/>
              <a:gd name="T33" fmla="*/ 0 h 317"/>
              <a:gd name="T34" fmla="*/ 2147483646 w 138"/>
              <a:gd name="T35" fmla="*/ 0 h 317"/>
              <a:gd name="T36" fmla="*/ 2147483646 w 138"/>
              <a:gd name="T37" fmla="*/ 0 h 317"/>
              <a:gd name="T38" fmla="*/ 2147483646 w 138"/>
              <a:gd name="T39" fmla="*/ 2147483646 h 317"/>
              <a:gd name="T40" fmla="*/ 2147483646 w 138"/>
              <a:gd name="T41" fmla="*/ 2147483646 h 317"/>
              <a:gd name="T42" fmla="*/ 2147483646 w 138"/>
              <a:gd name="T43" fmla="*/ 2147483646 h 317"/>
              <a:gd name="T44" fmla="*/ 2147483646 w 138"/>
              <a:gd name="T45" fmla="*/ 2147483646 h 317"/>
              <a:gd name="T46" fmla="*/ 2147483646 w 138"/>
              <a:gd name="T47" fmla="*/ 2147483646 h 317"/>
              <a:gd name="T48" fmla="*/ 2147483646 w 138"/>
              <a:gd name="T49" fmla="*/ 2147483646 h 317"/>
              <a:gd name="T50" fmla="*/ 2147483646 w 138"/>
              <a:gd name="T51" fmla="*/ 2147483646 h 317"/>
              <a:gd name="T52" fmla="*/ 2147483646 w 138"/>
              <a:gd name="T53" fmla="*/ 2147483646 h 317"/>
              <a:gd name="T54" fmla="*/ 2147483646 w 138"/>
              <a:gd name="T55" fmla="*/ 2147483646 h 317"/>
              <a:gd name="T56" fmla="*/ 2147483646 w 138"/>
              <a:gd name="T57" fmla="*/ 2147483646 h 317"/>
              <a:gd name="T58" fmla="*/ 2147483646 w 138"/>
              <a:gd name="T59" fmla="*/ 2147483646 h 317"/>
              <a:gd name="T60" fmla="*/ 2147483646 w 138"/>
              <a:gd name="T61" fmla="*/ 2147483646 h 317"/>
              <a:gd name="T62" fmla="*/ 0 w 138"/>
              <a:gd name="T63" fmla="*/ 2147483646 h 317"/>
              <a:gd name="T64" fmla="*/ 592376628 w 138"/>
              <a:gd name="T65" fmla="*/ 2147483646 h 317"/>
              <a:gd name="T66" fmla="*/ 2147483646 w 138"/>
              <a:gd name="T67" fmla="*/ 2147483646 h 317"/>
              <a:gd name="T68" fmla="*/ 2147483646 w 138"/>
              <a:gd name="T69" fmla="*/ 2147483646 h 317"/>
              <a:gd name="T70" fmla="*/ 2147483646 w 138"/>
              <a:gd name="T71" fmla="*/ 2147483646 h 317"/>
              <a:gd name="T72" fmla="*/ 2147483646 w 138"/>
              <a:gd name="T73" fmla="*/ 2147483646 h 317"/>
              <a:gd name="T74" fmla="*/ 2147483646 w 138"/>
              <a:gd name="T75" fmla="*/ 2147483646 h 317"/>
              <a:gd name="T76" fmla="*/ 2147483646 w 138"/>
              <a:gd name="T77" fmla="*/ 2147483646 h 317"/>
              <a:gd name="T78" fmla="*/ 2147483646 w 138"/>
              <a:gd name="T79" fmla="*/ 2147483646 h 317"/>
              <a:gd name="T80" fmla="*/ 2147483646 w 138"/>
              <a:gd name="T81" fmla="*/ 2147483646 h 3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38" h="317">
                <a:moveTo>
                  <a:pt x="89" y="276"/>
                </a:moveTo>
                <a:cubicBezTo>
                  <a:pt x="99" y="261"/>
                  <a:pt x="104" y="244"/>
                  <a:pt x="104" y="226"/>
                </a:cubicBezTo>
                <a:cubicBezTo>
                  <a:pt x="103" y="226"/>
                  <a:pt x="103" y="226"/>
                  <a:pt x="103" y="226"/>
                </a:cubicBezTo>
                <a:cubicBezTo>
                  <a:pt x="113" y="210"/>
                  <a:pt x="117" y="191"/>
                  <a:pt x="116" y="172"/>
                </a:cubicBezTo>
                <a:cubicBezTo>
                  <a:pt x="124" y="156"/>
                  <a:pt x="128" y="138"/>
                  <a:pt x="125" y="119"/>
                </a:cubicBezTo>
                <a:cubicBezTo>
                  <a:pt x="132" y="102"/>
                  <a:pt x="134" y="84"/>
                  <a:pt x="130" y="66"/>
                </a:cubicBezTo>
                <a:cubicBezTo>
                  <a:pt x="137" y="49"/>
                  <a:pt x="138" y="30"/>
                  <a:pt x="133" y="12"/>
                </a:cubicBezTo>
                <a:cubicBezTo>
                  <a:pt x="132" y="12"/>
                  <a:pt x="132" y="12"/>
                  <a:pt x="132" y="12"/>
                </a:cubicBezTo>
                <a:cubicBezTo>
                  <a:pt x="134" y="8"/>
                  <a:pt x="134" y="4"/>
                  <a:pt x="135" y="0"/>
                </a:cubicBezTo>
                <a:cubicBezTo>
                  <a:pt x="135" y="0"/>
                  <a:pt x="135" y="0"/>
                  <a:pt x="135" y="0"/>
                </a:cubicBezTo>
                <a:cubicBezTo>
                  <a:pt x="134" y="0"/>
                  <a:pt x="134" y="0"/>
                  <a:pt x="134" y="0"/>
                </a:cubicBezTo>
                <a:cubicBezTo>
                  <a:pt x="111" y="0"/>
                  <a:pt x="111" y="0"/>
                  <a:pt x="111" y="0"/>
                </a:cubicBezTo>
                <a:cubicBezTo>
                  <a:pt x="109" y="0"/>
                  <a:pt x="109" y="0"/>
                  <a:pt x="109" y="0"/>
                </a:cubicBezTo>
                <a:cubicBezTo>
                  <a:pt x="75" y="0"/>
                  <a:pt x="75" y="0"/>
                  <a:pt x="75" y="0"/>
                </a:cubicBezTo>
                <a:cubicBezTo>
                  <a:pt x="74" y="0"/>
                  <a:pt x="74" y="0"/>
                  <a:pt x="74" y="0"/>
                </a:cubicBezTo>
                <a:cubicBezTo>
                  <a:pt x="54" y="0"/>
                  <a:pt x="54" y="0"/>
                  <a:pt x="54" y="0"/>
                </a:cubicBezTo>
                <a:cubicBezTo>
                  <a:pt x="54" y="0"/>
                  <a:pt x="54" y="0"/>
                  <a:pt x="54" y="0"/>
                </a:cubicBezTo>
                <a:cubicBezTo>
                  <a:pt x="53" y="0"/>
                  <a:pt x="53" y="0"/>
                  <a:pt x="53" y="0"/>
                </a:cubicBezTo>
                <a:cubicBezTo>
                  <a:pt x="53" y="0"/>
                  <a:pt x="53" y="0"/>
                  <a:pt x="53" y="0"/>
                </a:cubicBezTo>
                <a:cubicBezTo>
                  <a:pt x="53" y="2"/>
                  <a:pt x="53" y="4"/>
                  <a:pt x="53" y="7"/>
                </a:cubicBezTo>
                <a:cubicBezTo>
                  <a:pt x="53" y="14"/>
                  <a:pt x="54" y="24"/>
                  <a:pt x="56" y="32"/>
                </a:cubicBezTo>
                <a:cubicBezTo>
                  <a:pt x="53" y="40"/>
                  <a:pt x="51" y="48"/>
                  <a:pt x="51" y="56"/>
                </a:cubicBezTo>
                <a:cubicBezTo>
                  <a:pt x="50" y="64"/>
                  <a:pt x="51" y="73"/>
                  <a:pt x="53" y="82"/>
                </a:cubicBezTo>
                <a:cubicBezTo>
                  <a:pt x="49" y="89"/>
                  <a:pt x="47" y="97"/>
                  <a:pt x="46" y="106"/>
                </a:cubicBezTo>
                <a:cubicBezTo>
                  <a:pt x="45" y="113"/>
                  <a:pt x="45" y="122"/>
                  <a:pt x="46" y="130"/>
                </a:cubicBezTo>
                <a:cubicBezTo>
                  <a:pt x="42" y="137"/>
                  <a:pt x="40" y="145"/>
                  <a:pt x="38" y="153"/>
                </a:cubicBezTo>
                <a:cubicBezTo>
                  <a:pt x="37" y="160"/>
                  <a:pt x="36" y="170"/>
                  <a:pt x="37" y="178"/>
                </a:cubicBezTo>
                <a:cubicBezTo>
                  <a:pt x="32" y="186"/>
                  <a:pt x="29" y="193"/>
                  <a:pt x="27" y="201"/>
                </a:cubicBezTo>
                <a:cubicBezTo>
                  <a:pt x="25" y="209"/>
                  <a:pt x="24" y="218"/>
                  <a:pt x="24" y="226"/>
                </a:cubicBezTo>
                <a:cubicBezTo>
                  <a:pt x="19" y="233"/>
                  <a:pt x="16" y="241"/>
                  <a:pt x="13" y="249"/>
                </a:cubicBezTo>
                <a:cubicBezTo>
                  <a:pt x="11" y="256"/>
                  <a:pt x="9" y="264"/>
                  <a:pt x="9" y="273"/>
                </a:cubicBezTo>
                <a:cubicBezTo>
                  <a:pt x="5" y="278"/>
                  <a:pt x="2" y="282"/>
                  <a:pt x="0" y="288"/>
                </a:cubicBezTo>
                <a:cubicBezTo>
                  <a:pt x="1" y="288"/>
                  <a:pt x="1" y="288"/>
                  <a:pt x="1" y="288"/>
                </a:cubicBezTo>
                <a:cubicBezTo>
                  <a:pt x="19" y="295"/>
                  <a:pt x="19" y="295"/>
                  <a:pt x="19" y="295"/>
                </a:cubicBezTo>
                <a:cubicBezTo>
                  <a:pt x="20" y="296"/>
                  <a:pt x="20" y="296"/>
                  <a:pt x="20" y="296"/>
                </a:cubicBezTo>
                <a:cubicBezTo>
                  <a:pt x="52" y="308"/>
                  <a:pt x="52" y="308"/>
                  <a:pt x="52" y="308"/>
                </a:cubicBezTo>
                <a:cubicBezTo>
                  <a:pt x="54" y="309"/>
                  <a:pt x="54" y="309"/>
                  <a:pt x="54" y="309"/>
                </a:cubicBezTo>
                <a:cubicBezTo>
                  <a:pt x="75" y="317"/>
                  <a:pt x="75" y="317"/>
                  <a:pt x="75" y="317"/>
                </a:cubicBezTo>
                <a:cubicBezTo>
                  <a:pt x="76" y="317"/>
                  <a:pt x="76" y="317"/>
                  <a:pt x="76" y="317"/>
                </a:cubicBezTo>
                <a:cubicBezTo>
                  <a:pt x="76" y="317"/>
                  <a:pt x="76" y="317"/>
                  <a:pt x="76" y="317"/>
                </a:cubicBezTo>
                <a:cubicBezTo>
                  <a:pt x="84" y="305"/>
                  <a:pt x="88" y="291"/>
                  <a:pt x="89" y="276"/>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1" name="MH_Other_2"/>
          <p:cNvSpPr>
            <a:spLocks/>
          </p:cNvSpPr>
          <p:nvPr>
            <p:custDataLst>
              <p:tags r:id="rId2"/>
            </p:custDataLst>
          </p:nvPr>
        </p:nvSpPr>
        <p:spPr bwMode="auto">
          <a:xfrm>
            <a:off x="6248401" y="4085110"/>
            <a:ext cx="106363" cy="174625"/>
          </a:xfrm>
          <a:custGeom>
            <a:avLst/>
            <a:gdLst>
              <a:gd name="T0" fmla="*/ 2147483646 w 126"/>
              <a:gd name="T1" fmla="*/ 2147483646 h 208"/>
              <a:gd name="T2" fmla="*/ 2147483646 w 126"/>
              <a:gd name="T3" fmla="*/ 2147483646 h 208"/>
              <a:gd name="T4" fmla="*/ 2147483646 w 126"/>
              <a:gd name="T5" fmla="*/ 2147483646 h 208"/>
              <a:gd name="T6" fmla="*/ 2147483646 w 126"/>
              <a:gd name="T7" fmla="*/ 2147483646 h 208"/>
              <a:gd name="T8" fmla="*/ 0 w 126"/>
              <a:gd name="T9" fmla="*/ 2147483646 h 208"/>
              <a:gd name="T10" fmla="*/ 599288817 w 126"/>
              <a:gd name="T11" fmla="*/ 2147483646 h 208"/>
              <a:gd name="T12" fmla="*/ 2147483646 w 126"/>
              <a:gd name="T13" fmla="*/ 2147483646 h 208"/>
              <a:gd name="T14" fmla="*/ 2147483646 w 126"/>
              <a:gd name="T15" fmla="*/ 2147483646 h 208"/>
              <a:gd name="T16" fmla="*/ 2147483646 w 126"/>
              <a:gd name="T17" fmla="*/ 2147483646 h 208"/>
              <a:gd name="T18" fmla="*/ 2147483646 w 126"/>
              <a:gd name="T19" fmla="*/ 2147483646 h 208"/>
              <a:gd name="T20" fmla="*/ 2147483646 w 126"/>
              <a:gd name="T21" fmla="*/ 2147483646 h 208"/>
              <a:gd name="T22" fmla="*/ 2147483646 w 126"/>
              <a:gd name="T23" fmla="*/ 2147483646 h 208"/>
              <a:gd name="T24" fmla="*/ 2147483646 w 126"/>
              <a:gd name="T25" fmla="*/ 2147483646 h 208"/>
              <a:gd name="T26" fmla="*/ 2147483646 w 126"/>
              <a:gd name="T27" fmla="*/ 0 h 208"/>
              <a:gd name="T28" fmla="*/ 2147483646 w 126"/>
              <a:gd name="T29" fmla="*/ 1185529125 h 208"/>
              <a:gd name="T30" fmla="*/ 2147483646 w 126"/>
              <a:gd name="T31" fmla="*/ 2147483646 h 2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6" h="208">
                <a:moveTo>
                  <a:pt x="98" y="78"/>
                </a:moveTo>
                <a:cubicBezTo>
                  <a:pt x="77" y="102"/>
                  <a:pt x="67" y="111"/>
                  <a:pt x="67" y="111"/>
                </a:cubicBezTo>
                <a:cubicBezTo>
                  <a:pt x="67" y="111"/>
                  <a:pt x="57" y="120"/>
                  <a:pt x="34" y="141"/>
                </a:cubicBezTo>
                <a:cubicBezTo>
                  <a:pt x="19" y="154"/>
                  <a:pt x="9" y="168"/>
                  <a:pt x="4" y="184"/>
                </a:cubicBezTo>
                <a:cubicBezTo>
                  <a:pt x="2" y="191"/>
                  <a:pt x="0" y="199"/>
                  <a:pt x="0" y="208"/>
                </a:cubicBezTo>
                <a:cubicBezTo>
                  <a:pt x="1" y="206"/>
                  <a:pt x="1" y="206"/>
                  <a:pt x="1" y="206"/>
                </a:cubicBezTo>
                <a:cubicBezTo>
                  <a:pt x="3" y="180"/>
                  <a:pt x="13" y="161"/>
                  <a:pt x="35" y="142"/>
                </a:cubicBezTo>
                <a:cubicBezTo>
                  <a:pt x="58" y="121"/>
                  <a:pt x="67" y="112"/>
                  <a:pt x="68" y="112"/>
                </a:cubicBezTo>
                <a:cubicBezTo>
                  <a:pt x="68" y="112"/>
                  <a:pt x="78" y="103"/>
                  <a:pt x="99" y="79"/>
                </a:cubicBezTo>
                <a:cubicBezTo>
                  <a:pt x="106" y="72"/>
                  <a:pt x="111" y="64"/>
                  <a:pt x="115" y="56"/>
                </a:cubicBezTo>
                <a:cubicBezTo>
                  <a:pt x="115" y="54"/>
                  <a:pt x="115" y="54"/>
                  <a:pt x="115" y="54"/>
                </a:cubicBezTo>
                <a:cubicBezTo>
                  <a:pt x="116" y="54"/>
                  <a:pt x="116" y="54"/>
                  <a:pt x="116" y="54"/>
                </a:cubicBezTo>
                <a:cubicBezTo>
                  <a:pt x="116" y="54"/>
                  <a:pt x="116" y="54"/>
                  <a:pt x="116" y="54"/>
                </a:cubicBezTo>
                <a:cubicBezTo>
                  <a:pt x="123" y="37"/>
                  <a:pt x="125" y="19"/>
                  <a:pt x="121" y="0"/>
                </a:cubicBezTo>
                <a:cubicBezTo>
                  <a:pt x="120" y="2"/>
                  <a:pt x="120" y="2"/>
                  <a:pt x="120" y="2"/>
                </a:cubicBezTo>
                <a:cubicBezTo>
                  <a:pt x="126" y="30"/>
                  <a:pt x="119" y="56"/>
                  <a:pt x="98" y="78"/>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2" name="MH_Other_3"/>
          <p:cNvSpPr>
            <a:spLocks/>
          </p:cNvSpPr>
          <p:nvPr>
            <p:custDataLst>
              <p:tags r:id="rId3"/>
            </p:custDataLst>
          </p:nvPr>
        </p:nvSpPr>
        <p:spPr bwMode="auto">
          <a:xfrm>
            <a:off x="6242051" y="4131146"/>
            <a:ext cx="106363" cy="141288"/>
          </a:xfrm>
          <a:custGeom>
            <a:avLst/>
            <a:gdLst>
              <a:gd name="T0" fmla="*/ 0 w 128"/>
              <a:gd name="T1" fmla="*/ 2147483646 h 169"/>
              <a:gd name="T2" fmla="*/ 581397608 w 128"/>
              <a:gd name="T3" fmla="*/ 2147483646 h 169"/>
              <a:gd name="T4" fmla="*/ 2147483646 w 128"/>
              <a:gd name="T5" fmla="*/ 2147483646 h 169"/>
              <a:gd name="T6" fmla="*/ 2147483646 w 128"/>
              <a:gd name="T7" fmla="*/ 2147483646 h 169"/>
              <a:gd name="T8" fmla="*/ 2147483646 w 128"/>
              <a:gd name="T9" fmla="*/ 2147483646 h 169"/>
              <a:gd name="T10" fmla="*/ 2147483646 w 128"/>
              <a:gd name="T11" fmla="*/ 2147483646 h 169"/>
              <a:gd name="T12" fmla="*/ 2147483646 w 128"/>
              <a:gd name="T13" fmla="*/ 2147483646 h 169"/>
              <a:gd name="T14" fmla="*/ 2147483646 w 128"/>
              <a:gd name="T15" fmla="*/ 2147483646 h 169"/>
              <a:gd name="T16" fmla="*/ 2147483646 w 128"/>
              <a:gd name="T17" fmla="*/ 0 h 169"/>
              <a:gd name="T18" fmla="*/ 2147483646 w 128"/>
              <a:gd name="T19" fmla="*/ 1176308710 h 169"/>
              <a:gd name="T20" fmla="*/ 2147483646 w 128"/>
              <a:gd name="T21" fmla="*/ 2147483646 h 169"/>
              <a:gd name="T22" fmla="*/ 2147483646 w 128"/>
              <a:gd name="T23" fmla="*/ 2147483646 h 169"/>
              <a:gd name="T24" fmla="*/ 2147483646 w 128"/>
              <a:gd name="T25" fmla="*/ 2147483646 h 169"/>
              <a:gd name="T26" fmla="*/ 2147483646 w 128"/>
              <a:gd name="T27" fmla="*/ 2147483646 h 169"/>
              <a:gd name="T28" fmla="*/ 2147483646 w 128"/>
              <a:gd name="T29" fmla="*/ 2147483646 h 169"/>
              <a:gd name="T30" fmla="*/ 2147483646 w 128"/>
              <a:gd name="T31" fmla="*/ 2147483646 h 169"/>
              <a:gd name="T32" fmla="*/ 2147483646 w 128"/>
              <a:gd name="T33" fmla="*/ 2147483646 h 169"/>
              <a:gd name="T34" fmla="*/ 0 w 128"/>
              <a:gd name="T35" fmla="*/ 2147483646 h 1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8" h="169">
                <a:moveTo>
                  <a:pt x="0" y="169"/>
                </a:moveTo>
                <a:cubicBezTo>
                  <a:pt x="1" y="169"/>
                  <a:pt x="1" y="169"/>
                  <a:pt x="1" y="169"/>
                </a:cubicBezTo>
                <a:cubicBezTo>
                  <a:pt x="7" y="156"/>
                  <a:pt x="16" y="145"/>
                  <a:pt x="30" y="134"/>
                </a:cubicBezTo>
                <a:cubicBezTo>
                  <a:pt x="54" y="115"/>
                  <a:pt x="64" y="107"/>
                  <a:pt x="65" y="107"/>
                </a:cubicBezTo>
                <a:cubicBezTo>
                  <a:pt x="65" y="106"/>
                  <a:pt x="75" y="99"/>
                  <a:pt x="98" y="76"/>
                </a:cubicBezTo>
                <a:cubicBezTo>
                  <a:pt x="105" y="69"/>
                  <a:pt x="110" y="62"/>
                  <a:pt x="115" y="55"/>
                </a:cubicBezTo>
                <a:cubicBezTo>
                  <a:pt x="115" y="54"/>
                  <a:pt x="115" y="54"/>
                  <a:pt x="115" y="54"/>
                </a:cubicBezTo>
                <a:cubicBezTo>
                  <a:pt x="115" y="54"/>
                  <a:pt x="115" y="54"/>
                  <a:pt x="115" y="54"/>
                </a:cubicBezTo>
                <a:cubicBezTo>
                  <a:pt x="124" y="37"/>
                  <a:pt x="128" y="19"/>
                  <a:pt x="125" y="0"/>
                </a:cubicBezTo>
                <a:cubicBezTo>
                  <a:pt x="124" y="2"/>
                  <a:pt x="124" y="2"/>
                  <a:pt x="124" y="2"/>
                </a:cubicBezTo>
                <a:cubicBezTo>
                  <a:pt x="127" y="30"/>
                  <a:pt x="118" y="54"/>
                  <a:pt x="97" y="75"/>
                </a:cubicBezTo>
                <a:cubicBezTo>
                  <a:pt x="74" y="98"/>
                  <a:pt x="64" y="105"/>
                  <a:pt x="64" y="106"/>
                </a:cubicBezTo>
                <a:cubicBezTo>
                  <a:pt x="64" y="106"/>
                  <a:pt x="53" y="114"/>
                  <a:pt x="29" y="133"/>
                </a:cubicBezTo>
                <a:cubicBezTo>
                  <a:pt x="22" y="139"/>
                  <a:pt x="15" y="145"/>
                  <a:pt x="10" y="152"/>
                </a:cubicBezTo>
                <a:cubicBezTo>
                  <a:pt x="10" y="154"/>
                  <a:pt x="10" y="154"/>
                  <a:pt x="10" y="154"/>
                </a:cubicBezTo>
                <a:cubicBezTo>
                  <a:pt x="9" y="154"/>
                  <a:pt x="9" y="154"/>
                  <a:pt x="9" y="154"/>
                </a:cubicBezTo>
                <a:cubicBezTo>
                  <a:pt x="9" y="154"/>
                  <a:pt x="9" y="154"/>
                  <a:pt x="9" y="154"/>
                </a:cubicBezTo>
                <a:cubicBezTo>
                  <a:pt x="5" y="159"/>
                  <a:pt x="2" y="163"/>
                  <a:pt x="0" y="169"/>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3" name="MH_Other_4"/>
          <p:cNvSpPr>
            <a:spLocks/>
          </p:cNvSpPr>
          <p:nvPr>
            <p:custDataLst>
              <p:tags r:id="rId4"/>
            </p:custDataLst>
          </p:nvPr>
        </p:nvSpPr>
        <p:spPr bwMode="auto">
          <a:xfrm>
            <a:off x="6248400" y="4258146"/>
            <a:ext cx="1588" cy="1588"/>
          </a:xfrm>
          <a:custGeom>
            <a:avLst/>
            <a:gdLst>
              <a:gd name="T0" fmla="*/ 448239996 w 2"/>
              <a:gd name="T1" fmla="*/ 224119998 h 4"/>
              <a:gd name="T2" fmla="*/ 448239996 w 2"/>
              <a:gd name="T3" fmla="*/ 0 h 4"/>
              <a:gd name="T4" fmla="*/ 0 w 2"/>
              <a:gd name="T5" fmla="*/ 224119998 h 4"/>
              <a:gd name="T6" fmla="*/ 0 w 2"/>
              <a:gd name="T7" fmla="*/ 224119998 h 4"/>
              <a:gd name="T8" fmla="*/ 448239996 w 2"/>
              <a:gd name="T9" fmla="*/ 224119998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4">
                <a:moveTo>
                  <a:pt x="2" y="4"/>
                </a:moveTo>
                <a:lnTo>
                  <a:pt x="2" y="0"/>
                </a:lnTo>
                <a:lnTo>
                  <a:pt x="0" y="4"/>
                </a:lnTo>
                <a:lnTo>
                  <a:pt x="2" y="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4" name="MH_Other_5"/>
          <p:cNvSpPr>
            <a:spLocks/>
          </p:cNvSpPr>
          <p:nvPr>
            <p:custDataLst>
              <p:tags r:id="rId5"/>
            </p:custDataLst>
          </p:nvPr>
        </p:nvSpPr>
        <p:spPr bwMode="auto">
          <a:xfrm>
            <a:off x="6345239" y="4131146"/>
            <a:ext cx="1587" cy="1588"/>
          </a:xfrm>
          <a:custGeom>
            <a:avLst/>
            <a:gdLst>
              <a:gd name="T0" fmla="*/ 0 w 3"/>
              <a:gd name="T1" fmla="*/ 0 h 5"/>
              <a:gd name="T2" fmla="*/ 0 w 3"/>
              <a:gd name="T3" fmla="*/ 179346497 h 5"/>
              <a:gd name="T4" fmla="*/ 298590347 w 3"/>
              <a:gd name="T5" fmla="*/ 0 h 5"/>
              <a:gd name="T6" fmla="*/ 298590347 w 3"/>
              <a:gd name="T7" fmla="*/ 0 h 5"/>
              <a:gd name="T8" fmla="*/ 0 w 3"/>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5">
                <a:moveTo>
                  <a:pt x="0" y="0"/>
                </a:moveTo>
                <a:lnTo>
                  <a:pt x="0" y="5"/>
                </a:lnTo>
                <a:lnTo>
                  <a:pt x="3" y="0"/>
                </a:ln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5" name="MH_Other_6"/>
          <p:cNvSpPr>
            <a:spLocks/>
          </p:cNvSpPr>
          <p:nvPr>
            <p:custDataLst>
              <p:tags r:id="rId6"/>
            </p:custDataLst>
          </p:nvPr>
        </p:nvSpPr>
        <p:spPr bwMode="auto">
          <a:xfrm>
            <a:off x="6257925" y="4174009"/>
            <a:ext cx="82550" cy="106362"/>
          </a:xfrm>
          <a:custGeom>
            <a:avLst/>
            <a:gdLst>
              <a:gd name="T0" fmla="*/ 2147483646 w 98"/>
              <a:gd name="T1" fmla="*/ 2147483646 h 125"/>
              <a:gd name="T2" fmla="*/ 2147483646 w 98"/>
              <a:gd name="T3" fmla="*/ 2147483646 h 125"/>
              <a:gd name="T4" fmla="*/ 0 w 98"/>
              <a:gd name="T5" fmla="*/ 2147483646 h 125"/>
              <a:gd name="T6" fmla="*/ 597439620 w 98"/>
              <a:gd name="T7" fmla="*/ 2147483646 h 125"/>
              <a:gd name="T8" fmla="*/ 2147483646 w 98"/>
              <a:gd name="T9" fmla="*/ 2147483646 h 125"/>
              <a:gd name="T10" fmla="*/ 2147483646 w 98"/>
              <a:gd name="T11" fmla="*/ 2147483646 h 125"/>
              <a:gd name="T12" fmla="*/ 2147483646 w 98"/>
              <a:gd name="T13" fmla="*/ 2147483646 h 125"/>
              <a:gd name="T14" fmla="*/ 2147483646 w 98"/>
              <a:gd name="T15" fmla="*/ 2147483646 h 125"/>
              <a:gd name="T16" fmla="*/ 2147483646 w 98"/>
              <a:gd name="T17" fmla="*/ 2147483646 h 125"/>
              <a:gd name="T18" fmla="*/ 2147483646 w 98"/>
              <a:gd name="T19" fmla="*/ 0 h 125"/>
              <a:gd name="T20" fmla="*/ 2147483646 w 98"/>
              <a:gd name="T21" fmla="*/ 1219256536 h 125"/>
              <a:gd name="T22" fmla="*/ 2147483646 w 98"/>
              <a:gd name="T23" fmla="*/ 1828884379 h 125"/>
              <a:gd name="T24" fmla="*/ 2147483646 w 98"/>
              <a:gd name="T25" fmla="*/ 2147483646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8" h="125">
                <a:moveTo>
                  <a:pt x="65" y="75"/>
                </a:moveTo>
                <a:cubicBezTo>
                  <a:pt x="40" y="96"/>
                  <a:pt x="29" y="103"/>
                  <a:pt x="29" y="103"/>
                </a:cubicBezTo>
                <a:cubicBezTo>
                  <a:pt x="0" y="124"/>
                  <a:pt x="0" y="124"/>
                  <a:pt x="0" y="124"/>
                </a:cubicBezTo>
                <a:cubicBezTo>
                  <a:pt x="1" y="125"/>
                  <a:pt x="1" y="125"/>
                  <a:pt x="1" y="125"/>
                </a:cubicBezTo>
                <a:cubicBezTo>
                  <a:pt x="30" y="104"/>
                  <a:pt x="30" y="104"/>
                  <a:pt x="30" y="104"/>
                </a:cubicBezTo>
                <a:cubicBezTo>
                  <a:pt x="30" y="104"/>
                  <a:pt x="41" y="97"/>
                  <a:pt x="65" y="76"/>
                </a:cubicBezTo>
                <a:cubicBezTo>
                  <a:pt x="73" y="70"/>
                  <a:pt x="79" y="63"/>
                  <a:pt x="83" y="56"/>
                </a:cubicBezTo>
                <a:cubicBezTo>
                  <a:pt x="83" y="55"/>
                  <a:pt x="83" y="55"/>
                  <a:pt x="83" y="55"/>
                </a:cubicBezTo>
                <a:cubicBezTo>
                  <a:pt x="84" y="55"/>
                  <a:pt x="84" y="55"/>
                  <a:pt x="84" y="55"/>
                </a:cubicBezTo>
                <a:cubicBezTo>
                  <a:pt x="94" y="39"/>
                  <a:pt x="98" y="20"/>
                  <a:pt x="97" y="0"/>
                </a:cubicBezTo>
                <a:cubicBezTo>
                  <a:pt x="96" y="2"/>
                  <a:pt x="96" y="2"/>
                  <a:pt x="96" y="2"/>
                </a:cubicBezTo>
                <a:cubicBezTo>
                  <a:pt x="96" y="3"/>
                  <a:pt x="96" y="3"/>
                  <a:pt x="96" y="3"/>
                </a:cubicBezTo>
                <a:cubicBezTo>
                  <a:pt x="97" y="31"/>
                  <a:pt x="87" y="55"/>
                  <a:pt x="65" y="75"/>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6" name="MH_Other_7"/>
          <p:cNvSpPr>
            <a:spLocks/>
          </p:cNvSpPr>
          <p:nvPr>
            <p:custDataLst>
              <p:tags r:id="rId7"/>
            </p:custDataLst>
          </p:nvPr>
        </p:nvSpPr>
        <p:spPr bwMode="auto">
          <a:xfrm>
            <a:off x="6337300" y="4175596"/>
            <a:ext cx="0" cy="1588"/>
          </a:xfrm>
          <a:custGeom>
            <a:avLst/>
            <a:gdLst>
              <a:gd name="T0" fmla="*/ 1792959984 h 1"/>
              <a:gd name="T1" fmla="*/ 0 h 1"/>
              <a:gd name="T2" fmla="*/ 0 h 1"/>
              <a:gd name="T3" fmla="*/ 1792959984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1"/>
                </a:moveTo>
                <a:cubicBezTo>
                  <a:pt x="0" y="0"/>
                  <a:pt x="0" y="0"/>
                  <a:pt x="0" y="0"/>
                </a:cubicBezTo>
                <a:cubicBezTo>
                  <a:pt x="0" y="0"/>
                  <a:pt x="0" y="0"/>
                  <a:pt x="0" y="0"/>
                </a:cubicBezTo>
                <a:cubicBezTo>
                  <a:pt x="0" y="0"/>
                  <a:pt x="0" y="0"/>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7" name="MH_Other_8"/>
          <p:cNvSpPr>
            <a:spLocks/>
          </p:cNvSpPr>
          <p:nvPr>
            <p:custDataLst>
              <p:tags r:id="rId8"/>
            </p:custDataLst>
          </p:nvPr>
        </p:nvSpPr>
        <p:spPr bwMode="auto">
          <a:xfrm>
            <a:off x="6284913" y="4220046"/>
            <a:ext cx="44450" cy="71438"/>
          </a:xfrm>
          <a:custGeom>
            <a:avLst/>
            <a:gdLst>
              <a:gd name="T0" fmla="*/ 2147483646 w 52"/>
              <a:gd name="T1" fmla="*/ 2147483646 h 83"/>
              <a:gd name="T2" fmla="*/ 0 w 52"/>
              <a:gd name="T3" fmla="*/ 2147483646 h 83"/>
              <a:gd name="T4" fmla="*/ 1229031388 w 52"/>
              <a:gd name="T5" fmla="*/ 2147483646 h 83"/>
              <a:gd name="T6" fmla="*/ 2147483646 w 52"/>
              <a:gd name="T7" fmla="*/ 2147483646 h 83"/>
              <a:gd name="T8" fmla="*/ 2147483646 w 52"/>
              <a:gd name="T9" fmla="*/ 2147483646 h 83"/>
              <a:gd name="T10" fmla="*/ 2147483646 w 52"/>
              <a:gd name="T11" fmla="*/ 2147483646 h 83"/>
              <a:gd name="T12" fmla="*/ 2147483646 w 52"/>
              <a:gd name="T13" fmla="*/ 2147483646 h 83"/>
              <a:gd name="T14" fmla="*/ 2147483646 w 52"/>
              <a:gd name="T15" fmla="*/ 0 h 83"/>
              <a:gd name="T16" fmla="*/ 2147483646 w 52"/>
              <a:gd name="T17" fmla="*/ 0 h 83"/>
              <a:gd name="T18" fmla="*/ 2147483646 w 52"/>
              <a:gd name="T19" fmla="*/ 625237426 h 83"/>
              <a:gd name="T20" fmla="*/ 2147483646 w 52"/>
              <a:gd name="T21" fmla="*/ 2147483646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2" h="83">
                <a:moveTo>
                  <a:pt x="15" y="71"/>
                </a:moveTo>
                <a:cubicBezTo>
                  <a:pt x="9" y="75"/>
                  <a:pt x="4" y="79"/>
                  <a:pt x="0" y="82"/>
                </a:cubicBezTo>
                <a:cubicBezTo>
                  <a:pt x="2" y="83"/>
                  <a:pt x="2" y="83"/>
                  <a:pt x="2" y="83"/>
                </a:cubicBezTo>
                <a:cubicBezTo>
                  <a:pt x="6" y="80"/>
                  <a:pt x="10" y="76"/>
                  <a:pt x="15" y="72"/>
                </a:cubicBezTo>
                <a:cubicBezTo>
                  <a:pt x="23" y="66"/>
                  <a:pt x="30" y="59"/>
                  <a:pt x="35" y="52"/>
                </a:cubicBezTo>
                <a:cubicBezTo>
                  <a:pt x="35" y="50"/>
                  <a:pt x="35" y="50"/>
                  <a:pt x="35" y="50"/>
                </a:cubicBezTo>
                <a:cubicBezTo>
                  <a:pt x="37" y="50"/>
                  <a:pt x="37" y="50"/>
                  <a:pt x="37" y="50"/>
                </a:cubicBezTo>
                <a:cubicBezTo>
                  <a:pt x="47" y="35"/>
                  <a:pt x="52" y="18"/>
                  <a:pt x="52" y="0"/>
                </a:cubicBezTo>
                <a:cubicBezTo>
                  <a:pt x="51" y="0"/>
                  <a:pt x="51" y="0"/>
                  <a:pt x="51" y="0"/>
                </a:cubicBezTo>
                <a:cubicBezTo>
                  <a:pt x="50" y="1"/>
                  <a:pt x="50" y="1"/>
                  <a:pt x="50" y="1"/>
                </a:cubicBezTo>
                <a:cubicBezTo>
                  <a:pt x="50" y="29"/>
                  <a:pt x="38" y="53"/>
                  <a:pt x="15" y="7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8" name="MH_Other_9"/>
          <p:cNvSpPr>
            <a:spLocks/>
          </p:cNvSpPr>
          <p:nvPr>
            <p:custDataLst>
              <p:tags r:id="rId9"/>
            </p:custDataLst>
          </p:nvPr>
        </p:nvSpPr>
        <p:spPr bwMode="auto">
          <a:xfrm>
            <a:off x="6327775" y="4220046"/>
            <a:ext cx="0" cy="1588"/>
          </a:xfrm>
          <a:custGeom>
            <a:avLst/>
            <a:gdLst>
              <a:gd name="T0" fmla="*/ 0 w 1"/>
              <a:gd name="T1" fmla="*/ 2147483646 h 1"/>
              <a:gd name="T2" fmla="*/ 1067 w 1"/>
              <a:gd name="T3" fmla="*/ 0 h 1"/>
              <a:gd name="T4" fmla="*/ 0 w 1"/>
              <a:gd name="T5" fmla="*/ 0 h 1"/>
              <a:gd name="T6" fmla="*/ 0 w 1"/>
              <a:gd name="T7" fmla="*/ 2147483646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1" y="0"/>
                  <a:pt x="1" y="0"/>
                  <a:pt x="1" y="0"/>
                </a:cubicBezTo>
                <a:cubicBezTo>
                  <a:pt x="0" y="0"/>
                  <a:pt x="0" y="0"/>
                  <a:pt x="0" y="0"/>
                </a:cubicBezTo>
                <a:cubicBezTo>
                  <a:pt x="0" y="0"/>
                  <a:pt x="0" y="0"/>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9" name="MH_Other_10"/>
          <p:cNvSpPr>
            <a:spLocks/>
          </p:cNvSpPr>
          <p:nvPr>
            <p:custDataLst>
              <p:tags r:id="rId10"/>
            </p:custDataLst>
          </p:nvPr>
        </p:nvSpPr>
        <p:spPr bwMode="auto">
          <a:xfrm>
            <a:off x="6303963" y="4262910"/>
            <a:ext cx="12700" cy="34925"/>
          </a:xfrm>
          <a:custGeom>
            <a:avLst/>
            <a:gdLst>
              <a:gd name="T0" fmla="*/ 0 w 14"/>
              <a:gd name="T1" fmla="*/ 2147483646 h 41"/>
              <a:gd name="T2" fmla="*/ 689597300 w 14"/>
              <a:gd name="T3" fmla="*/ 2147483646 h 41"/>
              <a:gd name="T4" fmla="*/ 689597300 w 14"/>
              <a:gd name="T5" fmla="*/ 2147483646 h 41"/>
              <a:gd name="T6" fmla="*/ 2147483646 w 14"/>
              <a:gd name="T7" fmla="*/ 0 h 41"/>
              <a:gd name="T8" fmla="*/ 2147483646 w 14"/>
              <a:gd name="T9" fmla="*/ 1220481384 h 41"/>
              <a:gd name="T10" fmla="*/ 0 w 14"/>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41">
                <a:moveTo>
                  <a:pt x="0" y="41"/>
                </a:moveTo>
                <a:cubicBezTo>
                  <a:pt x="1" y="41"/>
                  <a:pt x="1" y="41"/>
                  <a:pt x="1" y="41"/>
                </a:cubicBezTo>
                <a:cubicBezTo>
                  <a:pt x="1" y="41"/>
                  <a:pt x="1" y="41"/>
                  <a:pt x="1" y="41"/>
                </a:cubicBezTo>
                <a:cubicBezTo>
                  <a:pt x="9" y="29"/>
                  <a:pt x="13" y="15"/>
                  <a:pt x="14" y="0"/>
                </a:cubicBezTo>
                <a:cubicBezTo>
                  <a:pt x="12" y="2"/>
                  <a:pt x="12" y="2"/>
                  <a:pt x="12" y="2"/>
                </a:cubicBezTo>
                <a:cubicBezTo>
                  <a:pt x="11" y="17"/>
                  <a:pt x="7" y="30"/>
                  <a:pt x="0" y="4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0" name="MH_Other_11"/>
          <p:cNvSpPr>
            <a:spLocks/>
          </p:cNvSpPr>
          <p:nvPr>
            <p:custDataLst>
              <p:tags r:id="rId11"/>
            </p:custDataLst>
          </p:nvPr>
        </p:nvSpPr>
        <p:spPr bwMode="auto">
          <a:xfrm>
            <a:off x="6315075" y="4262910"/>
            <a:ext cx="1588" cy="1587"/>
          </a:xfrm>
          <a:custGeom>
            <a:avLst/>
            <a:gdLst>
              <a:gd name="T0" fmla="*/ 0 w 4"/>
              <a:gd name="T1" fmla="*/ 0 h 4"/>
              <a:gd name="T2" fmla="*/ 0 w 4"/>
              <a:gd name="T3" fmla="*/ 223838018 h 4"/>
              <a:gd name="T4" fmla="*/ 224119998 w 4"/>
              <a:gd name="T5" fmla="*/ 0 h 4"/>
              <a:gd name="T6" fmla="*/ 0 w 4"/>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4">
                <a:moveTo>
                  <a:pt x="0" y="0"/>
                </a:moveTo>
                <a:lnTo>
                  <a:pt x="0" y="4"/>
                </a:lnTo>
                <a:lnTo>
                  <a:pt x="4" y="0"/>
                </a:ln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1" name="MH_Other_12"/>
          <p:cNvSpPr>
            <a:spLocks/>
          </p:cNvSpPr>
          <p:nvPr>
            <p:custDataLst>
              <p:tags r:id="rId12"/>
            </p:custDataLst>
          </p:nvPr>
        </p:nvSpPr>
        <p:spPr bwMode="auto">
          <a:xfrm>
            <a:off x="6286501" y="4031135"/>
            <a:ext cx="3175" cy="26987"/>
          </a:xfrm>
          <a:custGeom>
            <a:avLst/>
            <a:gdLst>
              <a:gd name="T0" fmla="*/ 560104925 w 4"/>
              <a:gd name="T1" fmla="*/ 0 h 32"/>
              <a:gd name="T2" fmla="*/ 560104925 w 4"/>
              <a:gd name="T3" fmla="*/ 0 h 32"/>
              <a:gd name="T4" fmla="*/ 0 w 4"/>
              <a:gd name="T5" fmla="*/ 0 h 32"/>
              <a:gd name="T6" fmla="*/ 0 w 4"/>
              <a:gd name="T7" fmla="*/ 0 h 32"/>
              <a:gd name="T8" fmla="*/ 0 w 4"/>
              <a:gd name="T9" fmla="*/ 2147483646 h 32"/>
              <a:gd name="T10" fmla="*/ 1679684538 w 4"/>
              <a:gd name="T11" fmla="*/ 2147483646 h 32"/>
              <a:gd name="T12" fmla="*/ 1679684538 w 4"/>
              <a:gd name="T13" fmla="*/ 2147483646 h 32"/>
              <a:gd name="T14" fmla="*/ 2147483646 w 4"/>
              <a:gd name="T15" fmla="*/ 2147483646 h 32"/>
              <a:gd name="T16" fmla="*/ 560104925 w 4"/>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32">
                <a:moveTo>
                  <a:pt x="1" y="0"/>
                </a:moveTo>
                <a:cubicBezTo>
                  <a:pt x="1" y="0"/>
                  <a:pt x="1" y="0"/>
                  <a:pt x="1" y="0"/>
                </a:cubicBezTo>
                <a:cubicBezTo>
                  <a:pt x="0" y="0"/>
                  <a:pt x="0" y="0"/>
                  <a:pt x="0" y="0"/>
                </a:cubicBezTo>
                <a:cubicBezTo>
                  <a:pt x="0" y="0"/>
                  <a:pt x="0" y="0"/>
                  <a:pt x="0" y="0"/>
                </a:cubicBezTo>
                <a:cubicBezTo>
                  <a:pt x="0" y="2"/>
                  <a:pt x="0" y="4"/>
                  <a:pt x="0" y="7"/>
                </a:cubicBezTo>
                <a:cubicBezTo>
                  <a:pt x="0" y="15"/>
                  <a:pt x="1" y="24"/>
                  <a:pt x="3" y="32"/>
                </a:cubicBezTo>
                <a:cubicBezTo>
                  <a:pt x="3" y="31"/>
                  <a:pt x="3" y="31"/>
                  <a:pt x="3" y="31"/>
                </a:cubicBezTo>
                <a:cubicBezTo>
                  <a:pt x="4" y="31"/>
                  <a:pt x="4" y="30"/>
                  <a:pt x="4" y="30"/>
                </a:cubicBezTo>
                <a:cubicBezTo>
                  <a:pt x="1" y="20"/>
                  <a:pt x="0" y="10"/>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2" name="MH_Other_13"/>
          <p:cNvSpPr>
            <a:spLocks/>
          </p:cNvSpPr>
          <p:nvPr>
            <p:custDataLst>
              <p:tags r:id="rId13"/>
            </p:custDataLst>
          </p:nvPr>
        </p:nvSpPr>
        <p:spPr bwMode="auto">
          <a:xfrm>
            <a:off x="6283325" y="4031134"/>
            <a:ext cx="20638" cy="68262"/>
          </a:xfrm>
          <a:custGeom>
            <a:avLst/>
            <a:gdLst>
              <a:gd name="T0" fmla="*/ 2147483646 w 26"/>
              <a:gd name="T1" fmla="*/ 2147483646 h 82"/>
              <a:gd name="T2" fmla="*/ 2147483646 w 26"/>
              <a:gd name="T3" fmla="*/ 0 h 82"/>
              <a:gd name="T4" fmla="*/ 2147483646 w 26"/>
              <a:gd name="T5" fmla="*/ 0 h 82"/>
              <a:gd name="T6" fmla="*/ 2147483646 w 26"/>
              <a:gd name="T7" fmla="*/ 2147483646 h 82"/>
              <a:gd name="T8" fmla="*/ 2147483646 w 26"/>
              <a:gd name="T9" fmla="*/ 2147483646 h 82"/>
              <a:gd name="T10" fmla="*/ 2147483646 w 26"/>
              <a:gd name="T11" fmla="*/ 2147483646 h 82"/>
              <a:gd name="T12" fmla="*/ 2147483646 w 26"/>
              <a:gd name="T13" fmla="*/ 2147483646 h 82"/>
              <a:gd name="T14" fmla="*/ 1050956018 w 26"/>
              <a:gd name="T15" fmla="*/ 2147483646 h 82"/>
              <a:gd name="T16" fmla="*/ 2101912036 w 26"/>
              <a:gd name="T17" fmla="*/ 2147483646 h 82"/>
              <a:gd name="T18" fmla="*/ 2101912036 w 26"/>
              <a:gd name="T19" fmla="*/ 2147483646 h 82"/>
              <a:gd name="T20" fmla="*/ 2101912036 w 26"/>
              <a:gd name="T21" fmla="*/ 2147483646 h 82"/>
              <a:gd name="T22" fmla="*/ 2147483646 w 26"/>
              <a:gd name="T23" fmla="*/ 2147483646 h 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 h="82">
                <a:moveTo>
                  <a:pt x="21" y="8"/>
                </a:moveTo>
                <a:cubicBezTo>
                  <a:pt x="26" y="0"/>
                  <a:pt x="26" y="0"/>
                  <a:pt x="26" y="0"/>
                </a:cubicBezTo>
                <a:cubicBezTo>
                  <a:pt x="25" y="0"/>
                  <a:pt x="25" y="0"/>
                  <a:pt x="25" y="0"/>
                </a:cubicBezTo>
                <a:cubicBezTo>
                  <a:pt x="20" y="7"/>
                  <a:pt x="20" y="7"/>
                  <a:pt x="20" y="7"/>
                </a:cubicBezTo>
                <a:cubicBezTo>
                  <a:pt x="15" y="15"/>
                  <a:pt x="11" y="22"/>
                  <a:pt x="8" y="30"/>
                </a:cubicBezTo>
                <a:cubicBezTo>
                  <a:pt x="8" y="31"/>
                  <a:pt x="8" y="31"/>
                  <a:pt x="8" y="31"/>
                </a:cubicBezTo>
                <a:cubicBezTo>
                  <a:pt x="7" y="31"/>
                  <a:pt x="7" y="31"/>
                  <a:pt x="7" y="31"/>
                </a:cubicBezTo>
                <a:cubicBezTo>
                  <a:pt x="4" y="39"/>
                  <a:pt x="2" y="48"/>
                  <a:pt x="2" y="56"/>
                </a:cubicBezTo>
                <a:cubicBezTo>
                  <a:pt x="1" y="64"/>
                  <a:pt x="2" y="73"/>
                  <a:pt x="4" y="82"/>
                </a:cubicBezTo>
                <a:cubicBezTo>
                  <a:pt x="4" y="81"/>
                  <a:pt x="4" y="81"/>
                  <a:pt x="4" y="81"/>
                </a:cubicBezTo>
                <a:cubicBezTo>
                  <a:pt x="4" y="80"/>
                  <a:pt x="4" y="80"/>
                  <a:pt x="4" y="80"/>
                </a:cubicBezTo>
                <a:cubicBezTo>
                  <a:pt x="0" y="54"/>
                  <a:pt x="5" y="32"/>
                  <a:pt x="21" y="8"/>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3" name="MH_Other_14"/>
          <p:cNvSpPr>
            <a:spLocks/>
          </p:cNvSpPr>
          <p:nvPr>
            <p:custDataLst>
              <p:tags r:id="rId14"/>
            </p:custDataLst>
          </p:nvPr>
        </p:nvSpPr>
        <p:spPr bwMode="auto">
          <a:xfrm>
            <a:off x="6288089" y="4054946"/>
            <a:ext cx="1587" cy="1588"/>
          </a:xfrm>
          <a:custGeom>
            <a:avLst/>
            <a:gdLst>
              <a:gd name="T0" fmla="*/ 2147483646 w 1"/>
              <a:gd name="T1" fmla="*/ 0 h 1"/>
              <a:gd name="T2" fmla="*/ 0 w 1"/>
              <a:gd name="T3" fmla="*/ 2147483646 h 1"/>
              <a:gd name="T4" fmla="*/ 2147483646 w 1"/>
              <a:gd name="T5" fmla="*/ 2147483646 h 1"/>
              <a:gd name="T6" fmla="*/ 2147483646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1" y="0"/>
                  <a:pt x="1" y="1"/>
                  <a:pt x="0" y="1"/>
                </a:cubicBezTo>
                <a:cubicBezTo>
                  <a:pt x="1" y="1"/>
                  <a:pt x="1" y="1"/>
                  <a:pt x="1" y="1"/>
                </a:cubicBezTo>
                <a:lnTo>
                  <a:pt x="1"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4" name="MH_Other_15"/>
          <p:cNvSpPr>
            <a:spLocks/>
          </p:cNvSpPr>
          <p:nvPr>
            <p:custDataLst>
              <p:tags r:id="rId15"/>
            </p:custDataLst>
          </p:nvPr>
        </p:nvSpPr>
        <p:spPr bwMode="auto">
          <a:xfrm>
            <a:off x="6278563" y="4031135"/>
            <a:ext cx="55562" cy="109537"/>
          </a:xfrm>
          <a:custGeom>
            <a:avLst/>
            <a:gdLst>
              <a:gd name="T0" fmla="*/ 2147483646 w 67"/>
              <a:gd name="T1" fmla="*/ 2147483646 h 130"/>
              <a:gd name="T2" fmla="*/ 2147483646 w 67"/>
              <a:gd name="T3" fmla="*/ 2147483646 h 130"/>
              <a:gd name="T4" fmla="*/ 2147483646 w 67"/>
              <a:gd name="T5" fmla="*/ 0 h 130"/>
              <a:gd name="T6" fmla="*/ 2147483646 w 67"/>
              <a:gd name="T7" fmla="*/ 0 h 130"/>
              <a:gd name="T8" fmla="*/ 2147483646 w 67"/>
              <a:gd name="T9" fmla="*/ 2147483646 h 130"/>
              <a:gd name="T10" fmla="*/ 2147483646 w 67"/>
              <a:gd name="T11" fmla="*/ 2147483646 h 130"/>
              <a:gd name="T12" fmla="*/ 2147483646 w 67"/>
              <a:gd name="T13" fmla="*/ 2147483646 h 130"/>
              <a:gd name="T14" fmla="*/ 2147483646 w 67"/>
              <a:gd name="T15" fmla="*/ 2147483646 h 130"/>
              <a:gd name="T16" fmla="*/ 2147483646 w 67"/>
              <a:gd name="T17" fmla="*/ 2147483646 h 130"/>
              <a:gd name="T18" fmla="*/ 1153292141 w 67"/>
              <a:gd name="T19" fmla="*/ 2147483646 h 130"/>
              <a:gd name="T20" fmla="*/ 1153292141 w 67"/>
              <a:gd name="T21" fmla="*/ 2147483646 h 130"/>
              <a:gd name="T22" fmla="*/ 1729593644 w 67"/>
              <a:gd name="T23" fmla="*/ 2147483646 h 130"/>
              <a:gd name="T24" fmla="*/ 2147483646 w 67"/>
              <a:gd name="T25" fmla="*/ 2147483646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7" h="130">
                <a:moveTo>
                  <a:pt x="24" y="59"/>
                </a:moveTo>
                <a:cubicBezTo>
                  <a:pt x="43" y="34"/>
                  <a:pt x="51" y="23"/>
                  <a:pt x="51" y="23"/>
                </a:cubicBezTo>
                <a:cubicBezTo>
                  <a:pt x="51" y="23"/>
                  <a:pt x="56" y="17"/>
                  <a:pt x="67" y="0"/>
                </a:cubicBezTo>
                <a:cubicBezTo>
                  <a:pt x="65" y="0"/>
                  <a:pt x="65" y="0"/>
                  <a:pt x="65" y="0"/>
                </a:cubicBezTo>
                <a:cubicBezTo>
                  <a:pt x="55" y="16"/>
                  <a:pt x="50" y="22"/>
                  <a:pt x="50" y="22"/>
                </a:cubicBezTo>
                <a:cubicBezTo>
                  <a:pt x="50" y="22"/>
                  <a:pt x="42" y="34"/>
                  <a:pt x="23" y="58"/>
                </a:cubicBezTo>
                <a:cubicBezTo>
                  <a:pt x="17" y="65"/>
                  <a:pt x="13" y="72"/>
                  <a:pt x="9" y="80"/>
                </a:cubicBezTo>
                <a:cubicBezTo>
                  <a:pt x="10" y="81"/>
                  <a:pt x="10" y="81"/>
                  <a:pt x="10" y="81"/>
                </a:cubicBezTo>
                <a:cubicBezTo>
                  <a:pt x="9" y="81"/>
                  <a:pt x="9" y="81"/>
                  <a:pt x="9" y="81"/>
                </a:cubicBezTo>
                <a:cubicBezTo>
                  <a:pt x="5" y="89"/>
                  <a:pt x="3" y="97"/>
                  <a:pt x="2" y="106"/>
                </a:cubicBezTo>
                <a:cubicBezTo>
                  <a:pt x="1" y="113"/>
                  <a:pt x="1" y="122"/>
                  <a:pt x="2" y="130"/>
                </a:cubicBezTo>
                <a:cubicBezTo>
                  <a:pt x="3" y="128"/>
                  <a:pt x="3" y="128"/>
                  <a:pt x="3" y="128"/>
                </a:cubicBezTo>
                <a:cubicBezTo>
                  <a:pt x="0" y="102"/>
                  <a:pt x="7" y="81"/>
                  <a:pt x="24" y="59"/>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5" name="MH_Other_16"/>
          <p:cNvSpPr>
            <a:spLocks/>
          </p:cNvSpPr>
          <p:nvPr>
            <p:custDataLst>
              <p:tags r:id="rId16"/>
            </p:custDataLst>
          </p:nvPr>
        </p:nvSpPr>
        <p:spPr bwMode="auto">
          <a:xfrm>
            <a:off x="6286500" y="4097810"/>
            <a:ext cx="0" cy="1587"/>
          </a:xfrm>
          <a:custGeom>
            <a:avLst/>
            <a:gdLst>
              <a:gd name="T0" fmla="*/ 0 w 1"/>
              <a:gd name="T1" fmla="*/ 0 h 1"/>
              <a:gd name="T2" fmla="*/ 0 w 1"/>
              <a:gd name="T3" fmla="*/ 1790702559 h 1"/>
              <a:gd name="T4" fmla="*/ 1067 w 1"/>
              <a:gd name="T5" fmla="*/ 1790702559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0" y="0"/>
                  <a:pt x="0" y="0"/>
                  <a:pt x="0" y="1"/>
                </a:cubicBezTo>
                <a:cubicBezTo>
                  <a:pt x="1" y="1"/>
                  <a:pt x="1" y="1"/>
                  <a:pt x="1" y="1"/>
                </a:cubicBez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6" name="MH_Other_17"/>
          <p:cNvSpPr>
            <a:spLocks/>
          </p:cNvSpPr>
          <p:nvPr>
            <p:custDataLst>
              <p:tags r:id="rId17"/>
            </p:custDataLst>
          </p:nvPr>
        </p:nvSpPr>
        <p:spPr bwMode="auto">
          <a:xfrm>
            <a:off x="6272213" y="4031134"/>
            <a:ext cx="82550" cy="150812"/>
          </a:xfrm>
          <a:custGeom>
            <a:avLst/>
            <a:gdLst>
              <a:gd name="T0" fmla="*/ 2147483646 w 99"/>
              <a:gd name="T1" fmla="*/ 2147483646 h 179"/>
              <a:gd name="T2" fmla="*/ 2147483646 w 99"/>
              <a:gd name="T3" fmla="*/ 2147483646 h 179"/>
              <a:gd name="T4" fmla="*/ 2147483646 w 99"/>
              <a:gd name="T5" fmla="*/ 2147483646 h 179"/>
              <a:gd name="T6" fmla="*/ 2147483646 w 99"/>
              <a:gd name="T7" fmla="*/ 2147483646 h 179"/>
              <a:gd name="T8" fmla="*/ 2147483646 w 99"/>
              <a:gd name="T9" fmla="*/ 2147483646 h 179"/>
              <a:gd name="T10" fmla="*/ 2147483646 w 99"/>
              <a:gd name="T11" fmla="*/ 2147483646 h 179"/>
              <a:gd name="T12" fmla="*/ 2147483646 w 99"/>
              <a:gd name="T13" fmla="*/ 0 h 179"/>
              <a:gd name="T14" fmla="*/ 2147483646 w 99"/>
              <a:gd name="T15" fmla="*/ 0 h 179"/>
              <a:gd name="T16" fmla="*/ 2147483646 w 99"/>
              <a:gd name="T17" fmla="*/ 0 h 179"/>
              <a:gd name="T18" fmla="*/ 2147483646 w 99"/>
              <a:gd name="T19" fmla="*/ 2147483646 h 179"/>
              <a:gd name="T20" fmla="*/ 2147483646 w 99"/>
              <a:gd name="T21" fmla="*/ 2147483646 h 179"/>
              <a:gd name="T22" fmla="*/ 2147483646 w 99"/>
              <a:gd name="T23" fmla="*/ 2147483646 h 179"/>
              <a:gd name="T24" fmla="*/ 2147483646 w 99"/>
              <a:gd name="T25" fmla="*/ 2147483646 h 179"/>
              <a:gd name="T26" fmla="*/ 2147483646 w 99"/>
              <a:gd name="T27" fmla="*/ 2147483646 h 179"/>
              <a:gd name="T28" fmla="*/ 2147483646 w 99"/>
              <a:gd name="T29" fmla="*/ 2147483646 h 179"/>
              <a:gd name="T30" fmla="*/ 2147483646 w 99"/>
              <a:gd name="T31" fmla="*/ 2147483646 h 179"/>
              <a:gd name="T32" fmla="*/ 1168776254 w 99"/>
              <a:gd name="T33" fmla="*/ 2147483646 h 179"/>
              <a:gd name="T34" fmla="*/ 584040416 w 99"/>
              <a:gd name="T35" fmla="*/ 2147483646 h 179"/>
              <a:gd name="T36" fmla="*/ 584040416 w 99"/>
              <a:gd name="T37" fmla="*/ 2147483646 h 179"/>
              <a:gd name="T38" fmla="*/ 1168776254 w 99"/>
              <a:gd name="T39" fmla="*/ 2147483646 h 179"/>
              <a:gd name="T40" fmla="*/ 2147483646 w 99"/>
              <a:gd name="T41" fmla="*/ 2147483646 h 1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9" h="179">
                <a:moveTo>
                  <a:pt x="27" y="107"/>
                </a:moveTo>
                <a:cubicBezTo>
                  <a:pt x="47" y="84"/>
                  <a:pt x="56" y="73"/>
                  <a:pt x="56" y="73"/>
                </a:cubicBezTo>
                <a:cubicBezTo>
                  <a:pt x="56" y="73"/>
                  <a:pt x="65" y="64"/>
                  <a:pt x="83" y="37"/>
                </a:cubicBezTo>
                <a:cubicBezTo>
                  <a:pt x="89" y="30"/>
                  <a:pt x="93" y="21"/>
                  <a:pt x="96" y="13"/>
                </a:cubicBezTo>
                <a:cubicBezTo>
                  <a:pt x="96" y="13"/>
                  <a:pt x="96" y="12"/>
                  <a:pt x="96" y="12"/>
                </a:cubicBezTo>
                <a:cubicBezTo>
                  <a:pt x="96" y="12"/>
                  <a:pt x="96" y="12"/>
                  <a:pt x="96" y="12"/>
                </a:cubicBezTo>
                <a:cubicBezTo>
                  <a:pt x="98" y="8"/>
                  <a:pt x="98" y="4"/>
                  <a:pt x="99" y="0"/>
                </a:cubicBezTo>
                <a:cubicBezTo>
                  <a:pt x="99" y="0"/>
                  <a:pt x="99" y="0"/>
                  <a:pt x="99" y="0"/>
                </a:cubicBezTo>
                <a:cubicBezTo>
                  <a:pt x="98" y="0"/>
                  <a:pt x="98" y="0"/>
                  <a:pt x="98" y="0"/>
                </a:cubicBezTo>
                <a:cubicBezTo>
                  <a:pt x="96" y="13"/>
                  <a:pt x="91" y="25"/>
                  <a:pt x="82" y="37"/>
                </a:cubicBezTo>
                <a:cubicBezTo>
                  <a:pt x="64" y="63"/>
                  <a:pt x="55" y="72"/>
                  <a:pt x="55" y="73"/>
                </a:cubicBezTo>
                <a:cubicBezTo>
                  <a:pt x="55" y="73"/>
                  <a:pt x="46" y="83"/>
                  <a:pt x="26" y="106"/>
                </a:cubicBezTo>
                <a:cubicBezTo>
                  <a:pt x="20" y="114"/>
                  <a:pt x="15" y="121"/>
                  <a:pt x="11" y="128"/>
                </a:cubicBezTo>
                <a:cubicBezTo>
                  <a:pt x="11" y="129"/>
                  <a:pt x="11" y="129"/>
                  <a:pt x="11" y="130"/>
                </a:cubicBezTo>
                <a:cubicBezTo>
                  <a:pt x="10" y="130"/>
                  <a:pt x="10" y="130"/>
                  <a:pt x="10" y="130"/>
                </a:cubicBezTo>
                <a:cubicBezTo>
                  <a:pt x="10" y="130"/>
                  <a:pt x="10" y="130"/>
                  <a:pt x="10" y="130"/>
                </a:cubicBezTo>
                <a:cubicBezTo>
                  <a:pt x="6" y="137"/>
                  <a:pt x="4" y="145"/>
                  <a:pt x="2" y="153"/>
                </a:cubicBezTo>
                <a:cubicBezTo>
                  <a:pt x="1" y="160"/>
                  <a:pt x="0" y="170"/>
                  <a:pt x="1" y="179"/>
                </a:cubicBezTo>
                <a:cubicBezTo>
                  <a:pt x="1" y="177"/>
                  <a:pt x="1" y="177"/>
                  <a:pt x="1" y="177"/>
                </a:cubicBezTo>
                <a:cubicBezTo>
                  <a:pt x="2" y="177"/>
                  <a:pt x="2" y="177"/>
                  <a:pt x="2" y="176"/>
                </a:cubicBezTo>
                <a:cubicBezTo>
                  <a:pt x="0" y="150"/>
                  <a:pt x="8" y="129"/>
                  <a:pt x="27" y="107"/>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7" name="MH_Other_18"/>
          <p:cNvSpPr>
            <a:spLocks/>
          </p:cNvSpPr>
          <p:nvPr>
            <p:custDataLst>
              <p:tags r:id="rId18"/>
            </p:custDataLst>
          </p:nvPr>
        </p:nvSpPr>
        <p:spPr bwMode="auto">
          <a:xfrm>
            <a:off x="6280150" y="4137497"/>
            <a:ext cx="0" cy="3175"/>
          </a:xfrm>
          <a:custGeom>
            <a:avLst/>
            <a:gdLst>
              <a:gd name="T0" fmla="*/ 711 w 1"/>
              <a:gd name="T1" fmla="*/ 2147483646 h 2"/>
              <a:gd name="T2" fmla="*/ 711 w 1"/>
              <a:gd name="T3" fmla="*/ 0 h 2"/>
              <a:gd name="T4" fmla="*/ 0 w 1"/>
              <a:gd name="T5" fmla="*/ 2147483646 h 2"/>
              <a:gd name="T6" fmla="*/ 0 w 1"/>
              <a:gd name="T7" fmla="*/ 2147483646 h 2"/>
              <a:gd name="T8" fmla="*/ 711 w 1"/>
              <a:gd name="T9" fmla="*/ 2147483646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1" y="2"/>
                </a:moveTo>
                <a:cubicBezTo>
                  <a:pt x="1" y="1"/>
                  <a:pt x="1" y="1"/>
                  <a:pt x="1" y="0"/>
                </a:cubicBezTo>
                <a:cubicBezTo>
                  <a:pt x="0" y="2"/>
                  <a:pt x="0" y="2"/>
                  <a:pt x="0" y="2"/>
                </a:cubicBezTo>
                <a:cubicBezTo>
                  <a:pt x="0" y="2"/>
                  <a:pt x="0" y="2"/>
                  <a:pt x="0" y="2"/>
                </a:cubicBezTo>
                <a:lnTo>
                  <a:pt x="1"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8" name="MH_Other_19"/>
          <p:cNvSpPr>
            <a:spLocks/>
          </p:cNvSpPr>
          <p:nvPr>
            <p:custDataLst>
              <p:tags r:id="rId19"/>
            </p:custDataLst>
          </p:nvPr>
        </p:nvSpPr>
        <p:spPr bwMode="auto">
          <a:xfrm>
            <a:off x="6261101" y="4040660"/>
            <a:ext cx="98425" cy="179387"/>
          </a:xfrm>
          <a:custGeom>
            <a:avLst/>
            <a:gdLst>
              <a:gd name="T0" fmla="*/ 0 w 116"/>
              <a:gd name="T1" fmla="*/ 2147483646 h 214"/>
              <a:gd name="T2" fmla="*/ 604747806 w 116"/>
              <a:gd name="T3" fmla="*/ 2147483646 h 214"/>
              <a:gd name="T4" fmla="*/ 2147483646 w 116"/>
              <a:gd name="T5" fmla="*/ 2147483646 h 214"/>
              <a:gd name="T6" fmla="*/ 2147483646 w 116"/>
              <a:gd name="T7" fmla="*/ 2147483646 h 214"/>
              <a:gd name="T8" fmla="*/ 2147483646 w 116"/>
              <a:gd name="T9" fmla="*/ 2147483646 h 214"/>
              <a:gd name="T10" fmla="*/ 2147483646 w 116"/>
              <a:gd name="T11" fmla="*/ 0 h 214"/>
              <a:gd name="T12" fmla="*/ 2147483646 w 116"/>
              <a:gd name="T13" fmla="*/ 0 h 214"/>
              <a:gd name="T14" fmla="*/ 2147483646 w 116"/>
              <a:gd name="T15" fmla="*/ 590949397 h 214"/>
              <a:gd name="T16" fmla="*/ 2147483646 w 116"/>
              <a:gd name="T17" fmla="*/ 2147483646 h 214"/>
              <a:gd name="T18" fmla="*/ 2147483646 w 116"/>
              <a:gd name="T19" fmla="*/ 2147483646 h 214"/>
              <a:gd name="T20" fmla="*/ 2147483646 w 116"/>
              <a:gd name="T21" fmla="*/ 2147483646 h 214"/>
              <a:gd name="T22" fmla="*/ 2147483646 w 116"/>
              <a:gd name="T23" fmla="*/ 2147483646 h 214"/>
              <a:gd name="T24" fmla="*/ 2147483646 w 116"/>
              <a:gd name="T25" fmla="*/ 2147483646 h 214"/>
              <a:gd name="T26" fmla="*/ 2147483646 w 116"/>
              <a:gd name="T27" fmla="*/ 2147483646 h 214"/>
              <a:gd name="T28" fmla="*/ 1813523050 w 116"/>
              <a:gd name="T29" fmla="*/ 2147483646 h 214"/>
              <a:gd name="T30" fmla="*/ 0 w 116"/>
              <a:gd name="T31" fmla="*/ 2147483646 h 2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6" h="214">
                <a:moveTo>
                  <a:pt x="0" y="214"/>
                </a:moveTo>
                <a:cubicBezTo>
                  <a:pt x="1" y="213"/>
                  <a:pt x="1" y="213"/>
                  <a:pt x="1" y="213"/>
                </a:cubicBezTo>
                <a:cubicBezTo>
                  <a:pt x="1" y="187"/>
                  <a:pt x="10" y="166"/>
                  <a:pt x="31" y="145"/>
                </a:cubicBezTo>
                <a:cubicBezTo>
                  <a:pt x="53" y="123"/>
                  <a:pt x="62" y="113"/>
                  <a:pt x="62" y="113"/>
                </a:cubicBezTo>
                <a:cubicBezTo>
                  <a:pt x="62" y="113"/>
                  <a:pt x="72" y="104"/>
                  <a:pt x="91" y="79"/>
                </a:cubicBezTo>
                <a:cubicBezTo>
                  <a:pt x="110" y="55"/>
                  <a:pt x="116" y="28"/>
                  <a:pt x="109" y="0"/>
                </a:cubicBezTo>
                <a:cubicBezTo>
                  <a:pt x="108" y="0"/>
                  <a:pt x="108" y="0"/>
                  <a:pt x="108" y="0"/>
                </a:cubicBezTo>
                <a:cubicBezTo>
                  <a:pt x="108" y="0"/>
                  <a:pt x="108" y="1"/>
                  <a:pt x="108" y="1"/>
                </a:cubicBezTo>
                <a:cubicBezTo>
                  <a:pt x="115" y="29"/>
                  <a:pt x="109" y="55"/>
                  <a:pt x="91" y="78"/>
                </a:cubicBezTo>
                <a:cubicBezTo>
                  <a:pt x="71" y="103"/>
                  <a:pt x="61" y="112"/>
                  <a:pt x="61" y="112"/>
                </a:cubicBezTo>
                <a:cubicBezTo>
                  <a:pt x="61" y="112"/>
                  <a:pt x="52" y="122"/>
                  <a:pt x="30" y="144"/>
                </a:cubicBezTo>
                <a:cubicBezTo>
                  <a:pt x="24" y="151"/>
                  <a:pt x="18" y="157"/>
                  <a:pt x="14" y="164"/>
                </a:cubicBezTo>
                <a:cubicBezTo>
                  <a:pt x="14" y="165"/>
                  <a:pt x="14" y="165"/>
                  <a:pt x="14" y="165"/>
                </a:cubicBezTo>
                <a:cubicBezTo>
                  <a:pt x="13" y="165"/>
                  <a:pt x="13" y="165"/>
                  <a:pt x="13" y="165"/>
                </a:cubicBezTo>
                <a:cubicBezTo>
                  <a:pt x="9" y="173"/>
                  <a:pt x="5" y="181"/>
                  <a:pt x="3" y="189"/>
                </a:cubicBezTo>
                <a:cubicBezTo>
                  <a:pt x="1" y="197"/>
                  <a:pt x="0" y="206"/>
                  <a:pt x="0" y="214"/>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9" name="MH_Other_20"/>
          <p:cNvSpPr>
            <a:spLocks/>
          </p:cNvSpPr>
          <p:nvPr>
            <p:custDataLst>
              <p:tags r:id="rId20"/>
            </p:custDataLst>
          </p:nvPr>
        </p:nvSpPr>
        <p:spPr bwMode="auto">
          <a:xfrm>
            <a:off x="6351588" y="4040660"/>
            <a:ext cx="0" cy="1587"/>
          </a:xfrm>
          <a:custGeom>
            <a:avLst/>
            <a:gdLst>
              <a:gd name="T0" fmla="*/ 1790702559 h 1"/>
              <a:gd name="T1" fmla="*/ 0 h 1"/>
              <a:gd name="T2" fmla="*/ 0 h 1"/>
              <a:gd name="T3" fmla="*/ 1790702559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1"/>
                </a:moveTo>
                <a:cubicBezTo>
                  <a:pt x="0" y="1"/>
                  <a:pt x="0" y="0"/>
                  <a:pt x="0" y="0"/>
                </a:cubicBezTo>
                <a:cubicBezTo>
                  <a:pt x="0" y="0"/>
                  <a:pt x="0" y="0"/>
                  <a:pt x="0" y="0"/>
                </a:cubicBezTo>
                <a:cubicBezTo>
                  <a:pt x="0" y="0"/>
                  <a:pt x="0" y="1"/>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0" name="MH_Other_21"/>
          <p:cNvSpPr>
            <a:spLocks/>
          </p:cNvSpPr>
          <p:nvPr>
            <p:custDataLst>
              <p:tags r:id="rId21"/>
            </p:custDataLst>
          </p:nvPr>
        </p:nvSpPr>
        <p:spPr bwMode="auto">
          <a:xfrm>
            <a:off x="6272214" y="4178771"/>
            <a:ext cx="1587" cy="0"/>
          </a:xfrm>
          <a:custGeom>
            <a:avLst/>
            <a:gdLst>
              <a:gd name="T0" fmla="*/ 2147483646 w 1"/>
              <a:gd name="T1" fmla="*/ 0 h 1"/>
              <a:gd name="T2" fmla="*/ 0 w 1"/>
              <a:gd name="T3" fmla="*/ 711 h 1"/>
              <a:gd name="T4" fmla="*/ 2147483646 w 1"/>
              <a:gd name="T5" fmla="*/ 711 h 1"/>
              <a:gd name="T6" fmla="*/ 2147483646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1" y="1"/>
                  <a:pt x="1" y="1"/>
                  <a:pt x="0" y="1"/>
                </a:cubicBezTo>
                <a:cubicBezTo>
                  <a:pt x="1" y="1"/>
                  <a:pt x="1" y="1"/>
                  <a:pt x="1" y="1"/>
                </a:cubicBezTo>
                <a:lnTo>
                  <a:pt x="1"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1" name="MH_Other_22"/>
          <p:cNvSpPr>
            <a:spLocks/>
          </p:cNvSpPr>
          <p:nvPr>
            <p:custDataLst>
              <p:tags r:id="rId22"/>
            </p:custDataLst>
          </p:nvPr>
        </p:nvSpPr>
        <p:spPr bwMode="auto">
          <a:xfrm>
            <a:off x="6110288" y="4272435"/>
            <a:ext cx="195262" cy="255587"/>
          </a:xfrm>
          <a:custGeom>
            <a:avLst/>
            <a:gdLst>
              <a:gd name="T0" fmla="*/ 2147483646 w 231"/>
              <a:gd name="T1" fmla="*/ 2147483646 h 303"/>
              <a:gd name="T2" fmla="*/ 2147483646 w 231"/>
              <a:gd name="T3" fmla="*/ 2147483646 h 303"/>
              <a:gd name="T4" fmla="*/ 2147483646 w 231"/>
              <a:gd name="T5" fmla="*/ 2147483646 h 303"/>
              <a:gd name="T6" fmla="*/ 2147483646 w 231"/>
              <a:gd name="T7" fmla="*/ 2147483646 h 303"/>
              <a:gd name="T8" fmla="*/ 2147483646 w 231"/>
              <a:gd name="T9" fmla="*/ 2147483646 h 303"/>
              <a:gd name="T10" fmla="*/ 2147483646 w 231"/>
              <a:gd name="T11" fmla="*/ 2147483646 h 303"/>
              <a:gd name="T12" fmla="*/ 2147483646 w 231"/>
              <a:gd name="T13" fmla="*/ 2147483646 h 303"/>
              <a:gd name="T14" fmla="*/ 2147483646 w 231"/>
              <a:gd name="T15" fmla="*/ 2147483646 h 303"/>
              <a:gd name="T16" fmla="*/ 2147483646 w 231"/>
              <a:gd name="T17" fmla="*/ 2147483646 h 303"/>
              <a:gd name="T18" fmla="*/ 2147483646 w 231"/>
              <a:gd name="T19" fmla="*/ 2147483646 h 303"/>
              <a:gd name="T20" fmla="*/ 2147483646 w 231"/>
              <a:gd name="T21" fmla="*/ 2147483646 h 303"/>
              <a:gd name="T22" fmla="*/ 2147483646 w 231"/>
              <a:gd name="T23" fmla="*/ 2147483646 h 303"/>
              <a:gd name="T24" fmla="*/ 2147483646 w 231"/>
              <a:gd name="T25" fmla="*/ 2147483646 h 303"/>
              <a:gd name="T26" fmla="*/ 2147483646 w 231"/>
              <a:gd name="T27" fmla="*/ 2147483646 h 303"/>
              <a:gd name="T28" fmla="*/ 2147483646 w 231"/>
              <a:gd name="T29" fmla="*/ 2147483646 h 303"/>
              <a:gd name="T30" fmla="*/ 2147483646 w 231"/>
              <a:gd name="T31" fmla="*/ 0 h 303"/>
              <a:gd name="T32" fmla="*/ 2147483646 w 231"/>
              <a:gd name="T33" fmla="*/ 0 h 303"/>
              <a:gd name="T34" fmla="*/ 2147483646 w 231"/>
              <a:gd name="T35" fmla="*/ 0 h 303"/>
              <a:gd name="T36" fmla="*/ 2147483646 w 231"/>
              <a:gd name="T37" fmla="*/ 0 h 303"/>
              <a:gd name="T38" fmla="*/ 2147483646 w 231"/>
              <a:gd name="T39" fmla="*/ 2147483646 h 303"/>
              <a:gd name="T40" fmla="*/ 2147483646 w 231"/>
              <a:gd name="T41" fmla="*/ 2147483646 h 303"/>
              <a:gd name="T42" fmla="*/ 2147483646 w 231"/>
              <a:gd name="T43" fmla="*/ 2147483646 h 303"/>
              <a:gd name="T44" fmla="*/ 2147483646 w 231"/>
              <a:gd name="T45" fmla="*/ 2147483646 h 303"/>
              <a:gd name="T46" fmla="*/ 2147483646 w 231"/>
              <a:gd name="T47" fmla="*/ 2147483646 h 303"/>
              <a:gd name="T48" fmla="*/ 2147483646 w 231"/>
              <a:gd name="T49" fmla="*/ 2147483646 h 303"/>
              <a:gd name="T50" fmla="*/ 2147483646 w 231"/>
              <a:gd name="T51" fmla="*/ 2147483646 h 303"/>
              <a:gd name="T52" fmla="*/ 2147483646 w 231"/>
              <a:gd name="T53" fmla="*/ 2147483646 h 303"/>
              <a:gd name="T54" fmla="*/ 2147483646 w 231"/>
              <a:gd name="T55" fmla="*/ 2147483646 h 303"/>
              <a:gd name="T56" fmla="*/ 2147483646 w 231"/>
              <a:gd name="T57" fmla="*/ 2147483646 h 303"/>
              <a:gd name="T58" fmla="*/ 2147483646 w 231"/>
              <a:gd name="T59" fmla="*/ 2147483646 h 303"/>
              <a:gd name="T60" fmla="*/ 2147483646 w 231"/>
              <a:gd name="T61" fmla="*/ 2147483646 h 303"/>
              <a:gd name="T62" fmla="*/ 0 w 231"/>
              <a:gd name="T63" fmla="*/ 2147483646 h 303"/>
              <a:gd name="T64" fmla="*/ 601621664 w 231"/>
              <a:gd name="T65" fmla="*/ 2147483646 h 303"/>
              <a:gd name="T66" fmla="*/ 2147483646 w 231"/>
              <a:gd name="T67" fmla="*/ 2147483646 h 303"/>
              <a:gd name="T68" fmla="*/ 2147483646 w 231"/>
              <a:gd name="T69" fmla="*/ 2147483646 h 303"/>
              <a:gd name="T70" fmla="*/ 2147483646 w 231"/>
              <a:gd name="T71" fmla="*/ 2147483646 h 303"/>
              <a:gd name="T72" fmla="*/ 2147483646 w 231"/>
              <a:gd name="T73" fmla="*/ 2147483646 h 303"/>
              <a:gd name="T74" fmla="*/ 2147483646 w 231"/>
              <a:gd name="T75" fmla="*/ 2147483646 h 303"/>
              <a:gd name="T76" fmla="*/ 2147483646 w 231"/>
              <a:gd name="T77" fmla="*/ 2147483646 h 303"/>
              <a:gd name="T78" fmla="*/ 2147483646 w 231"/>
              <a:gd name="T79" fmla="*/ 2147483646 h 303"/>
              <a:gd name="T80" fmla="*/ 2147483646 w 231"/>
              <a:gd name="T81" fmla="*/ 2147483646 h 30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31" h="303">
                <a:moveTo>
                  <a:pt x="88" y="270"/>
                </a:moveTo>
                <a:cubicBezTo>
                  <a:pt x="102" y="260"/>
                  <a:pt x="113" y="246"/>
                  <a:pt x="120" y="228"/>
                </a:cubicBezTo>
                <a:cubicBezTo>
                  <a:pt x="119" y="228"/>
                  <a:pt x="119" y="228"/>
                  <a:pt x="119" y="228"/>
                </a:cubicBezTo>
                <a:cubicBezTo>
                  <a:pt x="134" y="217"/>
                  <a:pt x="145" y="201"/>
                  <a:pt x="151" y="182"/>
                </a:cubicBezTo>
                <a:cubicBezTo>
                  <a:pt x="165" y="170"/>
                  <a:pt x="174" y="155"/>
                  <a:pt x="179" y="136"/>
                </a:cubicBezTo>
                <a:cubicBezTo>
                  <a:pt x="191" y="124"/>
                  <a:pt x="199" y="107"/>
                  <a:pt x="203" y="89"/>
                </a:cubicBezTo>
                <a:cubicBezTo>
                  <a:pt x="215" y="75"/>
                  <a:pt x="223" y="59"/>
                  <a:pt x="225" y="39"/>
                </a:cubicBezTo>
                <a:cubicBezTo>
                  <a:pt x="224" y="39"/>
                  <a:pt x="224" y="39"/>
                  <a:pt x="224" y="39"/>
                </a:cubicBezTo>
                <a:cubicBezTo>
                  <a:pt x="227" y="36"/>
                  <a:pt x="229" y="33"/>
                  <a:pt x="231" y="29"/>
                </a:cubicBezTo>
                <a:cubicBezTo>
                  <a:pt x="231" y="29"/>
                  <a:pt x="231" y="29"/>
                  <a:pt x="231" y="29"/>
                </a:cubicBezTo>
                <a:cubicBezTo>
                  <a:pt x="230" y="29"/>
                  <a:pt x="230" y="29"/>
                  <a:pt x="230" y="29"/>
                </a:cubicBezTo>
                <a:cubicBezTo>
                  <a:pt x="209" y="21"/>
                  <a:pt x="209" y="21"/>
                  <a:pt x="209" y="21"/>
                </a:cubicBezTo>
                <a:cubicBezTo>
                  <a:pt x="207" y="20"/>
                  <a:pt x="207" y="20"/>
                  <a:pt x="207" y="20"/>
                </a:cubicBezTo>
                <a:cubicBezTo>
                  <a:pt x="175" y="8"/>
                  <a:pt x="175" y="8"/>
                  <a:pt x="175" y="8"/>
                </a:cubicBezTo>
                <a:cubicBezTo>
                  <a:pt x="174" y="7"/>
                  <a:pt x="174" y="7"/>
                  <a:pt x="174" y="7"/>
                </a:cubicBezTo>
                <a:cubicBezTo>
                  <a:pt x="156" y="0"/>
                  <a:pt x="156" y="0"/>
                  <a:pt x="156" y="0"/>
                </a:cubicBezTo>
                <a:cubicBezTo>
                  <a:pt x="155" y="0"/>
                  <a:pt x="155" y="0"/>
                  <a:pt x="155" y="0"/>
                </a:cubicBezTo>
                <a:cubicBezTo>
                  <a:pt x="155" y="0"/>
                  <a:pt x="155" y="0"/>
                  <a:pt x="155" y="0"/>
                </a:cubicBezTo>
                <a:cubicBezTo>
                  <a:pt x="154" y="0"/>
                  <a:pt x="154" y="0"/>
                  <a:pt x="154" y="0"/>
                </a:cubicBezTo>
                <a:cubicBezTo>
                  <a:pt x="154" y="1"/>
                  <a:pt x="153" y="3"/>
                  <a:pt x="152" y="5"/>
                </a:cubicBezTo>
                <a:cubicBezTo>
                  <a:pt x="149" y="13"/>
                  <a:pt x="147" y="22"/>
                  <a:pt x="146" y="30"/>
                </a:cubicBezTo>
                <a:cubicBezTo>
                  <a:pt x="140" y="37"/>
                  <a:pt x="136" y="43"/>
                  <a:pt x="132" y="51"/>
                </a:cubicBezTo>
                <a:cubicBezTo>
                  <a:pt x="129" y="58"/>
                  <a:pt x="126" y="67"/>
                  <a:pt x="125" y="75"/>
                </a:cubicBezTo>
                <a:cubicBezTo>
                  <a:pt x="119" y="81"/>
                  <a:pt x="114" y="88"/>
                  <a:pt x="110" y="95"/>
                </a:cubicBezTo>
                <a:cubicBezTo>
                  <a:pt x="106" y="102"/>
                  <a:pt x="103" y="110"/>
                  <a:pt x="101" y="118"/>
                </a:cubicBezTo>
                <a:cubicBezTo>
                  <a:pt x="95" y="123"/>
                  <a:pt x="90" y="129"/>
                  <a:pt x="85" y="136"/>
                </a:cubicBezTo>
                <a:cubicBezTo>
                  <a:pt x="81" y="143"/>
                  <a:pt x="77" y="151"/>
                  <a:pt x="75" y="160"/>
                </a:cubicBezTo>
                <a:cubicBezTo>
                  <a:pt x="68" y="165"/>
                  <a:pt x="62" y="171"/>
                  <a:pt x="58" y="177"/>
                </a:cubicBezTo>
                <a:cubicBezTo>
                  <a:pt x="53" y="184"/>
                  <a:pt x="49" y="192"/>
                  <a:pt x="46" y="200"/>
                </a:cubicBezTo>
                <a:cubicBezTo>
                  <a:pt x="39" y="205"/>
                  <a:pt x="32" y="210"/>
                  <a:pt x="27" y="217"/>
                </a:cubicBezTo>
                <a:cubicBezTo>
                  <a:pt x="22" y="223"/>
                  <a:pt x="18" y="230"/>
                  <a:pt x="14" y="238"/>
                </a:cubicBezTo>
                <a:cubicBezTo>
                  <a:pt x="9" y="241"/>
                  <a:pt x="5" y="244"/>
                  <a:pt x="0" y="248"/>
                </a:cubicBezTo>
                <a:cubicBezTo>
                  <a:pt x="1" y="249"/>
                  <a:pt x="1" y="249"/>
                  <a:pt x="1" y="249"/>
                </a:cubicBezTo>
                <a:cubicBezTo>
                  <a:pt x="16" y="262"/>
                  <a:pt x="16" y="262"/>
                  <a:pt x="16" y="262"/>
                </a:cubicBezTo>
                <a:cubicBezTo>
                  <a:pt x="17" y="263"/>
                  <a:pt x="17" y="263"/>
                  <a:pt x="17" y="263"/>
                </a:cubicBezTo>
                <a:cubicBezTo>
                  <a:pt x="42" y="286"/>
                  <a:pt x="42" y="286"/>
                  <a:pt x="42" y="286"/>
                </a:cubicBezTo>
                <a:cubicBezTo>
                  <a:pt x="43" y="287"/>
                  <a:pt x="43" y="287"/>
                  <a:pt x="43" y="287"/>
                </a:cubicBezTo>
                <a:cubicBezTo>
                  <a:pt x="60" y="303"/>
                  <a:pt x="60" y="303"/>
                  <a:pt x="60" y="303"/>
                </a:cubicBezTo>
                <a:cubicBezTo>
                  <a:pt x="61" y="303"/>
                  <a:pt x="61" y="303"/>
                  <a:pt x="61" y="303"/>
                </a:cubicBezTo>
                <a:cubicBezTo>
                  <a:pt x="61" y="303"/>
                  <a:pt x="61" y="303"/>
                  <a:pt x="61" y="303"/>
                </a:cubicBezTo>
                <a:cubicBezTo>
                  <a:pt x="72" y="295"/>
                  <a:pt x="81" y="283"/>
                  <a:pt x="88" y="27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2" name="MH_Other_23"/>
          <p:cNvSpPr>
            <a:spLocks/>
          </p:cNvSpPr>
          <p:nvPr>
            <p:custDataLst>
              <p:tags r:id="rId23"/>
            </p:custDataLst>
          </p:nvPr>
        </p:nvSpPr>
        <p:spPr bwMode="auto">
          <a:xfrm>
            <a:off x="6122988" y="4347047"/>
            <a:ext cx="158750" cy="125413"/>
          </a:xfrm>
          <a:custGeom>
            <a:avLst/>
            <a:gdLst>
              <a:gd name="T0" fmla="*/ 2147483646 w 189"/>
              <a:gd name="T1" fmla="*/ 2147483646 h 150"/>
              <a:gd name="T2" fmla="*/ 2147483646 w 189"/>
              <a:gd name="T3" fmla="*/ 2147483646 h 150"/>
              <a:gd name="T4" fmla="*/ 2147483646 w 189"/>
              <a:gd name="T5" fmla="*/ 2147483646 h 150"/>
              <a:gd name="T6" fmla="*/ 2147483646 w 189"/>
              <a:gd name="T7" fmla="*/ 2147483646 h 150"/>
              <a:gd name="T8" fmla="*/ 0 w 189"/>
              <a:gd name="T9" fmla="*/ 2147483646 h 150"/>
              <a:gd name="T10" fmla="*/ 1186669689 w 189"/>
              <a:gd name="T11" fmla="*/ 2147483646 h 150"/>
              <a:gd name="T12" fmla="*/ 2147483646 w 189"/>
              <a:gd name="T13" fmla="*/ 2147483646 h 150"/>
              <a:gd name="T14" fmla="*/ 2147483646 w 189"/>
              <a:gd name="T15" fmla="*/ 2147483646 h 150"/>
              <a:gd name="T16" fmla="*/ 2147483646 w 189"/>
              <a:gd name="T17" fmla="*/ 2147483646 h 150"/>
              <a:gd name="T18" fmla="*/ 2147483646 w 189"/>
              <a:gd name="T19" fmla="*/ 2147483646 h 150"/>
              <a:gd name="T20" fmla="*/ 2147483646 w 189"/>
              <a:gd name="T21" fmla="*/ 2147483646 h 150"/>
              <a:gd name="T22" fmla="*/ 2147483646 w 189"/>
              <a:gd name="T23" fmla="*/ 2147483646 h 150"/>
              <a:gd name="T24" fmla="*/ 2147483646 w 189"/>
              <a:gd name="T25" fmla="*/ 2147483646 h 150"/>
              <a:gd name="T26" fmla="*/ 2147483646 w 189"/>
              <a:gd name="T27" fmla="*/ 0 h 150"/>
              <a:gd name="T28" fmla="*/ 2147483646 w 189"/>
              <a:gd name="T29" fmla="*/ 587893504 h 150"/>
              <a:gd name="T30" fmla="*/ 2147483646 w 189"/>
              <a:gd name="T31" fmla="*/ 2147483646 h 1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9" h="150">
                <a:moveTo>
                  <a:pt x="139" y="65"/>
                </a:moveTo>
                <a:cubicBezTo>
                  <a:pt x="111" y="79"/>
                  <a:pt x="98" y="83"/>
                  <a:pt x="98" y="83"/>
                </a:cubicBezTo>
                <a:cubicBezTo>
                  <a:pt x="98" y="83"/>
                  <a:pt x="85" y="89"/>
                  <a:pt x="57" y="99"/>
                </a:cubicBezTo>
                <a:cubicBezTo>
                  <a:pt x="38" y="106"/>
                  <a:pt x="24" y="116"/>
                  <a:pt x="13" y="129"/>
                </a:cubicBezTo>
                <a:cubicBezTo>
                  <a:pt x="8" y="135"/>
                  <a:pt x="4" y="142"/>
                  <a:pt x="0" y="150"/>
                </a:cubicBezTo>
                <a:cubicBezTo>
                  <a:pt x="2" y="148"/>
                  <a:pt x="2" y="148"/>
                  <a:pt x="2" y="148"/>
                </a:cubicBezTo>
                <a:cubicBezTo>
                  <a:pt x="14" y="125"/>
                  <a:pt x="30" y="110"/>
                  <a:pt x="57" y="101"/>
                </a:cubicBezTo>
                <a:cubicBezTo>
                  <a:pt x="86" y="90"/>
                  <a:pt x="98" y="85"/>
                  <a:pt x="98" y="85"/>
                </a:cubicBezTo>
                <a:cubicBezTo>
                  <a:pt x="98" y="84"/>
                  <a:pt x="111" y="80"/>
                  <a:pt x="140" y="66"/>
                </a:cubicBezTo>
                <a:cubicBezTo>
                  <a:pt x="149" y="61"/>
                  <a:pt x="156" y="56"/>
                  <a:pt x="163" y="50"/>
                </a:cubicBezTo>
                <a:cubicBezTo>
                  <a:pt x="163" y="48"/>
                  <a:pt x="163" y="48"/>
                  <a:pt x="163" y="48"/>
                </a:cubicBezTo>
                <a:cubicBezTo>
                  <a:pt x="165" y="48"/>
                  <a:pt x="165" y="48"/>
                  <a:pt x="165" y="48"/>
                </a:cubicBezTo>
                <a:cubicBezTo>
                  <a:pt x="165" y="48"/>
                  <a:pt x="165" y="48"/>
                  <a:pt x="165" y="48"/>
                </a:cubicBezTo>
                <a:cubicBezTo>
                  <a:pt x="177" y="36"/>
                  <a:pt x="185" y="19"/>
                  <a:pt x="189" y="0"/>
                </a:cubicBezTo>
                <a:cubicBezTo>
                  <a:pt x="188" y="1"/>
                  <a:pt x="188" y="1"/>
                  <a:pt x="188" y="1"/>
                </a:cubicBezTo>
                <a:cubicBezTo>
                  <a:pt x="182" y="30"/>
                  <a:pt x="166" y="51"/>
                  <a:pt x="139" y="65"/>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3" name="MH_Other_24"/>
          <p:cNvSpPr>
            <a:spLocks/>
          </p:cNvSpPr>
          <p:nvPr>
            <p:custDataLst>
              <p:tags r:id="rId24"/>
            </p:custDataLst>
          </p:nvPr>
        </p:nvSpPr>
        <p:spPr bwMode="auto">
          <a:xfrm>
            <a:off x="6110288" y="4386734"/>
            <a:ext cx="150812" cy="95250"/>
          </a:xfrm>
          <a:custGeom>
            <a:avLst/>
            <a:gdLst>
              <a:gd name="T0" fmla="*/ 0 w 179"/>
              <a:gd name="T1" fmla="*/ 2147483646 h 113"/>
              <a:gd name="T2" fmla="*/ 597692389 w 179"/>
              <a:gd name="T3" fmla="*/ 2147483646 h 113"/>
              <a:gd name="T4" fmla="*/ 2147483646 w 179"/>
              <a:gd name="T5" fmla="*/ 2147483646 h 113"/>
              <a:gd name="T6" fmla="*/ 2147483646 w 179"/>
              <a:gd name="T7" fmla="*/ 2147483646 h 113"/>
              <a:gd name="T8" fmla="*/ 2147483646 w 179"/>
              <a:gd name="T9" fmla="*/ 2147483646 h 113"/>
              <a:gd name="T10" fmla="*/ 2147483646 w 179"/>
              <a:gd name="T11" fmla="*/ 2147483646 h 113"/>
              <a:gd name="T12" fmla="*/ 2147483646 w 179"/>
              <a:gd name="T13" fmla="*/ 2147483646 h 113"/>
              <a:gd name="T14" fmla="*/ 2147483646 w 179"/>
              <a:gd name="T15" fmla="*/ 2147483646 h 113"/>
              <a:gd name="T16" fmla="*/ 2147483646 w 179"/>
              <a:gd name="T17" fmla="*/ 0 h 113"/>
              <a:gd name="T18" fmla="*/ 2147483646 w 179"/>
              <a:gd name="T19" fmla="*/ 1193664571 h 113"/>
              <a:gd name="T20" fmla="*/ 2147483646 w 179"/>
              <a:gd name="T21" fmla="*/ 2147483646 h 113"/>
              <a:gd name="T22" fmla="*/ 2147483646 w 179"/>
              <a:gd name="T23" fmla="*/ 2147483646 h 113"/>
              <a:gd name="T24" fmla="*/ 2147483646 w 179"/>
              <a:gd name="T25" fmla="*/ 2147483646 h 113"/>
              <a:gd name="T26" fmla="*/ 2147483646 w 179"/>
              <a:gd name="T27" fmla="*/ 2147483646 h 113"/>
              <a:gd name="T28" fmla="*/ 2147483646 w 179"/>
              <a:gd name="T29" fmla="*/ 2147483646 h 113"/>
              <a:gd name="T30" fmla="*/ 2147483646 w 179"/>
              <a:gd name="T31" fmla="*/ 2147483646 h 113"/>
              <a:gd name="T32" fmla="*/ 2147483646 w 179"/>
              <a:gd name="T33" fmla="*/ 2147483646 h 113"/>
              <a:gd name="T34" fmla="*/ 0 w 179"/>
              <a:gd name="T35" fmla="*/ 2147483646 h 1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9" h="113">
                <a:moveTo>
                  <a:pt x="0" y="112"/>
                </a:moveTo>
                <a:cubicBezTo>
                  <a:pt x="1" y="113"/>
                  <a:pt x="1" y="113"/>
                  <a:pt x="1" y="113"/>
                </a:cubicBezTo>
                <a:cubicBezTo>
                  <a:pt x="12" y="103"/>
                  <a:pt x="25" y="96"/>
                  <a:pt x="41" y="91"/>
                </a:cubicBezTo>
                <a:cubicBezTo>
                  <a:pt x="71" y="82"/>
                  <a:pt x="83" y="78"/>
                  <a:pt x="83" y="78"/>
                </a:cubicBezTo>
                <a:cubicBezTo>
                  <a:pt x="84" y="78"/>
                  <a:pt x="96" y="74"/>
                  <a:pt x="126" y="62"/>
                </a:cubicBezTo>
                <a:cubicBezTo>
                  <a:pt x="135" y="58"/>
                  <a:pt x="142" y="53"/>
                  <a:pt x="149" y="48"/>
                </a:cubicBezTo>
                <a:cubicBezTo>
                  <a:pt x="149" y="47"/>
                  <a:pt x="149" y="47"/>
                  <a:pt x="150" y="47"/>
                </a:cubicBezTo>
                <a:cubicBezTo>
                  <a:pt x="150" y="47"/>
                  <a:pt x="150" y="47"/>
                  <a:pt x="150" y="47"/>
                </a:cubicBezTo>
                <a:cubicBezTo>
                  <a:pt x="164" y="35"/>
                  <a:pt x="174" y="19"/>
                  <a:pt x="179" y="0"/>
                </a:cubicBezTo>
                <a:cubicBezTo>
                  <a:pt x="177" y="2"/>
                  <a:pt x="177" y="2"/>
                  <a:pt x="177" y="2"/>
                </a:cubicBezTo>
                <a:cubicBezTo>
                  <a:pt x="170" y="29"/>
                  <a:pt x="153" y="48"/>
                  <a:pt x="125" y="60"/>
                </a:cubicBezTo>
                <a:cubicBezTo>
                  <a:pt x="96" y="73"/>
                  <a:pt x="83" y="76"/>
                  <a:pt x="83" y="77"/>
                </a:cubicBezTo>
                <a:cubicBezTo>
                  <a:pt x="83" y="76"/>
                  <a:pt x="70" y="81"/>
                  <a:pt x="41" y="90"/>
                </a:cubicBezTo>
                <a:cubicBezTo>
                  <a:pt x="32" y="93"/>
                  <a:pt x="24" y="96"/>
                  <a:pt x="16" y="100"/>
                </a:cubicBezTo>
                <a:cubicBezTo>
                  <a:pt x="15" y="102"/>
                  <a:pt x="15" y="102"/>
                  <a:pt x="15" y="102"/>
                </a:cubicBezTo>
                <a:cubicBezTo>
                  <a:pt x="14" y="102"/>
                  <a:pt x="14" y="102"/>
                  <a:pt x="14" y="102"/>
                </a:cubicBezTo>
                <a:cubicBezTo>
                  <a:pt x="14" y="102"/>
                  <a:pt x="14" y="102"/>
                  <a:pt x="14" y="102"/>
                </a:cubicBezTo>
                <a:cubicBezTo>
                  <a:pt x="9" y="105"/>
                  <a:pt x="5" y="108"/>
                  <a:pt x="0" y="11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4" name="MH_Other_25"/>
          <p:cNvSpPr>
            <a:spLocks/>
          </p:cNvSpPr>
          <p:nvPr>
            <p:custDataLst>
              <p:tags r:id="rId25"/>
            </p:custDataLst>
          </p:nvPr>
        </p:nvSpPr>
        <p:spPr bwMode="auto">
          <a:xfrm>
            <a:off x="6122989" y="4470871"/>
            <a:ext cx="1587" cy="1588"/>
          </a:xfrm>
          <a:custGeom>
            <a:avLst/>
            <a:gdLst>
              <a:gd name="T0" fmla="*/ 107492588 w 5"/>
              <a:gd name="T1" fmla="*/ 179346497 h 5"/>
              <a:gd name="T2" fmla="*/ 179120564 w 5"/>
              <a:gd name="T3" fmla="*/ 0 h 5"/>
              <a:gd name="T4" fmla="*/ 0 w 5"/>
              <a:gd name="T5" fmla="*/ 179346497 h 5"/>
              <a:gd name="T6" fmla="*/ 0 w 5"/>
              <a:gd name="T7" fmla="*/ 179346497 h 5"/>
              <a:gd name="T8" fmla="*/ 107492588 w 5"/>
              <a:gd name="T9" fmla="*/ 179346497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3" y="5"/>
                </a:moveTo>
                <a:lnTo>
                  <a:pt x="5" y="0"/>
                </a:lnTo>
                <a:lnTo>
                  <a:pt x="0" y="5"/>
                </a:lnTo>
                <a:lnTo>
                  <a:pt x="3" y="5"/>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5" name="MH_Other_26"/>
          <p:cNvSpPr>
            <a:spLocks/>
          </p:cNvSpPr>
          <p:nvPr>
            <p:custDataLst>
              <p:tags r:id="rId26"/>
            </p:custDataLst>
          </p:nvPr>
        </p:nvSpPr>
        <p:spPr bwMode="auto">
          <a:xfrm>
            <a:off x="6259514" y="4386735"/>
            <a:ext cx="1587" cy="1587"/>
          </a:xfrm>
          <a:custGeom>
            <a:avLst/>
            <a:gdLst>
              <a:gd name="T0" fmla="*/ 0 w 5"/>
              <a:gd name="T1" fmla="*/ 0 h 4"/>
              <a:gd name="T2" fmla="*/ 0 w 5"/>
              <a:gd name="T3" fmla="*/ 223838018 h 4"/>
              <a:gd name="T4" fmla="*/ 179120564 w 5"/>
              <a:gd name="T5" fmla="*/ 0 h 4"/>
              <a:gd name="T6" fmla="*/ 179120564 w 5"/>
              <a:gd name="T7" fmla="*/ 0 h 4"/>
              <a:gd name="T8" fmla="*/ 0 w 5"/>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4">
                <a:moveTo>
                  <a:pt x="0" y="0"/>
                </a:moveTo>
                <a:lnTo>
                  <a:pt x="0" y="4"/>
                </a:lnTo>
                <a:lnTo>
                  <a:pt x="5" y="0"/>
                </a:ln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6" name="MH_Other_27"/>
          <p:cNvSpPr>
            <a:spLocks/>
          </p:cNvSpPr>
          <p:nvPr>
            <p:custDataLst>
              <p:tags r:id="rId27"/>
            </p:custDataLst>
          </p:nvPr>
        </p:nvSpPr>
        <p:spPr bwMode="auto">
          <a:xfrm>
            <a:off x="6124576" y="4426422"/>
            <a:ext cx="112713" cy="68263"/>
          </a:xfrm>
          <a:custGeom>
            <a:avLst/>
            <a:gdLst>
              <a:gd name="T0" fmla="*/ 2147483646 w 135"/>
              <a:gd name="T1" fmla="*/ 2147483646 h 81"/>
              <a:gd name="T2" fmla="*/ 2147483646 w 135"/>
              <a:gd name="T3" fmla="*/ 2147483646 h 81"/>
              <a:gd name="T4" fmla="*/ 0 w 135"/>
              <a:gd name="T5" fmla="*/ 2147483646 h 81"/>
              <a:gd name="T6" fmla="*/ 585544035 w 135"/>
              <a:gd name="T7" fmla="*/ 2147483646 h 81"/>
              <a:gd name="T8" fmla="*/ 2147483646 w 135"/>
              <a:gd name="T9" fmla="*/ 2147483646 h 81"/>
              <a:gd name="T10" fmla="*/ 2147483646 w 135"/>
              <a:gd name="T11" fmla="*/ 2147483646 h 81"/>
              <a:gd name="T12" fmla="*/ 2147483646 w 135"/>
              <a:gd name="T13" fmla="*/ 2147483646 h 81"/>
              <a:gd name="T14" fmla="*/ 2147483646 w 135"/>
              <a:gd name="T15" fmla="*/ 2147483646 h 81"/>
              <a:gd name="T16" fmla="*/ 2147483646 w 135"/>
              <a:gd name="T17" fmla="*/ 2147483646 h 81"/>
              <a:gd name="T18" fmla="*/ 2147483646 w 135"/>
              <a:gd name="T19" fmla="*/ 0 h 81"/>
              <a:gd name="T20" fmla="*/ 2147483646 w 135"/>
              <a:gd name="T21" fmla="*/ 595174984 h 81"/>
              <a:gd name="T22" fmla="*/ 2147483646 w 135"/>
              <a:gd name="T23" fmla="*/ 1191060409 h 81"/>
              <a:gd name="T24" fmla="*/ 2147483646 w 135"/>
              <a:gd name="T25" fmla="*/ 2147483646 h 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5" h="81">
                <a:moveTo>
                  <a:pt x="78" y="58"/>
                </a:moveTo>
                <a:cubicBezTo>
                  <a:pt x="48" y="69"/>
                  <a:pt x="35" y="71"/>
                  <a:pt x="35" y="71"/>
                </a:cubicBezTo>
                <a:cubicBezTo>
                  <a:pt x="0" y="80"/>
                  <a:pt x="0" y="80"/>
                  <a:pt x="0" y="80"/>
                </a:cubicBezTo>
                <a:cubicBezTo>
                  <a:pt x="1" y="81"/>
                  <a:pt x="1" y="81"/>
                  <a:pt x="1" y="81"/>
                </a:cubicBezTo>
                <a:cubicBezTo>
                  <a:pt x="35" y="73"/>
                  <a:pt x="35" y="73"/>
                  <a:pt x="35" y="73"/>
                </a:cubicBezTo>
                <a:cubicBezTo>
                  <a:pt x="35" y="72"/>
                  <a:pt x="48" y="70"/>
                  <a:pt x="78" y="59"/>
                </a:cubicBezTo>
                <a:cubicBezTo>
                  <a:pt x="87" y="56"/>
                  <a:pt x="95" y="52"/>
                  <a:pt x="102" y="47"/>
                </a:cubicBezTo>
                <a:cubicBezTo>
                  <a:pt x="102" y="46"/>
                  <a:pt x="103" y="46"/>
                  <a:pt x="103" y="46"/>
                </a:cubicBezTo>
                <a:cubicBezTo>
                  <a:pt x="103" y="46"/>
                  <a:pt x="103" y="46"/>
                  <a:pt x="103" y="46"/>
                </a:cubicBezTo>
                <a:cubicBezTo>
                  <a:pt x="118" y="35"/>
                  <a:pt x="129" y="18"/>
                  <a:pt x="135" y="0"/>
                </a:cubicBezTo>
                <a:cubicBezTo>
                  <a:pt x="134" y="1"/>
                  <a:pt x="134" y="1"/>
                  <a:pt x="134" y="1"/>
                </a:cubicBezTo>
                <a:cubicBezTo>
                  <a:pt x="133" y="2"/>
                  <a:pt x="133" y="2"/>
                  <a:pt x="133" y="2"/>
                </a:cubicBezTo>
                <a:cubicBezTo>
                  <a:pt x="124" y="29"/>
                  <a:pt x="106" y="48"/>
                  <a:pt x="78" y="58"/>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7" name="MH_Other_28"/>
          <p:cNvSpPr>
            <a:spLocks/>
          </p:cNvSpPr>
          <p:nvPr>
            <p:custDataLst>
              <p:tags r:id="rId28"/>
            </p:custDataLst>
          </p:nvPr>
        </p:nvSpPr>
        <p:spPr bwMode="auto">
          <a:xfrm>
            <a:off x="6235700" y="4426421"/>
            <a:ext cx="1588" cy="1588"/>
          </a:xfrm>
          <a:custGeom>
            <a:avLst/>
            <a:gdLst>
              <a:gd name="T0" fmla="*/ 0 w 1"/>
              <a:gd name="T1" fmla="*/ 1792959984 h 1"/>
              <a:gd name="T2" fmla="*/ 1792959984 w 1"/>
              <a:gd name="T3" fmla="*/ 0 h 1"/>
              <a:gd name="T4" fmla="*/ 1792959984 w 1"/>
              <a:gd name="T5" fmla="*/ 0 h 1"/>
              <a:gd name="T6" fmla="*/ 0 w 1"/>
              <a:gd name="T7" fmla="*/ 1792959984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1" y="0"/>
                  <a:pt x="1" y="0"/>
                  <a:pt x="1" y="0"/>
                </a:cubicBezTo>
                <a:cubicBezTo>
                  <a:pt x="1" y="0"/>
                  <a:pt x="1" y="0"/>
                  <a:pt x="1" y="0"/>
                </a:cubicBezTo>
                <a:cubicBezTo>
                  <a:pt x="0" y="0"/>
                  <a:pt x="0" y="0"/>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8" name="MH_Other_29"/>
          <p:cNvSpPr>
            <a:spLocks/>
          </p:cNvSpPr>
          <p:nvPr>
            <p:custDataLst>
              <p:tags r:id="rId29"/>
            </p:custDataLst>
          </p:nvPr>
        </p:nvSpPr>
        <p:spPr bwMode="auto">
          <a:xfrm>
            <a:off x="6146800" y="4464522"/>
            <a:ext cx="65088" cy="49213"/>
          </a:xfrm>
          <a:custGeom>
            <a:avLst/>
            <a:gdLst>
              <a:gd name="T0" fmla="*/ 2147483646 w 78"/>
              <a:gd name="T1" fmla="*/ 2147483646 h 59"/>
              <a:gd name="T2" fmla="*/ 0 w 78"/>
              <a:gd name="T3" fmla="*/ 2147483646 h 59"/>
              <a:gd name="T4" fmla="*/ 587002804 w 78"/>
              <a:gd name="T5" fmla="*/ 2147483646 h 59"/>
              <a:gd name="T6" fmla="*/ 2147483646 w 78"/>
              <a:gd name="T7" fmla="*/ 2147483646 h 59"/>
              <a:gd name="T8" fmla="*/ 2147483646 w 78"/>
              <a:gd name="T9" fmla="*/ 2147483646 h 59"/>
              <a:gd name="T10" fmla="*/ 2147483646 w 78"/>
              <a:gd name="T11" fmla="*/ 2147483646 h 59"/>
              <a:gd name="T12" fmla="*/ 2147483646 w 78"/>
              <a:gd name="T13" fmla="*/ 2147483646 h 59"/>
              <a:gd name="T14" fmla="*/ 2147483646 w 78"/>
              <a:gd name="T15" fmla="*/ 0 h 59"/>
              <a:gd name="T16" fmla="*/ 2147483646 w 78"/>
              <a:gd name="T17" fmla="*/ 0 h 59"/>
              <a:gd name="T18" fmla="*/ 2147483646 w 78"/>
              <a:gd name="T19" fmla="*/ 587216189 h 59"/>
              <a:gd name="T20" fmla="*/ 2147483646 w 78"/>
              <a:gd name="T21" fmla="*/ 2147483646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8" h="59">
                <a:moveTo>
                  <a:pt x="17" y="53"/>
                </a:moveTo>
                <a:cubicBezTo>
                  <a:pt x="11" y="55"/>
                  <a:pt x="5" y="57"/>
                  <a:pt x="0" y="58"/>
                </a:cubicBezTo>
                <a:cubicBezTo>
                  <a:pt x="1" y="59"/>
                  <a:pt x="1" y="59"/>
                  <a:pt x="1" y="59"/>
                </a:cubicBezTo>
                <a:cubicBezTo>
                  <a:pt x="6" y="58"/>
                  <a:pt x="12" y="56"/>
                  <a:pt x="18" y="55"/>
                </a:cubicBezTo>
                <a:cubicBezTo>
                  <a:pt x="27" y="52"/>
                  <a:pt x="36" y="48"/>
                  <a:pt x="44" y="43"/>
                </a:cubicBezTo>
                <a:cubicBezTo>
                  <a:pt x="44" y="41"/>
                  <a:pt x="44" y="41"/>
                  <a:pt x="44" y="41"/>
                </a:cubicBezTo>
                <a:cubicBezTo>
                  <a:pt x="46" y="42"/>
                  <a:pt x="46" y="42"/>
                  <a:pt x="46" y="42"/>
                </a:cubicBezTo>
                <a:cubicBezTo>
                  <a:pt x="60" y="32"/>
                  <a:pt x="71" y="18"/>
                  <a:pt x="78" y="0"/>
                </a:cubicBezTo>
                <a:cubicBezTo>
                  <a:pt x="77" y="0"/>
                  <a:pt x="77" y="0"/>
                  <a:pt x="77" y="0"/>
                </a:cubicBezTo>
                <a:cubicBezTo>
                  <a:pt x="76" y="1"/>
                  <a:pt x="76" y="1"/>
                  <a:pt x="76" y="1"/>
                </a:cubicBezTo>
                <a:cubicBezTo>
                  <a:pt x="66" y="27"/>
                  <a:pt x="46" y="45"/>
                  <a:pt x="17" y="5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9" name="MH_Other_30"/>
          <p:cNvSpPr>
            <a:spLocks/>
          </p:cNvSpPr>
          <p:nvPr>
            <p:custDataLst>
              <p:tags r:id="rId30"/>
            </p:custDataLst>
          </p:nvPr>
        </p:nvSpPr>
        <p:spPr bwMode="auto">
          <a:xfrm>
            <a:off x="6210300" y="4464521"/>
            <a:ext cx="0" cy="1588"/>
          </a:xfrm>
          <a:custGeom>
            <a:avLst/>
            <a:gdLst>
              <a:gd name="T0" fmla="*/ 0 w 1"/>
              <a:gd name="T1" fmla="*/ 2147483646 h 1"/>
              <a:gd name="T2" fmla="*/ 1067 w 1"/>
              <a:gd name="T3" fmla="*/ 0 h 1"/>
              <a:gd name="T4" fmla="*/ 1067 w 1"/>
              <a:gd name="T5" fmla="*/ 0 h 1"/>
              <a:gd name="T6" fmla="*/ 0 w 1"/>
              <a:gd name="T7" fmla="*/ 2147483646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1" y="0"/>
                  <a:pt x="1" y="0"/>
                  <a:pt x="1" y="0"/>
                </a:cubicBezTo>
                <a:cubicBezTo>
                  <a:pt x="1" y="0"/>
                  <a:pt x="1" y="0"/>
                  <a:pt x="1" y="0"/>
                </a:cubicBezTo>
                <a:cubicBezTo>
                  <a:pt x="1" y="0"/>
                  <a:pt x="0" y="0"/>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0" name="MH_Other_31"/>
          <p:cNvSpPr>
            <a:spLocks/>
          </p:cNvSpPr>
          <p:nvPr>
            <p:custDataLst>
              <p:tags r:id="rId31"/>
            </p:custDataLst>
          </p:nvPr>
        </p:nvSpPr>
        <p:spPr bwMode="auto">
          <a:xfrm>
            <a:off x="6161088" y="4499447"/>
            <a:ext cx="23812" cy="28575"/>
          </a:xfrm>
          <a:custGeom>
            <a:avLst/>
            <a:gdLst>
              <a:gd name="T0" fmla="*/ 0 w 28"/>
              <a:gd name="T1" fmla="*/ 2147483646 h 33"/>
              <a:gd name="T2" fmla="*/ 606065575 w 28"/>
              <a:gd name="T3" fmla="*/ 2147483646 h 33"/>
              <a:gd name="T4" fmla="*/ 606065575 w 28"/>
              <a:gd name="T5" fmla="*/ 2147483646 h 33"/>
              <a:gd name="T6" fmla="*/ 2147483646 w 28"/>
              <a:gd name="T7" fmla="*/ 0 h 33"/>
              <a:gd name="T8" fmla="*/ 2147483646 w 28"/>
              <a:gd name="T9" fmla="*/ 629831100 h 33"/>
              <a:gd name="T10" fmla="*/ 0 w 28"/>
              <a:gd name="T11" fmla="*/ 2147483646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33">
                <a:moveTo>
                  <a:pt x="0" y="33"/>
                </a:moveTo>
                <a:cubicBezTo>
                  <a:pt x="1" y="33"/>
                  <a:pt x="1" y="33"/>
                  <a:pt x="1" y="33"/>
                </a:cubicBezTo>
                <a:cubicBezTo>
                  <a:pt x="1" y="33"/>
                  <a:pt x="1" y="33"/>
                  <a:pt x="1" y="33"/>
                </a:cubicBezTo>
                <a:cubicBezTo>
                  <a:pt x="12" y="25"/>
                  <a:pt x="21" y="13"/>
                  <a:pt x="28" y="0"/>
                </a:cubicBezTo>
                <a:cubicBezTo>
                  <a:pt x="26" y="1"/>
                  <a:pt x="26" y="1"/>
                  <a:pt x="26" y="1"/>
                </a:cubicBezTo>
                <a:cubicBezTo>
                  <a:pt x="19" y="14"/>
                  <a:pt x="11" y="25"/>
                  <a:pt x="0" y="3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1" name="MH_Other_32"/>
          <p:cNvSpPr>
            <a:spLocks/>
          </p:cNvSpPr>
          <p:nvPr>
            <p:custDataLst>
              <p:tags r:id="rId32"/>
            </p:custDataLst>
          </p:nvPr>
        </p:nvSpPr>
        <p:spPr bwMode="auto">
          <a:xfrm>
            <a:off x="6183314" y="4499446"/>
            <a:ext cx="1587" cy="1588"/>
          </a:xfrm>
          <a:custGeom>
            <a:avLst/>
            <a:gdLst>
              <a:gd name="T0" fmla="*/ 0 w 4"/>
              <a:gd name="T1" fmla="*/ 0 h 5"/>
              <a:gd name="T2" fmla="*/ 0 w 4"/>
              <a:gd name="T3" fmla="*/ 179346497 h 5"/>
              <a:gd name="T4" fmla="*/ 223838018 w 4"/>
              <a:gd name="T5" fmla="*/ 107627970 h 5"/>
              <a:gd name="T6" fmla="*/ 0 w 4"/>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5">
                <a:moveTo>
                  <a:pt x="0" y="0"/>
                </a:moveTo>
                <a:lnTo>
                  <a:pt x="0" y="5"/>
                </a:lnTo>
                <a:lnTo>
                  <a:pt x="4" y="3"/>
                </a:ln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2" name="MH_Other_33"/>
          <p:cNvSpPr>
            <a:spLocks/>
          </p:cNvSpPr>
          <p:nvPr>
            <p:custDataLst>
              <p:tags r:id="rId33"/>
            </p:custDataLst>
          </p:nvPr>
        </p:nvSpPr>
        <p:spPr bwMode="auto">
          <a:xfrm>
            <a:off x="6234114" y="4272435"/>
            <a:ext cx="7937" cy="26987"/>
          </a:xfrm>
          <a:custGeom>
            <a:avLst/>
            <a:gdLst>
              <a:gd name="T0" fmla="*/ 2147483646 w 10"/>
              <a:gd name="T1" fmla="*/ 0 h 31"/>
              <a:gd name="T2" fmla="*/ 2147483646 w 10"/>
              <a:gd name="T3" fmla="*/ 0 h 31"/>
              <a:gd name="T4" fmla="*/ 2147483646 w 10"/>
              <a:gd name="T5" fmla="*/ 0 h 31"/>
              <a:gd name="T6" fmla="*/ 2147483646 w 10"/>
              <a:gd name="T7" fmla="*/ 0 h 31"/>
              <a:gd name="T8" fmla="*/ 2147483646 w 10"/>
              <a:gd name="T9" fmla="*/ 2147483646 h 31"/>
              <a:gd name="T10" fmla="*/ 0 w 10"/>
              <a:gd name="T11" fmla="*/ 2147483646 h 31"/>
              <a:gd name="T12" fmla="*/ 537355536 w 10"/>
              <a:gd name="T13" fmla="*/ 2147483646 h 31"/>
              <a:gd name="T14" fmla="*/ 537355536 w 10"/>
              <a:gd name="T15" fmla="*/ 2147483646 h 31"/>
              <a:gd name="T16" fmla="*/ 2147483646 w 10"/>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31">
                <a:moveTo>
                  <a:pt x="10" y="0"/>
                </a:moveTo>
                <a:cubicBezTo>
                  <a:pt x="9" y="0"/>
                  <a:pt x="9" y="0"/>
                  <a:pt x="9" y="0"/>
                </a:cubicBezTo>
                <a:cubicBezTo>
                  <a:pt x="9" y="0"/>
                  <a:pt x="9" y="0"/>
                  <a:pt x="9" y="0"/>
                </a:cubicBezTo>
                <a:cubicBezTo>
                  <a:pt x="8" y="0"/>
                  <a:pt x="8" y="0"/>
                  <a:pt x="8" y="0"/>
                </a:cubicBezTo>
                <a:cubicBezTo>
                  <a:pt x="8" y="1"/>
                  <a:pt x="7" y="3"/>
                  <a:pt x="6" y="5"/>
                </a:cubicBezTo>
                <a:cubicBezTo>
                  <a:pt x="3" y="13"/>
                  <a:pt x="1" y="22"/>
                  <a:pt x="0" y="31"/>
                </a:cubicBezTo>
                <a:cubicBezTo>
                  <a:pt x="1" y="29"/>
                  <a:pt x="1" y="29"/>
                  <a:pt x="1" y="29"/>
                </a:cubicBezTo>
                <a:cubicBezTo>
                  <a:pt x="1" y="29"/>
                  <a:pt x="1" y="29"/>
                  <a:pt x="1" y="29"/>
                </a:cubicBezTo>
                <a:cubicBezTo>
                  <a:pt x="3" y="18"/>
                  <a:pt x="5" y="9"/>
                  <a:pt x="1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3" name="MH_Other_34"/>
          <p:cNvSpPr>
            <a:spLocks/>
          </p:cNvSpPr>
          <p:nvPr>
            <p:custDataLst>
              <p:tags r:id="rId34"/>
            </p:custDataLst>
          </p:nvPr>
        </p:nvSpPr>
        <p:spPr bwMode="auto">
          <a:xfrm>
            <a:off x="6216651" y="4278784"/>
            <a:ext cx="41275" cy="57150"/>
          </a:xfrm>
          <a:custGeom>
            <a:avLst/>
            <a:gdLst>
              <a:gd name="T0" fmla="*/ 2147483646 w 50"/>
              <a:gd name="T1" fmla="*/ 2147483646 h 68"/>
              <a:gd name="T2" fmla="*/ 2147483646 w 50"/>
              <a:gd name="T3" fmla="*/ 594739039 h 68"/>
              <a:gd name="T4" fmla="*/ 2147483646 w 50"/>
              <a:gd name="T5" fmla="*/ 0 h 68"/>
              <a:gd name="T6" fmla="*/ 2147483646 w 50"/>
              <a:gd name="T7" fmla="*/ 2147483646 h 68"/>
              <a:gd name="T8" fmla="*/ 2147483646 w 50"/>
              <a:gd name="T9" fmla="*/ 2147483646 h 68"/>
              <a:gd name="T10" fmla="*/ 2147483646 w 50"/>
              <a:gd name="T11" fmla="*/ 2147483646 h 68"/>
              <a:gd name="T12" fmla="*/ 2147483646 w 50"/>
              <a:gd name="T13" fmla="*/ 2147483646 h 68"/>
              <a:gd name="T14" fmla="*/ 2147483646 w 50"/>
              <a:gd name="T15" fmla="*/ 2147483646 h 68"/>
              <a:gd name="T16" fmla="*/ 0 w 50"/>
              <a:gd name="T17" fmla="*/ 2147483646 h 68"/>
              <a:gd name="T18" fmla="*/ 0 w 50"/>
              <a:gd name="T19" fmla="*/ 2147483646 h 68"/>
              <a:gd name="T20" fmla="*/ 571737173 w 50"/>
              <a:gd name="T21" fmla="*/ 2147483646 h 68"/>
              <a:gd name="T22" fmla="*/ 2147483646 w 50"/>
              <a:gd name="T23" fmla="*/ 2147483646 h 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 h="68">
                <a:moveTo>
                  <a:pt x="43" y="6"/>
                </a:moveTo>
                <a:cubicBezTo>
                  <a:pt x="50" y="1"/>
                  <a:pt x="50" y="1"/>
                  <a:pt x="50" y="1"/>
                </a:cubicBezTo>
                <a:cubicBezTo>
                  <a:pt x="49" y="0"/>
                  <a:pt x="49" y="0"/>
                  <a:pt x="49" y="0"/>
                </a:cubicBezTo>
                <a:cubicBezTo>
                  <a:pt x="42" y="5"/>
                  <a:pt x="42" y="5"/>
                  <a:pt x="42" y="5"/>
                </a:cubicBezTo>
                <a:cubicBezTo>
                  <a:pt x="34" y="10"/>
                  <a:pt x="28" y="16"/>
                  <a:pt x="22" y="22"/>
                </a:cubicBezTo>
                <a:cubicBezTo>
                  <a:pt x="22" y="23"/>
                  <a:pt x="22" y="23"/>
                  <a:pt x="22" y="23"/>
                </a:cubicBezTo>
                <a:cubicBezTo>
                  <a:pt x="22" y="22"/>
                  <a:pt x="22" y="22"/>
                  <a:pt x="22" y="22"/>
                </a:cubicBezTo>
                <a:cubicBezTo>
                  <a:pt x="16" y="29"/>
                  <a:pt x="11" y="36"/>
                  <a:pt x="7" y="44"/>
                </a:cubicBezTo>
                <a:cubicBezTo>
                  <a:pt x="4" y="51"/>
                  <a:pt x="1" y="60"/>
                  <a:pt x="0" y="68"/>
                </a:cubicBezTo>
                <a:cubicBezTo>
                  <a:pt x="0" y="68"/>
                  <a:pt x="0" y="68"/>
                  <a:pt x="0" y="68"/>
                </a:cubicBezTo>
                <a:cubicBezTo>
                  <a:pt x="1" y="67"/>
                  <a:pt x="1" y="67"/>
                  <a:pt x="1" y="67"/>
                </a:cubicBezTo>
                <a:cubicBezTo>
                  <a:pt x="6" y="41"/>
                  <a:pt x="19" y="22"/>
                  <a:pt x="43" y="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4" name="MH_Other_35"/>
          <p:cNvSpPr>
            <a:spLocks/>
          </p:cNvSpPr>
          <p:nvPr>
            <p:custDataLst>
              <p:tags r:id="rId35"/>
            </p:custDataLst>
          </p:nvPr>
        </p:nvSpPr>
        <p:spPr bwMode="auto">
          <a:xfrm>
            <a:off x="6234113" y="4297834"/>
            <a:ext cx="0" cy="0"/>
          </a:xfrm>
          <a:custGeom>
            <a:avLst/>
            <a:gdLst>
              <a:gd name="T0" fmla="*/ 0 h 1"/>
              <a:gd name="T1" fmla="*/ 0 h 1"/>
              <a:gd name="T2" fmla="*/ 711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0"/>
                  <a:pt x="0" y="0"/>
                  <a:pt x="0" y="0"/>
                </a:cubicBezTo>
                <a:cubicBezTo>
                  <a:pt x="0" y="1"/>
                  <a:pt x="0" y="1"/>
                  <a:pt x="0" y="1"/>
                </a:cubicBez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5" name="MH_Other_36"/>
          <p:cNvSpPr>
            <a:spLocks/>
          </p:cNvSpPr>
          <p:nvPr>
            <p:custDataLst>
              <p:tags r:id="rId36"/>
            </p:custDataLst>
          </p:nvPr>
        </p:nvSpPr>
        <p:spPr bwMode="auto">
          <a:xfrm>
            <a:off x="6196014" y="4289896"/>
            <a:ext cx="90487" cy="82550"/>
          </a:xfrm>
          <a:custGeom>
            <a:avLst/>
            <a:gdLst>
              <a:gd name="T0" fmla="*/ 2147483646 w 108"/>
              <a:gd name="T1" fmla="*/ 2147483646 h 98"/>
              <a:gd name="T2" fmla="*/ 2147483646 w 108"/>
              <a:gd name="T3" fmla="*/ 2147483646 h 98"/>
              <a:gd name="T4" fmla="*/ 2147483646 w 108"/>
              <a:gd name="T5" fmla="*/ 597439620 h 98"/>
              <a:gd name="T6" fmla="*/ 2147483646 w 108"/>
              <a:gd name="T7" fmla="*/ 0 h 98"/>
              <a:gd name="T8" fmla="*/ 2147483646 w 108"/>
              <a:gd name="T9" fmla="*/ 2147483646 h 98"/>
              <a:gd name="T10" fmla="*/ 2147483646 w 108"/>
              <a:gd name="T11" fmla="*/ 2147483646 h 98"/>
              <a:gd name="T12" fmla="*/ 2147483646 w 108"/>
              <a:gd name="T13" fmla="*/ 2147483646 h 98"/>
              <a:gd name="T14" fmla="*/ 2147483646 w 108"/>
              <a:gd name="T15" fmla="*/ 2147483646 h 98"/>
              <a:gd name="T16" fmla="*/ 2147483646 w 108"/>
              <a:gd name="T17" fmla="*/ 2147483646 h 98"/>
              <a:gd name="T18" fmla="*/ 2147483646 w 108"/>
              <a:gd name="T19" fmla="*/ 2147483646 h 98"/>
              <a:gd name="T20" fmla="*/ 0 w 108"/>
              <a:gd name="T21" fmla="*/ 2147483646 h 98"/>
              <a:gd name="T22" fmla="*/ 1182836848 w 108"/>
              <a:gd name="T23" fmla="*/ 2147483646 h 98"/>
              <a:gd name="T24" fmla="*/ 2147483646 w 108"/>
              <a:gd name="T25" fmla="*/ 2147483646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8" h="98">
                <a:moveTo>
                  <a:pt x="46" y="40"/>
                </a:moveTo>
                <a:cubicBezTo>
                  <a:pt x="73" y="24"/>
                  <a:pt x="84" y="16"/>
                  <a:pt x="84" y="16"/>
                </a:cubicBezTo>
                <a:cubicBezTo>
                  <a:pt x="84" y="16"/>
                  <a:pt x="92" y="12"/>
                  <a:pt x="108" y="1"/>
                </a:cubicBezTo>
                <a:cubicBezTo>
                  <a:pt x="106" y="0"/>
                  <a:pt x="106" y="0"/>
                  <a:pt x="106" y="0"/>
                </a:cubicBezTo>
                <a:cubicBezTo>
                  <a:pt x="91" y="11"/>
                  <a:pt x="84" y="15"/>
                  <a:pt x="84" y="15"/>
                </a:cubicBezTo>
                <a:cubicBezTo>
                  <a:pt x="83" y="15"/>
                  <a:pt x="72" y="23"/>
                  <a:pt x="46" y="38"/>
                </a:cubicBezTo>
                <a:cubicBezTo>
                  <a:pt x="38" y="43"/>
                  <a:pt x="31" y="48"/>
                  <a:pt x="25" y="54"/>
                </a:cubicBezTo>
                <a:cubicBezTo>
                  <a:pt x="25" y="55"/>
                  <a:pt x="25" y="55"/>
                  <a:pt x="25" y="55"/>
                </a:cubicBezTo>
                <a:cubicBezTo>
                  <a:pt x="24" y="55"/>
                  <a:pt x="24" y="55"/>
                  <a:pt x="24" y="55"/>
                </a:cubicBezTo>
                <a:cubicBezTo>
                  <a:pt x="18" y="61"/>
                  <a:pt x="13" y="68"/>
                  <a:pt x="9" y="75"/>
                </a:cubicBezTo>
                <a:cubicBezTo>
                  <a:pt x="5" y="82"/>
                  <a:pt x="2" y="90"/>
                  <a:pt x="0" y="98"/>
                </a:cubicBezTo>
                <a:cubicBezTo>
                  <a:pt x="2" y="96"/>
                  <a:pt x="2" y="96"/>
                  <a:pt x="2" y="96"/>
                </a:cubicBezTo>
                <a:cubicBezTo>
                  <a:pt x="8" y="71"/>
                  <a:pt x="22" y="54"/>
                  <a:pt x="46" y="4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6" name="MH_Other_37"/>
          <p:cNvSpPr>
            <a:spLocks/>
          </p:cNvSpPr>
          <p:nvPr>
            <p:custDataLst>
              <p:tags r:id="rId37"/>
            </p:custDataLst>
          </p:nvPr>
        </p:nvSpPr>
        <p:spPr bwMode="auto">
          <a:xfrm>
            <a:off x="6216650" y="4335934"/>
            <a:ext cx="0" cy="0"/>
          </a:xfrm>
          <a:custGeom>
            <a:avLst/>
            <a:gdLst>
              <a:gd name="T0" fmla="*/ 711 w 1"/>
              <a:gd name="T1" fmla="*/ 0 h 1"/>
              <a:gd name="T2" fmla="*/ 0 w 1"/>
              <a:gd name="T3" fmla="*/ 711 h 1"/>
              <a:gd name="T4" fmla="*/ 711 w 1"/>
              <a:gd name="T5" fmla="*/ 711 h 1"/>
              <a:gd name="T6" fmla="*/ 711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1" y="0"/>
                  <a:pt x="1" y="0"/>
                  <a:pt x="0" y="1"/>
                </a:cubicBezTo>
                <a:cubicBezTo>
                  <a:pt x="1" y="1"/>
                  <a:pt x="1" y="1"/>
                  <a:pt x="1" y="1"/>
                </a:cubicBezTo>
                <a:lnTo>
                  <a:pt x="1"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7" name="MH_Other_38"/>
          <p:cNvSpPr>
            <a:spLocks/>
          </p:cNvSpPr>
          <p:nvPr>
            <p:custDataLst>
              <p:tags r:id="rId38"/>
            </p:custDataLst>
          </p:nvPr>
        </p:nvSpPr>
        <p:spPr bwMode="auto">
          <a:xfrm>
            <a:off x="6173788" y="4297835"/>
            <a:ext cx="131762" cy="109537"/>
          </a:xfrm>
          <a:custGeom>
            <a:avLst/>
            <a:gdLst>
              <a:gd name="T0" fmla="*/ 2147483646 w 156"/>
              <a:gd name="T1" fmla="*/ 2147483646 h 131"/>
              <a:gd name="T2" fmla="*/ 2147483646 w 156"/>
              <a:gd name="T3" fmla="*/ 2147483646 h 131"/>
              <a:gd name="T4" fmla="*/ 2147483646 w 156"/>
              <a:gd name="T5" fmla="*/ 2147483646 h 131"/>
              <a:gd name="T6" fmla="*/ 2147483646 w 156"/>
              <a:gd name="T7" fmla="*/ 2147483646 h 131"/>
              <a:gd name="T8" fmla="*/ 2147483646 w 156"/>
              <a:gd name="T9" fmla="*/ 2147483646 h 131"/>
              <a:gd name="T10" fmla="*/ 2147483646 w 156"/>
              <a:gd name="T11" fmla="*/ 2147483646 h 131"/>
              <a:gd name="T12" fmla="*/ 2147483646 w 156"/>
              <a:gd name="T13" fmla="*/ 0 h 131"/>
              <a:gd name="T14" fmla="*/ 2147483646 w 156"/>
              <a:gd name="T15" fmla="*/ 0 h 131"/>
              <a:gd name="T16" fmla="*/ 2147483646 w 156"/>
              <a:gd name="T17" fmla="*/ 0 h 131"/>
              <a:gd name="T18" fmla="*/ 2147483646 w 156"/>
              <a:gd name="T19" fmla="*/ 2147483646 h 131"/>
              <a:gd name="T20" fmla="*/ 2147483646 w 156"/>
              <a:gd name="T21" fmla="*/ 2147483646 h 131"/>
              <a:gd name="T22" fmla="*/ 2147483646 w 156"/>
              <a:gd name="T23" fmla="*/ 2147483646 h 131"/>
              <a:gd name="T24" fmla="*/ 2147483646 w 156"/>
              <a:gd name="T25" fmla="*/ 2147483646 h 131"/>
              <a:gd name="T26" fmla="*/ 2147483646 w 156"/>
              <a:gd name="T27" fmla="*/ 2147483646 h 131"/>
              <a:gd name="T28" fmla="*/ 2147483646 w 156"/>
              <a:gd name="T29" fmla="*/ 2147483646 h 131"/>
              <a:gd name="T30" fmla="*/ 2147483646 w 156"/>
              <a:gd name="T31" fmla="*/ 2147483646 h 131"/>
              <a:gd name="T32" fmla="*/ 2147483646 w 156"/>
              <a:gd name="T33" fmla="*/ 2147483646 h 131"/>
              <a:gd name="T34" fmla="*/ 0 w 156"/>
              <a:gd name="T35" fmla="*/ 2147483646 h 131"/>
              <a:gd name="T36" fmla="*/ 601393864 w 156"/>
              <a:gd name="T37" fmla="*/ 2147483646 h 131"/>
              <a:gd name="T38" fmla="*/ 1202786883 w 156"/>
              <a:gd name="T39" fmla="*/ 2147483646 h 131"/>
              <a:gd name="T40" fmla="*/ 2147483646 w 156"/>
              <a:gd name="T41" fmla="*/ 2147483646 h 1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6" h="131">
                <a:moveTo>
                  <a:pt x="50" y="74"/>
                </a:moveTo>
                <a:cubicBezTo>
                  <a:pt x="77" y="60"/>
                  <a:pt x="89" y="53"/>
                  <a:pt x="89" y="53"/>
                </a:cubicBezTo>
                <a:cubicBezTo>
                  <a:pt x="89" y="53"/>
                  <a:pt x="101" y="47"/>
                  <a:pt x="128" y="29"/>
                </a:cubicBezTo>
                <a:cubicBezTo>
                  <a:pt x="136" y="24"/>
                  <a:pt x="143" y="18"/>
                  <a:pt x="148" y="11"/>
                </a:cubicBezTo>
                <a:cubicBezTo>
                  <a:pt x="148" y="11"/>
                  <a:pt x="148" y="11"/>
                  <a:pt x="148" y="10"/>
                </a:cubicBezTo>
                <a:cubicBezTo>
                  <a:pt x="149" y="10"/>
                  <a:pt x="149" y="10"/>
                  <a:pt x="149" y="10"/>
                </a:cubicBezTo>
                <a:cubicBezTo>
                  <a:pt x="152" y="7"/>
                  <a:pt x="154" y="4"/>
                  <a:pt x="156" y="0"/>
                </a:cubicBezTo>
                <a:cubicBezTo>
                  <a:pt x="156" y="0"/>
                  <a:pt x="156" y="0"/>
                  <a:pt x="156" y="0"/>
                </a:cubicBezTo>
                <a:cubicBezTo>
                  <a:pt x="155" y="0"/>
                  <a:pt x="155" y="0"/>
                  <a:pt x="155" y="0"/>
                </a:cubicBezTo>
                <a:cubicBezTo>
                  <a:pt x="148" y="11"/>
                  <a:pt x="139" y="20"/>
                  <a:pt x="127" y="28"/>
                </a:cubicBezTo>
                <a:cubicBezTo>
                  <a:pt x="101" y="46"/>
                  <a:pt x="89" y="52"/>
                  <a:pt x="89" y="52"/>
                </a:cubicBezTo>
                <a:cubicBezTo>
                  <a:pt x="89" y="52"/>
                  <a:pt x="77" y="59"/>
                  <a:pt x="50" y="73"/>
                </a:cubicBezTo>
                <a:cubicBezTo>
                  <a:pt x="41" y="77"/>
                  <a:pt x="34" y="82"/>
                  <a:pt x="28" y="87"/>
                </a:cubicBezTo>
                <a:cubicBezTo>
                  <a:pt x="27" y="88"/>
                  <a:pt x="27" y="89"/>
                  <a:pt x="27" y="89"/>
                </a:cubicBezTo>
                <a:cubicBezTo>
                  <a:pt x="26" y="89"/>
                  <a:pt x="26" y="89"/>
                  <a:pt x="26" y="89"/>
                </a:cubicBezTo>
                <a:cubicBezTo>
                  <a:pt x="26" y="89"/>
                  <a:pt x="26" y="89"/>
                  <a:pt x="26" y="89"/>
                </a:cubicBezTo>
                <a:cubicBezTo>
                  <a:pt x="20" y="94"/>
                  <a:pt x="15" y="100"/>
                  <a:pt x="10" y="107"/>
                </a:cubicBezTo>
                <a:cubicBezTo>
                  <a:pt x="6" y="114"/>
                  <a:pt x="2" y="123"/>
                  <a:pt x="0" y="131"/>
                </a:cubicBezTo>
                <a:cubicBezTo>
                  <a:pt x="1" y="130"/>
                  <a:pt x="1" y="130"/>
                  <a:pt x="1" y="130"/>
                </a:cubicBezTo>
                <a:cubicBezTo>
                  <a:pt x="1" y="130"/>
                  <a:pt x="1" y="129"/>
                  <a:pt x="2" y="129"/>
                </a:cubicBezTo>
                <a:cubicBezTo>
                  <a:pt x="10" y="104"/>
                  <a:pt x="25" y="87"/>
                  <a:pt x="50" y="74"/>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8" name="MH_Other_39"/>
          <p:cNvSpPr>
            <a:spLocks/>
          </p:cNvSpPr>
          <p:nvPr>
            <p:custDataLst>
              <p:tags r:id="rId39"/>
            </p:custDataLst>
          </p:nvPr>
        </p:nvSpPr>
        <p:spPr bwMode="auto">
          <a:xfrm>
            <a:off x="6196014" y="4370860"/>
            <a:ext cx="1587" cy="1587"/>
          </a:xfrm>
          <a:custGeom>
            <a:avLst/>
            <a:gdLst>
              <a:gd name="T0" fmla="*/ 559752357 w 2"/>
              <a:gd name="T1" fmla="*/ 1119503921 h 2"/>
              <a:gd name="T2" fmla="*/ 1119503921 w 2"/>
              <a:gd name="T3" fmla="*/ 0 h 2"/>
              <a:gd name="T4" fmla="*/ 0 w 2"/>
              <a:gd name="T5" fmla="*/ 1119503921 h 2"/>
              <a:gd name="T6" fmla="*/ 0 w 2"/>
              <a:gd name="T7" fmla="*/ 1119503921 h 2"/>
              <a:gd name="T8" fmla="*/ 559752357 w 2"/>
              <a:gd name="T9" fmla="*/ 1119503921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1" y="2"/>
                </a:moveTo>
                <a:cubicBezTo>
                  <a:pt x="1" y="2"/>
                  <a:pt x="1" y="1"/>
                  <a:pt x="2" y="0"/>
                </a:cubicBezTo>
                <a:cubicBezTo>
                  <a:pt x="0" y="2"/>
                  <a:pt x="0" y="2"/>
                  <a:pt x="0" y="2"/>
                </a:cubicBezTo>
                <a:cubicBezTo>
                  <a:pt x="0" y="2"/>
                  <a:pt x="0" y="2"/>
                  <a:pt x="0" y="2"/>
                </a:cubicBezTo>
                <a:lnTo>
                  <a:pt x="1"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50" name="MH_Other_40"/>
          <p:cNvSpPr>
            <a:spLocks/>
          </p:cNvSpPr>
          <p:nvPr>
            <p:custDataLst>
              <p:tags r:id="rId40"/>
            </p:custDataLst>
          </p:nvPr>
        </p:nvSpPr>
        <p:spPr bwMode="auto">
          <a:xfrm>
            <a:off x="6149976" y="4305771"/>
            <a:ext cx="149225" cy="134938"/>
          </a:xfrm>
          <a:custGeom>
            <a:avLst/>
            <a:gdLst>
              <a:gd name="T0" fmla="*/ 0 w 179"/>
              <a:gd name="T1" fmla="*/ 2147483646 h 161"/>
              <a:gd name="T2" fmla="*/ 583789875 w 179"/>
              <a:gd name="T3" fmla="*/ 2147483646 h 161"/>
              <a:gd name="T4" fmla="*/ 2147483646 w 179"/>
              <a:gd name="T5" fmla="*/ 2147483646 h 161"/>
              <a:gd name="T6" fmla="*/ 2147483646 w 179"/>
              <a:gd name="T7" fmla="*/ 2147483646 h 161"/>
              <a:gd name="T8" fmla="*/ 2147483646 w 179"/>
              <a:gd name="T9" fmla="*/ 2147483646 h 161"/>
              <a:gd name="T10" fmla="*/ 2147483646 w 179"/>
              <a:gd name="T11" fmla="*/ 0 h 161"/>
              <a:gd name="T12" fmla="*/ 2147483646 w 179"/>
              <a:gd name="T13" fmla="*/ 0 h 161"/>
              <a:gd name="T14" fmla="*/ 2147483646 w 179"/>
              <a:gd name="T15" fmla="*/ 590761916 h 161"/>
              <a:gd name="T16" fmla="*/ 2147483646 w 179"/>
              <a:gd name="T17" fmla="*/ 2147483646 h 161"/>
              <a:gd name="T18" fmla="*/ 2147483646 w 179"/>
              <a:gd name="T19" fmla="*/ 2147483646 h 161"/>
              <a:gd name="T20" fmla="*/ 2147483646 w 179"/>
              <a:gd name="T21" fmla="*/ 2147483646 h 161"/>
              <a:gd name="T22" fmla="*/ 2147483646 w 179"/>
              <a:gd name="T23" fmla="*/ 2147483646 h 161"/>
              <a:gd name="T24" fmla="*/ 2147483646 w 179"/>
              <a:gd name="T25" fmla="*/ 2147483646 h 161"/>
              <a:gd name="T26" fmla="*/ 2147483646 w 179"/>
              <a:gd name="T27" fmla="*/ 2147483646 h 161"/>
              <a:gd name="T28" fmla="*/ 2147483646 w 179"/>
              <a:gd name="T29" fmla="*/ 2147483646 h 161"/>
              <a:gd name="T30" fmla="*/ 0 w 179"/>
              <a:gd name="T31" fmla="*/ 2147483646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9" h="161">
                <a:moveTo>
                  <a:pt x="0" y="161"/>
                </a:moveTo>
                <a:cubicBezTo>
                  <a:pt x="1" y="161"/>
                  <a:pt x="1" y="161"/>
                  <a:pt x="1" y="161"/>
                </a:cubicBezTo>
                <a:cubicBezTo>
                  <a:pt x="11" y="135"/>
                  <a:pt x="27" y="119"/>
                  <a:pt x="53" y="108"/>
                </a:cubicBezTo>
                <a:cubicBezTo>
                  <a:pt x="82" y="95"/>
                  <a:pt x="94" y="89"/>
                  <a:pt x="94" y="89"/>
                </a:cubicBezTo>
                <a:cubicBezTo>
                  <a:pt x="94" y="89"/>
                  <a:pt x="106" y="84"/>
                  <a:pt x="134" y="68"/>
                </a:cubicBezTo>
                <a:cubicBezTo>
                  <a:pt x="160" y="52"/>
                  <a:pt x="175" y="29"/>
                  <a:pt x="179" y="0"/>
                </a:cubicBezTo>
                <a:cubicBezTo>
                  <a:pt x="178" y="0"/>
                  <a:pt x="178" y="0"/>
                  <a:pt x="178" y="0"/>
                </a:cubicBezTo>
                <a:cubicBezTo>
                  <a:pt x="178" y="1"/>
                  <a:pt x="178" y="1"/>
                  <a:pt x="177" y="1"/>
                </a:cubicBezTo>
                <a:cubicBezTo>
                  <a:pt x="174" y="30"/>
                  <a:pt x="159" y="51"/>
                  <a:pt x="133" y="67"/>
                </a:cubicBezTo>
                <a:cubicBezTo>
                  <a:pt x="106" y="83"/>
                  <a:pt x="93" y="88"/>
                  <a:pt x="93" y="88"/>
                </a:cubicBezTo>
                <a:cubicBezTo>
                  <a:pt x="93" y="88"/>
                  <a:pt x="81" y="94"/>
                  <a:pt x="53" y="106"/>
                </a:cubicBezTo>
                <a:cubicBezTo>
                  <a:pt x="45" y="110"/>
                  <a:pt x="37" y="114"/>
                  <a:pt x="31" y="119"/>
                </a:cubicBezTo>
                <a:cubicBezTo>
                  <a:pt x="30" y="120"/>
                  <a:pt x="30" y="120"/>
                  <a:pt x="30" y="120"/>
                </a:cubicBezTo>
                <a:cubicBezTo>
                  <a:pt x="30" y="120"/>
                  <a:pt x="30" y="120"/>
                  <a:pt x="30" y="120"/>
                </a:cubicBezTo>
                <a:cubicBezTo>
                  <a:pt x="23" y="125"/>
                  <a:pt x="17" y="131"/>
                  <a:pt x="12" y="138"/>
                </a:cubicBezTo>
                <a:cubicBezTo>
                  <a:pt x="7" y="145"/>
                  <a:pt x="3" y="153"/>
                  <a:pt x="0" y="16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51" name="MH_Other_41"/>
          <p:cNvSpPr>
            <a:spLocks/>
          </p:cNvSpPr>
          <p:nvPr>
            <p:custDataLst>
              <p:tags r:id="rId41"/>
            </p:custDataLst>
          </p:nvPr>
        </p:nvSpPr>
        <p:spPr bwMode="auto">
          <a:xfrm>
            <a:off x="6299200" y="4305771"/>
            <a:ext cx="0" cy="1588"/>
          </a:xfrm>
          <a:custGeom>
            <a:avLst/>
            <a:gdLst>
              <a:gd name="T0" fmla="*/ 0 w 1"/>
              <a:gd name="T1" fmla="*/ 2147483646 h 1"/>
              <a:gd name="T2" fmla="*/ 711 w 1"/>
              <a:gd name="T3" fmla="*/ 0 h 1"/>
              <a:gd name="T4" fmla="*/ 0 w 1"/>
              <a:gd name="T5" fmla="*/ 0 h 1"/>
              <a:gd name="T6" fmla="*/ 0 w 1"/>
              <a:gd name="T7" fmla="*/ 2147483646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1" y="1"/>
                  <a:pt x="1" y="1"/>
                  <a:pt x="1" y="0"/>
                </a:cubicBezTo>
                <a:cubicBezTo>
                  <a:pt x="0" y="0"/>
                  <a:pt x="0" y="0"/>
                  <a:pt x="0" y="0"/>
                </a:cubicBezTo>
                <a:cubicBezTo>
                  <a:pt x="0" y="1"/>
                  <a:pt x="0" y="1"/>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52" name="MH_Other_42"/>
          <p:cNvSpPr>
            <a:spLocks/>
          </p:cNvSpPr>
          <p:nvPr>
            <p:custDataLst>
              <p:tags r:id="rId42"/>
            </p:custDataLst>
          </p:nvPr>
        </p:nvSpPr>
        <p:spPr bwMode="auto">
          <a:xfrm>
            <a:off x="6175375" y="4405785"/>
            <a:ext cx="0" cy="1587"/>
          </a:xfrm>
          <a:custGeom>
            <a:avLst/>
            <a:gdLst>
              <a:gd name="T0" fmla="*/ 711 w 1"/>
              <a:gd name="T1" fmla="*/ 0 h 1"/>
              <a:gd name="T2" fmla="*/ 0 w 1"/>
              <a:gd name="T3" fmla="*/ 1790702559 h 1"/>
              <a:gd name="T4" fmla="*/ 0 w 1"/>
              <a:gd name="T5" fmla="*/ 1790702559 h 1"/>
              <a:gd name="T6" fmla="*/ 711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0" y="0"/>
                  <a:pt x="0" y="1"/>
                  <a:pt x="0" y="1"/>
                </a:cubicBezTo>
                <a:cubicBezTo>
                  <a:pt x="0" y="1"/>
                  <a:pt x="0" y="1"/>
                  <a:pt x="0" y="1"/>
                </a:cubicBezTo>
                <a:lnTo>
                  <a:pt x="1"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53" name="MH_Other_43"/>
          <p:cNvSpPr>
            <a:spLocks/>
          </p:cNvSpPr>
          <p:nvPr>
            <p:custDataLst>
              <p:tags r:id="rId43"/>
            </p:custDataLst>
          </p:nvPr>
        </p:nvSpPr>
        <p:spPr bwMode="auto">
          <a:xfrm>
            <a:off x="5915025" y="4481984"/>
            <a:ext cx="247650" cy="209550"/>
          </a:xfrm>
          <a:custGeom>
            <a:avLst/>
            <a:gdLst>
              <a:gd name="T0" fmla="*/ 2147483646 w 294"/>
              <a:gd name="T1" fmla="*/ 2147483646 h 250"/>
              <a:gd name="T2" fmla="*/ 2147483646 w 294"/>
              <a:gd name="T3" fmla="*/ 2147483646 h 250"/>
              <a:gd name="T4" fmla="*/ 2147483646 w 294"/>
              <a:gd name="T5" fmla="*/ 2147483646 h 250"/>
              <a:gd name="T6" fmla="*/ 2147483646 w 294"/>
              <a:gd name="T7" fmla="*/ 2147483646 h 250"/>
              <a:gd name="T8" fmla="*/ 2147483646 w 294"/>
              <a:gd name="T9" fmla="*/ 2147483646 h 250"/>
              <a:gd name="T10" fmla="*/ 2147483646 w 294"/>
              <a:gd name="T11" fmla="*/ 2147483646 h 250"/>
              <a:gd name="T12" fmla="*/ 2147483646 w 294"/>
              <a:gd name="T13" fmla="*/ 2147483646 h 250"/>
              <a:gd name="T14" fmla="*/ 2147483646 w 294"/>
              <a:gd name="T15" fmla="*/ 2147483646 h 250"/>
              <a:gd name="T16" fmla="*/ 2147483646 w 294"/>
              <a:gd name="T17" fmla="*/ 2147483646 h 250"/>
              <a:gd name="T18" fmla="*/ 2147483646 w 294"/>
              <a:gd name="T19" fmla="*/ 2147483646 h 250"/>
              <a:gd name="T20" fmla="*/ 2147483646 w 294"/>
              <a:gd name="T21" fmla="*/ 2147483646 h 250"/>
              <a:gd name="T22" fmla="*/ 2147483646 w 294"/>
              <a:gd name="T23" fmla="*/ 2147483646 h 250"/>
              <a:gd name="T24" fmla="*/ 2147483646 w 294"/>
              <a:gd name="T25" fmla="*/ 2147483646 h 250"/>
              <a:gd name="T26" fmla="*/ 2147483646 w 294"/>
              <a:gd name="T27" fmla="*/ 2147483646 h 250"/>
              <a:gd name="T28" fmla="*/ 2147483646 w 294"/>
              <a:gd name="T29" fmla="*/ 2147483646 h 250"/>
              <a:gd name="T30" fmla="*/ 2147483646 w 294"/>
              <a:gd name="T31" fmla="*/ 590166562 h 250"/>
              <a:gd name="T32" fmla="*/ 2147483646 w 294"/>
              <a:gd name="T33" fmla="*/ 590166562 h 250"/>
              <a:gd name="T34" fmla="*/ 2147483646 w 294"/>
              <a:gd name="T35" fmla="*/ 0 h 250"/>
              <a:gd name="T36" fmla="*/ 2147483646 w 294"/>
              <a:gd name="T37" fmla="*/ 0 h 250"/>
              <a:gd name="T38" fmla="*/ 2147483646 w 294"/>
              <a:gd name="T39" fmla="*/ 2147483646 h 250"/>
              <a:gd name="T40" fmla="*/ 2147483646 w 294"/>
              <a:gd name="T41" fmla="*/ 2147483646 h 250"/>
              <a:gd name="T42" fmla="*/ 2147483646 w 294"/>
              <a:gd name="T43" fmla="*/ 2147483646 h 250"/>
              <a:gd name="T44" fmla="*/ 2147483646 w 294"/>
              <a:gd name="T45" fmla="*/ 2147483646 h 250"/>
              <a:gd name="T46" fmla="*/ 2147483646 w 294"/>
              <a:gd name="T47" fmla="*/ 2147483646 h 250"/>
              <a:gd name="T48" fmla="*/ 2147483646 w 294"/>
              <a:gd name="T49" fmla="*/ 2147483646 h 250"/>
              <a:gd name="T50" fmla="*/ 2147483646 w 294"/>
              <a:gd name="T51" fmla="*/ 2147483646 h 250"/>
              <a:gd name="T52" fmla="*/ 2147483646 w 294"/>
              <a:gd name="T53" fmla="*/ 2147483646 h 250"/>
              <a:gd name="T54" fmla="*/ 2147483646 w 294"/>
              <a:gd name="T55" fmla="*/ 2147483646 h 250"/>
              <a:gd name="T56" fmla="*/ 2147483646 w 294"/>
              <a:gd name="T57" fmla="*/ 2147483646 h 250"/>
              <a:gd name="T58" fmla="*/ 2147483646 w 294"/>
              <a:gd name="T59" fmla="*/ 2147483646 h 250"/>
              <a:gd name="T60" fmla="*/ 2147483646 w 294"/>
              <a:gd name="T61" fmla="*/ 2147483646 h 250"/>
              <a:gd name="T62" fmla="*/ 0 w 294"/>
              <a:gd name="T63" fmla="*/ 2147483646 h 250"/>
              <a:gd name="T64" fmla="*/ 596020266 w 294"/>
              <a:gd name="T65" fmla="*/ 2147483646 h 250"/>
              <a:gd name="T66" fmla="*/ 2147483646 w 294"/>
              <a:gd name="T67" fmla="*/ 2147483646 h 250"/>
              <a:gd name="T68" fmla="*/ 2147483646 w 294"/>
              <a:gd name="T69" fmla="*/ 2147483646 h 250"/>
              <a:gd name="T70" fmla="*/ 2147483646 w 294"/>
              <a:gd name="T71" fmla="*/ 2147483646 h 250"/>
              <a:gd name="T72" fmla="*/ 2147483646 w 294"/>
              <a:gd name="T73" fmla="*/ 2147483646 h 250"/>
              <a:gd name="T74" fmla="*/ 2147483646 w 294"/>
              <a:gd name="T75" fmla="*/ 2147483646 h 250"/>
              <a:gd name="T76" fmla="*/ 2147483646 w 294"/>
              <a:gd name="T77" fmla="*/ 2147483646 h 250"/>
              <a:gd name="T78" fmla="*/ 2147483646 w 294"/>
              <a:gd name="T79" fmla="*/ 2147483646 h 250"/>
              <a:gd name="T80" fmla="*/ 2147483646 w 294"/>
              <a:gd name="T81" fmla="*/ 2147483646 h 2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4" h="250">
                <a:moveTo>
                  <a:pt x="74" y="228"/>
                </a:moveTo>
                <a:cubicBezTo>
                  <a:pt x="91" y="224"/>
                  <a:pt x="106" y="215"/>
                  <a:pt x="119" y="201"/>
                </a:cubicBezTo>
                <a:cubicBezTo>
                  <a:pt x="118" y="200"/>
                  <a:pt x="118" y="200"/>
                  <a:pt x="118" y="200"/>
                </a:cubicBezTo>
                <a:cubicBezTo>
                  <a:pt x="136" y="195"/>
                  <a:pt x="152" y="184"/>
                  <a:pt x="164" y="169"/>
                </a:cubicBezTo>
                <a:cubicBezTo>
                  <a:pt x="181" y="163"/>
                  <a:pt x="196" y="152"/>
                  <a:pt x="207" y="136"/>
                </a:cubicBezTo>
                <a:cubicBezTo>
                  <a:pt x="223" y="129"/>
                  <a:pt x="236" y="116"/>
                  <a:pt x="246" y="100"/>
                </a:cubicBezTo>
                <a:cubicBezTo>
                  <a:pt x="263" y="92"/>
                  <a:pt x="276" y="80"/>
                  <a:pt x="285" y="63"/>
                </a:cubicBezTo>
                <a:cubicBezTo>
                  <a:pt x="284" y="62"/>
                  <a:pt x="284" y="62"/>
                  <a:pt x="284" y="62"/>
                </a:cubicBezTo>
                <a:cubicBezTo>
                  <a:pt x="288" y="60"/>
                  <a:pt x="291" y="58"/>
                  <a:pt x="294" y="55"/>
                </a:cubicBezTo>
                <a:cubicBezTo>
                  <a:pt x="294" y="55"/>
                  <a:pt x="294" y="55"/>
                  <a:pt x="294" y="55"/>
                </a:cubicBezTo>
                <a:cubicBezTo>
                  <a:pt x="293" y="55"/>
                  <a:pt x="293" y="55"/>
                  <a:pt x="293" y="55"/>
                </a:cubicBezTo>
                <a:cubicBezTo>
                  <a:pt x="276" y="39"/>
                  <a:pt x="276" y="39"/>
                  <a:pt x="276" y="39"/>
                </a:cubicBezTo>
                <a:cubicBezTo>
                  <a:pt x="275" y="38"/>
                  <a:pt x="275" y="38"/>
                  <a:pt x="275" y="38"/>
                </a:cubicBezTo>
                <a:cubicBezTo>
                  <a:pt x="250" y="15"/>
                  <a:pt x="250" y="15"/>
                  <a:pt x="250" y="15"/>
                </a:cubicBezTo>
                <a:cubicBezTo>
                  <a:pt x="249" y="14"/>
                  <a:pt x="249" y="14"/>
                  <a:pt x="249" y="14"/>
                </a:cubicBezTo>
                <a:cubicBezTo>
                  <a:pt x="234" y="1"/>
                  <a:pt x="234" y="1"/>
                  <a:pt x="234" y="1"/>
                </a:cubicBezTo>
                <a:cubicBezTo>
                  <a:pt x="234" y="1"/>
                  <a:pt x="234" y="1"/>
                  <a:pt x="234" y="1"/>
                </a:cubicBezTo>
                <a:cubicBezTo>
                  <a:pt x="233" y="0"/>
                  <a:pt x="233" y="0"/>
                  <a:pt x="233" y="0"/>
                </a:cubicBezTo>
                <a:cubicBezTo>
                  <a:pt x="233" y="0"/>
                  <a:pt x="233" y="0"/>
                  <a:pt x="233" y="0"/>
                </a:cubicBezTo>
                <a:cubicBezTo>
                  <a:pt x="232" y="1"/>
                  <a:pt x="230" y="3"/>
                  <a:pt x="229" y="5"/>
                </a:cubicBezTo>
                <a:cubicBezTo>
                  <a:pt x="224" y="10"/>
                  <a:pt x="218" y="18"/>
                  <a:pt x="214" y="26"/>
                </a:cubicBezTo>
                <a:cubicBezTo>
                  <a:pt x="207" y="30"/>
                  <a:pt x="200" y="34"/>
                  <a:pt x="194" y="40"/>
                </a:cubicBezTo>
                <a:cubicBezTo>
                  <a:pt x="188" y="45"/>
                  <a:pt x="183" y="53"/>
                  <a:pt x="178" y="60"/>
                </a:cubicBezTo>
                <a:cubicBezTo>
                  <a:pt x="170" y="63"/>
                  <a:pt x="163" y="68"/>
                  <a:pt x="157" y="73"/>
                </a:cubicBezTo>
                <a:cubicBezTo>
                  <a:pt x="151" y="78"/>
                  <a:pt x="145" y="84"/>
                  <a:pt x="141" y="91"/>
                </a:cubicBezTo>
                <a:cubicBezTo>
                  <a:pt x="133" y="94"/>
                  <a:pt x="126" y="98"/>
                  <a:pt x="120" y="103"/>
                </a:cubicBezTo>
                <a:cubicBezTo>
                  <a:pt x="113" y="107"/>
                  <a:pt x="107" y="114"/>
                  <a:pt x="101" y="121"/>
                </a:cubicBezTo>
                <a:cubicBezTo>
                  <a:pt x="93" y="123"/>
                  <a:pt x="86" y="126"/>
                  <a:pt x="79" y="131"/>
                </a:cubicBezTo>
                <a:cubicBezTo>
                  <a:pt x="72" y="135"/>
                  <a:pt x="65" y="141"/>
                  <a:pt x="60" y="148"/>
                </a:cubicBezTo>
                <a:cubicBezTo>
                  <a:pt x="51" y="150"/>
                  <a:pt x="44" y="153"/>
                  <a:pt x="37" y="157"/>
                </a:cubicBezTo>
                <a:cubicBezTo>
                  <a:pt x="30" y="161"/>
                  <a:pt x="23" y="166"/>
                  <a:pt x="17" y="172"/>
                </a:cubicBezTo>
                <a:cubicBezTo>
                  <a:pt x="11" y="173"/>
                  <a:pt x="6" y="174"/>
                  <a:pt x="0" y="177"/>
                </a:cubicBezTo>
                <a:cubicBezTo>
                  <a:pt x="1" y="178"/>
                  <a:pt x="1" y="178"/>
                  <a:pt x="1" y="178"/>
                </a:cubicBezTo>
                <a:cubicBezTo>
                  <a:pt x="9" y="195"/>
                  <a:pt x="9" y="195"/>
                  <a:pt x="9" y="195"/>
                </a:cubicBezTo>
                <a:cubicBezTo>
                  <a:pt x="10" y="197"/>
                  <a:pt x="10" y="197"/>
                  <a:pt x="10" y="197"/>
                </a:cubicBezTo>
                <a:cubicBezTo>
                  <a:pt x="25" y="227"/>
                  <a:pt x="25" y="227"/>
                  <a:pt x="25" y="227"/>
                </a:cubicBezTo>
                <a:cubicBezTo>
                  <a:pt x="26" y="228"/>
                  <a:pt x="26" y="228"/>
                  <a:pt x="26" y="228"/>
                </a:cubicBezTo>
                <a:cubicBezTo>
                  <a:pt x="36" y="249"/>
                  <a:pt x="36" y="249"/>
                  <a:pt x="36" y="249"/>
                </a:cubicBezTo>
                <a:cubicBezTo>
                  <a:pt x="37" y="250"/>
                  <a:pt x="37" y="250"/>
                  <a:pt x="37" y="250"/>
                </a:cubicBezTo>
                <a:cubicBezTo>
                  <a:pt x="37" y="250"/>
                  <a:pt x="37" y="250"/>
                  <a:pt x="37" y="250"/>
                </a:cubicBezTo>
                <a:cubicBezTo>
                  <a:pt x="51" y="246"/>
                  <a:pt x="63" y="239"/>
                  <a:pt x="74" y="228"/>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54" name="MH_Other_44"/>
          <p:cNvSpPr>
            <a:spLocks/>
          </p:cNvSpPr>
          <p:nvPr>
            <p:custDataLst>
              <p:tags r:id="rId44"/>
            </p:custDataLst>
          </p:nvPr>
        </p:nvSpPr>
        <p:spPr bwMode="auto">
          <a:xfrm>
            <a:off x="5929314" y="4566122"/>
            <a:ext cx="192087" cy="60325"/>
          </a:xfrm>
          <a:custGeom>
            <a:avLst/>
            <a:gdLst>
              <a:gd name="T0" fmla="*/ 2147483646 w 229"/>
              <a:gd name="T1" fmla="*/ 2147483646 h 72"/>
              <a:gd name="T2" fmla="*/ 2147483646 w 229"/>
              <a:gd name="T3" fmla="*/ 2147483646 h 72"/>
              <a:gd name="T4" fmla="*/ 2147483646 w 229"/>
              <a:gd name="T5" fmla="*/ 2147483646 h 72"/>
              <a:gd name="T6" fmla="*/ 2147483646 w 229"/>
              <a:gd name="T7" fmla="*/ 2147483646 h 72"/>
              <a:gd name="T8" fmla="*/ 0 w 229"/>
              <a:gd name="T9" fmla="*/ 2147483646 h 72"/>
              <a:gd name="T10" fmla="*/ 1184156800 w 229"/>
              <a:gd name="T11" fmla="*/ 2147483646 h 72"/>
              <a:gd name="T12" fmla="*/ 2147483646 w 229"/>
              <a:gd name="T13" fmla="*/ 2147483646 h 72"/>
              <a:gd name="T14" fmla="*/ 2147483646 w 229"/>
              <a:gd name="T15" fmla="*/ 2147483646 h 72"/>
              <a:gd name="T16" fmla="*/ 2147483646 w 229"/>
              <a:gd name="T17" fmla="*/ 2147483646 h 72"/>
              <a:gd name="T18" fmla="*/ 2147483646 w 229"/>
              <a:gd name="T19" fmla="*/ 2147483646 h 72"/>
              <a:gd name="T20" fmla="*/ 2147483646 w 229"/>
              <a:gd name="T21" fmla="*/ 2147483646 h 72"/>
              <a:gd name="T22" fmla="*/ 2147483646 w 229"/>
              <a:gd name="T23" fmla="*/ 2147483646 h 72"/>
              <a:gd name="T24" fmla="*/ 2147483646 w 229"/>
              <a:gd name="T25" fmla="*/ 2147483646 h 72"/>
              <a:gd name="T26" fmla="*/ 2147483646 w 229"/>
              <a:gd name="T27" fmla="*/ 0 h 72"/>
              <a:gd name="T28" fmla="*/ 2147483646 w 229"/>
              <a:gd name="T29" fmla="*/ 592477798 h 72"/>
              <a:gd name="T30" fmla="*/ 2147483646 w 229"/>
              <a:gd name="T31" fmla="*/ 2147483646 h 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29" h="72">
                <a:moveTo>
                  <a:pt x="160" y="42"/>
                </a:moveTo>
                <a:cubicBezTo>
                  <a:pt x="128" y="46"/>
                  <a:pt x="115" y="45"/>
                  <a:pt x="115" y="45"/>
                </a:cubicBezTo>
                <a:cubicBezTo>
                  <a:pt x="115" y="45"/>
                  <a:pt x="101" y="45"/>
                  <a:pt x="70" y="45"/>
                </a:cubicBezTo>
                <a:cubicBezTo>
                  <a:pt x="51" y="45"/>
                  <a:pt x="34" y="48"/>
                  <a:pt x="20" y="57"/>
                </a:cubicBezTo>
                <a:cubicBezTo>
                  <a:pt x="13" y="61"/>
                  <a:pt x="6" y="66"/>
                  <a:pt x="0" y="72"/>
                </a:cubicBezTo>
                <a:cubicBezTo>
                  <a:pt x="2" y="71"/>
                  <a:pt x="2" y="71"/>
                  <a:pt x="2" y="71"/>
                </a:cubicBezTo>
                <a:cubicBezTo>
                  <a:pt x="21" y="53"/>
                  <a:pt x="42" y="46"/>
                  <a:pt x="70" y="46"/>
                </a:cubicBezTo>
                <a:cubicBezTo>
                  <a:pt x="101" y="47"/>
                  <a:pt x="115" y="46"/>
                  <a:pt x="115" y="46"/>
                </a:cubicBezTo>
                <a:cubicBezTo>
                  <a:pt x="115" y="46"/>
                  <a:pt x="128" y="47"/>
                  <a:pt x="160" y="44"/>
                </a:cubicBezTo>
                <a:cubicBezTo>
                  <a:pt x="170" y="43"/>
                  <a:pt x="179" y="41"/>
                  <a:pt x="187" y="37"/>
                </a:cubicBezTo>
                <a:cubicBezTo>
                  <a:pt x="189" y="35"/>
                  <a:pt x="189" y="35"/>
                  <a:pt x="189" y="35"/>
                </a:cubicBezTo>
                <a:cubicBezTo>
                  <a:pt x="190" y="36"/>
                  <a:pt x="190" y="36"/>
                  <a:pt x="190" y="36"/>
                </a:cubicBezTo>
                <a:cubicBezTo>
                  <a:pt x="190" y="36"/>
                  <a:pt x="190" y="36"/>
                  <a:pt x="190" y="36"/>
                </a:cubicBezTo>
                <a:cubicBezTo>
                  <a:pt x="206" y="29"/>
                  <a:pt x="220" y="16"/>
                  <a:pt x="229" y="0"/>
                </a:cubicBezTo>
                <a:cubicBezTo>
                  <a:pt x="228" y="1"/>
                  <a:pt x="228" y="1"/>
                  <a:pt x="228" y="1"/>
                </a:cubicBezTo>
                <a:cubicBezTo>
                  <a:pt x="213" y="25"/>
                  <a:pt x="190" y="39"/>
                  <a:pt x="160" y="4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55" name="MH_Other_45"/>
          <p:cNvSpPr>
            <a:spLocks/>
          </p:cNvSpPr>
          <p:nvPr>
            <p:custDataLst>
              <p:tags r:id="rId45"/>
            </p:custDataLst>
          </p:nvPr>
        </p:nvSpPr>
        <p:spPr bwMode="auto">
          <a:xfrm>
            <a:off x="5915025" y="4596285"/>
            <a:ext cx="173038" cy="34925"/>
          </a:xfrm>
          <a:custGeom>
            <a:avLst/>
            <a:gdLst>
              <a:gd name="T0" fmla="*/ 0 w 207"/>
              <a:gd name="T1" fmla="*/ 2147483646 h 42"/>
              <a:gd name="T2" fmla="*/ 586977497 w 207"/>
              <a:gd name="T3" fmla="*/ 2147483646 h 42"/>
              <a:gd name="T4" fmla="*/ 2147483646 w 207"/>
              <a:gd name="T5" fmla="*/ 2147483646 h 42"/>
              <a:gd name="T6" fmla="*/ 2147483646 w 207"/>
              <a:gd name="T7" fmla="*/ 2147483646 h 42"/>
              <a:gd name="T8" fmla="*/ 2147483646 w 207"/>
              <a:gd name="T9" fmla="*/ 2147483646 h 42"/>
              <a:gd name="T10" fmla="*/ 2147483646 w 207"/>
              <a:gd name="T11" fmla="*/ 2147483646 h 42"/>
              <a:gd name="T12" fmla="*/ 2147483646 w 207"/>
              <a:gd name="T13" fmla="*/ 2147483646 h 42"/>
              <a:gd name="T14" fmla="*/ 2147483646 w 207"/>
              <a:gd name="T15" fmla="*/ 2147483646 h 42"/>
              <a:gd name="T16" fmla="*/ 2147483646 w 207"/>
              <a:gd name="T17" fmla="*/ 0 h 42"/>
              <a:gd name="T18" fmla="*/ 2147483646 w 207"/>
              <a:gd name="T19" fmla="*/ 579453148 h 42"/>
              <a:gd name="T20" fmla="*/ 2147483646 w 207"/>
              <a:gd name="T21" fmla="*/ 2147483646 h 42"/>
              <a:gd name="T22" fmla="*/ 2147483646 w 207"/>
              <a:gd name="T23" fmla="*/ 2147483646 h 42"/>
              <a:gd name="T24" fmla="*/ 2147483646 w 207"/>
              <a:gd name="T25" fmla="*/ 2147483646 h 42"/>
              <a:gd name="T26" fmla="*/ 2147483646 w 207"/>
              <a:gd name="T27" fmla="*/ 2147483646 h 42"/>
              <a:gd name="T28" fmla="*/ 2147483646 w 207"/>
              <a:gd name="T29" fmla="*/ 2147483646 h 42"/>
              <a:gd name="T30" fmla="*/ 2147483646 w 207"/>
              <a:gd name="T31" fmla="*/ 2147483646 h 42"/>
              <a:gd name="T32" fmla="*/ 2147483646 w 207"/>
              <a:gd name="T33" fmla="*/ 2147483646 h 42"/>
              <a:gd name="T34" fmla="*/ 0 w 207"/>
              <a:gd name="T35" fmla="*/ 2147483646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7" h="42">
                <a:moveTo>
                  <a:pt x="0" y="41"/>
                </a:moveTo>
                <a:cubicBezTo>
                  <a:pt x="1" y="42"/>
                  <a:pt x="1" y="42"/>
                  <a:pt x="1" y="42"/>
                </a:cubicBezTo>
                <a:cubicBezTo>
                  <a:pt x="14" y="36"/>
                  <a:pt x="29" y="34"/>
                  <a:pt x="46" y="36"/>
                </a:cubicBezTo>
                <a:cubicBezTo>
                  <a:pt x="76" y="38"/>
                  <a:pt x="90" y="38"/>
                  <a:pt x="90" y="38"/>
                </a:cubicBezTo>
                <a:cubicBezTo>
                  <a:pt x="90" y="38"/>
                  <a:pt x="103" y="40"/>
                  <a:pt x="135" y="38"/>
                </a:cubicBezTo>
                <a:cubicBezTo>
                  <a:pt x="145" y="38"/>
                  <a:pt x="154" y="36"/>
                  <a:pt x="162" y="34"/>
                </a:cubicBezTo>
                <a:cubicBezTo>
                  <a:pt x="162" y="34"/>
                  <a:pt x="163" y="33"/>
                  <a:pt x="163" y="33"/>
                </a:cubicBezTo>
                <a:cubicBezTo>
                  <a:pt x="163" y="33"/>
                  <a:pt x="163" y="33"/>
                  <a:pt x="163" y="33"/>
                </a:cubicBezTo>
                <a:cubicBezTo>
                  <a:pt x="181" y="27"/>
                  <a:pt x="196" y="16"/>
                  <a:pt x="207" y="0"/>
                </a:cubicBezTo>
                <a:cubicBezTo>
                  <a:pt x="204" y="1"/>
                  <a:pt x="204" y="1"/>
                  <a:pt x="204" y="1"/>
                </a:cubicBezTo>
                <a:cubicBezTo>
                  <a:pt x="188" y="24"/>
                  <a:pt x="165" y="36"/>
                  <a:pt x="135" y="37"/>
                </a:cubicBezTo>
                <a:cubicBezTo>
                  <a:pt x="103" y="38"/>
                  <a:pt x="90" y="37"/>
                  <a:pt x="90" y="37"/>
                </a:cubicBezTo>
                <a:cubicBezTo>
                  <a:pt x="90" y="37"/>
                  <a:pt x="76" y="37"/>
                  <a:pt x="46" y="34"/>
                </a:cubicBezTo>
                <a:cubicBezTo>
                  <a:pt x="36" y="34"/>
                  <a:pt x="28" y="34"/>
                  <a:pt x="19" y="35"/>
                </a:cubicBezTo>
                <a:cubicBezTo>
                  <a:pt x="18" y="37"/>
                  <a:pt x="18" y="37"/>
                  <a:pt x="18" y="37"/>
                </a:cubicBezTo>
                <a:cubicBezTo>
                  <a:pt x="17" y="36"/>
                  <a:pt x="17" y="36"/>
                  <a:pt x="17" y="36"/>
                </a:cubicBezTo>
                <a:cubicBezTo>
                  <a:pt x="17" y="36"/>
                  <a:pt x="17" y="36"/>
                  <a:pt x="17" y="36"/>
                </a:cubicBezTo>
                <a:cubicBezTo>
                  <a:pt x="11" y="37"/>
                  <a:pt x="6" y="38"/>
                  <a:pt x="0" y="4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56" name="MH_Other_46"/>
          <p:cNvSpPr>
            <a:spLocks/>
          </p:cNvSpPr>
          <p:nvPr>
            <p:custDataLst>
              <p:tags r:id="rId46"/>
            </p:custDataLst>
          </p:nvPr>
        </p:nvSpPr>
        <p:spPr bwMode="auto">
          <a:xfrm>
            <a:off x="5929314" y="4624860"/>
            <a:ext cx="1587" cy="1587"/>
          </a:xfrm>
          <a:custGeom>
            <a:avLst/>
            <a:gdLst>
              <a:gd name="T0" fmla="*/ 71627975 w 5"/>
              <a:gd name="T1" fmla="*/ 179120564 h 5"/>
              <a:gd name="T2" fmla="*/ 179120564 w 5"/>
              <a:gd name="T3" fmla="*/ 0 h 5"/>
              <a:gd name="T4" fmla="*/ 0 w 5"/>
              <a:gd name="T5" fmla="*/ 107492588 h 5"/>
              <a:gd name="T6" fmla="*/ 0 w 5"/>
              <a:gd name="T7" fmla="*/ 107492588 h 5"/>
              <a:gd name="T8" fmla="*/ 71627975 w 5"/>
              <a:gd name="T9" fmla="*/ 179120564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2" y="5"/>
                </a:moveTo>
                <a:lnTo>
                  <a:pt x="5" y="0"/>
                </a:lnTo>
                <a:lnTo>
                  <a:pt x="0" y="3"/>
                </a:lnTo>
                <a:lnTo>
                  <a:pt x="2" y="5"/>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57" name="MH_Other_47"/>
          <p:cNvSpPr>
            <a:spLocks/>
          </p:cNvSpPr>
          <p:nvPr>
            <p:custDataLst>
              <p:tags r:id="rId47"/>
            </p:custDataLst>
          </p:nvPr>
        </p:nvSpPr>
        <p:spPr bwMode="auto">
          <a:xfrm>
            <a:off x="6086475" y="4594696"/>
            <a:ext cx="1588" cy="1588"/>
          </a:xfrm>
          <a:custGeom>
            <a:avLst/>
            <a:gdLst>
              <a:gd name="T0" fmla="*/ 91503282 w 7"/>
              <a:gd name="T1" fmla="*/ 0 h 5"/>
              <a:gd name="T2" fmla="*/ 0 w 7"/>
              <a:gd name="T3" fmla="*/ 179346497 h 5"/>
              <a:gd name="T4" fmla="*/ 128094205 w 7"/>
              <a:gd name="T5" fmla="*/ 107627970 h 5"/>
              <a:gd name="T6" fmla="*/ 128094205 w 7"/>
              <a:gd name="T7" fmla="*/ 107627970 h 5"/>
              <a:gd name="T8" fmla="*/ 91503282 w 7"/>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5">
                <a:moveTo>
                  <a:pt x="5" y="0"/>
                </a:moveTo>
                <a:lnTo>
                  <a:pt x="0" y="5"/>
                </a:lnTo>
                <a:lnTo>
                  <a:pt x="7" y="3"/>
                </a:lnTo>
                <a:lnTo>
                  <a:pt x="5"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58" name="MH_Other_48"/>
          <p:cNvSpPr>
            <a:spLocks/>
          </p:cNvSpPr>
          <p:nvPr>
            <p:custDataLst>
              <p:tags r:id="rId48"/>
            </p:custDataLst>
          </p:nvPr>
        </p:nvSpPr>
        <p:spPr bwMode="auto">
          <a:xfrm>
            <a:off x="5922964" y="4623272"/>
            <a:ext cx="130175" cy="30163"/>
          </a:xfrm>
          <a:custGeom>
            <a:avLst/>
            <a:gdLst>
              <a:gd name="T0" fmla="*/ 2147483646 w 155"/>
              <a:gd name="T1" fmla="*/ 2147483646 h 35"/>
              <a:gd name="T2" fmla="*/ 2147483646 w 155"/>
              <a:gd name="T3" fmla="*/ 2147483646 h 35"/>
              <a:gd name="T4" fmla="*/ 0 w 155"/>
              <a:gd name="T5" fmla="*/ 2147483646 h 35"/>
              <a:gd name="T6" fmla="*/ 593886905 w 155"/>
              <a:gd name="T7" fmla="*/ 2147483646 h 35"/>
              <a:gd name="T8" fmla="*/ 2147483646 w 155"/>
              <a:gd name="T9" fmla="*/ 2147483646 h 35"/>
              <a:gd name="T10" fmla="*/ 2147483646 w 155"/>
              <a:gd name="T11" fmla="*/ 2147483646 h 35"/>
              <a:gd name="T12" fmla="*/ 2147483646 w 155"/>
              <a:gd name="T13" fmla="*/ 2147483646 h 35"/>
              <a:gd name="T14" fmla="*/ 2147483646 w 155"/>
              <a:gd name="T15" fmla="*/ 2147483646 h 35"/>
              <a:gd name="T16" fmla="*/ 2147483646 w 155"/>
              <a:gd name="T17" fmla="*/ 2147483646 h 35"/>
              <a:gd name="T18" fmla="*/ 2147483646 w 155"/>
              <a:gd name="T19" fmla="*/ 0 h 35"/>
              <a:gd name="T20" fmla="*/ 2147483646 w 155"/>
              <a:gd name="T21" fmla="*/ 0 h 35"/>
              <a:gd name="T22" fmla="*/ 2147483646 w 155"/>
              <a:gd name="T23" fmla="*/ 618668122 h 35"/>
              <a:gd name="T24" fmla="*/ 2147483646 w 155"/>
              <a:gd name="T25" fmla="*/ 2147483646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5" h="35">
                <a:moveTo>
                  <a:pt x="81" y="33"/>
                </a:moveTo>
                <a:cubicBezTo>
                  <a:pt x="49" y="33"/>
                  <a:pt x="36" y="30"/>
                  <a:pt x="36" y="30"/>
                </a:cubicBezTo>
                <a:cubicBezTo>
                  <a:pt x="0" y="26"/>
                  <a:pt x="0" y="26"/>
                  <a:pt x="0" y="26"/>
                </a:cubicBezTo>
                <a:cubicBezTo>
                  <a:pt x="1" y="28"/>
                  <a:pt x="1" y="28"/>
                  <a:pt x="1" y="28"/>
                </a:cubicBezTo>
                <a:cubicBezTo>
                  <a:pt x="36" y="32"/>
                  <a:pt x="36" y="32"/>
                  <a:pt x="36" y="32"/>
                </a:cubicBezTo>
                <a:cubicBezTo>
                  <a:pt x="36" y="32"/>
                  <a:pt x="49" y="34"/>
                  <a:pt x="81" y="35"/>
                </a:cubicBezTo>
                <a:cubicBezTo>
                  <a:pt x="91" y="35"/>
                  <a:pt x="100" y="34"/>
                  <a:pt x="108" y="32"/>
                </a:cubicBezTo>
                <a:cubicBezTo>
                  <a:pt x="108" y="31"/>
                  <a:pt x="109" y="31"/>
                  <a:pt x="109" y="31"/>
                </a:cubicBezTo>
                <a:cubicBezTo>
                  <a:pt x="109" y="31"/>
                  <a:pt x="109" y="31"/>
                  <a:pt x="109" y="31"/>
                </a:cubicBezTo>
                <a:cubicBezTo>
                  <a:pt x="127" y="26"/>
                  <a:pt x="143" y="15"/>
                  <a:pt x="155" y="0"/>
                </a:cubicBezTo>
                <a:cubicBezTo>
                  <a:pt x="154" y="0"/>
                  <a:pt x="154" y="0"/>
                  <a:pt x="154" y="0"/>
                </a:cubicBezTo>
                <a:cubicBezTo>
                  <a:pt x="153" y="1"/>
                  <a:pt x="153" y="1"/>
                  <a:pt x="153" y="1"/>
                </a:cubicBezTo>
                <a:cubicBezTo>
                  <a:pt x="135" y="23"/>
                  <a:pt x="111" y="34"/>
                  <a:pt x="81" y="3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59" name="MH_Other_49"/>
          <p:cNvSpPr>
            <a:spLocks/>
          </p:cNvSpPr>
          <p:nvPr>
            <p:custDataLst>
              <p:tags r:id="rId49"/>
            </p:custDataLst>
          </p:nvPr>
        </p:nvSpPr>
        <p:spPr bwMode="auto">
          <a:xfrm>
            <a:off x="6051550" y="4623271"/>
            <a:ext cx="0" cy="1588"/>
          </a:xfrm>
          <a:custGeom>
            <a:avLst/>
            <a:gdLst>
              <a:gd name="T0" fmla="*/ 0 w 1"/>
              <a:gd name="T1" fmla="*/ 1792959984 h 1"/>
              <a:gd name="T2" fmla="*/ 711 w 1"/>
              <a:gd name="T3" fmla="*/ 0 h 1"/>
              <a:gd name="T4" fmla="*/ 711 w 1"/>
              <a:gd name="T5" fmla="*/ 0 h 1"/>
              <a:gd name="T6" fmla="*/ 0 w 1"/>
              <a:gd name="T7" fmla="*/ 1792959984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1" y="0"/>
                  <a:pt x="1" y="0"/>
                  <a:pt x="1" y="0"/>
                </a:cubicBezTo>
                <a:cubicBezTo>
                  <a:pt x="1" y="0"/>
                  <a:pt x="1" y="0"/>
                  <a:pt x="1" y="0"/>
                </a:cubicBezTo>
                <a:cubicBezTo>
                  <a:pt x="1" y="0"/>
                  <a:pt x="0" y="1"/>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60" name="MH_Other_50"/>
          <p:cNvSpPr>
            <a:spLocks/>
          </p:cNvSpPr>
          <p:nvPr>
            <p:custDataLst>
              <p:tags r:id="rId50"/>
            </p:custDataLst>
          </p:nvPr>
        </p:nvSpPr>
        <p:spPr bwMode="auto">
          <a:xfrm>
            <a:off x="5935664" y="4650259"/>
            <a:ext cx="79375" cy="25400"/>
          </a:xfrm>
          <a:custGeom>
            <a:avLst/>
            <a:gdLst>
              <a:gd name="T0" fmla="*/ 2147483646 w 94"/>
              <a:gd name="T1" fmla="*/ 2147483646 h 31"/>
              <a:gd name="T2" fmla="*/ 0 w 94"/>
              <a:gd name="T3" fmla="*/ 2147483646 h 31"/>
              <a:gd name="T4" fmla="*/ 598951084 w 94"/>
              <a:gd name="T5" fmla="*/ 2147483646 h 31"/>
              <a:gd name="T6" fmla="*/ 2147483646 w 94"/>
              <a:gd name="T7" fmla="*/ 2147483646 h 31"/>
              <a:gd name="T8" fmla="*/ 2147483646 w 94"/>
              <a:gd name="T9" fmla="*/ 2147483646 h 31"/>
              <a:gd name="T10" fmla="*/ 2147483646 w 94"/>
              <a:gd name="T11" fmla="*/ 2147483646 h 31"/>
              <a:gd name="T12" fmla="*/ 2147483646 w 94"/>
              <a:gd name="T13" fmla="*/ 2147483646 h 31"/>
              <a:gd name="T14" fmla="*/ 2147483646 w 94"/>
              <a:gd name="T15" fmla="*/ 561913548 h 31"/>
              <a:gd name="T16" fmla="*/ 2147483646 w 94"/>
              <a:gd name="T17" fmla="*/ 0 h 31"/>
              <a:gd name="T18" fmla="*/ 2147483646 w 94"/>
              <a:gd name="T19" fmla="*/ 561913548 h 31"/>
              <a:gd name="T20" fmla="*/ 2147483646 w 94"/>
              <a:gd name="T21" fmla="*/ 2147483646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4" h="31">
                <a:moveTo>
                  <a:pt x="18" y="29"/>
                </a:moveTo>
                <a:cubicBezTo>
                  <a:pt x="11" y="28"/>
                  <a:pt x="5" y="27"/>
                  <a:pt x="0" y="27"/>
                </a:cubicBezTo>
                <a:cubicBezTo>
                  <a:pt x="1" y="28"/>
                  <a:pt x="1" y="28"/>
                  <a:pt x="1" y="28"/>
                </a:cubicBezTo>
                <a:cubicBezTo>
                  <a:pt x="6" y="29"/>
                  <a:pt x="12" y="29"/>
                  <a:pt x="18" y="30"/>
                </a:cubicBezTo>
                <a:cubicBezTo>
                  <a:pt x="28" y="31"/>
                  <a:pt x="37" y="30"/>
                  <a:pt x="46" y="28"/>
                </a:cubicBezTo>
                <a:cubicBezTo>
                  <a:pt x="48" y="27"/>
                  <a:pt x="48" y="27"/>
                  <a:pt x="48" y="27"/>
                </a:cubicBezTo>
                <a:cubicBezTo>
                  <a:pt x="49" y="28"/>
                  <a:pt x="49" y="28"/>
                  <a:pt x="49" y="28"/>
                </a:cubicBezTo>
                <a:cubicBezTo>
                  <a:pt x="66" y="24"/>
                  <a:pt x="81" y="15"/>
                  <a:pt x="94" y="1"/>
                </a:cubicBezTo>
                <a:cubicBezTo>
                  <a:pt x="93" y="0"/>
                  <a:pt x="93" y="0"/>
                  <a:pt x="93" y="0"/>
                </a:cubicBezTo>
                <a:cubicBezTo>
                  <a:pt x="92" y="1"/>
                  <a:pt x="92" y="1"/>
                  <a:pt x="92" y="1"/>
                </a:cubicBezTo>
                <a:cubicBezTo>
                  <a:pt x="73" y="22"/>
                  <a:pt x="48" y="31"/>
                  <a:pt x="18" y="29"/>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61" name="MH_Other_51"/>
          <p:cNvSpPr>
            <a:spLocks/>
          </p:cNvSpPr>
          <p:nvPr>
            <p:custDataLst>
              <p:tags r:id="rId51"/>
            </p:custDataLst>
          </p:nvPr>
        </p:nvSpPr>
        <p:spPr bwMode="auto">
          <a:xfrm>
            <a:off x="6013450" y="4650259"/>
            <a:ext cx="0" cy="0"/>
          </a:xfrm>
          <a:custGeom>
            <a:avLst/>
            <a:gdLst>
              <a:gd name="T0" fmla="*/ 0 w 1"/>
              <a:gd name="T1" fmla="*/ 711 h 1"/>
              <a:gd name="T2" fmla="*/ 711 w 1"/>
              <a:gd name="T3" fmla="*/ 0 h 1"/>
              <a:gd name="T4" fmla="*/ 711 w 1"/>
              <a:gd name="T5" fmla="*/ 0 h 1"/>
              <a:gd name="T6" fmla="*/ 0 w 1"/>
              <a:gd name="T7" fmla="*/ 711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1" y="0"/>
                  <a:pt x="1" y="0"/>
                  <a:pt x="1" y="0"/>
                </a:cubicBezTo>
                <a:cubicBezTo>
                  <a:pt x="1" y="0"/>
                  <a:pt x="1" y="0"/>
                  <a:pt x="1" y="0"/>
                </a:cubicBezTo>
                <a:cubicBezTo>
                  <a:pt x="1" y="0"/>
                  <a:pt x="0" y="0"/>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62" name="MH_Other_52"/>
          <p:cNvSpPr>
            <a:spLocks/>
          </p:cNvSpPr>
          <p:nvPr>
            <p:custDataLst>
              <p:tags r:id="rId52"/>
            </p:custDataLst>
          </p:nvPr>
        </p:nvSpPr>
        <p:spPr bwMode="auto">
          <a:xfrm>
            <a:off x="5945188" y="4672484"/>
            <a:ext cx="31750" cy="19050"/>
          </a:xfrm>
          <a:custGeom>
            <a:avLst/>
            <a:gdLst>
              <a:gd name="T0" fmla="*/ 0 w 38"/>
              <a:gd name="T1" fmla="*/ 2147483646 h 22"/>
              <a:gd name="T2" fmla="*/ 587803625 w 38"/>
              <a:gd name="T3" fmla="*/ 2147483646 h 22"/>
              <a:gd name="T4" fmla="*/ 587803625 w 38"/>
              <a:gd name="T5" fmla="*/ 2147483646 h 22"/>
              <a:gd name="T6" fmla="*/ 2147483646 w 38"/>
              <a:gd name="T7" fmla="*/ 0 h 22"/>
              <a:gd name="T8" fmla="*/ 2147483646 w 38"/>
              <a:gd name="T9" fmla="*/ 0 h 22"/>
              <a:gd name="T10" fmla="*/ 0 w 38"/>
              <a:gd name="T11" fmla="*/ 214748364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 h="22">
                <a:moveTo>
                  <a:pt x="0" y="21"/>
                </a:moveTo>
                <a:cubicBezTo>
                  <a:pt x="1" y="22"/>
                  <a:pt x="1" y="22"/>
                  <a:pt x="1" y="22"/>
                </a:cubicBezTo>
                <a:cubicBezTo>
                  <a:pt x="1" y="22"/>
                  <a:pt x="1" y="22"/>
                  <a:pt x="1" y="22"/>
                </a:cubicBezTo>
                <a:cubicBezTo>
                  <a:pt x="15" y="18"/>
                  <a:pt x="27" y="11"/>
                  <a:pt x="38" y="0"/>
                </a:cubicBezTo>
                <a:cubicBezTo>
                  <a:pt x="35" y="0"/>
                  <a:pt x="35" y="0"/>
                  <a:pt x="35" y="0"/>
                </a:cubicBezTo>
                <a:cubicBezTo>
                  <a:pt x="25" y="10"/>
                  <a:pt x="13" y="17"/>
                  <a:pt x="0" y="2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63" name="MH_Other_53"/>
          <p:cNvSpPr>
            <a:spLocks/>
          </p:cNvSpPr>
          <p:nvPr>
            <p:custDataLst>
              <p:tags r:id="rId53"/>
            </p:custDataLst>
          </p:nvPr>
        </p:nvSpPr>
        <p:spPr bwMode="auto">
          <a:xfrm>
            <a:off x="5975350" y="4672484"/>
            <a:ext cx="1588" cy="0"/>
          </a:xfrm>
          <a:custGeom>
            <a:avLst/>
            <a:gdLst>
              <a:gd name="T0" fmla="*/ 73182073 w 7"/>
              <a:gd name="T1" fmla="*/ 0 h 2"/>
              <a:gd name="T2" fmla="*/ 0 w 7"/>
              <a:gd name="T3" fmla="*/ 178 h 2"/>
              <a:gd name="T4" fmla="*/ 128094205 w 7"/>
              <a:gd name="T5" fmla="*/ 178 h 2"/>
              <a:gd name="T6" fmla="*/ 73182073 w 7"/>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2">
                <a:moveTo>
                  <a:pt x="4" y="0"/>
                </a:moveTo>
                <a:lnTo>
                  <a:pt x="0" y="2"/>
                </a:lnTo>
                <a:lnTo>
                  <a:pt x="7" y="2"/>
                </a:lnTo>
                <a:lnTo>
                  <a:pt x="4"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64" name="MH_Other_54"/>
          <p:cNvSpPr>
            <a:spLocks/>
          </p:cNvSpPr>
          <p:nvPr>
            <p:custDataLst>
              <p:tags r:id="rId54"/>
            </p:custDataLst>
          </p:nvPr>
        </p:nvSpPr>
        <p:spPr bwMode="auto">
          <a:xfrm>
            <a:off x="6094413" y="4481985"/>
            <a:ext cx="17462" cy="20637"/>
          </a:xfrm>
          <a:custGeom>
            <a:avLst/>
            <a:gdLst>
              <a:gd name="T0" fmla="*/ 2147483646 w 20"/>
              <a:gd name="T1" fmla="*/ 525426751 h 26"/>
              <a:gd name="T2" fmla="*/ 2147483646 w 20"/>
              <a:gd name="T3" fmla="*/ 525426751 h 26"/>
              <a:gd name="T4" fmla="*/ 2147483646 w 20"/>
              <a:gd name="T5" fmla="*/ 0 h 26"/>
              <a:gd name="T6" fmla="*/ 2147483646 w 20"/>
              <a:gd name="T7" fmla="*/ 0 h 26"/>
              <a:gd name="T8" fmla="*/ 2147483646 w 20"/>
              <a:gd name="T9" fmla="*/ 2147483646 h 26"/>
              <a:gd name="T10" fmla="*/ 0 w 20"/>
              <a:gd name="T11" fmla="*/ 2147483646 h 26"/>
              <a:gd name="T12" fmla="*/ 637286167 w 20"/>
              <a:gd name="T13" fmla="*/ 2147483646 h 26"/>
              <a:gd name="T14" fmla="*/ 1273809245 w 20"/>
              <a:gd name="T15" fmla="*/ 2147483646 h 26"/>
              <a:gd name="T16" fmla="*/ 2147483646 w 20"/>
              <a:gd name="T17" fmla="*/ 525426751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 h="26">
                <a:moveTo>
                  <a:pt x="20" y="1"/>
                </a:moveTo>
                <a:cubicBezTo>
                  <a:pt x="20" y="1"/>
                  <a:pt x="20" y="1"/>
                  <a:pt x="20" y="1"/>
                </a:cubicBezTo>
                <a:cubicBezTo>
                  <a:pt x="19" y="0"/>
                  <a:pt x="19" y="0"/>
                  <a:pt x="19" y="0"/>
                </a:cubicBezTo>
                <a:cubicBezTo>
                  <a:pt x="19" y="0"/>
                  <a:pt x="19" y="0"/>
                  <a:pt x="19" y="0"/>
                </a:cubicBezTo>
                <a:cubicBezTo>
                  <a:pt x="18" y="1"/>
                  <a:pt x="16" y="3"/>
                  <a:pt x="15" y="5"/>
                </a:cubicBezTo>
                <a:cubicBezTo>
                  <a:pt x="9" y="10"/>
                  <a:pt x="4" y="18"/>
                  <a:pt x="0" y="26"/>
                </a:cubicBezTo>
                <a:cubicBezTo>
                  <a:pt x="1" y="25"/>
                  <a:pt x="1" y="25"/>
                  <a:pt x="1" y="25"/>
                </a:cubicBezTo>
                <a:cubicBezTo>
                  <a:pt x="2" y="25"/>
                  <a:pt x="2" y="25"/>
                  <a:pt x="2" y="25"/>
                </a:cubicBezTo>
                <a:cubicBezTo>
                  <a:pt x="7" y="15"/>
                  <a:pt x="13" y="7"/>
                  <a:pt x="2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65" name="MH_Other_55"/>
          <p:cNvSpPr>
            <a:spLocks/>
          </p:cNvSpPr>
          <p:nvPr>
            <p:custDataLst>
              <p:tags r:id="rId55"/>
            </p:custDataLst>
          </p:nvPr>
        </p:nvSpPr>
        <p:spPr bwMode="auto">
          <a:xfrm>
            <a:off x="6064251" y="4493096"/>
            <a:ext cx="60325" cy="39688"/>
          </a:xfrm>
          <a:custGeom>
            <a:avLst/>
            <a:gdLst>
              <a:gd name="T0" fmla="*/ 2147483646 w 72"/>
              <a:gd name="T1" fmla="*/ 1881083508 h 46"/>
              <a:gd name="T2" fmla="*/ 2147483646 w 72"/>
              <a:gd name="T3" fmla="*/ 626779642 h 46"/>
              <a:gd name="T4" fmla="*/ 2147483646 w 72"/>
              <a:gd name="T5" fmla="*/ 0 h 46"/>
              <a:gd name="T6" fmla="*/ 2147483646 w 72"/>
              <a:gd name="T7" fmla="*/ 1254303866 h 46"/>
              <a:gd name="T8" fmla="*/ 2147483646 w 72"/>
              <a:gd name="T9" fmla="*/ 2147483646 h 46"/>
              <a:gd name="T10" fmla="*/ 2147483646 w 72"/>
              <a:gd name="T11" fmla="*/ 2147483646 h 46"/>
              <a:gd name="T12" fmla="*/ 2147483646 w 72"/>
              <a:gd name="T13" fmla="*/ 2147483646 h 46"/>
              <a:gd name="T14" fmla="*/ 2147483646 w 72"/>
              <a:gd name="T15" fmla="*/ 2147483646 h 46"/>
              <a:gd name="T16" fmla="*/ 0 w 72"/>
              <a:gd name="T17" fmla="*/ 2147483646 h 46"/>
              <a:gd name="T18" fmla="*/ 588968056 w 72"/>
              <a:gd name="T19" fmla="*/ 2147483646 h 46"/>
              <a:gd name="T20" fmla="*/ 1178637391 w 72"/>
              <a:gd name="T21" fmla="*/ 2147483646 h 46"/>
              <a:gd name="T22" fmla="*/ 2147483646 w 72"/>
              <a:gd name="T23" fmla="*/ 1881083508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2" h="46">
                <a:moveTo>
                  <a:pt x="63" y="3"/>
                </a:moveTo>
                <a:cubicBezTo>
                  <a:pt x="72" y="1"/>
                  <a:pt x="72" y="1"/>
                  <a:pt x="72" y="1"/>
                </a:cubicBezTo>
                <a:cubicBezTo>
                  <a:pt x="71" y="0"/>
                  <a:pt x="71" y="0"/>
                  <a:pt x="71" y="0"/>
                </a:cubicBezTo>
                <a:cubicBezTo>
                  <a:pt x="63" y="2"/>
                  <a:pt x="63" y="2"/>
                  <a:pt x="63" y="2"/>
                </a:cubicBezTo>
                <a:cubicBezTo>
                  <a:pt x="54" y="4"/>
                  <a:pt x="46" y="7"/>
                  <a:pt x="38" y="11"/>
                </a:cubicBezTo>
                <a:cubicBezTo>
                  <a:pt x="38" y="11"/>
                  <a:pt x="38" y="11"/>
                  <a:pt x="38" y="11"/>
                </a:cubicBezTo>
                <a:cubicBezTo>
                  <a:pt x="37" y="11"/>
                  <a:pt x="37" y="11"/>
                  <a:pt x="37" y="11"/>
                </a:cubicBezTo>
                <a:cubicBezTo>
                  <a:pt x="29" y="15"/>
                  <a:pt x="22" y="20"/>
                  <a:pt x="16" y="26"/>
                </a:cubicBezTo>
                <a:cubicBezTo>
                  <a:pt x="10" y="31"/>
                  <a:pt x="5" y="39"/>
                  <a:pt x="0" y="46"/>
                </a:cubicBezTo>
                <a:cubicBezTo>
                  <a:pt x="1" y="46"/>
                  <a:pt x="1" y="46"/>
                  <a:pt x="1" y="46"/>
                </a:cubicBezTo>
                <a:cubicBezTo>
                  <a:pt x="2" y="45"/>
                  <a:pt x="2" y="45"/>
                  <a:pt x="2" y="45"/>
                </a:cubicBezTo>
                <a:cubicBezTo>
                  <a:pt x="16" y="23"/>
                  <a:pt x="35" y="10"/>
                  <a:pt x="63" y="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66" name="MH_Other_56"/>
          <p:cNvSpPr>
            <a:spLocks/>
          </p:cNvSpPr>
          <p:nvPr>
            <p:custDataLst>
              <p:tags r:id="rId56"/>
            </p:custDataLst>
          </p:nvPr>
        </p:nvSpPr>
        <p:spPr bwMode="auto">
          <a:xfrm>
            <a:off x="6096000" y="4502621"/>
            <a:ext cx="0" cy="0"/>
          </a:xfrm>
          <a:custGeom>
            <a:avLst/>
            <a:gdLst>
              <a:gd name="T0" fmla="*/ 1067 w 1"/>
              <a:gd name="T1" fmla="*/ 0 w 1"/>
              <a:gd name="T2" fmla="*/ 1067 w 1"/>
              <a:gd name="T3" fmla="*/ 0 60000 65536"/>
              <a:gd name="T4" fmla="*/ 0 60000 65536"/>
              <a:gd name="T5" fmla="*/ 0 60000 65536"/>
            </a:gdLst>
            <a:ahLst/>
            <a:cxnLst>
              <a:cxn ang="T3">
                <a:pos x="T0" y="0"/>
              </a:cxn>
              <a:cxn ang="T4">
                <a:pos x="T1" y="0"/>
              </a:cxn>
              <a:cxn ang="T5">
                <a:pos x="T2" y="0"/>
              </a:cxn>
            </a:cxnLst>
            <a:rect l="0" t="0" r="r" b="b"/>
            <a:pathLst>
              <a:path w="1">
                <a:moveTo>
                  <a:pt x="1" y="0"/>
                </a:moveTo>
                <a:cubicBezTo>
                  <a:pt x="1" y="0"/>
                  <a:pt x="1" y="0"/>
                  <a:pt x="0" y="0"/>
                </a:cubicBezTo>
                <a:cubicBezTo>
                  <a:pt x="1" y="0"/>
                  <a:pt x="1" y="0"/>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67" name="MH_Other_57"/>
          <p:cNvSpPr>
            <a:spLocks/>
          </p:cNvSpPr>
          <p:nvPr>
            <p:custDataLst>
              <p:tags r:id="rId57"/>
            </p:custDataLst>
          </p:nvPr>
        </p:nvSpPr>
        <p:spPr bwMode="auto">
          <a:xfrm>
            <a:off x="6034088" y="4513734"/>
            <a:ext cx="112712" cy="44450"/>
          </a:xfrm>
          <a:custGeom>
            <a:avLst/>
            <a:gdLst>
              <a:gd name="T0" fmla="*/ 2147483646 w 135"/>
              <a:gd name="T1" fmla="*/ 2147483646 h 53"/>
              <a:gd name="T2" fmla="*/ 2147483646 w 135"/>
              <a:gd name="T3" fmla="*/ 2147483646 h 53"/>
              <a:gd name="T4" fmla="*/ 2147483646 w 135"/>
              <a:gd name="T5" fmla="*/ 589434676 h 53"/>
              <a:gd name="T6" fmla="*/ 2147483646 w 135"/>
              <a:gd name="T7" fmla="*/ 0 h 53"/>
              <a:gd name="T8" fmla="*/ 2147483646 w 135"/>
              <a:gd name="T9" fmla="*/ 2147483646 h 53"/>
              <a:gd name="T10" fmla="*/ 2147483646 w 135"/>
              <a:gd name="T11" fmla="*/ 2147483646 h 53"/>
              <a:gd name="T12" fmla="*/ 2147483646 w 135"/>
              <a:gd name="T13" fmla="*/ 2147483646 h 53"/>
              <a:gd name="T14" fmla="*/ 2147483646 w 135"/>
              <a:gd name="T15" fmla="*/ 2147483646 h 53"/>
              <a:gd name="T16" fmla="*/ 2147483646 w 135"/>
              <a:gd name="T17" fmla="*/ 2147483646 h 53"/>
              <a:gd name="T18" fmla="*/ 2147483646 w 135"/>
              <a:gd name="T19" fmla="*/ 2147483646 h 53"/>
              <a:gd name="T20" fmla="*/ 0 w 135"/>
              <a:gd name="T21" fmla="*/ 2147483646 h 53"/>
              <a:gd name="T22" fmla="*/ 1174553384 w 135"/>
              <a:gd name="T23" fmla="*/ 2147483646 h 53"/>
              <a:gd name="T24" fmla="*/ 2147483646 w 135"/>
              <a:gd name="T25" fmla="*/ 2147483646 h 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5" h="53">
                <a:moveTo>
                  <a:pt x="64" y="15"/>
                </a:moveTo>
                <a:cubicBezTo>
                  <a:pt x="94" y="10"/>
                  <a:pt x="108" y="7"/>
                  <a:pt x="108" y="7"/>
                </a:cubicBezTo>
                <a:cubicBezTo>
                  <a:pt x="108" y="7"/>
                  <a:pt x="116" y="6"/>
                  <a:pt x="135" y="1"/>
                </a:cubicBezTo>
                <a:cubicBezTo>
                  <a:pt x="134" y="0"/>
                  <a:pt x="134" y="0"/>
                  <a:pt x="134" y="0"/>
                </a:cubicBezTo>
                <a:cubicBezTo>
                  <a:pt x="116" y="5"/>
                  <a:pt x="108" y="6"/>
                  <a:pt x="108" y="6"/>
                </a:cubicBezTo>
                <a:cubicBezTo>
                  <a:pt x="107" y="6"/>
                  <a:pt x="94" y="9"/>
                  <a:pt x="64" y="14"/>
                </a:cubicBezTo>
                <a:cubicBezTo>
                  <a:pt x="55" y="16"/>
                  <a:pt x="47" y="18"/>
                  <a:pt x="39" y="21"/>
                </a:cubicBezTo>
                <a:cubicBezTo>
                  <a:pt x="39" y="22"/>
                  <a:pt x="39" y="22"/>
                  <a:pt x="39" y="22"/>
                </a:cubicBezTo>
                <a:cubicBezTo>
                  <a:pt x="38" y="22"/>
                  <a:pt x="38" y="22"/>
                  <a:pt x="38" y="22"/>
                </a:cubicBezTo>
                <a:cubicBezTo>
                  <a:pt x="30" y="25"/>
                  <a:pt x="23" y="29"/>
                  <a:pt x="16" y="35"/>
                </a:cubicBezTo>
                <a:cubicBezTo>
                  <a:pt x="10" y="40"/>
                  <a:pt x="4" y="46"/>
                  <a:pt x="0" y="53"/>
                </a:cubicBezTo>
                <a:cubicBezTo>
                  <a:pt x="2" y="52"/>
                  <a:pt x="2" y="52"/>
                  <a:pt x="2" y="52"/>
                </a:cubicBezTo>
                <a:cubicBezTo>
                  <a:pt x="17" y="31"/>
                  <a:pt x="36" y="20"/>
                  <a:pt x="64" y="15"/>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68" name="MH_Other_58"/>
          <p:cNvSpPr>
            <a:spLocks/>
          </p:cNvSpPr>
          <p:nvPr>
            <p:custDataLst>
              <p:tags r:id="rId58"/>
            </p:custDataLst>
          </p:nvPr>
        </p:nvSpPr>
        <p:spPr bwMode="auto">
          <a:xfrm>
            <a:off x="6065838" y="4531196"/>
            <a:ext cx="0" cy="1588"/>
          </a:xfrm>
          <a:custGeom>
            <a:avLst/>
            <a:gdLst>
              <a:gd name="T0" fmla="*/ 1067 w 1"/>
              <a:gd name="T1" fmla="*/ 0 h 1"/>
              <a:gd name="T2" fmla="*/ 0 w 1"/>
              <a:gd name="T3" fmla="*/ 2147483646 h 1"/>
              <a:gd name="T4" fmla="*/ 1067 w 1"/>
              <a:gd name="T5" fmla="*/ 2147483646 h 1"/>
              <a:gd name="T6" fmla="*/ 1067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1" y="0"/>
                  <a:pt x="1" y="0"/>
                  <a:pt x="0" y="1"/>
                </a:cubicBezTo>
                <a:cubicBezTo>
                  <a:pt x="1" y="1"/>
                  <a:pt x="1" y="1"/>
                  <a:pt x="1" y="1"/>
                </a:cubicBezTo>
                <a:lnTo>
                  <a:pt x="1"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69" name="MH_Other_59"/>
          <p:cNvSpPr>
            <a:spLocks/>
          </p:cNvSpPr>
          <p:nvPr>
            <p:custDataLst>
              <p:tags r:id="rId59"/>
            </p:custDataLst>
          </p:nvPr>
        </p:nvSpPr>
        <p:spPr bwMode="auto">
          <a:xfrm>
            <a:off x="5999163" y="4528022"/>
            <a:ext cx="163512" cy="55563"/>
          </a:xfrm>
          <a:custGeom>
            <a:avLst/>
            <a:gdLst>
              <a:gd name="T0" fmla="*/ 2147483646 w 193"/>
              <a:gd name="T1" fmla="*/ 2147483646 h 66"/>
              <a:gd name="T2" fmla="*/ 2147483646 w 193"/>
              <a:gd name="T3" fmla="*/ 2147483646 h 66"/>
              <a:gd name="T4" fmla="*/ 2147483646 w 193"/>
              <a:gd name="T5" fmla="*/ 2147483646 h 66"/>
              <a:gd name="T6" fmla="*/ 2147483646 w 193"/>
              <a:gd name="T7" fmla="*/ 2147483646 h 66"/>
              <a:gd name="T8" fmla="*/ 2147483646 w 193"/>
              <a:gd name="T9" fmla="*/ 2147483646 h 66"/>
              <a:gd name="T10" fmla="*/ 2147483646 w 193"/>
              <a:gd name="T11" fmla="*/ 2147483646 h 66"/>
              <a:gd name="T12" fmla="*/ 2147483646 w 193"/>
              <a:gd name="T13" fmla="*/ 0 h 66"/>
              <a:gd name="T14" fmla="*/ 2147483646 w 193"/>
              <a:gd name="T15" fmla="*/ 0 h 66"/>
              <a:gd name="T16" fmla="*/ 2147483646 w 193"/>
              <a:gd name="T17" fmla="*/ 0 h 66"/>
              <a:gd name="T18" fmla="*/ 2147483646 w 193"/>
              <a:gd name="T19" fmla="*/ 2147483646 h 66"/>
              <a:gd name="T20" fmla="*/ 2147483646 w 193"/>
              <a:gd name="T21" fmla="*/ 2147483646 h 66"/>
              <a:gd name="T22" fmla="*/ 2147483646 w 193"/>
              <a:gd name="T23" fmla="*/ 2147483646 h 66"/>
              <a:gd name="T24" fmla="*/ 2147483646 w 193"/>
              <a:gd name="T25" fmla="*/ 2147483646 h 66"/>
              <a:gd name="T26" fmla="*/ 2147483646 w 193"/>
              <a:gd name="T27" fmla="*/ 2147483646 h 66"/>
              <a:gd name="T28" fmla="*/ 2147483646 w 193"/>
              <a:gd name="T29" fmla="*/ 2147483646 h 66"/>
              <a:gd name="T30" fmla="*/ 2147483646 w 193"/>
              <a:gd name="T31" fmla="*/ 2147483646 h 66"/>
              <a:gd name="T32" fmla="*/ 2147483646 w 193"/>
              <a:gd name="T33" fmla="*/ 2147483646 h 66"/>
              <a:gd name="T34" fmla="*/ 0 w 193"/>
              <a:gd name="T35" fmla="*/ 2147483646 h 66"/>
              <a:gd name="T36" fmla="*/ 1205851862 w 193"/>
              <a:gd name="T37" fmla="*/ 2147483646 h 66"/>
              <a:gd name="T38" fmla="*/ 1808777369 w 193"/>
              <a:gd name="T39" fmla="*/ 2147483646 h 66"/>
              <a:gd name="T40" fmla="*/ 2147483646 w 193"/>
              <a:gd name="T41" fmla="*/ 2147483646 h 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3" h="66">
                <a:moveTo>
                  <a:pt x="68" y="31"/>
                </a:moveTo>
                <a:cubicBezTo>
                  <a:pt x="98" y="27"/>
                  <a:pt x="112" y="25"/>
                  <a:pt x="112" y="26"/>
                </a:cubicBezTo>
                <a:cubicBezTo>
                  <a:pt x="112" y="25"/>
                  <a:pt x="125" y="24"/>
                  <a:pt x="156" y="17"/>
                </a:cubicBezTo>
                <a:cubicBezTo>
                  <a:pt x="166" y="15"/>
                  <a:pt x="174" y="12"/>
                  <a:pt x="182" y="8"/>
                </a:cubicBezTo>
                <a:cubicBezTo>
                  <a:pt x="182" y="8"/>
                  <a:pt x="182" y="7"/>
                  <a:pt x="182" y="7"/>
                </a:cubicBezTo>
                <a:cubicBezTo>
                  <a:pt x="183" y="7"/>
                  <a:pt x="183" y="7"/>
                  <a:pt x="183" y="7"/>
                </a:cubicBezTo>
                <a:cubicBezTo>
                  <a:pt x="187" y="5"/>
                  <a:pt x="190" y="3"/>
                  <a:pt x="193" y="0"/>
                </a:cubicBezTo>
                <a:cubicBezTo>
                  <a:pt x="193" y="0"/>
                  <a:pt x="193" y="0"/>
                  <a:pt x="193" y="0"/>
                </a:cubicBezTo>
                <a:cubicBezTo>
                  <a:pt x="192" y="0"/>
                  <a:pt x="192" y="0"/>
                  <a:pt x="192" y="0"/>
                </a:cubicBezTo>
                <a:cubicBezTo>
                  <a:pt x="182" y="7"/>
                  <a:pt x="170" y="13"/>
                  <a:pt x="156" y="16"/>
                </a:cubicBezTo>
                <a:cubicBezTo>
                  <a:pt x="125" y="23"/>
                  <a:pt x="112" y="24"/>
                  <a:pt x="112" y="24"/>
                </a:cubicBezTo>
                <a:cubicBezTo>
                  <a:pt x="112" y="24"/>
                  <a:pt x="98" y="26"/>
                  <a:pt x="68" y="30"/>
                </a:cubicBezTo>
                <a:cubicBezTo>
                  <a:pt x="58" y="31"/>
                  <a:pt x="50" y="33"/>
                  <a:pt x="42" y="35"/>
                </a:cubicBezTo>
                <a:cubicBezTo>
                  <a:pt x="41" y="36"/>
                  <a:pt x="41" y="36"/>
                  <a:pt x="41" y="37"/>
                </a:cubicBezTo>
                <a:cubicBezTo>
                  <a:pt x="39" y="36"/>
                  <a:pt x="39" y="36"/>
                  <a:pt x="39" y="36"/>
                </a:cubicBezTo>
                <a:cubicBezTo>
                  <a:pt x="40" y="36"/>
                  <a:pt x="40" y="36"/>
                  <a:pt x="40" y="36"/>
                </a:cubicBezTo>
                <a:cubicBezTo>
                  <a:pt x="32" y="39"/>
                  <a:pt x="25" y="43"/>
                  <a:pt x="19" y="48"/>
                </a:cubicBezTo>
                <a:cubicBezTo>
                  <a:pt x="12" y="52"/>
                  <a:pt x="5" y="59"/>
                  <a:pt x="0" y="66"/>
                </a:cubicBezTo>
                <a:cubicBezTo>
                  <a:pt x="2" y="65"/>
                  <a:pt x="2" y="65"/>
                  <a:pt x="2" y="65"/>
                </a:cubicBezTo>
                <a:cubicBezTo>
                  <a:pt x="2" y="65"/>
                  <a:pt x="2" y="65"/>
                  <a:pt x="3" y="65"/>
                </a:cubicBezTo>
                <a:cubicBezTo>
                  <a:pt x="19" y="44"/>
                  <a:pt x="39" y="34"/>
                  <a:pt x="68" y="3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70" name="MH_Other_60"/>
          <p:cNvSpPr>
            <a:spLocks/>
          </p:cNvSpPr>
          <p:nvPr>
            <p:custDataLst>
              <p:tags r:id="rId60"/>
            </p:custDataLst>
          </p:nvPr>
        </p:nvSpPr>
        <p:spPr bwMode="auto">
          <a:xfrm>
            <a:off x="6032501" y="4556596"/>
            <a:ext cx="3175" cy="1588"/>
          </a:xfrm>
          <a:custGeom>
            <a:avLst/>
            <a:gdLst>
              <a:gd name="T0" fmla="*/ 1858195208 w 3"/>
              <a:gd name="T1" fmla="*/ 896479992 h 2"/>
              <a:gd name="T2" fmla="*/ 2147483646 w 3"/>
              <a:gd name="T3" fmla="*/ 0 h 2"/>
              <a:gd name="T4" fmla="*/ 929657992 w 3"/>
              <a:gd name="T5" fmla="*/ 448239996 h 2"/>
              <a:gd name="T6" fmla="*/ 0 w 3"/>
              <a:gd name="T7" fmla="*/ 448239996 h 2"/>
              <a:gd name="T8" fmla="*/ 1858195208 w 3"/>
              <a:gd name="T9" fmla="*/ 896479992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
                <a:moveTo>
                  <a:pt x="2" y="2"/>
                </a:moveTo>
                <a:cubicBezTo>
                  <a:pt x="2" y="1"/>
                  <a:pt x="2" y="1"/>
                  <a:pt x="3" y="0"/>
                </a:cubicBezTo>
                <a:cubicBezTo>
                  <a:pt x="1" y="1"/>
                  <a:pt x="1" y="1"/>
                  <a:pt x="1" y="1"/>
                </a:cubicBezTo>
                <a:cubicBezTo>
                  <a:pt x="0" y="1"/>
                  <a:pt x="0" y="1"/>
                  <a:pt x="0" y="1"/>
                </a:cubicBezTo>
                <a:lnTo>
                  <a:pt x="2"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71" name="MH_Other_61"/>
          <p:cNvSpPr>
            <a:spLocks/>
          </p:cNvSpPr>
          <p:nvPr>
            <p:custDataLst>
              <p:tags r:id="rId61"/>
            </p:custDataLst>
          </p:nvPr>
        </p:nvSpPr>
        <p:spPr bwMode="auto">
          <a:xfrm>
            <a:off x="5965826" y="4532785"/>
            <a:ext cx="188913" cy="73025"/>
          </a:xfrm>
          <a:custGeom>
            <a:avLst/>
            <a:gdLst>
              <a:gd name="T0" fmla="*/ 0 w 225"/>
              <a:gd name="T1" fmla="*/ 2147483646 h 86"/>
              <a:gd name="T2" fmla="*/ 592863569 w 225"/>
              <a:gd name="T3" fmla="*/ 2147483646 h 86"/>
              <a:gd name="T4" fmla="*/ 2147483646 w 225"/>
              <a:gd name="T5" fmla="*/ 2147483646 h 86"/>
              <a:gd name="T6" fmla="*/ 2147483646 w 225"/>
              <a:gd name="T7" fmla="*/ 2147483646 h 86"/>
              <a:gd name="T8" fmla="*/ 2147483646 w 225"/>
              <a:gd name="T9" fmla="*/ 2147483646 h 86"/>
              <a:gd name="T10" fmla="*/ 2147483646 w 225"/>
              <a:gd name="T11" fmla="*/ 607818493 h 86"/>
              <a:gd name="T12" fmla="*/ 2147483646 w 225"/>
              <a:gd name="T13" fmla="*/ 0 h 86"/>
              <a:gd name="T14" fmla="*/ 2147483646 w 225"/>
              <a:gd name="T15" fmla="*/ 607818493 h 86"/>
              <a:gd name="T16" fmla="*/ 2147483646 w 225"/>
              <a:gd name="T17" fmla="*/ 2147483646 h 86"/>
              <a:gd name="T18" fmla="*/ 2147483646 w 225"/>
              <a:gd name="T19" fmla="*/ 2147483646 h 86"/>
              <a:gd name="T20" fmla="*/ 2147483646 w 225"/>
              <a:gd name="T21" fmla="*/ 2147483646 h 86"/>
              <a:gd name="T22" fmla="*/ 2147483646 w 225"/>
              <a:gd name="T23" fmla="*/ 2147483646 h 86"/>
              <a:gd name="T24" fmla="*/ 2147483646 w 225"/>
              <a:gd name="T25" fmla="*/ 2147483646 h 86"/>
              <a:gd name="T26" fmla="*/ 2147483646 w 225"/>
              <a:gd name="T27" fmla="*/ 2147483646 h 86"/>
              <a:gd name="T28" fmla="*/ 2147483646 w 225"/>
              <a:gd name="T29" fmla="*/ 2147483646 h 86"/>
              <a:gd name="T30" fmla="*/ 0 w 225"/>
              <a:gd name="T31" fmla="*/ 2147483646 h 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25" h="86">
                <a:moveTo>
                  <a:pt x="0" y="86"/>
                </a:moveTo>
                <a:cubicBezTo>
                  <a:pt x="1" y="86"/>
                  <a:pt x="1" y="86"/>
                  <a:pt x="1" y="86"/>
                </a:cubicBezTo>
                <a:cubicBezTo>
                  <a:pt x="19" y="66"/>
                  <a:pt x="40" y="57"/>
                  <a:pt x="69" y="55"/>
                </a:cubicBezTo>
                <a:cubicBezTo>
                  <a:pt x="100" y="54"/>
                  <a:pt x="113" y="53"/>
                  <a:pt x="113" y="53"/>
                </a:cubicBezTo>
                <a:cubicBezTo>
                  <a:pt x="113" y="53"/>
                  <a:pt x="127" y="52"/>
                  <a:pt x="158" y="47"/>
                </a:cubicBezTo>
                <a:cubicBezTo>
                  <a:pt x="188" y="42"/>
                  <a:pt x="211" y="26"/>
                  <a:pt x="225" y="1"/>
                </a:cubicBezTo>
                <a:cubicBezTo>
                  <a:pt x="224" y="0"/>
                  <a:pt x="224" y="0"/>
                  <a:pt x="224" y="0"/>
                </a:cubicBezTo>
                <a:cubicBezTo>
                  <a:pt x="224" y="0"/>
                  <a:pt x="223" y="1"/>
                  <a:pt x="223" y="1"/>
                </a:cubicBezTo>
                <a:cubicBezTo>
                  <a:pt x="209" y="26"/>
                  <a:pt x="188" y="41"/>
                  <a:pt x="158" y="46"/>
                </a:cubicBezTo>
                <a:cubicBezTo>
                  <a:pt x="127" y="51"/>
                  <a:pt x="113" y="51"/>
                  <a:pt x="113" y="51"/>
                </a:cubicBezTo>
                <a:cubicBezTo>
                  <a:pt x="113" y="51"/>
                  <a:pt x="100" y="53"/>
                  <a:pt x="69" y="54"/>
                </a:cubicBezTo>
                <a:cubicBezTo>
                  <a:pt x="60" y="55"/>
                  <a:pt x="51" y="56"/>
                  <a:pt x="44" y="58"/>
                </a:cubicBezTo>
                <a:cubicBezTo>
                  <a:pt x="43" y="59"/>
                  <a:pt x="43" y="59"/>
                  <a:pt x="43" y="59"/>
                </a:cubicBezTo>
                <a:cubicBezTo>
                  <a:pt x="43" y="58"/>
                  <a:pt x="43" y="58"/>
                  <a:pt x="43" y="58"/>
                </a:cubicBezTo>
                <a:cubicBezTo>
                  <a:pt x="34" y="61"/>
                  <a:pt x="26" y="64"/>
                  <a:pt x="19" y="69"/>
                </a:cubicBezTo>
                <a:cubicBezTo>
                  <a:pt x="12" y="73"/>
                  <a:pt x="5" y="79"/>
                  <a:pt x="0" y="8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72" name="MH_Other_62"/>
          <p:cNvSpPr>
            <a:spLocks/>
          </p:cNvSpPr>
          <p:nvPr>
            <p:custDataLst>
              <p:tags r:id="rId62"/>
            </p:custDataLst>
          </p:nvPr>
        </p:nvSpPr>
        <p:spPr bwMode="auto">
          <a:xfrm>
            <a:off x="6153150" y="4532785"/>
            <a:ext cx="0" cy="1587"/>
          </a:xfrm>
          <a:custGeom>
            <a:avLst/>
            <a:gdLst>
              <a:gd name="T0" fmla="*/ 0 w 1"/>
              <a:gd name="T1" fmla="*/ 2147483646 h 1"/>
              <a:gd name="T2" fmla="*/ 1067 w 1"/>
              <a:gd name="T3" fmla="*/ 0 h 1"/>
              <a:gd name="T4" fmla="*/ 0 w 1"/>
              <a:gd name="T5" fmla="*/ 0 h 1"/>
              <a:gd name="T6" fmla="*/ 0 w 1"/>
              <a:gd name="T7" fmla="*/ 2147483646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0" y="1"/>
                  <a:pt x="1" y="0"/>
                  <a:pt x="1" y="0"/>
                </a:cubicBezTo>
                <a:cubicBezTo>
                  <a:pt x="0" y="0"/>
                  <a:pt x="0" y="0"/>
                  <a:pt x="0" y="0"/>
                </a:cubicBezTo>
                <a:cubicBezTo>
                  <a:pt x="0" y="0"/>
                  <a:pt x="0" y="1"/>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73" name="MH_Other_63"/>
          <p:cNvSpPr>
            <a:spLocks/>
          </p:cNvSpPr>
          <p:nvPr>
            <p:custDataLst>
              <p:tags r:id="rId63"/>
            </p:custDataLst>
          </p:nvPr>
        </p:nvSpPr>
        <p:spPr bwMode="auto">
          <a:xfrm>
            <a:off x="6000750" y="4581996"/>
            <a:ext cx="1588" cy="1588"/>
          </a:xfrm>
          <a:custGeom>
            <a:avLst/>
            <a:gdLst>
              <a:gd name="T0" fmla="*/ 2147483646 w 1"/>
              <a:gd name="T1" fmla="*/ 0 h 1"/>
              <a:gd name="T2" fmla="*/ 0 w 1"/>
              <a:gd name="T3" fmla="*/ 0 h 1"/>
              <a:gd name="T4" fmla="*/ 0 w 1"/>
              <a:gd name="T5" fmla="*/ 1792959984 h 1"/>
              <a:gd name="T6" fmla="*/ 2147483646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0" y="0"/>
                  <a:pt x="0" y="0"/>
                  <a:pt x="0" y="0"/>
                </a:cubicBezTo>
                <a:cubicBezTo>
                  <a:pt x="0" y="1"/>
                  <a:pt x="0" y="1"/>
                  <a:pt x="0" y="1"/>
                </a:cubicBezTo>
                <a:lnTo>
                  <a:pt x="1"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74" name="MH_Other_64"/>
          <p:cNvSpPr>
            <a:spLocks/>
          </p:cNvSpPr>
          <p:nvPr>
            <p:custDataLst>
              <p:tags r:id="rId64"/>
            </p:custDataLst>
          </p:nvPr>
        </p:nvSpPr>
        <p:spPr bwMode="auto">
          <a:xfrm>
            <a:off x="5678488" y="4629622"/>
            <a:ext cx="266700" cy="136525"/>
          </a:xfrm>
          <a:custGeom>
            <a:avLst/>
            <a:gdLst>
              <a:gd name="T0" fmla="*/ 2147483646 w 318"/>
              <a:gd name="T1" fmla="*/ 2147483646 h 163"/>
              <a:gd name="T2" fmla="*/ 2147483646 w 318"/>
              <a:gd name="T3" fmla="*/ 2147483646 h 163"/>
              <a:gd name="T4" fmla="*/ 2147483646 w 318"/>
              <a:gd name="T5" fmla="*/ 2147483646 h 163"/>
              <a:gd name="T6" fmla="*/ 2147483646 w 318"/>
              <a:gd name="T7" fmla="*/ 2147483646 h 163"/>
              <a:gd name="T8" fmla="*/ 2147483646 w 318"/>
              <a:gd name="T9" fmla="*/ 2147483646 h 163"/>
              <a:gd name="T10" fmla="*/ 2147483646 w 318"/>
              <a:gd name="T11" fmla="*/ 2147483646 h 163"/>
              <a:gd name="T12" fmla="*/ 2147483646 w 318"/>
              <a:gd name="T13" fmla="*/ 2147483646 h 163"/>
              <a:gd name="T14" fmla="*/ 2147483646 w 318"/>
              <a:gd name="T15" fmla="*/ 2147483646 h 163"/>
              <a:gd name="T16" fmla="*/ 2147483646 w 318"/>
              <a:gd name="T17" fmla="*/ 2147483646 h 163"/>
              <a:gd name="T18" fmla="*/ 2147483646 w 318"/>
              <a:gd name="T19" fmla="*/ 2147483646 h 163"/>
              <a:gd name="T20" fmla="*/ 2147483646 w 318"/>
              <a:gd name="T21" fmla="*/ 2147483646 h 163"/>
              <a:gd name="T22" fmla="*/ 2147483646 w 318"/>
              <a:gd name="T23" fmla="*/ 2147483646 h 163"/>
              <a:gd name="T24" fmla="*/ 2147483646 w 318"/>
              <a:gd name="T25" fmla="*/ 2147483646 h 163"/>
              <a:gd name="T26" fmla="*/ 2147483646 w 318"/>
              <a:gd name="T27" fmla="*/ 2147483646 h 163"/>
              <a:gd name="T28" fmla="*/ 2147483646 w 318"/>
              <a:gd name="T29" fmla="*/ 2147483646 h 163"/>
              <a:gd name="T30" fmla="*/ 2147483646 w 318"/>
              <a:gd name="T31" fmla="*/ 1181384328 h 163"/>
              <a:gd name="T32" fmla="*/ 2147483646 w 318"/>
              <a:gd name="T33" fmla="*/ 590692583 h 163"/>
              <a:gd name="T34" fmla="*/ 2147483646 w 318"/>
              <a:gd name="T35" fmla="*/ 590692583 h 163"/>
              <a:gd name="T36" fmla="*/ 2147483646 w 318"/>
              <a:gd name="T37" fmla="*/ 0 h 163"/>
              <a:gd name="T38" fmla="*/ 2147483646 w 318"/>
              <a:gd name="T39" fmla="*/ 1772076911 h 163"/>
              <a:gd name="T40" fmla="*/ 2147483646 w 318"/>
              <a:gd name="T41" fmla="*/ 2147483646 h 163"/>
              <a:gd name="T42" fmla="*/ 2147483646 w 318"/>
              <a:gd name="T43" fmla="*/ 2147483646 h 163"/>
              <a:gd name="T44" fmla="*/ 2147483646 w 318"/>
              <a:gd name="T45" fmla="*/ 2147483646 h 163"/>
              <a:gd name="T46" fmla="*/ 2147483646 w 318"/>
              <a:gd name="T47" fmla="*/ 2147483646 h 163"/>
              <a:gd name="T48" fmla="*/ 2147483646 w 318"/>
              <a:gd name="T49" fmla="*/ 2147483646 h 163"/>
              <a:gd name="T50" fmla="*/ 2147483646 w 318"/>
              <a:gd name="T51" fmla="*/ 2147483646 h 163"/>
              <a:gd name="T52" fmla="*/ 2147483646 w 318"/>
              <a:gd name="T53" fmla="*/ 2147483646 h 163"/>
              <a:gd name="T54" fmla="*/ 2147483646 w 318"/>
              <a:gd name="T55" fmla="*/ 2147483646 h 163"/>
              <a:gd name="T56" fmla="*/ 2147483646 w 318"/>
              <a:gd name="T57" fmla="*/ 2147483646 h 163"/>
              <a:gd name="T58" fmla="*/ 2147483646 w 318"/>
              <a:gd name="T59" fmla="*/ 2147483646 h 163"/>
              <a:gd name="T60" fmla="*/ 2147483646 w 318"/>
              <a:gd name="T61" fmla="*/ 2147483646 h 163"/>
              <a:gd name="T62" fmla="*/ 0 w 318"/>
              <a:gd name="T63" fmla="*/ 2147483646 h 163"/>
              <a:gd name="T64" fmla="*/ 0 w 318"/>
              <a:gd name="T65" fmla="*/ 2147483646 h 163"/>
              <a:gd name="T66" fmla="*/ 1182386774 w 318"/>
              <a:gd name="T67" fmla="*/ 2147483646 h 163"/>
              <a:gd name="T68" fmla="*/ 1182386774 w 318"/>
              <a:gd name="T69" fmla="*/ 2147483646 h 163"/>
              <a:gd name="T70" fmla="*/ 2147483646 w 318"/>
              <a:gd name="T71" fmla="*/ 2147483646 h 163"/>
              <a:gd name="T72" fmla="*/ 2147483646 w 318"/>
              <a:gd name="T73" fmla="*/ 2147483646 h 163"/>
              <a:gd name="T74" fmla="*/ 2147483646 w 318"/>
              <a:gd name="T75" fmla="*/ 2147483646 h 163"/>
              <a:gd name="T76" fmla="*/ 2147483646 w 318"/>
              <a:gd name="T77" fmla="*/ 2147483646 h 163"/>
              <a:gd name="T78" fmla="*/ 2147483646 w 318"/>
              <a:gd name="T79" fmla="*/ 2147483646 h 163"/>
              <a:gd name="T80" fmla="*/ 2147483646 w 318"/>
              <a:gd name="T81" fmla="*/ 2147483646 h 16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18" h="163">
                <a:moveTo>
                  <a:pt x="50" y="155"/>
                </a:moveTo>
                <a:cubicBezTo>
                  <a:pt x="68" y="157"/>
                  <a:pt x="85" y="155"/>
                  <a:pt x="102" y="146"/>
                </a:cubicBezTo>
                <a:cubicBezTo>
                  <a:pt x="101" y="145"/>
                  <a:pt x="101" y="145"/>
                  <a:pt x="101" y="145"/>
                </a:cubicBezTo>
                <a:cubicBezTo>
                  <a:pt x="120" y="147"/>
                  <a:pt x="139" y="143"/>
                  <a:pt x="156" y="133"/>
                </a:cubicBezTo>
                <a:cubicBezTo>
                  <a:pt x="174" y="134"/>
                  <a:pt x="191" y="128"/>
                  <a:pt x="207" y="118"/>
                </a:cubicBezTo>
                <a:cubicBezTo>
                  <a:pt x="225" y="117"/>
                  <a:pt x="242" y="110"/>
                  <a:pt x="257" y="99"/>
                </a:cubicBezTo>
                <a:cubicBezTo>
                  <a:pt x="275" y="97"/>
                  <a:pt x="292" y="90"/>
                  <a:pt x="306" y="77"/>
                </a:cubicBezTo>
                <a:cubicBezTo>
                  <a:pt x="306" y="77"/>
                  <a:pt x="306" y="77"/>
                  <a:pt x="306" y="77"/>
                </a:cubicBezTo>
                <a:cubicBezTo>
                  <a:pt x="310" y="76"/>
                  <a:pt x="314" y="75"/>
                  <a:pt x="318" y="74"/>
                </a:cubicBezTo>
                <a:cubicBezTo>
                  <a:pt x="318" y="74"/>
                  <a:pt x="318" y="74"/>
                  <a:pt x="318" y="74"/>
                </a:cubicBezTo>
                <a:cubicBezTo>
                  <a:pt x="317" y="73"/>
                  <a:pt x="317" y="73"/>
                  <a:pt x="317" y="73"/>
                </a:cubicBezTo>
                <a:cubicBezTo>
                  <a:pt x="307" y="52"/>
                  <a:pt x="307" y="52"/>
                  <a:pt x="307" y="52"/>
                </a:cubicBezTo>
                <a:cubicBezTo>
                  <a:pt x="306" y="51"/>
                  <a:pt x="306" y="51"/>
                  <a:pt x="306" y="51"/>
                </a:cubicBezTo>
                <a:cubicBezTo>
                  <a:pt x="291" y="21"/>
                  <a:pt x="291" y="21"/>
                  <a:pt x="291" y="21"/>
                </a:cubicBezTo>
                <a:cubicBezTo>
                  <a:pt x="290" y="19"/>
                  <a:pt x="290" y="19"/>
                  <a:pt x="290" y="19"/>
                </a:cubicBezTo>
                <a:cubicBezTo>
                  <a:pt x="282" y="2"/>
                  <a:pt x="282" y="2"/>
                  <a:pt x="282" y="2"/>
                </a:cubicBezTo>
                <a:cubicBezTo>
                  <a:pt x="282" y="1"/>
                  <a:pt x="282" y="1"/>
                  <a:pt x="282" y="1"/>
                </a:cubicBezTo>
                <a:cubicBezTo>
                  <a:pt x="281" y="1"/>
                  <a:pt x="281" y="1"/>
                  <a:pt x="281" y="1"/>
                </a:cubicBezTo>
                <a:cubicBezTo>
                  <a:pt x="281" y="0"/>
                  <a:pt x="281" y="0"/>
                  <a:pt x="281" y="0"/>
                </a:cubicBezTo>
                <a:cubicBezTo>
                  <a:pt x="279" y="1"/>
                  <a:pt x="277" y="2"/>
                  <a:pt x="275" y="3"/>
                </a:cubicBezTo>
                <a:cubicBezTo>
                  <a:pt x="268" y="6"/>
                  <a:pt x="261" y="12"/>
                  <a:pt x="254" y="17"/>
                </a:cubicBezTo>
                <a:cubicBezTo>
                  <a:pt x="246" y="18"/>
                  <a:pt x="238" y="20"/>
                  <a:pt x="230" y="23"/>
                </a:cubicBezTo>
                <a:cubicBezTo>
                  <a:pt x="223" y="26"/>
                  <a:pt x="215" y="31"/>
                  <a:pt x="208" y="36"/>
                </a:cubicBezTo>
                <a:cubicBezTo>
                  <a:pt x="200" y="37"/>
                  <a:pt x="192" y="38"/>
                  <a:pt x="184" y="41"/>
                </a:cubicBezTo>
                <a:cubicBezTo>
                  <a:pt x="176" y="43"/>
                  <a:pt x="169" y="47"/>
                  <a:pt x="162" y="52"/>
                </a:cubicBezTo>
                <a:cubicBezTo>
                  <a:pt x="154" y="52"/>
                  <a:pt x="146" y="53"/>
                  <a:pt x="138" y="55"/>
                </a:cubicBezTo>
                <a:cubicBezTo>
                  <a:pt x="131" y="57"/>
                  <a:pt x="122" y="61"/>
                  <a:pt x="115" y="65"/>
                </a:cubicBezTo>
                <a:cubicBezTo>
                  <a:pt x="106" y="64"/>
                  <a:pt x="98" y="65"/>
                  <a:pt x="90" y="67"/>
                </a:cubicBezTo>
                <a:cubicBezTo>
                  <a:pt x="82" y="68"/>
                  <a:pt x="74" y="71"/>
                  <a:pt x="66" y="75"/>
                </a:cubicBezTo>
                <a:cubicBezTo>
                  <a:pt x="57" y="74"/>
                  <a:pt x="49" y="74"/>
                  <a:pt x="41" y="75"/>
                </a:cubicBezTo>
                <a:cubicBezTo>
                  <a:pt x="33" y="76"/>
                  <a:pt x="25" y="79"/>
                  <a:pt x="17" y="82"/>
                </a:cubicBezTo>
                <a:cubicBezTo>
                  <a:pt x="12" y="81"/>
                  <a:pt x="6" y="80"/>
                  <a:pt x="0" y="80"/>
                </a:cubicBezTo>
                <a:cubicBezTo>
                  <a:pt x="0" y="81"/>
                  <a:pt x="0" y="81"/>
                  <a:pt x="0" y="81"/>
                </a:cubicBezTo>
                <a:cubicBezTo>
                  <a:pt x="2" y="101"/>
                  <a:pt x="2" y="101"/>
                  <a:pt x="2" y="101"/>
                </a:cubicBezTo>
                <a:cubicBezTo>
                  <a:pt x="2" y="103"/>
                  <a:pt x="2" y="103"/>
                  <a:pt x="2" y="103"/>
                </a:cubicBezTo>
                <a:cubicBezTo>
                  <a:pt x="5" y="136"/>
                  <a:pt x="5" y="136"/>
                  <a:pt x="5" y="136"/>
                </a:cubicBezTo>
                <a:cubicBezTo>
                  <a:pt x="5" y="138"/>
                  <a:pt x="5" y="138"/>
                  <a:pt x="5" y="138"/>
                </a:cubicBezTo>
                <a:cubicBezTo>
                  <a:pt x="7" y="161"/>
                  <a:pt x="7" y="161"/>
                  <a:pt x="7" y="161"/>
                </a:cubicBezTo>
                <a:cubicBezTo>
                  <a:pt x="7" y="162"/>
                  <a:pt x="7" y="162"/>
                  <a:pt x="7" y="162"/>
                </a:cubicBezTo>
                <a:cubicBezTo>
                  <a:pt x="8" y="162"/>
                  <a:pt x="8" y="162"/>
                  <a:pt x="8" y="162"/>
                </a:cubicBezTo>
                <a:cubicBezTo>
                  <a:pt x="22" y="163"/>
                  <a:pt x="36" y="161"/>
                  <a:pt x="50" y="155"/>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75" name="MH_Other_65"/>
          <p:cNvSpPr>
            <a:spLocks/>
          </p:cNvSpPr>
          <p:nvPr>
            <p:custDataLst>
              <p:tags r:id="rId65"/>
            </p:custDataLst>
          </p:nvPr>
        </p:nvSpPr>
        <p:spPr bwMode="auto">
          <a:xfrm>
            <a:off x="5692776" y="4691535"/>
            <a:ext cx="201613" cy="39687"/>
          </a:xfrm>
          <a:custGeom>
            <a:avLst/>
            <a:gdLst>
              <a:gd name="T0" fmla="*/ 2147483646 w 240"/>
              <a:gd name="T1" fmla="*/ 2147483646 h 48"/>
              <a:gd name="T2" fmla="*/ 2147483646 w 240"/>
              <a:gd name="T3" fmla="*/ 2147483646 h 48"/>
              <a:gd name="T4" fmla="*/ 2147483646 w 240"/>
              <a:gd name="T5" fmla="*/ 2147483646 h 48"/>
              <a:gd name="T6" fmla="*/ 2147483646 w 240"/>
              <a:gd name="T7" fmla="*/ 1154632081 h 48"/>
              <a:gd name="T8" fmla="*/ 0 w 240"/>
              <a:gd name="T9" fmla="*/ 2147483646 h 48"/>
              <a:gd name="T10" fmla="*/ 1781164329 w 240"/>
              <a:gd name="T11" fmla="*/ 2147483646 h 48"/>
              <a:gd name="T12" fmla="*/ 2147483646 w 240"/>
              <a:gd name="T13" fmla="*/ 2147483646 h 48"/>
              <a:gd name="T14" fmla="*/ 2147483646 w 240"/>
              <a:gd name="T15" fmla="*/ 2147483646 h 48"/>
              <a:gd name="T16" fmla="*/ 2147483646 w 240"/>
              <a:gd name="T17" fmla="*/ 2147483646 h 48"/>
              <a:gd name="T18" fmla="*/ 2147483646 w 240"/>
              <a:gd name="T19" fmla="*/ 2147483646 h 48"/>
              <a:gd name="T20" fmla="*/ 2147483646 w 240"/>
              <a:gd name="T21" fmla="*/ 2147483646 h 48"/>
              <a:gd name="T22" fmla="*/ 2147483646 w 240"/>
              <a:gd name="T23" fmla="*/ 2147483646 h 48"/>
              <a:gd name="T24" fmla="*/ 2147483646 w 240"/>
              <a:gd name="T25" fmla="*/ 2147483646 h 48"/>
              <a:gd name="T26" fmla="*/ 2147483646 w 240"/>
              <a:gd name="T27" fmla="*/ 2147483646 h 48"/>
              <a:gd name="T28" fmla="*/ 2147483646 w 240"/>
              <a:gd name="T29" fmla="*/ 2147483646 h 48"/>
              <a:gd name="T30" fmla="*/ 2147483646 w 240"/>
              <a:gd name="T31" fmla="*/ 2147483646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0" h="48">
                <a:moveTo>
                  <a:pt x="160" y="40"/>
                </a:moveTo>
                <a:cubicBezTo>
                  <a:pt x="129" y="31"/>
                  <a:pt x="117" y="26"/>
                  <a:pt x="117" y="26"/>
                </a:cubicBezTo>
                <a:cubicBezTo>
                  <a:pt x="117" y="26"/>
                  <a:pt x="104" y="21"/>
                  <a:pt x="76" y="10"/>
                </a:cubicBezTo>
                <a:cubicBezTo>
                  <a:pt x="57" y="2"/>
                  <a:pt x="41" y="0"/>
                  <a:pt x="24" y="2"/>
                </a:cubicBezTo>
                <a:cubicBezTo>
                  <a:pt x="16" y="3"/>
                  <a:pt x="8" y="6"/>
                  <a:pt x="0" y="9"/>
                </a:cubicBezTo>
                <a:cubicBezTo>
                  <a:pt x="3" y="9"/>
                  <a:pt x="3" y="9"/>
                  <a:pt x="3" y="9"/>
                </a:cubicBezTo>
                <a:cubicBezTo>
                  <a:pt x="27" y="0"/>
                  <a:pt x="49" y="0"/>
                  <a:pt x="75" y="11"/>
                </a:cubicBezTo>
                <a:cubicBezTo>
                  <a:pt x="104" y="22"/>
                  <a:pt x="116" y="27"/>
                  <a:pt x="117" y="27"/>
                </a:cubicBezTo>
                <a:cubicBezTo>
                  <a:pt x="117" y="27"/>
                  <a:pt x="129" y="32"/>
                  <a:pt x="160" y="41"/>
                </a:cubicBezTo>
                <a:cubicBezTo>
                  <a:pt x="169" y="44"/>
                  <a:pt x="179" y="45"/>
                  <a:pt x="188" y="45"/>
                </a:cubicBezTo>
                <a:cubicBezTo>
                  <a:pt x="190" y="44"/>
                  <a:pt x="190" y="44"/>
                  <a:pt x="190" y="44"/>
                </a:cubicBezTo>
                <a:cubicBezTo>
                  <a:pt x="190" y="45"/>
                  <a:pt x="190" y="45"/>
                  <a:pt x="190" y="45"/>
                </a:cubicBezTo>
                <a:cubicBezTo>
                  <a:pt x="190" y="45"/>
                  <a:pt x="190" y="45"/>
                  <a:pt x="190" y="45"/>
                </a:cubicBezTo>
                <a:cubicBezTo>
                  <a:pt x="208" y="44"/>
                  <a:pt x="225" y="37"/>
                  <a:pt x="240" y="26"/>
                </a:cubicBezTo>
                <a:cubicBezTo>
                  <a:pt x="239" y="25"/>
                  <a:pt x="239" y="25"/>
                  <a:pt x="239" y="25"/>
                </a:cubicBezTo>
                <a:cubicBezTo>
                  <a:pt x="215" y="43"/>
                  <a:pt x="189" y="48"/>
                  <a:pt x="160" y="4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76" name="MH_Other_66"/>
          <p:cNvSpPr>
            <a:spLocks/>
          </p:cNvSpPr>
          <p:nvPr>
            <p:custDataLst>
              <p:tags r:id="rId66"/>
            </p:custDataLst>
          </p:nvPr>
        </p:nvSpPr>
        <p:spPr bwMode="auto">
          <a:xfrm>
            <a:off x="5678489" y="4696297"/>
            <a:ext cx="174625" cy="47625"/>
          </a:xfrm>
          <a:custGeom>
            <a:avLst/>
            <a:gdLst>
              <a:gd name="T0" fmla="*/ 0 w 207"/>
              <a:gd name="T1" fmla="*/ 0 h 56"/>
              <a:gd name="T2" fmla="*/ 0 w 207"/>
              <a:gd name="T3" fmla="*/ 610430886 h 56"/>
              <a:gd name="T4" fmla="*/ 2147483646 w 207"/>
              <a:gd name="T5" fmla="*/ 2147483646 h 56"/>
              <a:gd name="T6" fmla="*/ 2147483646 w 207"/>
              <a:gd name="T7" fmla="*/ 2147483646 h 56"/>
              <a:gd name="T8" fmla="*/ 2147483646 w 207"/>
              <a:gd name="T9" fmla="*/ 2147483646 h 56"/>
              <a:gd name="T10" fmla="*/ 2147483646 w 207"/>
              <a:gd name="T11" fmla="*/ 2147483646 h 56"/>
              <a:gd name="T12" fmla="*/ 2147483646 w 207"/>
              <a:gd name="T13" fmla="*/ 2147483646 h 56"/>
              <a:gd name="T14" fmla="*/ 2147483646 w 207"/>
              <a:gd name="T15" fmla="*/ 2147483646 h 56"/>
              <a:gd name="T16" fmla="*/ 2147483646 w 207"/>
              <a:gd name="T17" fmla="*/ 2147483646 h 56"/>
              <a:gd name="T18" fmla="*/ 2147483646 w 207"/>
              <a:gd name="T19" fmla="*/ 2147483646 h 56"/>
              <a:gd name="T20" fmla="*/ 2147483646 w 207"/>
              <a:gd name="T21" fmla="*/ 2147483646 h 56"/>
              <a:gd name="T22" fmla="*/ 2147483646 w 207"/>
              <a:gd name="T23" fmla="*/ 2147483646 h 56"/>
              <a:gd name="T24" fmla="*/ 2147483646 w 207"/>
              <a:gd name="T25" fmla="*/ 2147483646 h 56"/>
              <a:gd name="T26" fmla="*/ 2147483646 w 207"/>
              <a:gd name="T27" fmla="*/ 1221584652 h 56"/>
              <a:gd name="T28" fmla="*/ 2147483646 w 207"/>
              <a:gd name="T29" fmla="*/ 1832015538 h 56"/>
              <a:gd name="T30" fmla="*/ 2147483646 w 207"/>
              <a:gd name="T31" fmla="*/ 1221584652 h 56"/>
              <a:gd name="T32" fmla="*/ 2147483646 w 207"/>
              <a:gd name="T33" fmla="*/ 1221584652 h 56"/>
              <a:gd name="T34" fmla="*/ 0 w 207"/>
              <a:gd name="T35" fmla="*/ 0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7" h="56">
                <a:moveTo>
                  <a:pt x="0" y="0"/>
                </a:moveTo>
                <a:cubicBezTo>
                  <a:pt x="0" y="1"/>
                  <a:pt x="0" y="1"/>
                  <a:pt x="0" y="1"/>
                </a:cubicBezTo>
                <a:cubicBezTo>
                  <a:pt x="14" y="1"/>
                  <a:pt x="29" y="5"/>
                  <a:pt x="44" y="12"/>
                </a:cubicBezTo>
                <a:cubicBezTo>
                  <a:pt x="72" y="26"/>
                  <a:pt x="84" y="31"/>
                  <a:pt x="84" y="31"/>
                </a:cubicBezTo>
                <a:cubicBezTo>
                  <a:pt x="85" y="31"/>
                  <a:pt x="96" y="37"/>
                  <a:pt x="127" y="48"/>
                </a:cubicBezTo>
                <a:cubicBezTo>
                  <a:pt x="136" y="51"/>
                  <a:pt x="145" y="52"/>
                  <a:pt x="153" y="53"/>
                </a:cubicBezTo>
                <a:cubicBezTo>
                  <a:pt x="154" y="53"/>
                  <a:pt x="154" y="53"/>
                  <a:pt x="154" y="52"/>
                </a:cubicBezTo>
                <a:cubicBezTo>
                  <a:pt x="155" y="53"/>
                  <a:pt x="155" y="53"/>
                  <a:pt x="155" y="53"/>
                </a:cubicBezTo>
                <a:cubicBezTo>
                  <a:pt x="173" y="54"/>
                  <a:pt x="191" y="49"/>
                  <a:pt x="207" y="38"/>
                </a:cubicBezTo>
                <a:cubicBezTo>
                  <a:pt x="205" y="38"/>
                  <a:pt x="205" y="38"/>
                  <a:pt x="205" y="38"/>
                </a:cubicBezTo>
                <a:cubicBezTo>
                  <a:pt x="181" y="53"/>
                  <a:pt x="155" y="56"/>
                  <a:pt x="127" y="46"/>
                </a:cubicBezTo>
                <a:cubicBezTo>
                  <a:pt x="97" y="36"/>
                  <a:pt x="85" y="30"/>
                  <a:pt x="85" y="30"/>
                </a:cubicBezTo>
                <a:cubicBezTo>
                  <a:pt x="85" y="30"/>
                  <a:pt x="73" y="24"/>
                  <a:pt x="45" y="11"/>
                </a:cubicBezTo>
                <a:cubicBezTo>
                  <a:pt x="36" y="7"/>
                  <a:pt x="28" y="4"/>
                  <a:pt x="20" y="2"/>
                </a:cubicBezTo>
                <a:cubicBezTo>
                  <a:pt x="18" y="3"/>
                  <a:pt x="18" y="3"/>
                  <a:pt x="18" y="3"/>
                </a:cubicBezTo>
                <a:cubicBezTo>
                  <a:pt x="17" y="2"/>
                  <a:pt x="17" y="2"/>
                  <a:pt x="17" y="2"/>
                </a:cubicBezTo>
                <a:cubicBezTo>
                  <a:pt x="17" y="2"/>
                  <a:pt x="17" y="2"/>
                  <a:pt x="17" y="2"/>
                </a:cubicBezTo>
                <a:cubicBezTo>
                  <a:pt x="12" y="1"/>
                  <a:pt x="6"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77" name="MH_Other_67"/>
          <p:cNvSpPr>
            <a:spLocks/>
          </p:cNvSpPr>
          <p:nvPr>
            <p:custDataLst>
              <p:tags r:id="rId67"/>
            </p:custDataLst>
          </p:nvPr>
        </p:nvSpPr>
        <p:spPr bwMode="auto">
          <a:xfrm>
            <a:off x="5692776" y="4697885"/>
            <a:ext cx="3175" cy="1587"/>
          </a:xfrm>
          <a:custGeom>
            <a:avLst/>
            <a:gdLst>
              <a:gd name="T0" fmla="*/ 146271796 w 7"/>
              <a:gd name="T1" fmla="*/ 298590347 h 3"/>
              <a:gd name="T2" fmla="*/ 512054475 w 7"/>
              <a:gd name="T3" fmla="*/ 0 h 3"/>
              <a:gd name="T4" fmla="*/ 0 w 7"/>
              <a:gd name="T5" fmla="*/ 0 h 3"/>
              <a:gd name="T6" fmla="*/ 0 w 7"/>
              <a:gd name="T7" fmla="*/ 0 h 3"/>
              <a:gd name="T8" fmla="*/ 146271796 w 7"/>
              <a:gd name="T9" fmla="*/ 29859034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3">
                <a:moveTo>
                  <a:pt x="2" y="3"/>
                </a:moveTo>
                <a:lnTo>
                  <a:pt x="7" y="0"/>
                </a:lnTo>
                <a:lnTo>
                  <a:pt x="0" y="0"/>
                </a:lnTo>
                <a:lnTo>
                  <a:pt x="2" y="3"/>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78" name="MH_Other_68"/>
          <p:cNvSpPr>
            <a:spLocks/>
          </p:cNvSpPr>
          <p:nvPr>
            <p:custDataLst>
              <p:tags r:id="rId68"/>
            </p:custDataLst>
          </p:nvPr>
        </p:nvSpPr>
        <p:spPr bwMode="auto">
          <a:xfrm>
            <a:off x="5851525" y="4728046"/>
            <a:ext cx="1588" cy="0"/>
          </a:xfrm>
          <a:custGeom>
            <a:avLst/>
            <a:gdLst>
              <a:gd name="T0" fmla="*/ 179346497 w 5"/>
              <a:gd name="T1" fmla="*/ 0 h 2"/>
              <a:gd name="T2" fmla="*/ 0 w 5"/>
              <a:gd name="T3" fmla="*/ 178 h 2"/>
              <a:gd name="T4" fmla="*/ 179346497 w 5"/>
              <a:gd name="T5" fmla="*/ 178 h 2"/>
              <a:gd name="T6" fmla="*/ 179346497 w 5"/>
              <a:gd name="T7" fmla="*/ 178 h 2"/>
              <a:gd name="T8" fmla="*/ 179346497 w 5"/>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2">
                <a:moveTo>
                  <a:pt x="5" y="0"/>
                </a:moveTo>
                <a:lnTo>
                  <a:pt x="0" y="2"/>
                </a:lnTo>
                <a:lnTo>
                  <a:pt x="5" y="2"/>
                </a:lnTo>
                <a:lnTo>
                  <a:pt x="5"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79" name="MH_Other_69"/>
          <p:cNvSpPr>
            <a:spLocks/>
          </p:cNvSpPr>
          <p:nvPr>
            <p:custDataLst>
              <p:tags r:id="rId69"/>
            </p:custDataLst>
          </p:nvPr>
        </p:nvSpPr>
        <p:spPr bwMode="auto">
          <a:xfrm>
            <a:off x="5680076" y="4713760"/>
            <a:ext cx="130175" cy="41275"/>
          </a:xfrm>
          <a:custGeom>
            <a:avLst/>
            <a:gdLst>
              <a:gd name="T0" fmla="*/ 2147483646 w 154"/>
              <a:gd name="T1" fmla="*/ 2147483646 h 48"/>
              <a:gd name="T2" fmla="*/ 2147483646 w 154"/>
              <a:gd name="T3" fmla="*/ 2147483646 h 48"/>
              <a:gd name="T4" fmla="*/ 0 w 154"/>
              <a:gd name="T5" fmla="*/ 0 h 48"/>
              <a:gd name="T6" fmla="*/ 0 w 154"/>
              <a:gd name="T7" fmla="*/ 1248881752 h 48"/>
              <a:gd name="T8" fmla="*/ 2147483646 w 154"/>
              <a:gd name="T9" fmla="*/ 2147483646 h 48"/>
              <a:gd name="T10" fmla="*/ 2147483646 w 154"/>
              <a:gd name="T11" fmla="*/ 2147483646 h 48"/>
              <a:gd name="T12" fmla="*/ 2147483646 w 154"/>
              <a:gd name="T13" fmla="*/ 2147483646 h 48"/>
              <a:gd name="T14" fmla="*/ 2147483646 w 154"/>
              <a:gd name="T15" fmla="*/ 2147483646 h 48"/>
              <a:gd name="T16" fmla="*/ 2147483646 w 154"/>
              <a:gd name="T17" fmla="*/ 2147483646 h 48"/>
              <a:gd name="T18" fmla="*/ 2147483646 w 154"/>
              <a:gd name="T19" fmla="*/ 2147483646 h 48"/>
              <a:gd name="T20" fmla="*/ 2147483646 w 154"/>
              <a:gd name="T21" fmla="*/ 2147483646 h 48"/>
              <a:gd name="T22" fmla="*/ 2147483646 w 154"/>
              <a:gd name="T23" fmla="*/ 2147483646 h 48"/>
              <a:gd name="T24" fmla="*/ 2147483646 w 154"/>
              <a:gd name="T25" fmla="*/ 2147483646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4" h="48">
                <a:moveTo>
                  <a:pt x="72" y="36"/>
                </a:moveTo>
                <a:cubicBezTo>
                  <a:pt x="43" y="24"/>
                  <a:pt x="32" y="17"/>
                  <a:pt x="32" y="17"/>
                </a:cubicBezTo>
                <a:cubicBezTo>
                  <a:pt x="0" y="0"/>
                  <a:pt x="0" y="0"/>
                  <a:pt x="0" y="0"/>
                </a:cubicBezTo>
                <a:cubicBezTo>
                  <a:pt x="0" y="2"/>
                  <a:pt x="0" y="2"/>
                  <a:pt x="0" y="2"/>
                </a:cubicBezTo>
                <a:cubicBezTo>
                  <a:pt x="31" y="18"/>
                  <a:pt x="31" y="18"/>
                  <a:pt x="31" y="18"/>
                </a:cubicBezTo>
                <a:cubicBezTo>
                  <a:pt x="31" y="18"/>
                  <a:pt x="42" y="25"/>
                  <a:pt x="72" y="37"/>
                </a:cubicBezTo>
                <a:cubicBezTo>
                  <a:pt x="81" y="41"/>
                  <a:pt x="90" y="43"/>
                  <a:pt x="98" y="44"/>
                </a:cubicBezTo>
                <a:cubicBezTo>
                  <a:pt x="99" y="44"/>
                  <a:pt x="99" y="44"/>
                  <a:pt x="99" y="44"/>
                </a:cubicBezTo>
                <a:cubicBezTo>
                  <a:pt x="99" y="44"/>
                  <a:pt x="99" y="44"/>
                  <a:pt x="99" y="44"/>
                </a:cubicBezTo>
                <a:cubicBezTo>
                  <a:pt x="118" y="46"/>
                  <a:pt x="137" y="42"/>
                  <a:pt x="154" y="32"/>
                </a:cubicBezTo>
                <a:cubicBezTo>
                  <a:pt x="153" y="32"/>
                  <a:pt x="153" y="32"/>
                  <a:pt x="153" y="32"/>
                </a:cubicBezTo>
                <a:cubicBezTo>
                  <a:pt x="151" y="32"/>
                  <a:pt x="151" y="32"/>
                  <a:pt x="151" y="32"/>
                </a:cubicBezTo>
                <a:cubicBezTo>
                  <a:pt x="126" y="46"/>
                  <a:pt x="100" y="48"/>
                  <a:pt x="72" y="3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80" name="MH_Other_70"/>
          <p:cNvSpPr>
            <a:spLocks/>
          </p:cNvSpPr>
          <p:nvPr>
            <p:custDataLst>
              <p:tags r:id="rId70"/>
            </p:custDataLst>
          </p:nvPr>
        </p:nvSpPr>
        <p:spPr bwMode="auto">
          <a:xfrm>
            <a:off x="5807075" y="4740746"/>
            <a:ext cx="1588" cy="0"/>
          </a:xfrm>
          <a:custGeom>
            <a:avLst/>
            <a:gdLst>
              <a:gd name="T0" fmla="*/ 0 w 2"/>
              <a:gd name="T1" fmla="*/ 711 h 1"/>
              <a:gd name="T2" fmla="*/ 1120915208 w 2"/>
              <a:gd name="T3" fmla="*/ 711 h 1"/>
              <a:gd name="T4" fmla="*/ 560457604 w 2"/>
              <a:gd name="T5" fmla="*/ 0 h 1"/>
              <a:gd name="T6" fmla="*/ 0 w 2"/>
              <a:gd name="T7" fmla="*/ 711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1">
                <a:moveTo>
                  <a:pt x="0" y="1"/>
                </a:moveTo>
                <a:cubicBezTo>
                  <a:pt x="2" y="1"/>
                  <a:pt x="2" y="1"/>
                  <a:pt x="2" y="1"/>
                </a:cubicBezTo>
                <a:cubicBezTo>
                  <a:pt x="1" y="0"/>
                  <a:pt x="1" y="0"/>
                  <a:pt x="1" y="0"/>
                </a:cubicBezTo>
                <a:cubicBezTo>
                  <a:pt x="1" y="1"/>
                  <a:pt x="1" y="1"/>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81" name="MH_Other_71"/>
          <p:cNvSpPr>
            <a:spLocks/>
          </p:cNvSpPr>
          <p:nvPr>
            <p:custDataLst>
              <p:tags r:id="rId71"/>
            </p:custDataLst>
          </p:nvPr>
        </p:nvSpPr>
        <p:spPr bwMode="auto">
          <a:xfrm>
            <a:off x="5683251" y="4743921"/>
            <a:ext cx="80963" cy="19050"/>
          </a:xfrm>
          <a:custGeom>
            <a:avLst/>
            <a:gdLst>
              <a:gd name="T0" fmla="*/ 2147483646 w 97"/>
              <a:gd name="T1" fmla="*/ 2147483646 h 22"/>
              <a:gd name="T2" fmla="*/ 0 w 97"/>
              <a:gd name="T3" fmla="*/ 0 h 22"/>
              <a:gd name="T4" fmla="*/ 0 w 97"/>
              <a:gd name="T5" fmla="*/ 1260411211 h 22"/>
              <a:gd name="T6" fmla="*/ 2147483646 w 97"/>
              <a:gd name="T7" fmla="*/ 2147483646 h 22"/>
              <a:gd name="T8" fmla="*/ 2147483646 w 97"/>
              <a:gd name="T9" fmla="*/ 2147483646 h 22"/>
              <a:gd name="T10" fmla="*/ 2147483646 w 97"/>
              <a:gd name="T11" fmla="*/ 2147483646 h 22"/>
              <a:gd name="T12" fmla="*/ 2147483646 w 97"/>
              <a:gd name="T13" fmla="*/ 2147483646 h 22"/>
              <a:gd name="T14" fmla="*/ 2147483646 w 97"/>
              <a:gd name="T15" fmla="*/ 2147483646 h 22"/>
              <a:gd name="T16" fmla="*/ 2147483646 w 97"/>
              <a:gd name="T17" fmla="*/ 2147483646 h 22"/>
              <a:gd name="T18" fmla="*/ 2147483646 w 97"/>
              <a:gd name="T19" fmla="*/ 2147483646 h 22"/>
              <a:gd name="T20" fmla="*/ 2147483646 w 97"/>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 h="22">
                <a:moveTo>
                  <a:pt x="16" y="9"/>
                </a:moveTo>
                <a:cubicBezTo>
                  <a:pt x="10" y="6"/>
                  <a:pt x="5" y="3"/>
                  <a:pt x="0" y="0"/>
                </a:cubicBezTo>
                <a:cubicBezTo>
                  <a:pt x="0" y="2"/>
                  <a:pt x="0" y="2"/>
                  <a:pt x="0" y="2"/>
                </a:cubicBezTo>
                <a:cubicBezTo>
                  <a:pt x="5" y="4"/>
                  <a:pt x="10" y="7"/>
                  <a:pt x="16" y="10"/>
                </a:cubicBezTo>
                <a:cubicBezTo>
                  <a:pt x="25" y="14"/>
                  <a:pt x="34" y="17"/>
                  <a:pt x="42" y="19"/>
                </a:cubicBezTo>
                <a:cubicBezTo>
                  <a:pt x="44" y="18"/>
                  <a:pt x="44" y="18"/>
                  <a:pt x="44" y="18"/>
                </a:cubicBezTo>
                <a:cubicBezTo>
                  <a:pt x="45" y="19"/>
                  <a:pt x="45" y="19"/>
                  <a:pt x="45" y="19"/>
                </a:cubicBezTo>
                <a:cubicBezTo>
                  <a:pt x="63" y="21"/>
                  <a:pt x="80" y="19"/>
                  <a:pt x="97" y="10"/>
                </a:cubicBezTo>
                <a:cubicBezTo>
                  <a:pt x="96" y="9"/>
                  <a:pt x="96" y="9"/>
                  <a:pt x="96" y="9"/>
                </a:cubicBezTo>
                <a:cubicBezTo>
                  <a:pt x="95" y="9"/>
                  <a:pt x="95" y="9"/>
                  <a:pt x="95" y="9"/>
                </a:cubicBezTo>
                <a:cubicBezTo>
                  <a:pt x="70" y="22"/>
                  <a:pt x="43" y="22"/>
                  <a:pt x="16" y="9"/>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82" name="MH_Other_72"/>
          <p:cNvSpPr>
            <a:spLocks/>
          </p:cNvSpPr>
          <p:nvPr>
            <p:custDataLst>
              <p:tags r:id="rId72"/>
            </p:custDataLst>
          </p:nvPr>
        </p:nvSpPr>
        <p:spPr bwMode="auto">
          <a:xfrm>
            <a:off x="5762625" y="4751859"/>
            <a:ext cx="1588" cy="0"/>
          </a:xfrm>
          <a:custGeom>
            <a:avLst/>
            <a:gdLst>
              <a:gd name="T0" fmla="*/ 0 w 1"/>
              <a:gd name="T1" fmla="*/ 2147483646 w 1"/>
              <a:gd name="T2" fmla="*/ 2147483646 w 1"/>
              <a:gd name="T3" fmla="*/ 0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0" y="0"/>
                </a:moveTo>
                <a:cubicBezTo>
                  <a:pt x="1" y="0"/>
                  <a:pt x="1" y="0"/>
                  <a:pt x="1" y="0"/>
                </a:cubicBezTo>
                <a:cubicBezTo>
                  <a:pt x="1" y="0"/>
                  <a:pt x="1" y="0"/>
                  <a:pt x="1" y="0"/>
                </a:cubicBezTo>
                <a:cubicBezTo>
                  <a:pt x="1" y="0"/>
                  <a:pt x="1"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83" name="MH_Other_73"/>
          <p:cNvSpPr>
            <a:spLocks/>
          </p:cNvSpPr>
          <p:nvPr>
            <p:custDataLst>
              <p:tags r:id="rId73"/>
            </p:custDataLst>
          </p:nvPr>
        </p:nvSpPr>
        <p:spPr bwMode="auto">
          <a:xfrm>
            <a:off x="5684839" y="4759796"/>
            <a:ext cx="34925" cy="6350"/>
          </a:xfrm>
          <a:custGeom>
            <a:avLst/>
            <a:gdLst>
              <a:gd name="T0" fmla="*/ 0 w 43"/>
              <a:gd name="T1" fmla="*/ 2147483646 h 8"/>
              <a:gd name="T2" fmla="*/ 0 w 43"/>
              <a:gd name="T3" fmla="*/ 2147483646 h 8"/>
              <a:gd name="T4" fmla="*/ 556113212 w 43"/>
              <a:gd name="T5" fmla="*/ 2147483646 h 8"/>
              <a:gd name="T6" fmla="*/ 2147483646 w 43"/>
              <a:gd name="T7" fmla="*/ 0 h 8"/>
              <a:gd name="T8" fmla="*/ 2147483646 w 43"/>
              <a:gd name="T9" fmla="*/ 0 h 8"/>
              <a:gd name="T10" fmla="*/ 0 w 43"/>
              <a:gd name="T11" fmla="*/ 2147483646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
                <a:moveTo>
                  <a:pt x="0" y="6"/>
                </a:moveTo>
                <a:cubicBezTo>
                  <a:pt x="0" y="7"/>
                  <a:pt x="0" y="7"/>
                  <a:pt x="0" y="7"/>
                </a:cubicBezTo>
                <a:cubicBezTo>
                  <a:pt x="1" y="7"/>
                  <a:pt x="1" y="7"/>
                  <a:pt x="1" y="7"/>
                </a:cubicBezTo>
                <a:cubicBezTo>
                  <a:pt x="15" y="8"/>
                  <a:pt x="29" y="6"/>
                  <a:pt x="43" y="0"/>
                </a:cubicBezTo>
                <a:cubicBezTo>
                  <a:pt x="40" y="0"/>
                  <a:pt x="40" y="0"/>
                  <a:pt x="40" y="0"/>
                </a:cubicBezTo>
                <a:cubicBezTo>
                  <a:pt x="27" y="5"/>
                  <a:pt x="14" y="7"/>
                  <a:pt x="0" y="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84" name="MH_Other_74"/>
          <p:cNvSpPr>
            <a:spLocks/>
          </p:cNvSpPr>
          <p:nvPr>
            <p:custDataLst>
              <p:tags r:id="rId74"/>
            </p:custDataLst>
          </p:nvPr>
        </p:nvSpPr>
        <p:spPr bwMode="auto">
          <a:xfrm>
            <a:off x="5718175" y="4759796"/>
            <a:ext cx="1588" cy="0"/>
          </a:xfrm>
          <a:custGeom>
            <a:avLst/>
            <a:gdLst>
              <a:gd name="T0" fmla="*/ 91503282 w 7"/>
              <a:gd name="T1" fmla="*/ 0 h 2"/>
              <a:gd name="T2" fmla="*/ 0 w 7"/>
              <a:gd name="T3" fmla="*/ 178 h 2"/>
              <a:gd name="T4" fmla="*/ 128094205 w 7"/>
              <a:gd name="T5" fmla="*/ 178 h 2"/>
              <a:gd name="T6" fmla="*/ 91503282 w 7"/>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2">
                <a:moveTo>
                  <a:pt x="5" y="0"/>
                </a:moveTo>
                <a:lnTo>
                  <a:pt x="0" y="2"/>
                </a:lnTo>
                <a:lnTo>
                  <a:pt x="7" y="2"/>
                </a:lnTo>
                <a:lnTo>
                  <a:pt x="5"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85" name="MH_Other_75"/>
          <p:cNvSpPr>
            <a:spLocks/>
          </p:cNvSpPr>
          <p:nvPr>
            <p:custDataLst>
              <p:tags r:id="rId75"/>
            </p:custDataLst>
          </p:nvPr>
        </p:nvSpPr>
        <p:spPr bwMode="auto">
          <a:xfrm>
            <a:off x="5892801" y="4629622"/>
            <a:ext cx="22225" cy="15875"/>
          </a:xfrm>
          <a:custGeom>
            <a:avLst/>
            <a:gdLst>
              <a:gd name="T0" fmla="*/ 2147483646 w 28"/>
              <a:gd name="T1" fmla="*/ 1321526722 h 18"/>
              <a:gd name="T2" fmla="*/ 2147483646 w 28"/>
              <a:gd name="T3" fmla="*/ 660374424 h 18"/>
              <a:gd name="T4" fmla="*/ 2147483646 w 28"/>
              <a:gd name="T5" fmla="*/ 660374424 h 18"/>
              <a:gd name="T6" fmla="*/ 2147483646 w 28"/>
              <a:gd name="T7" fmla="*/ 0 h 18"/>
              <a:gd name="T8" fmla="*/ 2147483646 w 28"/>
              <a:gd name="T9" fmla="*/ 1981900264 h 18"/>
              <a:gd name="T10" fmla="*/ 0 w 28"/>
              <a:gd name="T11" fmla="*/ 2147483646 h 18"/>
              <a:gd name="T12" fmla="*/ 527973131 w 28"/>
              <a:gd name="T13" fmla="*/ 2147483646 h 18"/>
              <a:gd name="T14" fmla="*/ 1055945469 w 28"/>
              <a:gd name="T15" fmla="*/ 2147483646 h 18"/>
              <a:gd name="T16" fmla="*/ 2147483646 w 28"/>
              <a:gd name="T17" fmla="*/ 1321526722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 h="18">
                <a:moveTo>
                  <a:pt x="28" y="2"/>
                </a:moveTo>
                <a:cubicBezTo>
                  <a:pt x="28" y="1"/>
                  <a:pt x="28" y="1"/>
                  <a:pt x="28" y="1"/>
                </a:cubicBezTo>
                <a:cubicBezTo>
                  <a:pt x="27" y="1"/>
                  <a:pt x="27" y="1"/>
                  <a:pt x="27" y="1"/>
                </a:cubicBezTo>
                <a:cubicBezTo>
                  <a:pt x="27" y="0"/>
                  <a:pt x="27" y="0"/>
                  <a:pt x="27" y="0"/>
                </a:cubicBezTo>
                <a:cubicBezTo>
                  <a:pt x="25" y="1"/>
                  <a:pt x="23" y="2"/>
                  <a:pt x="21" y="3"/>
                </a:cubicBezTo>
                <a:cubicBezTo>
                  <a:pt x="14" y="6"/>
                  <a:pt x="6" y="12"/>
                  <a:pt x="0" y="18"/>
                </a:cubicBezTo>
                <a:cubicBezTo>
                  <a:pt x="1" y="17"/>
                  <a:pt x="1" y="17"/>
                  <a:pt x="1" y="17"/>
                </a:cubicBezTo>
                <a:cubicBezTo>
                  <a:pt x="2" y="17"/>
                  <a:pt x="2" y="17"/>
                  <a:pt x="2" y="17"/>
                </a:cubicBezTo>
                <a:cubicBezTo>
                  <a:pt x="10" y="10"/>
                  <a:pt x="19" y="5"/>
                  <a:pt x="28" y="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86" name="MH_Other_76"/>
          <p:cNvSpPr>
            <a:spLocks/>
          </p:cNvSpPr>
          <p:nvPr>
            <p:custDataLst>
              <p:tags r:id="rId76"/>
            </p:custDataLst>
          </p:nvPr>
        </p:nvSpPr>
        <p:spPr bwMode="auto">
          <a:xfrm>
            <a:off x="5853113" y="4642322"/>
            <a:ext cx="69850" cy="17463"/>
          </a:xfrm>
          <a:custGeom>
            <a:avLst/>
            <a:gdLst>
              <a:gd name="T0" fmla="*/ 2147483646 w 83"/>
              <a:gd name="T1" fmla="*/ 2147483646 h 21"/>
              <a:gd name="T2" fmla="*/ 2147483646 w 83"/>
              <a:gd name="T3" fmla="*/ 2147483646 h 21"/>
              <a:gd name="T4" fmla="*/ 2147483646 w 83"/>
              <a:gd name="T5" fmla="*/ 2147483646 h 21"/>
              <a:gd name="T6" fmla="*/ 2147483646 w 83"/>
              <a:gd name="T7" fmla="*/ 1721170743 h 21"/>
              <a:gd name="T8" fmla="*/ 2147483646 w 83"/>
              <a:gd name="T9" fmla="*/ 1147216817 h 21"/>
              <a:gd name="T10" fmla="*/ 2147483646 w 83"/>
              <a:gd name="T11" fmla="*/ 1721170743 h 21"/>
              <a:gd name="T12" fmla="*/ 2147483646 w 83"/>
              <a:gd name="T13" fmla="*/ 1147216817 h 21"/>
              <a:gd name="T14" fmla="*/ 2147483646 w 83"/>
              <a:gd name="T15" fmla="*/ 2147483646 h 21"/>
              <a:gd name="T16" fmla="*/ 0 w 83"/>
              <a:gd name="T17" fmla="*/ 2147483646 h 21"/>
              <a:gd name="T18" fmla="*/ 594916658 w 83"/>
              <a:gd name="T19" fmla="*/ 2147483646 h 21"/>
              <a:gd name="T20" fmla="*/ 1189124717 w 83"/>
              <a:gd name="T21" fmla="*/ 2147483646 h 21"/>
              <a:gd name="T22" fmla="*/ 2147483646 w 83"/>
              <a:gd name="T23" fmla="*/ 2147483646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3" h="21">
                <a:moveTo>
                  <a:pt x="74" y="4"/>
                </a:moveTo>
                <a:cubicBezTo>
                  <a:pt x="83" y="6"/>
                  <a:pt x="83" y="6"/>
                  <a:pt x="83" y="6"/>
                </a:cubicBezTo>
                <a:cubicBezTo>
                  <a:pt x="82" y="4"/>
                  <a:pt x="82" y="4"/>
                  <a:pt x="82" y="4"/>
                </a:cubicBezTo>
                <a:cubicBezTo>
                  <a:pt x="74" y="3"/>
                  <a:pt x="74" y="3"/>
                  <a:pt x="74" y="3"/>
                </a:cubicBezTo>
                <a:cubicBezTo>
                  <a:pt x="65" y="2"/>
                  <a:pt x="56" y="1"/>
                  <a:pt x="48" y="2"/>
                </a:cubicBezTo>
                <a:cubicBezTo>
                  <a:pt x="48" y="3"/>
                  <a:pt x="48" y="3"/>
                  <a:pt x="48" y="3"/>
                </a:cubicBezTo>
                <a:cubicBezTo>
                  <a:pt x="47" y="2"/>
                  <a:pt x="47" y="2"/>
                  <a:pt x="47" y="2"/>
                </a:cubicBezTo>
                <a:cubicBezTo>
                  <a:pt x="38" y="3"/>
                  <a:pt x="30" y="5"/>
                  <a:pt x="22" y="8"/>
                </a:cubicBezTo>
                <a:cubicBezTo>
                  <a:pt x="15" y="11"/>
                  <a:pt x="7" y="16"/>
                  <a:pt x="0" y="21"/>
                </a:cubicBezTo>
                <a:cubicBezTo>
                  <a:pt x="1" y="21"/>
                  <a:pt x="1" y="21"/>
                  <a:pt x="1" y="21"/>
                </a:cubicBezTo>
                <a:cubicBezTo>
                  <a:pt x="2" y="21"/>
                  <a:pt x="2" y="21"/>
                  <a:pt x="2" y="21"/>
                </a:cubicBezTo>
                <a:cubicBezTo>
                  <a:pt x="23" y="5"/>
                  <a:pt x="45" y="0"/>
                  <a:pt x="74" y="4"/>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87" name="MH_Other_77"/>
          <p:cNvSpPr>
            <a:spLocks/>
          </p:cNvSpPr>
          <p:nvPr>
            <p:custDataLst>
              <p:tags r:id="rId77"/>
            </p:custDataLst>
          </p:nvPr>
        </p:nvSpPr>
        <p:spPr bwMode="auto">
          <a:xfrm>
            <a:off x="5892800" y="4643910"/>
            <a:ext cx="1588" cy="1587"/>
          </a:xfrm>
          <a:custGeom>
            <a:avLst/>
            <a:gdLst>
              <a:gd name="T0" fmla="*/ 2147483646 w 1"/>
              <a:gd name="T1" fmla="*/ 0 h 1"/>
              <a:gd name="T2" fmla="*/ 0 w 1"/>
              <a:gd name="T3" fmla="*/ 0 h 1"/>
              <a:gd name="T4" fmla="*/ 2147483646 w 1"/>
              <a:gd name="T5" fmla="*/ 2147483646 h 1"/>
              <a:gd name="T6" fmla="*/ 2147483646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1" y="0"/>
                  <a:pt x="1" y="0"/>
                  <a:pt x="0" y="0"/>
                </a:cubicBezTo>
                <a:cubicBezTo>
                  <a:pt x="1" y="1"/>
                  <a:pt x="1" y="1"/>
                  <a:pt x="1" y="1"/>
                </a:cubicBezTo>
                <a:lnTo>
                  <a:pt x="1"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88" name="MH_Other_78"/>
          <p:cNvSpPr>
            <a:spLocks/>
          </p:cNvSpPr>
          <p:nvPr>
            <p:custDataLst>
              <p:tags r:id="rId78"/>
            </p:custDataLst>
          </p:nvPr>
        </p:nvSpPr>
        <p:spPr bwMode="auto">
          <a:xfrm>
            <a:off x="5815014" y="4658196"/>
            <a:ext cx="122237" cy="14288"/>
          </a:xfrm>
          <a:custGeom>
            <a:avLst/>
            <a:gdLst>
              <a:gd name="T0" fmla="*/ 2147483646 w 145"/>
              <a:gd name="T1" fmla="*/ 2147483646 h 18"/>
              <a:gd name="T2" fmla="*/ 2147483646 w 145"/>
              <a:gd name="T3" fmla="*/ 2147483646 h 18"/>
              <a:gd name="T4" fmla="*/ 2147483646 w 145"/>
              <a:gd name="T5" fmla="*/ 2147483646 h 18"/>
              <a:gd name="T6" fmla="*/ 2147483646 w 145"/>
              <a:gd name="T7" fmla="*/ 2147483646 h 18"/>
              <a:gd name="T8" fmla="*/ 2147483646 w 145"/>
              <a:gd name="T9" fmla="*/ 2147483646 h 18"/>
              <a:gd name="T10" fmla="*/ 2147483646 w 145"/>
              <a:gd name="T11" fmla="*/ 2147483646 h 18"/>
              <a:gd name="T12" fmla="*/ 2147483646 w 145"/>
              <a:gd name="T13" fmla="*/ 1045307699 h 18"/>
              <a:gd name="T14" fmla="*/ 2147483646 w 145"/>
              <a:gd name="T15" fmla="*/ 1568277075 h 18"/>
              <a:gd name="T16" fmla="*/ 2147483646 w 145"/>
              <a:gd name="T17" fmla="*/ 1045307699 h 18"/>
              <a:gd name="T18" fmla="*/ 2147483646 w 145"/>
              <a:gd name="T19" fmla="*/ 2147483646 h 18"/>
              <a:gd name="T20" fmla="*/ 0 w 145"/>
              <a:gd name="T21" fmla="*/ 2147483646 h 18"/>
              <a:gd name="T22" fmla="*/ 1195350565 w 145"/>
              <a:gd name="T23" fmla="*/ 2147483646 h 18"/>
              <a:gd name="T24" fmla="*/ 2147483646 w 145"/>
              <a:gd name="T25" fmla="*/ 2147483646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5" h="18">
                <a:moveTo>
                  <a:pt x="74" y="6"/>
                </a:moveTo>
                <a:cubicBezTo>
                  <a:pt x="104" y="12"/>
                  <a:pt x="117" y="14"/>
                  <a:pt x="117" y="14"/>
                </a:cubicBezTo>
                <a:cubicBezTo>
                  <a:pt x="117" y="14"/>
                  <a:pt x="126" y="16"/>
                  <a:pt x="145" y="18"/>
                </a:cubicBezTo>
                <a:cubicBezTo>
                  <a:pt x="144" y="17"/>
                  <a:pt x="144" y="17"/>
                  <a:pt x="144" y="17"/>
                </a:cubicBezTo>
                <a:cubicBezTo>
                  <a:pt x="126" y="15"/>
                  <a:pt x="118" y="13"/>
                  <a:pt x="117" y="13"/>
                </a:cubicBezTo>
                <a:cubicBezTo>
                  <a:pt x="117" y="13"/>
                  <a:pt x="104" y="11"/>
                  <a:pt x="74" y="5"/>
                </a:cubicBezTo>
                <a:cubicBezTo>
                  <a:pt x="65" y="3"/>
                  <a:pt x="56" y="2"/>
                  <a:pt x="48" y="2"/>
                </a:cubicBezTo>
                <a:cubicBezTo>
                  <a:pt x="48" y="3"/>
                  <a:pt x="48" y="3"/>
                  <a:pt x="48" y="3"/>
                </a:cubicBezTo>
                <a:cubicBezTo>
                  <a:pt x="47" y="2"/>
                  <a:pt x="47" y="2"/>
                  <a:pt x="47" y="2"/>
                </a:cubicBezTo>
                <a:cubicBezTo>
                  <a:pt x="38" y="3"/>
                  <a:pt x="30" y="4"/>
                  <a:pt x="22" y="7"/>
                </a:cubicBezTo>
                <a:cubicBezTo>
                  <a:pt x="14" y="9"/>
                  <a:pt x="7" y="13"/>
                  <a:pt x="0" y="18"/>
                </a:cubicBezTo>
                <a:cubicBezTo>
                  <a:pt x="2" y="18"/>
                  <a:pt x="2" y="18"/>
                  <a:pt x="2" y="18"/>
                </a:cubicBezTo>
                <a:cubicBezTo>
                  <a:pt x="24" y="4"/>
                  <a:pt x="46" y="0"/>
                  <a:pt x="74" y="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89" name="MH_Other_79"/>
          <p:cNvSpPr>
            <a:spLocks/>
          </p:cNvSpPr>
          <p:nvPr>
            <p:custDataLst>
              <p:tags r:id="rId79"/>
            </p:custDataLst>
          </p:nvPr>
        </p:nvSpPr>
        <p:spPr bwMode="auto">
          <a:xfrm>
            <a:off x="5854700" y="4659785"/>
            <a:ext cx="0" cy="1587"/>
          </a:xfrm>
          <a:custGeom>
            <a:avLst/>
            <a:gdLst>
              <a:gd name="T0" fmla="*/ 1067 w 1"/>
              <a:gd name="T1" fmla="*/ 0 h 1"/>
              <a:gd name="T2" fmla="*/ 0 w 1"/>
              <a:gd name="T3" fmla="*/ 0 h 1"/>
              <a:gd name="T4" fmla="*/ 1067 w 1"/>
              <a:gd name="T5" fmla="*/ 2147483646 h 1"/>
              <a:gd name="T6" fmla="*/ 1067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1" y="0"/>
                  <a:pt x="1" y="0"/>
                  <a:pt x="0" y="0"/>
                </a:cubicBezTo>
                <a:cubicBezTo>
                  <a:pt x="1" y="1"/>
                  <a:pt x="1" y="1"/>
                  <a:pt x="1" y="1"/>
                </a:cubicBezTo>
                <a:lnTo>
                  <a:pt x="1"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90" name="MH_Other_80"/>
          <p:cNvSpPr>
            <a:spLocks/>
          </p:cNvSpPr>
          <p:nvPr>
            <p:custDataLst>
              <p:tags r:id="rId80"/>
            </p:custDataLst>
          </p:nvPr>
        </p:nvSpPr>
        <p:spPr bwMode="auto">
          <a:xfrm>
            <a:off x="5773738" y="4672485"/>
            <a:ext cx="171450" cy="22225"/>
          </a:xfrm>
          <a:custGeom>
            <a:avLst/>
            <a:gdLst>
              <a:gd name="T0" fmla="*/ 2147483646 w 204"/>
              <a:gd name="T1" fmla="*/ 2147483646 h 28"/>
              <a:gd name="T2" fmla="*/ 2147483646 w 204"/>
              <a:gd name="T3" fmla="*/ 2147483646 h 28"/>
              <a:gd name="T4" fmla="*/ 2147483646 w 204"/>
              <a:gd name="T5" fmla="*/ 2147483646 h 28"/>
              <a:gd name="T6" fmla="*/ 2147483646 w 204"/>
              <a:gd name="T7" fmla="*/ 2147483646 h 28"/>
              <a:gd name="T8" fmla="*/ 2147483646 w 204"/>
              <a:gd name="T9" fmla="*/ 2147483646 h 28"/>
              <a:gd name="T10" fmla="*/ 2147483646 w 204"/>
              <a:gd name="T11" fmla="*/ 2147483646 h 28"/>
              <a:gd name="T12" fmla="*/ 2147483646 w 204"/>
              <a:gd name="T13" fmla="*/ 2147483646 h 28"/>
              <a:gd name="T14" fmla="*/ 2147483646 w 204"/>
              <a:gd name="T15" fmla="*/ 2147483646 h 28"/>
              <a:gd name="T16" fmla="*/ 2147483646 w 204"/>
              <a:gd name="T17" fmla="*/ 2147483646 h 28"/>
              <a:gd name="T18" fmla="*/ 2147483646 w 204"/>
              <a:gd name="T19" fmla="*/ 2147483646 h 28"/>
              <a:gd name="T20" fmla="*/ 2147483646 w 204"/>
              <a:gd name="T21" fmla="*/ 2147483646 h 28"/>
              <a:gd name="T22" fmla="*/ 2147483646 w 204"/>
              <a:gd name="T23" fmla="*/ 2147483646 h 28"/>
              <a:gd name="T24" fmla="*/ 2147483646 w 204"/>
              <a:gd name="T25" fmla="*/ 1055945469 h 28"/>
              <a:gd name="T26" fmla="*/ 2147483646 w 204"/>
              <a:gd name="T27" fmla="*/ 1583918600 h 28"/>
              <a:gd name="T28" fmla="*/ 2147483646 w 204"/>
              <a:gd name="T29" fmla="*/ 1055945469 h 28"/>
              <a:gd name="T30" fmla="*/ 2147483646 w 204"/>
              <a:gd name="T31" fmla="*/ 1055945469 h 28"/>
              <a:gd name="T32" fmla="*/ 2147483646 w 204"/>
              <a:gd name="T33" fmla="*/ 2147483646 h 28"/>
              <a:gd name="T34" fmla="*/ 0 w 204"/>
              <a:gd name="T35" fmla="*/ 2147483646 h 28"/>
              <a:gd name="T36" fmla="*/ 1186653355 w 204"/>
              <a:gd name="T37" fmla="*/ 2147483646 h 28"/>
              <a:gd name="T38" fmla="*/ 1779980453 w 204"/>
              <a:gd name="T39" fmla="*/ 2147483646 h 28"/>
              <a:gd name="T40" fmla="*/ 2147483646 w 204"/>
              <a:gd name="T41" fmla="*/ 214748364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 h="28">
                <a:moveTo>
                  <a:pt x="76" y="7"/>
                </a:moveTo>
                <a:cubicBezTo>
                  <a:pt x="106" y="15"/>
                  <a:pt x="119" y="18"/>
                  <a:pt x="119" y="18"/>
                </a:cubicBezTo>
                <a:cubicBezTo>
                  <a:pt x="119" y="18"/>
                  <a:pt x="132" y="22"/>
                  <a:pt x="164" y="26"/>
                </a:cubicBezTo>
                <a:cubicBezTo>
                  <a:pt x="173" y="28"/>
                  <a:pt x="182" y="28"/>
                  <a:pt x="191" y="27"/>
                </a:cubicBezTo>
                <a:cubicBezTo>
                  <a:pt x="191" y="27"/>
                  <a:pt x="191" y="26"/>
                  <a:pt x="192" y="26"/>
                </a:cubicBezTo>
                <a:cubicBezTo>
                  <a:pt x="192" y="27"/>
                  <a:pt x="192" y="27"/>
                  <a:pt x="192" y="27"/>
                </a:cubicBezTo>
                <a:cubicBezTo>
                  <a:pt x="196" y="26"/>
                  <a:pt x="200" y="25"/>
                  <a:pt x="204" y="24"/>
                </a:cubicBezTo>
                <a:cubicBezTo>
                  <a:pt x="204" y="24"/>
                  <a:pt x="204" y="24"/>
                  <a:pt x="204" y="24"/>
                </a:cubicBezTo>
                <a:cubicBezTo>
                  <a:pt x="203" y="23"/>
                  <a:pt x="203" y="23"/>
                  <a:pt x="203" y="23"/>
                </a:cubicBezTo>
                <a:cubicBezTo>
                  <a:pt x="191" y="26"/>
                  <a:pt x="178" y="27"/>
                  <a:pt x="164" y="25"/>
                </a:cubicBezTo>
                <a:cubicBezTo>
                  <a:pt x="132" y="21"/>
                  <a:pt x="120" y="17"/>
                  <a:pt x="119" y="17"/>
                </a:cubicBezTo>
                <a:cubicBezTo>
                  <a:pt x="119" y="17"/>
                  <a:pt x="106" y="14"/>
                  <a:pt x="76" y="6"/>
                </a:cubicBezTo>
                <a:cubicBezTo>
                  <a:pt x="67" y="4"/>
                  <a:pt x="58" y="2"/>
                  <a:pt x="50" y="2"/>
                </a:cubicBezTo>
                <a:cubicBezTo>
                  <a:pt x="49" y="2"/>
                  <a:pt x="49" y="3"/>
                  <a:pt x="48" y="3"/>
                </a:cubicBezTo>
                <a:cubicBezTo>
                  <a:pt x="48" y="2"/>
                  <a:pt x="48" y="2"/>
                  <a:pt x="48" y="2"/>
                </a:cubicBezTo>
                <a:cubicBezTo>
                  <a:pt x="48" y="2"/>
                  <a:pt x="48" y="2"/>
                  <a:pt x="48" y="2"/>
                </a:cubicBezTo>
                <a:cubicBezTo>
                  <a:pt x="40" y="2"/>
                  <a:pt x="32" y="3"/>
                  <a:pt x="24" y="5"/>
                </a:cubicBezTo>
                <a:cubicBezTo>
                  <a:pt x="16" y="7"/>
                  <a:pt x="8" y="11"/>
                  <a:pt x="0" y="15"/>
                </a:cubicBezTo>
                <a:cubicBezTo>
                  <a:pt x="2" y="15"/>
                  <a:pt x="2" y="15"/>
                  <a:pt x="2" y="15"/>
                </a:cubicBezTo>
                <a:cubicBezTo>
                  <a:pt x="2" y="15"/>
                  <a:pt x="3" y="15"/>
                  <a:pt x="3" y="15"/>
                </a:cubicBezTo>
                <a:cubicBezTo>
                  <a:pt x="26" y="2"/>
                  <a:pt x="48" y="0"/>
                  <a:pt x="76" y="7"/>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91" name="MH_Other_81"/>
          <p:cNvSpPr>
            <a:spLocks/>
          </p:cNvSpPr>
          <p:nvPr>
            <p:custDataLst>
              <p:tags r:id="rId81"/>
            </p:custDataLst>
          </p:nvPr>
        </p:nvSpPr>
        <p:spPr bwMode="auto">
          <a:xfrm>
            <a:off x="5815014" y="4672485"/>
            <a:ext cx="1587" cy="1587"/>
          </a:xfrm>
          <a:custGeom>
            <a:avLst/>
            <a:gdLst>
              <a:gd name="T0" fmla="*/ 0 w 2"/>
              <a:gd name="T1" fmla="*/ 2147483646 h 1"/>
              <a:gd name="T2" fmla="*/ 1119503921 w 2"/>
              <a:gd name="T3" fmla="*/ 0 h 1"/>
              <a:gd name="T4" fmla="*/ 0 w 2"/>
              <a:gd name="T5" fmla="*/ 0 h 1"/>
              <a:gd name="T6" fmla="*/ 0 w 2"/>
              <a:gd name="T7" fmla="*/ 0 h 1"/>
              <a:gd name="T8" fmla="*/ 0 w 2"/>
              <a:gd name="T9" fmla="*/ 2147483646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0" y="1"/>
                </a:moveTo>
                <a:cubicBezTo>
                  <a:pt x="1" y="1"/>
                  <a:pt x="1" y="0"/>
                  <a:pt x="2" y="0"/>
                </a:cubicBezTo>
                <a:cubicBezTo>
                  <a:pt x="0" y="0"/>
                  <a:pt x="0" y="0"/>
                  <a:pt x="0" y="0"/>
                </a:cubicBezTo>
                <a:cubicBezTo>
                  <a:pt x="0" y="0"/>
                  <a:pt x="0" y="0"/>
                  <a:pt x="0" y="0"/>
                </a:cubicBezTo>
                <a:lnTo>
                  <a:pt x="0"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92" name="MH_Other_82"/>
          <p:cNvSpPr>
            <a:spLocks/>
          </p:cNvSpPr>
          <p:nvPr>
            <p:custDataLst>
              <p:tags r:id="rId82"/>
            </p:custDataLst>
          </p:nvPr>
        </p:nvSpPr>
        <p:spPr bwMode="auto">
          <a:xfrm>
            <a:off x="5734051" y="4682010"/>
            <a:ext cx="201613" cy="34925"/>
          </a:xfrm>
          <a:custGeom>
            <a:avLst/>
            <a:gdLst>
              <a:gd name="T0" fmla="*/ 0 w 240"/>
              <a:gd name="T1" fmla="*/ 2147483646 h 40"/>
              <a:gd name="T2" fmla="*/ 593486508 w 240"/>
              <a:gd name="T3" fmla="*/ 2147483646 h 40"/>
              <a:gd name="T4" fmla="*/ 2147483646 w 240"/>
              <a:gd name="T5" fmla="*/ 2147483646 h 40"/>
              <a:gd name="T6" fmla="*/ 2147483646 w 240"/>
              <a:gd name="T7" fmla="*/ 2147483646 h 40"/>
              <a:gd name="T8" fmla="*/ 2147483646 w 240"/>
              <a:gd name="T9" fmla="*/ 2147483646 h 40"/>
              <a:gd name="T10" fmla="*/ 2147483646 w 240"/>
              <a:gd name="T11" fmla="*/ 2147483646 h 40"/>
              <a:gd name="T12" fmla="*/ 2147483646 w 240"/>
              <a:gd name="T13" fmla="*/ 2147483646 h 40"/>
              <a:gd name="T14" fmla="*/ 2147483646 w 240"/>
              <a:gd name="T15" fmla="*/ 2147483646 h 40"/>
              <a:gd name="T16" fmla="*/ 2147483646 w 240"/>
              <a:gd name="T17" fmla="*/ 2147483646 h 40"/>
              <a:gd name="T18" fmla="*/ 2147483646 w 240"/>
              <a:gd name="T19" fmla="*/ 2147483646 h 40"/>
              <a:gd name="T20" fmla="*/ 2147483646 w 240"/>
              <a:gd name="T21" fmla="*/ 2147483646 h 40"/>
              <a:gd name="T22" fmla="*/ 2147483646 w 240"/>
              <a:gd name="T23" fmla="*/ 1287604423 h 40"/>
              <a:gd name="T24" fmla="*/ 2147483646 w 240"/>
              <a:gd name="T25" fmla="*/ 1931025951 h 40"/>
              <a:gd name="T26" fmla="*/ 2147483646 w 240"/>
              <a:gd name="T27" fmla="*/ 1287604423 h 40"/>
              <a:gd name="T28" fmla="*/ 2147483646 w 240"/>
              <a:gd name="T29" fmla="*/ 2147483646 h 40"/>
              <a:gd name="T30" fmla="*/ 0 w 240"/>
              <a:gd name="T31" fmla="*/ 2147483646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0" h="40">
                <a:moveTo>
                  <a:pt x="0" y="12"/>
                </a:moveTo>
                <a:cubicBezTo>
                  <a:pt x="1" y="13"/>
                  <a:pt x="1" y="13"/>
                  <a:pt x="1" y="13"/>
                </a:cubicBezTo>
                <a:cubicBezTo>
                  <a:pt x="25" y="1"/>
                  <a:pt x="48" y="0"/>
                  <a:pt x="76" y="9"/>
                </a:cubicBezTo>
                <a:cubicBezTo>
                  <a:pt x="105" y="19"/>
                  <a:pt x="118" y="22"/>
                  <a:pt x="118" y="23"/>
                </a:cubicBezTo>
                <a:cubicBezTo>
                  <a:pt x="118" y="23"/>
                  <a:pt x="130" y="27"/>
                  <a:pt x="162" y="34"/>
                </a:cubicBezTo>
                <a:cubicBezTo>
                  <a:pt x="192" y="40"/>
                  <a:pt x="218" y="33"/>
                  <a:pt x="240" y="14"/>
                </a:cubicBezTo>
                <a:cubicBezTo>
                  <a:pt x="240" y="14"/>
                  <a:pt x="240" y="14"/>
                  <a:pt x="240" y="14"/>
                </a:cubicBezTo>
                <a:cubicBezTo>
                  <a:pt x="239" y="14"/>
                  <a:pt x="239" y="14"/>
                  <a:pt x="239" y="14"/>
                </a:cubicBezTo>
                <a:cubicBezTo>
                  <a:pt x="217" y="32"/>
                  <a:pt x="191" y="39"/>
                  <a:pt x="162" y="33"/>
                </a:cubicBezTo>
                <a:cubicBezTo>
                  <a:pt x="131" y="26"/>
                  <a:pt x="118" y="21"/>
                  <a:pt x="118" y="21"/>
                </a:cubicBezTo>
                <a:cubicBezTo>
                  <a:pt x="118" y="21"/>
                  <a:pt x="105" y="18"/>
                  <a:pt x="76" y="8"/>
                </a:cubicBezTo>
                <a:cubicBezTo>
                  <a:pt x="67" y="5"/>
                  <a:pt x="59" y="3"/>
                  <a:pt x="51" y="2"/>
                </a:cubicBezTo>
                <a:cubicBezTo>
                  <a:pt x="50" y="3"/>
                  <a:pt x="50" y="3"/>
                  <a:pt x="50" y="3"/>
                </a:cubicBezTo>
                <a:cubicBezTo>
                  <a:pt x="50" y="2"/>
                  <a:pt x="50" y="2"/>
                  <a:pt x="50" y="2"/>
                </a:cubicBezTo>
                <a:cubicBezTo>
                  <a:pt x="41" y="1"/>
                  <a:pt x="32" y="2"/>
                  <a:pt x="24" y="4"/>
                </a:cubicBezTo>
                <a:cubicBezTo>
                  <a:pt x="16" y="5"/>
                  <a:pt x="8" y="8"/>
                  <a:pt x="0" y="1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93" name="MH_Other_83"/>
          <p:cNvSpPr>
            <a:spLocks/>
          </p:cNvSpPr>
          <p:nvPr>
            <p:custDataLst>
              <p:tags r:id="rId83"/>
            </p:custDataLst>
          </p:nvPr>
        </p:nvSpPr>
        <p:spPr bwMode="auto">
          <a:xfrm>
            <a:off x="5934075" y="4693121"/>
            <a:ext cx="1588" cy="1588"/>
          </a:xfrm>
          <a:custGeom>
            <a:avLst/>
            <a:gdLst>
              <a:gd name="T0" fmla="*/ 0 w 1"/>
              <a:gd name="T1" fmla="*/ 1792959984 h 1"/>
              <a:gd name="T2" fmla="*/ 2147483646 w 1"/>
              <a:gd name="T3" fmla="*/ 1792959984 h 1"/>
              <a:gd name="T4" fmla="*/ 2147483646 w 1"/>
              <a:gd name="T5" fmla="*/ 0 h 1"/>
              <a:gd name="T6" fmla="*/ 0 w 1"/>
              <a:gd name="T7" fmla="*/ 1792959984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1" y="1"/>
                  <a:pt x="1" y="1"/>
                  <a:pt x="1" y="1"/>
                </a:cubicBezTo>
                <a:cubicBezTo>
                  <a:pt x="1" y="0"/>
                  <a:pt x="1" y="0"/>
                  <a:pt x="1" y="0"/>
                </a:cubicBezTo>
                <a:cubicBezTo>
                  <a:pt x="0" y="0"/>
                  <a:pt x="0" y="1"/>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94" name="MH_Other_84"/>
          <p:cNvSpPr>
            <a:spLocks/>
          </p:cNvSpPr>
          <p:nvPr>
            <p:custDataLst>
              <p:tags r:id="rId84"/>
            </p:custDataLst>
          </p:nvPr>
        </p:nvSpPr>
        <p:spPr bwMode="auto">
          <a:xfrm>
            <a:off x="5775325" y="4683596"/>
            <a:ext cx="1588" cy="1588"/>
          </a:xfrm>
          <a:custGeom>
            <a:avLst/>
            <a:gdLst>
              <a:gd name="T0" fmla="*/ 2147483646 w 1"/>
              <a:gd name="T1" fmla="*/ 0 h 1"/>
              <a:gd name="T2" fmla="*/ 0 w 1"/>
              <a:gd name="T3" fmla="*/ 0 h 1"/>
              <a:gd name="T4" fmla="*/ 0 w 1"/>
              <a:gd name="T5" fmla="*/ 1792959984 h 1"/>
              <a:gd name="T6" fmla="*/ 2147483646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1" y="0"/>
                  <a:pt x="0" y="0"/>
                  <a:pt x="0" y="0"/>
                </a:cubicBezTo>
                <a:cubicBezTo>
                  <a:pt x="0" y="1"/>
                  <a:pt x="0" y="1"/>
                  <a:pt x="0" y="1"/>
                </a:cubicBezTo>
                <a:lnTo>
                  <a:pt x="1"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95" name="MH_Other_85"/>
          <p:cNvSpPr>
            <a:spLocks/>
          </p:cNvSpPr>
          <p:nvPr>
            <p:custDataLst>
              <p:tags r:id="rId85"/>
            </p:custDataLst>
          </p:nvPr>
        </p:nvSpPr>
        <p:spPr bwMode="auto">
          <a:xfrm>
            <a:off x="5414964" y="4675659"/>
            <a:ext cx="269875" cy="95250"/>
          </a:xfrm>
          <a:custGeom>
            <a:avLst/>
            <a:gdLst>
              <a:gd name="T0" fmla="*/ 2147483646 w 322"/>
              <a:gd name="T1" fmla="*/ 2147483646 h 114"/>
              <a:gd name="T2" fmla="*/ 2147483646 w 322"/>
              <a:gd name="T3" fmla="*/ 2147483646 h 114"/>
              <a:gd name="T4" fmla="*/ 2147483646 w 322"/>
              <a:gd name="T5" fmla="*/ 2147483646 h 114"/>
              <a:gd name="T6" fmla="*/ 2147483646 w 322"/>
              <a:gd name="T7" fmla="*/ 2147483646 h 114"/>
              <a:gd name="T8" fmla="*/ 2147483646 w 322"/>
              <a:gd name="T9" fmla="*/ 2147483646 h 114"/>
              <a:gd name="T10" fmla="*/ 2147483646 w 322"/>
              <a:gd name="T11" fmla="*/ 2147483646 h 114"/>
              <a:gd name="T12" fmla="*/ 2147483646 w 322"/>
              <a:gd name="T13" fmla="*/ 2147483646 h 114"/>
              <a:gd name="T14" fmla="*/ 2147483646 w 322"/>
              <a:gd name="T15" fmla="*/ 2147483646 h 114"/>
              <a:gd name="T16" fmla="*/ 2147483646 w 322"/>
              <a:gd name="T17" fmla="*/ 2147483646 h 114"/>
              <a:gd name="T18" fmla="*/ 2147483646 w 322"/>
              <a:gd name="T19" fmla="*/ 2147483646 h 114"/>
              <a:gd name="T20" fmla="*/ 2147483646 w 322"/>
              <a:gd name="T21" fmla="*/ 2147483646 h 114"/>
              <a:gd name="T22" fmla="*/ 2147483646 w 322"/>
              <a:gd name="T23" fmla="*/ 2147483646 h 114"/>
              <a:gd name="T24" fmla="*/ 2147483646 w 322"/>
              <a:gd name="T25" fmla="*/ 2147483646 h 114"/>
              <a:gd name="T26" fmla="*/ 2147483646 w 322"/>
              <a:gd name="T27" fmla="*/ 2147483646 h 114"/>
              <a:gd name="T28" fmla="*/ 2147483646 w 322"/>
              <a:gd name="T29" fmla="*/ 2147483646 h 114"/>
              <a:gd name="T30" fmla="*/ 2147483646 w 322"/>
              <a:gd name="T31" fmla="*/ 2147483646 h 114"/>
              <a:gd name="T32" fmla="*/ 2147483646 w 322"/>
              <a:gd name="T33" fmla="*/ 2147483646 h 114"/>
              <a:gd name="T34" fmla="*/ 2147483646 w 322"/>
              <a:gd name="T35" fmla="*/ 2147483646 h 114"/>
              <a:gd name="T36" fmla="*/ 2147483646 w 322"/>
              <a:gd name="T37" fmla="*/ 2147483646 h 114"/>
              <a:gd name="T38" fmla="*/ 2147483646 w 322"/>
              <a:gd name="T39" fmla="*/ 2147483646 h 114"/>
              <a:gd name="T40" fmla="*/ 2147483646 w 322"/>
              <a:gd name="T41" fmla="*/ 2147483646 h 114"/>
              <a:gd name="T42" fmla="*/ 2147483646 w 322"/>
              <a:gd name="T43" fmla="*/ 2147483646 h 114"/>
              <a:gd name="T44" fmla="*/ 2147483646 w 322"/>
              <a:gd name="T45" fmla="*/ 2147483646 h 114"/>
              <a:gd name="T46" fmla="*/ 2147483646 w 322"/>
              <a:gd name="T47" fmla="*/ 2147483646 h 114"/>
              <a:gd name="T48" fmla="*/ 2147483646 w 322"/>
              <a:gd name="T49" fmla="*/ 2147483646 h 114"/>
              <a:gd name="T50" fmla="*/ 2147483646 w 322"/>
              <a:gd name="T51" fmla="*/ 2147483646 h 114"/>
              <a:gd name="T52" fmla="*/ 2147483646 w 322"/>
              <a:gd name="T53" fmla="*/ 2147483646 h 114"/>
              <a:gd name="T54" fmla="*/ 2147483646 w 322"/>
              <a:gd name="T55" fmla="*/ 2147483646 h 114"/>
              <a:gd name="T56" fmla="*/ 2147483646 w 322"/>
              <a:gd name="T57" fmla="*/ 2147483646 h 114"/>
              <a:gd name="T58" fmla="*/ 2147483646 w 322"/>
              <a:gd name="T59" fmla="*/ 2147483646 h 114"/>
              <a:gd name="T60" fmla="*/ 2147483646 w 322"/>
              <a:gd name="T61" fmla="*/ 2147483646 h 114"/>
              <a:gd name="T62" fmla="*/ 2147483646 w 322"/>
              <a:gd name="T63" fmla="*/ 0 h 114"/>
              <a:gd name="T64" fmla="*/ 2147483646 w 322"/>
              <a:gd name="T65" fmla="*/ 587803625 h 114"/>
              <a:gd name="T66" fmla="*/ 2147483646 w 322"/>
              <a:gd name="T67" fmla="*/ 2147483646 h 114"/>
              <a:gd name="T68" fmla="*/ 2147483646 w 322"/>
              <a:gd name="T69" fmla="*/ 2147483646 h 114"/>
              <a:gd name="T70" fmla="*/ 2147483646 w 322"/>
              <a:gd name="T71" fmla="*/ 2147483646 h 114"/>
              <a:gd name="T72" fmla="*/ 2147483646 w 322"/>
              <a:gd name="T73" fmla="*/ 2147483646 h 114"/>
              <a:gd name="T74" fmla="*/ 590758051 w 322"/>
              <a:gd name="T75" fmla="*/ 2147483646 h 114"/>
              <a:gd name="T76" fmla="*/ 0 w 322"/>
              <a:gd name="T77" fmla="*/ 2147483646 h 114"/>
              <a:gd name="T78" fmla="*/ 0 w 322"/>
              <a:gd name="T79" fmla="*/ 2147483646 h 114"/>
              <a:gd name="T80" fmla="*/ 2147483646 w 322"/>
              <a:gd name="T81" fmla="*/ 2147483646 h 1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22" h="114">
                <a:moveTo>
                  <a:pt x="43" y="87"/>
                </a:moveTo>
                <a:cubicBezTo>
                  <a:pt x="58" y="96"/>
                  <a:pt x="75" y="99"/>
                  <a:pt x="94" y="97"/>
                </a:cubicBezTo>
                <a:cubicBezTo>
                  <a:pt x="94" y="97"/>
                  <a:pt x="94" y="97"/>
                  <a:pt x="94" y="97"/>
                </a:cubicBezTo>
                <a:cubicBezTo>
                  <a:pt x="111" y="105"/>
                  <a:pt x="130" y="108"/>
                  <a:pt x="149" y="105"/>
                </a:cubicBezTo>
                <a:cubicBezTo>
                  <a:pt x="166" y="112"/>
                  <a:pt x="184" y="113"/>
                  <a:pt x="203" y="109"/>
                </a:cubicBezTo>
                <a:cubicBezTo>
                  <a:pt x="219" y="114"/>
                  <a:pt x="238" y="114"/>
                  <a:pt x="256" y="109"/>
                </a:cubicBezTo>
                <a:cubicBezTo>
                  <a:pt x="273" y="114"/>
                  <a:pt x="292" y="113"/>
                  <a:pt x="310" y="107"/>
                </a:cubicBezTo>
                <a:cubicBezTo>
                  <a:pt x="309" y="106"/>
                  <a:pt x="309" y="106"/>
                  <a:pt x="309" y="106"/>
                </a:cubicBezTo>
                <a:cubicBezTo>
                  <a:pt x="313" y="107"/>
                  <a:pt x="317" y="108"/>
                  <a:pt x="322" y="108"/>
                </a:cubicBezTo>
                <a:cubicBezTo>
                  <a:pt x="321" y="108"/>
                  <a:pt x="321" y="108"/>
                  <a:pt x="321" y="108"/>
                </a:cubicBezTo>
                <a:cubicBezTo>
                  <a:pt x="321" y="107"/>
                  <a:pt x="321" y="107"/>
                  <a:pt x="321" y="107"/>
                </a:cubicBezTo>
                <a:cubicBezTo>
                  <a:pt x="319" y="84"/>
                  <a:pt x="319" y="84"/>
                  <a:pt x="319" y="84"/>
                </a:cubicBezTo>
                <a:cubicBezTo>
                  <a:pt x="319" y="82"/>
                  <a:pt x="319" y="82"/>
                  <a:pt x="319" y="82"/>
                </a:cubicBezTo>
                <a:cubicBezTo>
                  <a:pt x="316" y="49"/>
                  <a:pt x="316" y="49"/>
                  <a:pt x="316" y="49"/>
                </a:cubicBezTo>
                <a:cubicBezTo>
                  <a:pt x="316" y="47"/>
                  <a:pt x="316" y="47"/>
                  <a:pt x="316" y="47"/>
                </a:cubicBezTo>
                <a:cubicBezTo>
                  <a:pt x="314" y="27"/>
                  <a:pt x="314" y="27"/>
                  <a:pt x="314" y="27"/>
                </a:cubicBezTo>
                <a:cubicBezTo>
                  <a:pt x="314" y="27"/>
                  <a:pt x="314" y="27"/>
                  <a:pt x="314" y="27"/>
                </a:cubicBezTo>
                <a:cubicBezTo>
                  <a:pt x="314" y="26"/>
                  <a:pt x="314" y="26"/>
                  <a:pt x="314" y="26"/>
                </a:cubicBezTo>
                <a:cubicBezTo>
                  <a:pt x="314" y="26"/>
                  <a:pt x="314" y="26"/>
                  <a:pt x="314" y="26"/>
                </a:cubicBezTo>
                <a:cubicBezTo>
                  <a:pt x="312" y="26"/>
                  <a:pt x="310" y="26"/>
                  <a:pt x="308" y="27"/>
                </a:cubicBezTo>
                <a:cubicBezTo>
                  <a:pt x="300" y="27"/>
                  <a:pt x="291" y="29"/>
                  <a:pt x="283" y="32"/>
                </a:cubicBezTo>
                <a:cubicBezTo>
                  <a:pt x="274" y="30"/>
                  <a:pt x="266" y="29"/>
                  <a:pt x="258" y="29"/>
                </a:cubicBezTo>
                <a:cubicBezTo>
                  <a:pt x="250" y="29"/>
                  <a:pt x="241" y="31"/>
                  <a:pt x="233" y="33"/>
                </a:cubicBezTo>
                <a:cubicBezTo>
                  <a:pt x="225" y="31"/>
                  <a:pt x="217" y="29"/>
                  <a:pt x="208" y="29"/>
                </a:cubicBezTo>
                <a:cubicBezTo>
                  <a:pt x="200" y="28"/>
                  <a:pt x="192" y="29"/>
                  <a:pt x="184" y="31"/>
                </a:cubicBezTo>
                <a:cubicBezTo>
                  <a:pt x="176" y="28"/>
                  <a:pt x="169" y="26"/>
                  <a:pt x="161" y="25"/>
                </a:cubicBezTo>
                <a:cubicBezTo>
                  <a:pt x="153" y="25"/>
                  <a:pt x="144" y="25"/>
                  <a:pt x="135" y="26"/>
                </a:cubicBezTo>
                <a:cubicBezTo>
                  <a:pt x="127" y="23"/>
                  <a:pt x="120" y="20"/>
                  <a:pt x="112" y="19"/>
                </a:cubicBezTo>
                <a:cubicBezTo>
                  <a:pt x="104" y="18"/>
                  <a:pt x="95" y="18"/>
                  <a:pt x="86" y="18"/>
                </a:cubicBezTo>
                <a:cubicBezTo>
                  <a:pt x="79" y="14"/>
                  <a:pt x="71" y="11"/>
                  <a:pt x="63" y="9"/>
                </a:cubicBezTo>
                <a:cubicBezTo>
                  <a:pt x="55" y="8"/>
                  <a:pt x="47" y="7"/>
                  <a:pt x="38" y="7"/>
                </a:cubicBezTo>
                <a:cubicBezTo>
                  <a:pt x="33" y="4"/>
                  <a:pt x="28" y="2"/>
                  <a:pt x="23" y="0"/>
                </a:cubicBezTo>
                <a:cubicBezTo>
                  <a:pt x="22" y="1"/>
                  <a:pt x="22" y="1"/>
                  <a:pt x="22" y="1"/>
                </a:cubicBezTo>
                <a:cubicBezTo>
                  <a:pt x="17" y="20"/>
                  <a:pt x="17" y="20"/>
                  <a:pt x="17" y="20"/>
                </a:cubicBezTo>
                <a:cubicBezTo>
                  <a:pt x="17" y="21"/>
                  <a:pt x="17" y="21"/>
                  <a:pt x="17" y="21"/>
                </a:cubicBezTo>
                <a:cubicBezTo>
                  <a:pt x="7" y="54"/>
                  <a:pt x="7" y="54"/>
                  <a:pt x="7" y="54"/>
                </a:cubicBezTo>
                <a:cubicBezTo>
                  <a:pt x="7" y="55"/>
                  <a:pt x="7" y="55"/>
                  <a:pt x="7" y="55"/>
                </a:cubicBezTo>
                <a:cubicBezTo>
                  <a:pt x="1" y="77"/>
                  <a:pt x="1" y="77"/>
                  <a:pt x="1" y="77"/>
                </a:cubicBezTo>
                <a:cubicBezTo>
                  <a:pt x="0" y="78"/>
                  <a:pt x="0" y="78"/>
                  <a:pt x="0" y="78"/>
                </a:cubicBezTo>
                <a:cubicBezTo>
                  <a:pt x="0" y="79"/>
                  <a:pt x="0" y="79"/>
                  <a:pt x="0" y="79"/>
                </a:cubicBezTo>
                <a:cubicBezTo>
                  <a:pt x="13" y="85"/>
                  <a:pt x="27" y="88"/>
                  <a:pt x="43" y="87"/>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96" name="MH_Other_86"/>
          <p:cNvSpPr>
            <a:spLocks/>
          </p:cNvSpPr>
          <p:nvPr>
            <p:custDataLst>
              <p:tags r:id="rId86"/>
            </p:custDataLst>
          </p:nvPr>
        </p:nvSpPr>
        <p:spPr bwMode="auto">
          <a:xfrm>
            <a:off x="5446713" y="4680422"/>
            <a:ext cx="182562" cy="92075"/>
          </a:xfrm>
          <a:custGeom>
            <a:avLst/>
            <a:gdLst>
              <a:gd name="T0" fmla="*/ 2147483646 w 218"/>
              <a:gd name="T1" fmla="*/ 2147483646 h 109"/>
              <a:gd name="T2" fmla="*/ 2147483646 w 218"/>
              <a:gd name="T3" fmla="*/ 2147483646 h 109"/>
              <a:gd name="T4" fmla="*/ 2147483646 w 218"/>
              <a:gd name="T5" fmla="*/ 2147483646 h 109"/>
              <a:gd name="T6" fmla="*/ 2147483646 w 218"/>
              <a:gd name="T7" fmla="*/ 1195926697 h 109"/>
              <a:gd name="T8" fmla="*/ 0 w 218"/>
              <a:gd name="T9" fmla="*/ 0 h 109"/>
              <a:gd name="T10" fmla="*/ 1180298502 w 218"/>
              <a:gd name="T11" fmla="*/ 1195926697 h 109"/>
              <a:gd name="T12" fmla="*/ 2147483646 w 218"/>
              <a:gd name="T13" fmla="*/ 2147483646 h 109"/>
              <a:gd name="T14" fmla="*/ 2147483646 w 218"/>
              <a:gd name="T15" fmla="*/ 2147483646 h 109"/>
              <a:gd name="T16" fmla="*/ 2147483646 w 218"/>
              <a:gd name="T17" fmla="*/ 2147483646 h 109"/>
              <a:gd name="T18" fmla="*/ 2147483646 w 218"/>
              <a:gd name="T19" fmla="*/ 2147483646 h 109"/>
              <a:gd name="T20" fmla="*/ 2147483646 w 218"/>
              <a:gd name="T21" fmla="*/ 2147483646 h 109"/>
              <a:gd name="T22" fmla="*/ 2147483646 w 218"/>
              <a:gd name="T23" fmla="*/ 2147483646 h 109"/>
              <a:gd name="T24" fmla="*/ 2147483646 w 218"/>
              <a:gd name="T25" fmla="*/ 2147483646 h 109"/>
              <a:gd name="T26" fmla="*/ 2147483646 w 218"/>
              <a:gd name="T27" fmla="*/ 2147483646 h 109"/>
              <a:gd name="T28" fmla="*/ 2147483646 w 218"/>
              <a:gd name="T29" fmla="*/ 2147483646 h 109"/>
              <a:gd name="T30" fmla="*/ 2147483646 w 218"/>
              <a:gd name="T31" fmla="*/ 2147483646 h 10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8" h="109">
                <a:moveTo>
                  <a:pt x="138" y="86"/>
                </a:moveTo>
                <a:cubicBezTo>
                  <a:pt x="113" y="67"/>
                  <a:pt x="103" y="58"/>
                  <a:pt x="103" y="58"/>
                </a:cubicBezTo>
                <a:cubicBezTo>
                  <a:pt x="103" y="58"/>
                  <a:pt x="93" y="49"/>
                  <a:pt x="70" y="28"/>
                </a:cubicBezTo>
                <a:cubicBezTo>
                  <a:pt x="56" y="15"/>
                  <a:pt x="41" y="6"/>
                  <a:pt x="25" y="2"/>
                </a:cubicBezTo>
                <a:cubicBezTo>
                  <a:pt x="17" y="1"/>
                  <a:pt x="9" y="0"/>
                  <a:pt x="0" y="0"/>
                </a:cubicBezTo>
                <a:cubicBezTo>
                  <a:pt x="2" y="2"/>
                  <a:pt x="2" y="2"/>
                  <a:pt x="2" y="2"/>
                </a:cubicBezTo>
                <a:cubicBezTo>
                  <a:pt x="28" y="1"/>
                  <a:pt x="49" y="10"/>
                  <a:pt x="70" y="29"/>
                </a:cubicBezTo>
                <a:cubicBezTo>
                  <a:pt x="92" y="50"/>
                  <a:pt x="102" y="59"/>
                  <a:pt x="102" y="59"/>
                </a:cubicBezTo>
                <a:cubicBezTo>
                  <a:pt x="102" y="59"/>
                  <a:pt x="112" y="68"/>
                  <a:pt x="137" y="87"/>
                </a:cubicBezTo>
                <a:cubicBezTo>
                  <a:pt x="145" y="93"/>
                  <a:pt x="154" y="98"/>
                  <a:pt x="162" y="101"/>
                </a:cubicBezTo>
                <a:cubicBezTo>
                  <a:pt x="164" y="101"/>
                  <a:pt x="164" y="101"/>
                  <a:pt x="164" y="101"/>
                </a:cubicBezTo>
                <a:cubicBezTo>
                  <a:pt x="165" y="102"/>
                  <a:pt x="165" y="102"/>
                  <a:pt x="165" y="102"/>
                </a:cubicBezTo>
                <a:cubicBezTo>
                  <a:pt x="165" y="102"/>
                  <a:pt x="165" y="102"/>
                  <a:pt x="165" y="102"/>
                </a:cubicBezTo>
                <a:cubicBezTo>
                  <a:pt x="182" y="107"/>
                  <a:pt x="200" y="107"/>
                  <a:pt x="218" y="102"/>
                </a:cubicBezTo>
                <a:cubicBezTo>
                  <a:pt x="217" y="101"/>
                  <a:pt x="217" y="101"/>
                  <a:pt x="217" y="101"/>
                </a:cubicBezTo>
                <a:cubicBezTo>
                  <a:pt x="189" y="109"/>
                  <a:pt x="163" y="105"/>
                  <a:pt x="138" y="8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97" name="MH_Other_87"/>
          <p:cNvSpPr>
            <a:spLocks/>
          </p:cNvSpPr>
          <p:nvPr>
            <p:custDataLst>
              <p:tags r:id="rId87"/>
            </p:custDataLst>
          </p:nvPr>
        </p:nvSpPr>
        <p:spPr bwMode="auto">
          <a:xfrm>
            <a:off x="5432425" y="4675659"/>
            <a:ext cx="152400" cy="95250"/>
          </a:xfrm>
          <a:custGeom>
            <a:avLst/>
            <a:gdLst>
              <a:gd name="T0" fmla="*/ 596223322 w 181"/>
              <a:gd name="T1" fmla="*/ 0 h 114"/>
              <a:gd name="T2" fmla="*/ 0 w 181"/>
              <a:gd name="T3" fmla="*/ 587803625 h 114"/>
              <a:gd name="T4" fmla="*/ 2147483646 w 181"/>
              <a:gd name="T5" fmla="*/ 2147483646 h 114"/>
              <a:gd name="T6" fmla="*/ 2147483646 w 181"/>
              <a:gd name="T7" fmla="*/ 2147483646 h 114"/>
              <a:gd name="T8" fmla="*/ 2147483646 w 181"/>
              <a:gd name="T9" fmla="*/ 2147483646 h 114"/>
              <a:gd name="T10" fmla="*/ 2147483646 w 181"/>
              <a:gd name="T11" fmla="*/ 2147483646 h 114"/>
              <a:gd name="T12" fmla="*/ 2147483646 w 181"/>
              <a:gd name="T13" fmla="*/ 2147483646 h 114"/>
              <a:gd name="T14" fmla="*/ 2147483646 w 181"/>
              <a:gd name="T15" fmla="*/ 2147483646 h 114"/>
              <a:gd name="T16" fmla="*/ 2147483646 w 181"/>
              <a:gd name="T17" fmla="*/ 2147483646 h 114"/>
              <a:gd name="T18" fmla="*/ 2147483646 w 181"/>
              <a:gd name="T19" fmla="*/ 2147483646 h 114"/>
              <a:gd name="T20" fmla="*/ 2147483646 w 181"/>
              <a:gd name="T21" fmla="*/ 2147483646 h 114"/>
              <a:gd name="T22" fmla="*/ 2147483646 w 181"/>
              <a:gd name="T23" fmla="*/ 2147483646 h 114"/>
              <a:gd name="T24" fmla="*/ 2147483646 w 181"/>
              <a:gd name="T25" fmla="*/ 2147483646 h 114"/>
              <a:gd name="T26" fmla="*/ 2147483646 w 181"/>
              <a:gd name="T27" fmla="*/ 2147483646 h 114"/>
              <a:gd name="T28" fmla="*/ 2147483646 w 181"/>
              <a:gd name="T29" fmla="*/ 2147483646 h 114"/>
              <a:gd name="T30" fmla="*/ 2147483646 w 181"/>
              <a:gd name="T31" fmla="*/ 2147483646 h 114"/>
              <a:gd name="T32" fmla="*/ 2147483646 w 181"/>
              <a:gd name="T33" fmla="*/ 2147483646 h 114"/>
              <a:gd name="T34" fmla="*/ 596223322 w 181"/>
              <a:gd name="T35" fmla="*/ 0 h 1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1" h="114">
                <a:moveTo>
                  <a:pt x="1" y="0"/>
                </a:moveTo>
                <a:cubicBezTo>
                  <a:pt x="0" y="1"/>
                  <a:pt x="0" y="1"/>
                  <a:pt x="0" y="1"/>
                </a:cubicBezTo>
                <a:cubicBezTo>
                  <a:pt x="14" y="6"/>
                  <a:pt x="26" y="14"/>
                  <a:pt x="38" y="27"/>
                </a:cubicBezTo>
                <a:cubicBezTo>
                  <a:pt x="59" y="49"/>
                  <a:pt x="69" y="58"/>
                  <a:pt x="69" y="58"/>
                </a:cubicBezTo>
                <a:cubicBezTo>
                  <a:pt x="69" y="58"/>
                  <a:pt x="78" y="68"/>
                  <a:pt x="102" y="89"/>
                </a:cubicBezTo>
                <a:cubicBezTo>
                  <a:pt x="109" y="95"/>
                  <a:pt x="117" y="100"/>
                  <a:pt x="125" y="104"/>
                </a:cubicBezTo>
                <a:cubicBezTo>
                  <a:pt x="125" y="104"/>
                  <a:pt x="126" y="104"/>
                  <a:pt x="126" y="104"/>
                </a:cubicBezTo>
                <a:cubicBezTo>
                  <a:pt x="126" y="104"/>
                  <a:pt x="126" y="104"/>
                  <a:pt x="126" y="104"/>
                </a:cubicBezTo>
                <a:cubicBezTo>
                  <a:pt x="143" y="112"/>
                  <a:pt x="162" y="113"/>
                  <a:pt x="181" y="109"/>
                </a:cubicBezTo>
                <a:cubicBezTo>
                  <a:pt x="178" y="108"/>
                  <a:pt x="178" y="108"/>
                  <a:pt x="178" y="108"/>
                </a:cubicBezTo>
                <a:cubicBezTo>
                  <a:pt x="151" y="114"/>
                  <a:pt x="126" y="107"/>
                  <a:pt x="103" y="88"/>
                </a:cubicBezTo>
                <a:cubicBezTo>
                  <a:pt x="79" y="68"/>
                  <a:pt x="70" y="58"/>
                  <a:pt x="70" y="58"/>
                </a:cubicBezTo>
                <a:cubicBezTo>
                  <a:pt x="70" y="57"/>
                  <a:pt x="60" y="48"/>
                  <a:pt x="39" y="26"/>
                </a:cubicBezTo>
                <a:cubicBezTo>
                  <a:pt x="32" y="19"/>
                  <a:pt x="25" y="13"/>
                  <a:pt x="18" y="9"/>
                </a:cubicBezTo>
                <a:cubicBezTo>
                  <a:pt x="16" y="9"/>
                  <a:pt x="16" y="9"/>
                  <a:pt x="16" y="9"/>
                </a:cubicBezTo>
                <a:cubicBezTo>
                  <a:pt x="16" y="7"/>
                  <a:pt x="16" y="7"/>
                  <a:pt x="16" y="7"/>
                </a:cubicBezTo>
                <a:cubicBezTo>
                  <a:pt x="16" y="7"/>
                  <a:pt x="16" y="7"/>
                  <a:pt x="16" y="7"/>
                </a:cubicBezTo>
                <a:cubicBezTo>
                  <a:pt x="11" y="4"/>
                  <a:pt x="6" y="2"/>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98" name="MH_Other_88"/>
          <p:cNvSpPr>
            <a:spLocks/>
          </p:cNvSpPr>
          <p:nvPr>
            <p:custDataLst>
              <p:tags r:id="rId88"/>
            </p:custDataLst>
          </p:nvPr>
        </p:nvSpPr>
        <p:spPr bwMode="auto">
          <a:xfrm>
            <a:off x="5446714" y="4680421"/>
            <a:ext cx="1587" cy="1588"/>
          </a:xfrm>
          <a:custGeom>
            <a:avLst/>
            <a:gdLst>
              <a:gd name="T0" fmla="*/ 0 w 4"/>
              <a:gd name="T1" fmla="*/ 224119998 h 4"/>
              <a:gd name="T2" fmla="*/ 223838018 w 4"/>
              <a:gd name="T3" fmla="*/ 224119998 h 4"/>
              <a:gd name="T4" fmla="*/ 0 w 4"/>
              <a:gd name="T5" fmla="*/ 0 h 4"/>
              <a:gd name="T6" fmla="*/ 0 w 4"/>
              <a:gd name="T7" fmla="*/ 0 h 4"/>
              <a:gd name="T8" fmla="*/ 0 w 4"/>
              <a:gd name="T9" fmla="*/ 224119998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4">
                <a:moveTo>
                  <a:pt x="0" y="4"/>
                </a:moveTo>
                <a:lnTo>
                  <a:pt x="4" y="4"/>
                </a:lnTo>
                <a:lnTo>
                  <a:pt x="0" y="0"/>
                </a:lnTo>
                <a:lnTo>
                  <a:pt x="0" y="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99" name="MH_Other_89"/>
          <p:cNvSpPr>
            <a:spLocks/>
          </p:cNvSpPr>
          <p:nvPr>
            <p:custDataLst>
              <p:tags r:id="rId89"/>
            </p:custDataLst>
          </p:nvPr>
        </p:nvSpPr>
        <p:spPr bwMode="auto">
          <a:xfrm>
            <a:off x="5583239" y="4766146"/>
            <a:ext cx="1587" cy="0"/>
          </a:xfrm>
          <a:custGeom>
            <a:avLst/>
            <a:gdLst>
              <a:gd name="T0" fmla="*/ 91388075 w 7"/>
              <a:gd name="T1" fmla="*/ 0 h 2"/>
              <a:gd name="T2" fmla="*/ 0 w 7"/>
              <a:gd name="T3" fmla="*/ 0 h 2"/>
              <a:gd name="T4" fmla="*/ 127933058 w 7"/>
              <a:gd name="T5" fmla="*/ 178 h 2"/>
              <a:gd name="T6" fmla="*/ 127933058 w 7"/>
              <a:gd name="T7" fmla="*/ 178 h 2"/>
              <a:gd name="T8" fmla="*/ 91388075 w 7"/>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2">
                <a:moveTo>
                  <a:pt x="5" y="0"/>
                </a:moveTo>
                <a:lnTo>
                  <a:pt x="0" y="0"/>
                </a:lnTo>
                <a:lnTo>
                  <a:pt x="7" y="2"/>
                </a:lnTo>
                <a:lnTo>
                  <a:pt x="5"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00" name="MH_Other_90"/>
          <p:cNvSpPr>
            <a:spLocks/>
          </p:cNvSpPr>
          <p:nvPr>
            <p:custDataLst>
              <p:tags r:id="rId90"/>
            </p:custDataLst>
          </p:nvPr>
        </p:nvSpPr>
        <p:spPr bwMode="auto">
          <a:xfrm>
            <a:off x="5429250" y="4691534"/>
            <a:ext cx="109538" cy="74612"/>
          </a:xfrm>
          <a:custGeom>
            <a:avLst/>
            <a:gdLst>
              <a:gd name="T0" fmla="*/ 2147483646 w 132"/>
              <a:gd name="T1" fmla="*/ 2147483646 h 88"/>
              <a:gd name="T2" fmla="*/ 2147483646 w 132"/>
              <a:gd name="T3" fmla="*/ 2147483646 h 88"/>
              <a:gd name="T4" fmla="*/ 0 w 132"/>
              <a:gd name="T5" fmla="*/ 0 h 88"/>
              <a:gd name="T6" fmla="*/ 0 w 132"/>
              <a:gd name="T7" fmla="*/ 606728675 h 88"/>
              <a:gd name="T8" fmla="*/ 2147483646 w 132"/>
              <a:gd name="T9" fmla="*/ 2147483646 h 88"/>
              <a:gd name="T10" fmla="*/ 2147483646 w 132"/>
              <a:gd name="T11" fmla="*/ 2147483646 h 88"/>
              <a:gd name="T12" fmla="*/ 2147483646 w 132"/>
              <a:gd name="T13" fmla="*/ 2147483646 h 88"/>
              <a:gd name="T14" fmla="*/ 2147483646 w 132"/>
              <a:gd name="T15" fmla="*/ 2147483646 h 88"/>
              <a:gd name="T16" fmla="*/ 2147483646 w 132"/>
              <a:gd name="T17" fmla="*/ 2147483646 h 88"/>
              <a:gd name="T18" fmla="*/ 2147483646 w 132"/>
              <a:gd name="T19" fmla="*/ 2147483646 h 88"/>
              <a:gd name="T20" fmla="*/ 2147483646 w 132"/>
              <a:gd name="T21" fmla="*/ 2147483646 h 88"/>
              <a:gd name="T22" fmla="*/ 2147483646 w 132"/>
              <a:gd name="T23" fmla="*/ 2147483646 h 88"/>
              <a:gd name="T24" fmla="*/ 2147483646 w 132"/>
              <a:gd name="T25" fmla="*/ 2147483646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2" h="88">
                <a:moveTo>
                  <a:pt x="55" y="59"/>
                </a:moveTo>
                <a:cubicBezTo>
                  <a:pt x="32" y="37"/>
                  <a:pt x="24" y="27"/>
                  <a:pt x="23" y="27"/>
                </a:cubicBezTo>
                <a:cubicBezTo>
                  <a:pt x="0" y="0"/>
                  <a:pt x="0" y="0"/>
                  <a:pt x="0" y="0"/>
                </a:cubicBezTo>
                <a:cubicBezTo>
                  <a:pt x="0" y="1"/>
                  <a:pt x="0" y="1"/>
                  <a:pt x="0" y="1"/>
                </a:cubicBezTo>
                <a:cubicBezTo>
                  <a:pt x="22" y="28"/>
                  <a:pt x="22" y="28"/>
                  <a:pt x="22" y="28"/>
                </a:cubicBezTo>
                <a:cubicBezTo>
                  <a:pt x="23" y="28"/>
                  <a:pt x="31" y="38"/>
                  <a:pt x="54" y="60"/>
                </a:cubicBezTo>
                <a:cubicBezTo>
                  <a:pt x="61" y="67"/>
                  <a:pt x="68" y="72"/>
                  <a:pt x="76" y="76"/>
                </a:cubicBezTo>
                <a:cubicBezTo>
                  <a:pt x="76" y="76"/>
                  <a:pt x="77" y="76"/>
                  <a:pt x="77" y="76"/>
                </a:cubicBezTo>
                <a:cubicBezTo>
                  <a:pt x="77" y="77"/>
                  <a:pt x="77" y="77"/>
                  <a:pt x="77" y="77"/>
                </a:cubicBezTo>
                <a:cubicBezTo>
                  <a:pt x="94" y="85"/>
                  <a:pt x="113" y="88"/>
                  <a:pt x="132" y="84"/>
                </a:cubicBezTo>
                <a:cubicBezTo>
                  <a:pt x="131" y="84"/>
                  <a:pt x="131" y="84"/>
                  <a:pt x="131" y="84"/>
                </a:cubicBezTo>
                <a:cubicBezTo>
                  <a:pt x="130" y="84"/>
                  <a:pt x="130" y="84"/>
                  <a:pt x="130" y="84"/>
                </a:cubicBezTo>
                <a:cubicBezTo>
                  <a:pt x="102" y="88"/>
                  <a:pt x="77" y="80"/>
                  <a:pt x="55" y="59"/>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01" name="MH_Other_91"/>
          <p:cNvSpPr>
            <a:spLocks/>
          </p:cNvSpPr>
          <p:nvPr>
            <p:custDataLst>
              <p:tags r:id="rId91"/>
            </p:custDataLst>
          </p:nvPr>
        </p:nvSpPr>
        <p:spPr bwMode="auto">
          <a:xfrm>
            <a:off x="5538788" y="4762971"/>
            <a:ext cx="0" cy="0"/>
          </a:xfrm>
          <a:custGeom>
            <a:avLst/>
            <a:gdLst>
              <a:gd name="T0" fmla="*/ 0 w 1"/>
              <a:gd name="T1" fmla="*/ 711 w 1"/>
              <a:gd name="T2" fmla="*/ 711 w 1"/>
              <a:gd name="T3" fmla="*/ 0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0" y="0"/>
                </a:moveTo>
                <a:cubicBezTo>
                  <a:pt x="1" y="0"/>
                  <a:pt x="1" y="0"/>
                  <a:pt x="1" y="0"/>
                </a:cubicBezTo>
                <a:cubicBezTo>
                  <a:pt x="1" y="0"/>
                  <a:pt x="1" y="0"/>
                  <a:pt x="1" y="0"/>
                </a:cubicBezTo>
                <a:cubicBezTo>
                  <a:pt x="1" y="0"/>
                  <a:pt x="0"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02" name="MH_Other_92"/>
          <p:cNvSpPr>
            <a:spLocks/>
          </p:cNvSpPr>
          <p:nvPr>
            <p:custDataLst>
              <p:tags r:id="rId92"/>
            </p:custDataLst>
          </p:nvPr>
        </p:nvSpPr>
        <p:spPr bwMode="auto">
          <a:xfrm>
            <a:off x="5419726" y="4720109"/>
            <a:ext cx="73025" cy="38100"/>
          </a:xfrm>
          <a:custGeom>
            <a:avLst/>
            <a:gdLst>
              <a:gd name="T0" fmla="*/ 2147483646 w 87"/>
              <a:gd name="T1" fmla="*/ 2147483646 h 45"/>
              <a:gd name="T2" fmla="*/ 0 w 87"/>
              <a:gd name="T3" fmla="*/ 0 h 45"/>
              <a:gd name="T4" fmla="*/ 0 w 87"/>
              <a:gd name="T5" fmla="*/ 599998800 h 45"/>
              <a:gd name="T6" fmla="*/ 2147483646 w 87"/>
              <a:gd name="T7" fmla="*/ 2147483646 h 45"/>
              <a:gd name="T8" fmla="*/ 2147483646 w 87"/>
              <a:gd name="T9" fmla="*/ 2147483646 h 45"/>
              <a:gd name="T10" fmla="*/ 2147483646 w 87"/>
              <a:gd name="T11" fmla="*/ 2147483646 h 45"/>
              <a:gd name="T12" fmla="*/ 2147483646 w 87"/>
              <a:gd name="T13" fmla="*/ 2147483646 h 45"/>
              <a:gd name="T14" fmla="*/ 2147483646 w 87"/>
              <a:gd name="T15" fmla="*/ 2147483646 h 45"/>
              <a:gd name="T16" fmla="*/ 2147483646 w 87"/>
              <a:gd name="T17" fmla="*/ 2147483646 h 45"/>
              <a:gd name="T18" fmla="*/ 2147483646 w 87"/>
              <a:gd name="T19" fmla="*/ 2147483646 h 45"/>
              <a:gd name="T20" fmla="*/ 2147483646 w 87"/>
              <a:gd name="T21" fmla="*/ 2147483646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7" h="45">
                <a:moveTo>
                  <a:pt x="12" y="13"/>
                </a:moveTo>
                <a:cubicBezTo>
                  <a:pt x="8" y="8"/>
                  <a:pt x="4" y="4"/>
                  <a:pt x="0" y="0"/>
                </a:cubicBezTo>
                <a:cubicBezTo>
                  <a:pt x="0" y="1"/>
                  <a:pt x="0" y="1"/>
                  <a:pt x="0" y="1"/>
                </a:cubicBezTo>
                <a:cubicBezTo>
                  <a:pt x="3" y="5"/>
                  <a:pt x="7" y="9"/>
                  <a:pt x="11" y="14"/>
                </a:cubicBezTo>
                <a:cubicBezTo>
                  <a:pt x="18" y="21"/>
                  <a:pt x="26" y="27"/>
                  <a:pt x="33" y="32"/>
                </a:cubicBezTo>
                <a:cubicBezTo>
                  <a:pt x="36" y="32"/>
                  <a:pt x="36" y="32"/>
                  <a:pt x="36" y="32"/>
                </a:cubicBezTo>
                <a:cubicBezTo>
                  <a:pt x="36" y="33"/>
                  <a:pt x="36" y="33"/>
                  <a:pt x="36" y="33"/>
                </a:cubicBezTo>
                <a:cubicBezTo>
                  <a:pt x="51" y="42"/>
                  <a:pt x="68" y="45"/>
                  <a:pt x="87" y="43"/>
                </a:cubicBezTo>
                <a:cubicBezTo>
                  <a:pt x="87" y="43"/>
                  <a:pt x="87" y="43"/>
                  <a:pt x="87" y="43"/>
                </a:cubicBezTo>
                <a:cubicBezTo>
                  <a:pt x="86" y="42"/>
                  <a:pt x="86" y="42"/>
                  <a:pt x="86" y="42"/>
                </a:cubicBezTo>
                <a:cubicBezTo>
                  <a:pt x="57" y="45"/>
                  <a:pt x="33" y="35"/>
                  <a:pt x="12" y="1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03" name="MH_Other_93"/>
          <p:cNvSpPr>
            <a:spLocks/>
          </p:cNvSpPr>
          <p:nvPr>
            <p:custDataLst>
              <p:tags r:id="rId93"/>
            </p:custDataLst>
          </p:nvPr>
        </p:nvSpPr>
        <p:spPr bwMode="auto">
          <a:xfrm>
            <a:off x="5492750" y="4755035"/>
            <a:ext cx="0" cy="1587"/>
          </a:xfrm>
          <a:custGeom>
            <a:avLst/>
            <a:gdLst>
              <a:gd name="T0" fmla="*/ 0 w 1"/>
              <a:gd name="T1" fmla="*/ 0 h 1"/>
              <a:gd name="T2" fmla="*/ 711 w 1"/>
              <a:gd name="T3" fmla="*/ 2147483646 h 1"/>
              <a:gd name="T4" fmla="*/ 711 w 1"/>
              <a:gd name="T5" fmla="*/ 0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1" y="1"/>
                  <a:pt x="1" y="1"/>
                  <a:pt x="1" y="1"/>
                </a:cubicBezTo>
                <a:cubicBezTo>
                  <a:pt x="1" y="0"/>
                  <a:pt x="1" y="0"/>
                  <a:pt x="1" y="0"/>
                </a:cubicBezTo>
                <a:cubicBezTo>
                  <a:pt x="1" y="0"/>
                  <a:pt x="0"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04" name="MH_Other_94"/>
          <p:cNvSpPr>
            <a:spLocks/>
          </p:cNvSpPr>
          <p:nvPr>
            <p:custDataLst>
              <p:tags r:id="rId94"/>
            </p:custDataLst>
          </p:nvPr>
        </p:nvSpPr>
        <p:spPr bwMode="auto">
          <a:xfrm>
            <a:off x="5414964" y="4739160"/>
            <a:ext cx="34925" cy="9525"/>
          </a:xfrm>
          <a:custGeom>
            <a:avLst/>
            <a:gdLst>
              <a:gd name="T0" fmla="*/ 550836288 w 43"/>
              <a:gd name="T1" fmla="*/ 0 h 11"/>
              <a:gd name="T2" fmla="*/ 0 w 43"/>
              <a:gd name="T3" fmla="*/ 629831100 h 11"/>
              <a:gd name="T4" fmla="*/ 0 w 43"/>
              <a:gd name="T5" fmla="*/ 1260411211 h 11"/>
              <a:gd name="T6" fmla="*/ 2147483646 w 43"/>
              <a:gd name="T7" fmla="*/ 2147483646 h 11"/>
              <a:gd name="T8" fmla="*/ 2147483646 w 43"/>
              <a:gd name="T9" fmla="*/ 2147483646 h 11"/>
              <a:gd name="T10" fmla="*/ 550836288 w 43"/>
              <a:gd name="T11" fmla="*/ 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11">
                <a:moveTo>
                  <a:pt x="1" y="0"/>
                </a:moveTo>
                <a:cubicBezTo>
                  <a:pt x="0" y="1"/>
                  <a:pt x="0" y="1"/>
                  <a:pt x="0" y="1"/>
                </a:cubicBezTo>
                <a:cubicBezTo>
                  <a:pt x="0" y="2"/>
                  <a:pt x="0" y="2"/>
                  <a:pt x="0" y="2"/>
                </a:cubicBezTo>
                <a:cubicBezTo>
                  <a:pt x="13" y="8"/>
                  <a:pt x="27" y="11"/>
                  <a:pt x="43" y="10"/>
                </a:cubicBezTo>
                <a:cubicBezTo>
                  <a:pt x="40" y="9"/>
                  <a:pt x="40" y="9"/>
                  <a:pt x="40" y="9"/>
                </a:cubicBezTo>
                <a:cubicBezTo>
                  <a:pt x="26" y="9"/>
                  <a:pt x="13" y="6"/>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05" name="MH_Other_95"/>
          <p:cNvSpPr>
            <a:spLocks/>
          </p:cNvSpPr>
          <p:nvPr>
            <p:custDataLst>
              <p:tags r:id="rId95"/>
            </p:custDataLst>
          </p:nvPr>
        </p:nvSpPr>
        <p:spPr bwMode="auto">
          <a:xfrm>
            <a:off x="5448300" y="4747096"/>
            <a:ext cx="1588" cy="1588"/>
          </a:xfrm>
          <a:custGeom>
            <a:avLst/>
            <a:gdLst>
              <a:gd name="T0" fmla="*/ 128094205 w 7"/>
              <a:gd name="T1" fmla="*/ 0 h 3"/>
              <a:gd name="T2" fmla="*/ 0 w 7"/>
              <a:gd name="T3" fmla="*/ 0 h 3"/>
              <a:gd name="T4" fmla="*/ 128094205 w 7"/>
              <a:gd name="T5" fmla="*/ 298966937 h 3"/>
              <a:gd name="T6" fmla="*/ 128094205 w 7"/>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3">
                <a:moveTo>
                  <a:pt x="7" y="0"/>
                </a:moveTo>
                <a:lnTo>
                  <a:pt x="0" y="0"/>
                </a:lnTo>
                <a:lnTo>
                  <a:pt x="7" y="3"/>
                </a:lnTo>
                <a:lnTo>
                  <a:pt x="7"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06" name="MH_Other_96"/>
          <p:cNvSpPr>
            <a:spLocks/>
          </p:cNvSpPr>
          <p:nvPr>
            <p:custDataLst>
              <p:tags r:id="rId96"/>
            </p:custDataLst>
          </p:nvPr>
        </p:nvSpPr>
        <p:spPr bwMode="auto">
          <a:xfrm>
            <a:off x="5651500" y="4696296"/>
            <a:ext cx="26988" cy="6350"/>
          </a:xfrm>
          <a:custGeom>
            <a:avLst/>
            <a:gdLst>
              <a:gd name="T0" fmla="*/ 2147483646 w 32"/>
              <a:gd name="T1" fmla="*/ 710169486 h 7"/>
              <a:gd name="T2" fmla="*/ 2147483646 w 32"/>
              <a:gd name="T3" fmla="*/ 710169486 h 7"/>
              <a:gd name="T4" fmla="*/ 2147483646 w 32"/>
              <a:gd name="T5" fmla="*/ 0 h 7"/>
              <a:gd name="T6" fmla="*/ 2147483646 w 32"/>
              <a:gd name="T7" fmla="*/ 0 h 7"/>
              <a:gd name="T8" fmla="*/ 2147483646 w 32"/>
              <a:gd name="T9" fmla="*/ 710169486 h 7"/>
              <a:gd name="T10" fmla="*/ 0 w 32"/>
              <a:gd name="T11" fmla="*/ 2147483646 h 7"/>
              <a:gd name="T12" fmla="*/ 1201353953 w 32"/>
              <a:gd name="T13" fmla="*/ 2147483646 h 7"/>
              <a:gd name="T14" fmla="*/ 1801675868 w 32"/>
              <a:gd name="T15" fmla="*/ 2147483646 h 7"/>
              <a:gd name="T16" fmla="*/ 2147483646 w 32"/>
              <a:gd name="T17" fmla="*/ 710169486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7">
                <a:moveTo>
                  <a:pt x="32" y="1"/>
                </a:moveTo>
                <a:cubicBezTo>
                  <a:pt x="32" y="1"/>
                  <a:pt x="32" y="1"/>
                  <a:pt x="32" y="1"/>
                </a:cubicBezTo>
                <a:cubicBezTo>
                  <a:pt x="32" y="0"/>
                  <a:pt x="32" y="0"/>
                  <a:pt x="32" y="0"/>
                </a:cubicBezTo>
                <a:cubicBezTo>
                  <a:pt x="32" y="0"/>
                  <a:pt x="32" y="0"/>
                  <a:pt x="32" y="0"/>
                </a:cubicBezTo>
                <a:cubicBezTo>
                  <a:pt x="30" y="0"/>
                  <a:pt x="28" y="0"/>
                  <a:pt x="26" y="1"/>
                </a:cubicBezTo>
                <a:cubicBezTo>
                  <a:pt x="18" y="1"/>
                  <a:pt x="8" y="3"/>
                  <a:pt x="0" y="6"/>
                </a:cubicBezTo>
                <a:cubicBezTo>
                  <a:pt x="2" y="7"/>
                  <a:pt x="2" y="7"/>
                  <a:pt x="2" y="7"/>
                </a:cubicBezTo>
                <a:cubicBezTo>
                  <a:pt x="2" y="7"/>
                  <a:pt x="2" y="7"/>
                  <a:pt x="3" y="7"/>
                </a:cubicBezTo>
                <a:cubicBezTo>
                  <a:pt x="13" y="3"/>
                  <a:pt x="22" y="2"/>
                  <a:pt x="32"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07" name="MH_Other_97"/>
          <p:cNvSpPr>
            <a:spLocks/>
          </p:cNvSpPr>
          <p:nvPr>
            <p:custDataLst>
              <p:tags r:id="rId97"/>
            </p:custDataLst>
          </p:nvPr>
        </p:nvSpPr>
        <p:spPr bwMode="auto">
          <a:xfrm>
            <a:off x="5610225" y="4697884"/>
            <a:ext cx="69850" cy="19050"/>
          </a:xfrm>
          <a:custGeom>
            <a:avLst/>
            <a:gdLst>
              <a:gd name="T0" fmla="*/ 2147483646 w 83"/>
              <a:gd name="T1" fmla="*/ 2147483646 h 22"/>
              <a:gd name="T2" fmla="*/ 2147483646 w 83"/>
              <a:gd name="T3" fmla="*/ 2147483646 h 22"/>
              <a:gd name="T4" fmla="*/ 2147483646 w 83"/>
              <a:gd name="T5" fmla="*/ 2147483646 h 22"/>
              <a:gd name="T6" fmla="*/ 2147483646 w 83"/>
              <a:gd name="T7" fmla="*/ 2147483646 h 22"/>
              <a:gd name="T8" fmla="*/ 2147483646 w 83"/>
              <a:gd name="T9" fmla="*/ 2147483646 h 22"/>
              <a:gd name="T10" fmla="*/ 2147483646 w 83"/>
              <a:gd name="T11" fmla="*/ 2147483646 h 22"/>
              <a:gd name="T12" fmla="*/ 2147483646 w 83"/>
              <a:gd name="T13" fmla="*/ 2147483646 h 22"/>
              <a:gd name="T14" fmla="*/ 2147483646 w 83"/>
              <a:gd name="T15" fmla="*/ 1260411211 h 22"/>
              <a:gd name="T16" fmla="*/ 0 w 83"/>
              <a:gd name="T17" fmla="*/ 2147483646 h 22"/>
              <a:gd name="T18" fmla="*/ 594916658 w 83"/>
              <a:gd name="T19" fmla="*/ 2147483646 h 22"/>
              <a:gd name="T20" fmla="*/ 1189124717 w 83"/>
              <a:gd name="T21" fmla="*/ 2147483646 h 22"/>
              <a:gd name="T22" fmla="*/ 2147483646 w 83"/>
              <a:gd name="T23" fmla="*/ 2147483646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3" h="22">
                <a:moveTo>
                  <a:pt x="75" y="17"/>
                </a:moveTo>
                <a:cubicBezTo>
                  <a:pt x="83" y="22"/>
                  <a:pt x="83" y="22"/>
                  <a:pt x="83" y="22"/>
                </a:cubicBezTo>
                <a:cubicBezTo>
                  <a:pt x="83" y="20"/>
                  <a:pt x="83" y="20"/>
                  <a:pt x="83" y="20"/>
                </a:cubicBezTo>
                <a:cubicBezTo>
                  <a:pt x="75" y="16"/>
                  <a:pt x="75" y="16"/>
                  <a:pt x="75" y="16"/>
                </a:cubicBezTo>
                <a:cubicBezTo>
                  <a:pt x="67" y="12"/>
                  <a:pt x="60" y="8"/>
                  <a:pt x="52" y="6"/>
                </a:cubicBezTo>
                <a:cubicBezTo>
                  <a:pt x="51" y="6"/>
                  <a:pt x="51" y="6"/>
                  <a:pt x="51" y="6"/>
                </a:cubicBezTo>
                <a:cubicBezTo>
                  <a:pt x="51" y="6"/>
                  <a:pt x="51" y="6"/>
                  <a:pt x="51" y="6"/>
                </a:cubicBezTo>
                <a:cubicBezTo>
                  <a:pt x="42" y="3"/>
                  <a:pt x="34" y="2"/>
                  <a:pt x="25" y="2"/>
                </a:cubicBezTo>
                <a:cubicBezTo>
                  <a:pt x="17" y="2"/>
                  <a:pt x="8" y="4"/>
                  <a:pt x="0" y="6"/>
                </a:cubicBezTo>
                <a:cubicBezTo>
                  <a:pt x="1" y="7"/>
                  <a:pt x="1" y="7"/>
                  <a:pt x="1" y="7"/>
                </a:cubicBezTo>
                <a:cubicBezTo>
                  <a:pt x="1" y="7"/>
                  <a:pt x="2" y="7"/>
                  <a:pt x="2" y="7"/>
                </a:cubicBezTo>
                <a:cubicBezTo>
                  <a:pt x="27" y="0"/>
                  <a:pt x="50" y="3"/>
                  <a:pt x="75" y="17"/>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08" name="MH_Other_98"/>
          <p:cNvSpPr>
            <a:spLocks/>
          </p:cNvSpPr>
          <p:nvPr>
            <p:custDataLst>
              <p:tags r:id="rId98"/>
            </p:custDataLst>
          </p:nvPr>
        </p:nvSpPr>
        <p:spPr bwMode="auto">
          <a:xfrm>
            <a:off x="5653089" y="4702646"/>
            <a:ext cx="1587" cy="0"/>
          </a:xfrm>
          <a:custGeom>
            <a:avLst/>
            <a:gdLst>
              <a:gd name="T0" fmla="*/ 1790702559 w 1"/>
              <a:gd name="T1" fmla="*/ 0 w 1"/>
              <a:gd name="T2" fmla="*/ 0 w 1"/>
              <a:gd name="T3" fmla="*/ 1790702559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1" y="0"/>
                </a:moveTo>
                <a:cubicBezTo>
                  <a:pt x="0" y="0"/>
                  <a:pt x="0" y="0"/>
                  <a:pt x="0" y="0"/>
                </a:cubicBezTo>
                <a:cubicBezTo>
                  <a:pt x="0" y="0"/>
                  <a:pt x="0" y="0"/>
                  <a:pt x="0" y="0"/>
                </a:cubicBezTo>
                <a:lnTo>
                  <a:pt x="1"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09" name="MH_Other_99"/>
          <p:cNvSpPr>
            <a:spLocks/>
          </p:cNvSpPr>
          <p:nvPr>
            <p:custDataLst>
              <p:tags r:id="rId99"/>
            </p:custDataLst>
          </p:nvPr>
        </p:nvSpPr>
        <p:spPr bwMode="auto">
          <a:xfrm>
            <a:off x="5568950" y="4697885"/>
            <a:ext cx="114300" cy="47625"/>
          </a:xfrm>
          <a:custGeom>
            <a:avLst/>
            <a:gdLst>
              <a:gd name="T0" fmla="*/ 2147483646 w 135"/>
              <a:gd name="T1" fmla="*/ 2147483646 h 57"/>
              <a:gd name="T2" fmla="*/ 2147483646 w 135"/>
              <a:gd name="T3" fmla="*/ 2147483646 h 57"/>
              <a:gd name="T4" fmla="*/ 2147483646 w 135"/>
              <a:gd name="T5" fmla="*/ 2147483646 h 57"/>
              <a:gd name="T6" fmla="*/ 2147483646 w 135"/>
              <a:gd name="T7" fmla="*/ 2147483646 h 57"/>
              <a:gd name="T8" fmla="*/ 2147483646 w 135"/>
              <a:gd name="T9" fmla="*/ 2147483646 h 57"/>
              <a:gd name="T10" fmla="*/ 2147483646 w 135"/>
              <a:gd name="T11" fmla="*/ 2147483646 h 57"/>
              <a:gd name="T12" fmla="*/ 2147483646 w 135"/>
              <a:gd name="T13" fmla="*/ 2147483646 h 57"/>
              <a:gd name="T14" fmla="*/ 2147483646 w 135"/>
              <a:gd name="T15" fmla="*/ 2147483646 h 57"/>
              <a:gd name="T16" fmla="*/ 2147483646 w 135"/>
              <a:gd name="T17" fmla="*/ 2147483646 h 57"/>
              <a:gd name="T18" fmla="*/ 2147483646 w 135"/>
              <a:gd name="T19" fmla="*/ 1175607250 h 57"/>
              <a:gd name="T20" fmla="*/ 0 w 135"/>
              <a:gd name="T21" fmla="*/ 2147483646 h 57"/>
              <a:gd name="T22" fmla="*/ 1207882607 w 135"/>
              <a:gd name="T23" fmla="*/ 2147483646 h 57"/>
              <a:gd name="T24" fmla="*/ 2147483646 w 135"/>
              <a:gd name="T25" fmla="*/ 2147483646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5" h="57">
                <a:moveTo>
                  <a:pt x="73" y="20"/>
                </a:moveTo>
                <a:cubicBezTo>
                  <a:pt x="99" y="36"/>
                  <a:pt x="111" y="43"/>
                  <a:pt x="111" y="43"/>
                </a:cubicBezTo>
                <a:cubicBezTo>
                  <a:pt x="111" y="43"/>
                  <a:pt x="118" y="48"/>
                  <a:pt x="135" y="57"/>
                </a:cubicBezTo>
                <a:cubicBezTo>
                  <a:pt x="135" y="55"/>
                  <a:pt x="135" y="55"/>
                  <a:pt x="135" y="55"/>
                </a:cubicBezTo>
                <a:cubicBezTo>
                  <a:pt x="119" y="47"/>
                  <a:pt x="112" y="42"/>
                  <a:pt x="112" y="42"/>
                </a:cubicBezTo>
                <a:cubicBezTo>
                  <a:pt x="112" y="42"/>
                  <a:pt x="100" y="35"/>
                  <a:pt x="74" y="19"/>
                </a:cubicBezTo>
                <a:cubicBezTo>
                  <a:pt x="66" y="14"/>
                  <a:pt x="59" y="10"/>
                  <a:pt x="51" y="7"/>
                </a:cubicBezTo>
                <a:cubicBezTo>
                  <a:pt x="50" y="7"/>
                  <a:pt x="50" y="7"/>
                  <a:pt x="50" y="7"/>
                </a:cubicBezTo>
                <a:cubicBezTo>
                  <a:pt x="50" y="7"/>
                  <a:pt x="50" y="7"/>
                  <a:pt x="50" y="7"/>
                </a:cubicBezTo>
                <a:cubicBezTo>
                  <a:pt x="41" y="4"/>
                  <a:pt x="33" y="2"/>
                  <a:pt x="24" y="2"/>
                </a:cubicBezTo>
                <a:cubicBezTo>
                  <a:pt x="16" y="1"/>
                  <a:pt x="8" y="2"/>
                  <a:pt x="0" y="4"/>
                </a:cubicBezTo>
                <a:cubicBezTo>
                  <a:pt x="2" y="5"/>
                  <a:pt x="2" y="5"/>
                  <a:pt x="2" y="5"/>
                </a:cubicBezTo>
                <a:cubicBezTo>
                  <a:pt x="27" y="0"/>
                  <a:pt x="49" y="4"/>
                  <a:pt x="73" y="2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10" name="MH_Other_100"/>
          <p:cNvSpPr>
            <a:spLocks/>
          </p:cNvSpPr>
          <p:nvPr>
            <p:custDataLst>
              <p:tags r:id="rId100"/>
            </p:custDataLst>
          </p:nvPr>
        </p:nvSpPr>
        <p:spPr bwMode="auto">
          <a:xfrm>
            <a:off x="5610225" y="4704234"/>
            <a:ext cx="1588" cy="0"/>
          </a:xfrm>
          <a:custGeom>
            <a:avLst/>
            <a:gdLst>
              <a:gd name="T0" fmla="*/ 2147483646 w 1"/>
              <a:gd name="T1" fmla="*/ 0 w 1"/>
              <a:gd name="T2" fmla="*/ 0 w 1"/>
              <a:gd name="T3" fmla="*/ 2147483646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1" y="0"/>
                </a:moveTo>
                <a:cubicBezTo>
                  <a:pt x="1" y="0"/>
                  <a:pt x="0" y="0"/>
                  <a:pt x="0" y="0"/>
                </a:cubicBezTo>
                <a:cubicBezTo>
                  <a:pt x="0" y="0"/>
                  <a:pt x="0" y="0"/>
                  <a:pt x="0" y="0"/>
                </a:cubicBezTo>
                <a:lnTo>
                  <a:pt x="1"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11" name="MH_Other_101"/>
          <p:cNvSpPr>
            <a:spLocks/>
          </p:cNvSpPr>
          <p:nvPr>
            <p:custDataLst>
              <p:tags r:id="rId101"/>
            </p:custDataLst>
          </p:nvPr>
        </p:nvSpPr>
        <p:spPr bwMode="auto">
          <a:xfrm>
            <a:off x="5527676" y="4694710"/>
            <a:ext cx="157163" cy="71437"/>
          </a:xfrm>
          <a:custGeom>
            <a:avLst/>
            <a:gdLst>
              <a:gd name="T0" fmla="*/ 2147483646 w 187"/>
              <a:gd name="T1" fmla="*/ 2147483646 h 85"/>
              <a:gd name="T2" fmla="*/ 2147483646 w 187"/>
              <a:gd name="T3" fmla="*/ 2147483646 h 85"/>
              <a:gd name="T4" fmla="*/ 2147483646 w 187"/>
              <a:gd name="T5" fmla="*/ 2147483646 h 85"/>
              <a:gd name="T6" fmla="*/ 2147483646 w 187"/>
              <a:gd name="T7" fmla="*/ 2147483646 h 85"/>
              <a:gd name="T8" fmla="*/ 2147483646 w 187"/>
              <a:gd name="T9" fmla="*/ 2147483646 h 85"/>
              <a:gd name="T10" fmla="*/ 2147483646 w 187"/>
              <a:gd name="T11" fmla="*/ 2147483646 h 85"/>
              <a:gd name="T12" fmla="*/ 2147483646 w 187"/>
              <a:gd name="T13" fmla="*/ 2147483646 h 85"/>
              <a:gd name="T14" fmla="*/ 2147483646 w 187"/>
              <a:gd name="T15" fmla="*/ 2147483646 h 85"/>
              <a:gd name="T16" fmla="*/ 2147483646 w 187"/>
              <a:gd name="T17" fmla="*/ 2147483646 h 85"/>
              <a:gd name="T18" fmla="*/ 2147483646 w 187"/>
              <a:gd name="T19" fmla="*/ 2147483646 h 85"/>
              <a:gd name="T20" fmla="*/ 2147483646 w 187"/>
              <a:gd name="T21" fmla="*/ 2147483646 h 85"/>
              <a:gd name="T22" fmla="*/ 2147483646 w 187"/>
              <a:gd name="T23" fmla="*/ 2147483646 h 85"/>
              <a:gd name="T24" fmla="*/ 2147483646 w 187"/>
              <a:gd name="T25" fmla="*/ 2147483646 h 85"/>
              <a:gd name="T26" fmla="*/ 2147483646 w 187"/>
              <a:gd name="T27" fmla="*/ 2147483646 h 85"/>
              <a:gd name="T28" fmla="*/ 2147483646 w 187"/>
              <a:gd name="T29" fmla="*/ 2147483646 h 85"/>
              <a:gd name="T30" fmla="*/ 2147483646 w 187"/>
              <a:gd name="T31" fmla="*/ 2147483646 h 85"/>
              <a:gd name="T32" fmla="*/ 2147483646 w 187"/>
              <a:gd name="T33" fmla="*/ 1193700504 h 85"/>
              <a:gd name="T34" fmla="*/ 0 w 187"/>
              <a:gd name="T35" fmla="*/ 1790549915 h 85"/>
              <a:gd name="T36" fmla="*/ 594743452 w 187"/>
              <a:gd name="T37" fmla="*/ 2147483646 h 85"/>
              <a:gd name="T38" fmla="*/ 1189486064 w 187"/>
              <a:gd name="T39" fmla="*/ 2147483646 h 85"/>
              <a:gd name="T40" fmla="*/ 2147483646 w 187"/>
              <a:gd name="T41" fmla="*/ 2147483646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 h="85">
                <a:moveTo>
                  <a:pt x="73" y="23"/>
                </a:moveTo>
                <a:cubicBezTo>
                  <a:pt x="98" y="41"/>
                  <a:pt x="110" y="49"/>
                  <a:pt x="110" y="49"/>
                </a:cubicBezTo>
                <a:cubicBezTo>
                  <a:pt x="110" y="49"/>
                  <a:pt x="120" y="57"/>
                  <a:pt x="148" y="73"/>
                </a:cubicBezTo>
                <a:cubicBezTo>
                  <a:pt x="156" y="78"/>
                  <a:pt x="165" y="81"/>
                  <a:pt x="173" y="83"/>
                </a:cubicBezTo>
                <a:cubicBezTo>
                  <a:pt x="174" y="83"/>
                  <a:pt x="174" y="83"/>
                  <a:pt x="174" y="83"/>
                </a:cubicBezTo>
                <a:cubicBezTo>
                  <a:pt x="174" y="83"/>
                  <a:pt x="174" y="83"/>
                  <a:pt x="174" y="83"/>
                </a:cubicBezTo>
                <a:cubicBezTo>
                  <a:pt x="178" y="84"/>
                  <a:pt x="182" y="85"/>
                  <a:pt x="187" y="85"/>
                </a:cubicBezTo>
                <a:cubicBezTo>
                  <a:pt x="186" y="85"/>
                  <a:pt x="186" y="85"/>
                  <a:pt x="186" y="85"/>
                </a:cubicBezTo>
                <a:cubicBezTo>
                  <a:pt x="186" y="84"/>
                  <a:pt x="186" y="84"/>
                  <a:pt x="186" y="84"/>
                </a:cubicBezTo>
                <a:cubicBezTo>
                  <a:pt x="174" y="83"/>
                  <a:pt x="161" y="79"/>
                  <a:pt x="149" y="72"/>
                </a:cubicBezTo>
                <a:cubicBezTo>
                  <a:pt x="121" y="56"/>
                  <a:pt x="111" y="48"/>
                  <a:pt x="110" y="48"/>
                </a:cubicBezTo>
                <a:cubicBezTo>
                  <a:pt x="110" y="48"/>
                  <a:pt x="99" y="40"/>
                  <a:pt x="74" y="22"/>
                </a:cubicBezTo>
                <a:cubicBezTo>
                  <a:pt x="66" y="17"/>
                  <a:pt x="59" y="12"/>
                  <a:pt x="51" y="9"/>
                </a:cubicBezTo>
                <a:cubicBezTo>
                  <a:pt x="50" y="9"/>
                  <a:pt x="50" y="9"/>
                  <a:pt x="49" y="9"/>
                </a:cubicBezTo>
                <a:cubicBezTo>
                  <a:pt x="49" y="8"/>
                  <a:pt x="49" y="8"/>
                  <a:pt x="49" y="8"/>
                </a:cubicBezTo>
                <a:cubicBezTo>
                  <a:pt x="49" y="8"/>
                  <a:pt x="49" y="8"/>
                  <a:pt x="49" y="8"/>
                </a:cubicBezTo>
                <a:cubicBezTo>
                  <a:pt x="41" y="5"/>
                  <a:pt x="34" y="3"/>
                  <a:pt x="26" y="2"/>
                </a:cubicBezTo>
                <a:cubicBezTo>
                  <a:pt x="18" y="2"/>
                  <a:pt x="8" y="2"/>
                  <a:pt x="0" y="3"/>
                </a:cubicBezTo>
                <a:cubicBezTo>
                  <a:pt x="1" y="4"/>
                  <a:pt x="1" y="4"/>
                  <a:pt x="1" y="4"/>
                </a:cubicBezTo>
                <a:cubicBezTo>
                  <a:pt x="2" y="4"/>
                  <a:pt x="2" y="4"/>
                  <a:pt x="2" y="4"/>
                </a:cubicBezTo>
                <a:cubicBezTo>
                  <a:pt x="28" y="0"/>
                  <a:pt x="50" y="6"/>
                  <a:pt x="73" y="2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12" name="MH_Other_102"/>
          <p:cNvSpPr>
            <a:spLocks/>
          </p:cNvSpPr>
          <p:nvPr>
            <p:custDataLst>
              <p:tags r:id="rId102"/>
            </p:custDataLst>
          </p:nvPr>
        </p:nvSpPr>
        <p:spPr bwMode="auto">
          <a:xfrm>
            <a:off x="5568950" y="4701060"/>
            <a:ext cx="1588" cy="1587"/>
          </a:xfrm>
          <a:custGeom>
            <a:avLst/>
            <a:gdLst>
              <a:gd name="T0" fmla="*/ 0 w 2"/>
              <a:gd name="T1" fmla="*/ 2147483646 h 1"/>
              <a:gd name="T2" fmla="*/ 1120915208 w 2"/>
              <a:gd name="T3" fmla="*/ 2147483646 h 1"/>
              <a:gd name="T4" fmla="*/ 0 w 2"/>
              <a:gd name="T5" fmla="*/ 0 h 1"/>
              <a:gd name="T6" fmla="*/ 0 w 2"/>
              <a:gd name="T7" fmla="*/ 0 h 1"/>
              <a:gd name="T8" fmla="*/ 0 w 2"/>
              <a:gd name="T9" fmla="*/ 2147483646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0" y="1"/>
                </a:moveTo>
                <a:cubicBezTo>
                  <a:pt x="1" y="1"/>
                  <a:pt x="1" y="1"/>
                  <a:pt x="2" y="1"/>
                </a:cubicBezTo>
                <a:cubicBezTo>
                  <a:pt x="0" y="0"/>
                  <a:pt x="0" y="0"/>
                  <a:pt x="0" y="0"/>
                </a:cubicBezTo>
                <a:cubicBezTo>
                  <a:pt x="0" y="0"/>
                  <a:pt x="0" y="0"/>
                  <a:pt x="0" y="0"/>
                </a:cubicBezTo>
                <a:lnTo>
                  <a:pt x="0"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13" name="MH_Other_103"/>
          <p:cNvSpPr>
            <a:spLocks/>
          </p:cNvSpPr>
          <p:nvPr>
            <p:custDataLst>
              <p:tags r:id="rId103"/>
            </p:custDataLst>
          </p:nvPr>
        </p:nvSpPr>
        <p:spPr bwMode="auto">
          <a:xfrm>
            <a:off x="5486401" y="4689946"/>
            <a:ext cx="188913" cy="84138"/>
          </a:xfrm>
          <a:custGeom>
            <a:avLst/>
            <a:gdLst>
              <a:gd name="T0" fmla="*/ 0 w 224"/>
              <a:gd name="T1" fmla="*/ 596776531 h 100"/>
              <a:gd name="T2" fmla="*/ 598168557 w 224"/>
              <a:gd name="T3" fmla="*/ 1789622832 h 100"/>
              <a:gd name="T4" fmla="*/ 2147483646 w 224"/>
              <a:gd name="T5" fmla="*/ 2147483646 h 100"/>
              <a:gd name="T6" fmla="*/ 2147483646 w 224"/>
              <a:gd name="T7" fmla="*/ 2147483646 h 100"/>
              <a:gd name="T8" fmla="*/ 2147483646 w 224"/>
              <a:gd name="T9" fmla="*/ 2147483646 h 100"/>
              <a:gd name="T10" fmla="*/ 2147483646 w 224"/>
              <a:gd name="T11" fmla="*/ 2147483646 h 100"/>
              <a:gd name="T12" fmla="*/ 2147483646 w 224"/>
              <a:gd name="T13" fmla="*/ 2147483646 h 100"/>
              <a:gd name="T14" fmla="*/ 2147483646 w 224"/>
              <a:gd name="T15" fmla="*/ 2147483646 h 100"/>
              <a:gd name="T16" fmla="*/ 2147483646 w 224"/>
              <a:gd name="T17" fmla="*/ 2147483646 h 100"/>
              <a:gd name="T18" fmla="*/ 2147483646 w 224"/>
              <a:gd name="T19" fmla="*/ 2147483646 h 100"/>
              <a:gd name="T20" fmla="*/ 2147483646 w 224"/>
              <a:gd name="T21" fmla="*/ 2147483646 h 100"/>
              <a:gd name="T22" fmla="*/ 2147483646 w 224"/>
              <a:gd name="T23" fmla="*/ 2147483646 h 100"/>
              <a:gd name="T24" fmla="*/ 2147483646 w 224"/>
              <a:gd name="T25" fmla="*/ 2147483646 h 100"/>
              <a:gd name="T26" fmla="*/ 2147483646 w 224"/>
              <a:gd name="T27" fmla="*/ 2147483646 h 100"/>
              <a:gd name="T28" fmla="*/ 2147483646 w 224"/>
              <a:gd name="T29" fmla="*/ 1192845461 h 100"/>
              <a:gd name="T30" fmla="*/ 0 w 224"/>
              <a:gd name="T31" fmla="*/ 596776531 h 1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24" h="100">
                <a:moveTo>
                  <a:pt x="0" y="1"/>
                </a:moveTo>
                <a:cubicBezTo>
                  <a:pt x="1" y="3"/>
                  <a:pt x="1" y="3"/>
                  <a:pt x="1" y="3"/>
                </a:cubicBezTo>
                <a:cubicBezTo>
                  <a:pt x="28" y="0"/>
                  <a:pt x="49" y="7"/>
                  <a:pt x="72" y="26"/>
                </a:cubicBezTo>
                <a:cubicBezTo>
                  <a:pt x="96" y="45"/>
                  <a:pt x="106" y="53"/>
                  <a:pt x="106" y="53"/>
                </a:cubicBezTo>
                <a:cubicBezTo>
                  <a:pt x="107" y="53"/>
                  <a:pt x="117" y="62"/>
                  <a:pt x="143" y="80"/>
                </a:cubicBezTo>
                <a:cubicBezTo>
                  <a:pt x="169" y="96"/>
                  <a:pt x="196" y="100"/>
                  <a:pt x="224" y="90"/>
                </a:cubicBezTo>
                <a:cubicBezTo>
                  <a:pt x="223" y="89"/>
                  <a:pt x="223" y="89"/>
                  <a:pt x="223" y="89"/>
                </a:cubicBezTo>
                <a:cubicBezTo>
                  <a:pt x="223" y="89"/>
                  <a:pt x="223" y="89"/>
                  <a:pt x="222" y="89"/>
                </a:cubicBezTo>
                <a:cubicBezTo>
                  <a:pt x="195" y="98"/>
                  <a:pt x="169" y="95"/>
                  <a:pt x="144" y="79"/>
                </a:cubicBezTo>
                <a:cubicBezTo>
                  <a:pt x="117" y="61"/>
                  <a:pt x="107" y="53"/>
                  <a:pt x="107" y="52"/>
                </a:cubicBezTo>
                <a:cubicBezTo>
                  <a:pt x="107" y="52"/>
                  <a:pt x="96" y="44"/>
                  <a:pt x="73" y="25"/>
                </a:cubicBezTo>
                <a:cubicBezTo>
                  <a:pt x="66" y="19"/>
                  <a:pt x="58" y="14"/>
                  <a:pt x="51" y="10"/>
                </a:cubicBezTo>
                <a:cubicBezTo>
                  <a:pt x="50" y="11"/>
                  <a:pt x="50" y="11"/>
                  <a:pt x="50" y="11"/>
                </a:cubicBezTo>
                <a:cubicBezTo>
                  <a:pt x="50" y="10"/>
                  <a:pt x="50" y="10"/>
                  <a:pt x="50" y="10"/>
                </a:cubicBezTo>
                <a:cubicBezTo>
                  <a:pt x="42" y="6"/>
                  <a:pt x="34" y="3"/>
                  <a:pt x="26" y="2"/>
                </a:cubicBezTo>
                <a:cubicBezTo>
                  <a:pt x="18" y="1"/>
                  <a:pt x="9" y="1"/>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14" name="MH_Other_104"/>
          <p:cNvSpPr>
            <a:spLocks/>
          </p:cNvSpPr>
          <p:nvPr>
            <p:custDataLst>
              <p:tags r:id="rId104"/>
            </p:custDataLst>
          </p:nvPr>
        </p:nvSpPr>
        <p:spPr bwMode="auto">
          <a:xfrm>
            <a:off x="5673725" y="4764559"/>
            <a:ext cx="0" cy="0"/>
          </a:xfrm>
          <a:custGeom>
            <a:avLst/>
            <a:gdLst>
              <a:gd name="T0" fmla="*/ 0 w 1"/>
              <a:gd name="T1" fmla="*/ 711 w 1"/>
              <a:gd name="T2" fmla="*/ 711 w 1"/>
              <a:gd name="T3" fmla="*/ 0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0" y="0"/>
                </a:moveTo>
                <a:cubicBezTo>
                  <a:pt x="1" y="0"/>
                  <a:pt x="1" y="0"/>
                  <a:pt x="1" y="0"/>
                </a:cubicBezTo>
                <a:cubicBezTo>
                  <a:pt x="1" y="0"/>
                  <a:pt x="1" y="0"/>
                  <a:pt x="1" y="0"/>
                </a:cubicBezTo>
                <a:cubicBezTo>
                  <a:pt x="1" y="0"/>
                  <a:pt x="1"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15" name="MH_Other_105"/>
          <p:cNvSpPr>
            <a:spLocks/>
          </p:cNvSpPr>
          <p:nvPr>
            <p:custDataLst>
              <p:tags r:id="rId105"/>
            </p:custDataLst>
          </p:nvPr>
        </p:nvSpPr>
        <p:spPr bwMode="auto">
          <a:xfrm>
            <a:off x="5529263" y="4697884"/>
            <a:ext cx="0" cy="0"/>
          </a:xfrm>
          <a:custGeom>
            <a:avLst/>
            <a:gdLst>
              <a:gd name="T0" fmla="*/ 711 w 1"/>
              <a:gd name="T1" fmla="*/ 0 h 1"/>
              <a:gd name="T2" fmla="*/ 0 w 1"/>
              <a:gd name="T3" fmla="*/ 0 h 1"/>
              <a:gd name="T4" fmla="*/ 0 w 1"/>
              <a:gd name="T5" fmla="*/ 711 h 1"/>
              <a:gd name="T6" fmla="*/ 711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1" y="0"/>
                  <a:pt x="1" y="0"/>
                  <a:pt x="0" y="0"/>
                </a:cubicBezTo>
                <a:cubicBezTo>
                  <a:pt x="0" y="1"/>
                  <a:pt x="0" y="1"/>
                  <a:pt x="0" y="1"/>
                </a:cubicBezTo>
                <a:lnTo>
                  <a:pt x="1"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16" name="MH_Other_106"/>
          <p:cNvSpPr>
            <a:spLocks/>
          </p:cNvSpPr>
          <p:nvPr>
            <p:custDataLst>
              <p:tags r:id="rId106"/>
            </p:custDataLst>
          </p:nvPr>
        </p:nvSpPr>
        <p:spPr bwMode="auto">
          <a:xfrm>
            <a:off x="5172075" y="4564534"/>
            <a:ext cx="261938" cy="176212"/>
          </a:xfrm>
          <a:custGeom>
            <a:avLst/>
            <a:gdLst>
              <a:gd name="T0" fmla="*/ 2147483646 w 311"/>
              <a:gd name="T1" fmla="*/ 2147483646 h 210"/>
              <a:gd name="T2" fmla="*/ 2147483646 w 311"/>
              <a:gd name="T3" fmla="*/ 2147483646 h 210"/>
              <a:gd name="T4" fmla="*/ 2147483646 w 311"/>
              <a:gd name="T5" fmla="*/ 2147483646 h 210"/>
              <a:gd name="T6" fmla="*/ 2147483646 w 311"/>
              <a:gd name="T7" fmla="*/ 2147483646 h 210"/>
              <a:gd name="T8" fmla="*/ 2147483646 w 311"/>
              <a:gd name="T9" fmla="*/ 2147483646 h 210"/>
              <a:gd name="T10" fmla="*/ 2147483646 w 311"/>
              <a:gd name="T11" fmla="*/ 2147483646 h 210"/>
              <a:gd name="T12" fmla="*/ 2147483646 w 311"/>
              <a:gd name="T13" fmla="*/ 2147483646 h 210"/>
              <a:gd name="T14" fmla="*/ 2147483646 w 311"/>
              <a:gd name="T15" fmla="*/ 2147483646 h 210"/>
              <a:gd name="T16" fmla="*/ 2147483646 w 311"/>
              <a:gd name="T17" fmla="*/ 2147483646 h 210"/>
              <a:gd name="T18" fmla="*/ 2147483646 w 311"/>
              <a:gd name="T19" fmla="*/ 2147483646 h 210"/>
              <a:gd name="T20" fmla="*/ 2147483646 w 311"/>
              <a:gd name="T21" fmla="*/ 2147483646 h 210"/>
              <a:gd name="T22" fmla="*/ 2147483646 w 311"/>
              <a:gd name="T23" fmla="*/ 2147483646 h 210"/>
              <a:gd name="T24" fmla="*/ 2147483646 w 311"/>
              <a:gd name="T25" fmla="*/ 2147483646 h 210"/>
              <a:gd name="T26" fmla="*/ 2147483646 w 311"/>
              <a:gd name="T27" fmla="*/ 2147483646 h 210"/>
              <a:gd name="T28" fmla="*/ 2147483646 w 311"/>
              <a:gd name="T29" fmla="*/ 2147483646 h 210"/>
              <a:gd name="T30" fmla="*/ 2147483646 w 311"/>
              <a:gd name="T31" fmla="*/ 2147483646 h 210"/>
              <a:gd name="T32" fmla="*/ 2147483646 w 311"/>
              <a:gd name="T33" fmla="*/ 2147483646 h 210"/>
              <a:gd name="T34" fmla="*/ 2147483646 w 311"/>
              <a:gd name="T35" fmla="*/ 2147483646 h 210"/>
              <a:gd name="T36" fmla="*/ 2147483646 w 311"/>
              <a:gd name="T37" fmla="*/ 2147483646 h 210"/>
              <a:gd name="T38" fmla="*/ 2147483646 w 311"/>
              <a:gd name="T39" fmla="*/ 2147483646 h 210"/>
              <a:gd name="T40" fmla="*/ 2147483646 w 311"/>
              <a:gd name="T41" fmla="*/ 2147483646 h 210"/>
              <a:gd name="T42" fmla="*/ 2147483646 w 311"/>
              <a:gd name="T43" fmla="*/ 2147483646 h 210"/>
              <a:gd name="T44" fmla="*/ 2147483646 w 311"/>
              <a:gd name="T45" fmla="*/ 2147483646 h 210"/>
              <a:gd name="T46" fmla="*/ 2147483646 w 311"/>
              <a:gd name="T47" fmla="*/ 2147483646 h 210"/>
              <a:gd name="T48" fmla="*/ 2147483646 w 311"/>
              <a:gd name="T49" fmla="*/ 2147483646 h 210"/>
              <a:gd name="T50" fmla="*/ 2147483646 w 311"/>
              <a:gd name="T51" fmla="*/ 2147483646 h 210"/>
              <a:gd name="T52" fmla="*/ 2147483646 w 311"/>
              <a:gd name="T53" fmla="*/ 2147483646 h 210"/>
              <a:gd name="T54" fmla="*/ 2147483646 w 311"/>
              <a:gd name="T55" fmla="*/ 2147483646 h 210"/>
              <a:gd name="T56" fmla="*/ 2147483646 w 311"/>
              <a:gd name="T57" fmla="*/ 2147483646 h 210"/>
              <a:gd name="T58" fmla="*/ 2147483646 w 311"/>
              <a:gd name="T59" fmla="*/ 2147483646 h 210"/>
              <a:gd name="T60" fmla="*/ 2147483646 w 311"/>
              <a:gd name="T61" fmla="*/ 2147483646 h 210"/>
              <a:gd name="T62" fmla="*/ 2147483646 w 311"/>
              <a:gd name="T63" fmla="*/ 0 h 210"/>
              <a:gd name="T64" fmla="*/ 2147483646 w 311"/>
              <a:gd name="T65" fmla="*/ 592145322 h 210"/>
              <a:gd name="T66" fmla="*/ 2147483646 w 311"/>
              <a:gd name="T67" fmla="*/ 2147483646 h 210"/>
              <a:gd name="T68" fmla="*/ 2147483646 w 311"/>
              <a:gd name="T69" fmla="*/ 2147483646 h 210"/>
              <a:gd name="T70" fmla="*/ 2147483646 w 311"/>
              <a:gd name="T71" fmla="*/ 2147483646 h 210"/>
              <a:gd name="T72" fmla="*/ 2147483646 w 311"/>
              <a:gd name="T73" fmla="*/ 2147483646 h 210"/>
              <a:gd name="T74" fmla="*/ 0 w 311"/>
              <a:gd name="T75" fmla="*/ 2147483646 h 210"/>
              <a:gd name="T76" fmla="*/ 0 w 311"/>
              <a:gd name="T77" fmla="*/ 2147483646 h 210"/>
              <a:gd name="T78" fmla="*/ 0 w 311"/>
              <a:gd name="T79" fmla="*/ 2147483646 h 210"/>
              <a:gd name="T80" fmla="*/ 2147483646 w 311"/>
              <a:gd name="T81" fmla="*/ 2147483646 h 21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11" h="210">
                <a:moveTo>
                  <a:pt x="36" y="89"/>
                </a:moveTo>
                <a:cubicBezTo>
                  <a:pt x="47" y="103"/>
                  <a:pt x="62" y="112"/>
                  <a:pt x="80" y="117"/>
                </a:cubicBezTo>
                <a:cubicBezTo>
                  <a:pt x="80" y="117"/>
                  <a:pt x="80" y="117"/>
                  <a:pt x="80" y="117"/>
                </a:cubicBezTo>
                <a:cubicBezTo>
                  <a:pt x="93" y="130"/>
                  <a:pt x="110" y="140"/>
                  <a:pt x="129" y="144"/>
                </a:cubicBezTo>
                <a:cubicBezTo>
                  <a:pt x="142" y="157"/>
                  <a:pt x="158" y="164"/>
                  <a:pt x="177" y="167"/>
                </a:cubicBezTo>
                <a:cubicBezTo>
                  <a:pt x="191" y="179"/>
                  <a:pt x="208" y="185"/>
                  <a:pt x="227" y="187"/>
                </a:cubicBezTo>
                <a:cubicBezTo>
                  <a:pt x="241" y="198"/>
                  <a:pt x="258" y="204"/>
                  <a:pt x="278" y="204"/>
                </a:cubicBezTo>
                <a:cubicBezTo>
                  <a:pt x="278" y="203"/>
                  <a:pt x="278" y="203"/>
                  <a:pt x="278" y="203"/>
                </a:cubicBezTo>
                <a:cubicBezTo>
                  <a:pt x="281" y="206"/>
                  <a:pt x="285" y="208"/>
                  <a:pt x="288" y="210"/>
                </a:cubicBezTo>
                <a:cubicBezTo>
                  <a:pt x="288" y="209"/>
                  <a:pt x="288" y="209"/>
                  <a:pt x="288" y="209"/>
                </a:cubicBezTo>
                <a:cubicBezTo>
                  <a:pt x="289" y="208"/>
                  <a:pt x="289" y="208"/>
                  <a:pt x="289" y="208"/>
                </a:cubicBezTo>
                <a:cubicBezTo>
                  <a:pt x="295" y="186"/>
                  <a:pt x="295" y="186"/>
                  <a:pt x="295" y="186"/>
                </a:cubicBezTo>
                <a:cubicBezTo>
                  <a:pt x="295" y="185"/>
                  <a:pt x="295" y="185"/>
                  <a:pt x="295" y="185"/>
                </a:cubicBezTo>
                <a:cubicBezTo>
                  <a:pt x="305" y="152"/>
                  <a:pt x="305" y="152"/>
                  <a:pt x="305" y="152"/>
                </a:cubicBezTo>
                <a:cubicBezTo>
                  <a:pt x="305" y="151"/>
                  <a:pt x="305" y="151"/>
                  <a:pt x="305" y="151"/>
                </a:cubicBezTo>
                <a:cubicBezTo>
                  <a:pt x="310" y="132"/>
                  <a:pt x="310" y="132"/>
                  <a:pt x="310" y="132"/>
                </a:cubicBezTo>
                <a:cubicBezTo>
                  <a:pt x="310" y="132"/>
                  <a:pt x="310" y="132"/>
                  <a:pt x="310" y="132"/>
                </a:cubicBezTo>
                <a:cubicBezTo>
                  <a:pt x="311" y="131"/>
                  <a:pt x="311" y="131"/>
                  <a:pt x="311" y="131"/>
                </a:cubicBezTo>
                <a:cubicBezTo>
                  <a:pt x="311" y="130"/>
                  <a:pt x="311" y="130"/>
                  <a:pt x="311" y="130"/>
                </a:cubicBezTo>
                <a:cubicBezTo>
                  <a:pt x="309" y="130"/>
                  <a:pt x="307" y="129"/>
                  <a:pt x="305" y="128"/>
                </a:cubicBezTo>
                <a:cubicBezTo>
                  <a:pt x="297" y="126"/>
                  <a:pt x="288" y="125"/>
                  <a:pt x="279" y="125"/>
                </a:cubicBezTo>
                <a:cubicBezTo>
                  <a:pt x="273" y="120"/>
                  <a:pt x="265" y="116"/>
                  <a:pt x="258" y="113"/>
                </a:cubicBezTo>
                <a:cubicBezTo>
                  <a:pt x="250" y="110"/>
                  <a:pt x="241" y="109"/>
                  <a:pt x="233" y="108"/>
                </a:cubicBezTo>
                <a:cubicBezTo>
                  <a:pt x="226" y="102"/>
                  <a:pt x="219" y="98"/>
                  <a:pt x="212" y="95"/>
                </a:cubicBezTo>
                <a:cubicBezTo>
                  <a:pt x="204" y="91"/>
                  <a:pt x="196" y="89"/>
                  <a:pt x="188" y="88"/>
                </a:cubicBezTo>
                <a:cubicBezTo>
                  <a:pt x="182" y="82"/>
                  <a:pt x="175" y="78"/>
                  <a:pt x="168" y="74"/>
                </a:cubicBezTo>
                <a:cubicBezTo>
                  <a:pt x="161" y="71"/>
                  <a:pt x="152" y="68"/>
                  <a:pt x="144" y="66"/>
                </a:cubicBezTo>
                <a:cubicBezTo>
                  <a:pt x="138" y="60"/>
                  <a:pt x="132" y="55"/>
                  <a:pt x="125" y="50"/>
                </a:cubicBezTo>
                <a:cubicBezTo>
                  <a:pt x="118" y="46"/>
                  <a:pt x="110" y="43"/>
                  <a:pt x="101" y="41"/>
                </a:cubicBezTo>
                <a:cubicBezTo>
                  <a:pt x="96" y="34"/>
                  <a:pt x="90" y="28"/>
                  <a:pt x="83" y="24"/>
                </a:cubicBezTo>
                <a:cubicBezTo>
                  <a:pt x="76" y="19"/>
                  <a:pt x="69" y="16"/>
                  <a:pt x="61" y="13"/>
                </a:cubicBezTo>
                <a:cubicBezTo>
                  <a:pt x="57" y="8"/>
                  <a:pt x="53" y="4"/>
                  <a:pt x="49" y="0"/>
                </a:cubicBezTo>
                <a:cubicBezTo>
                  <a:pt x="48" y="1"/>
                  <a:pt x="48" y="1"/>
                  <a:pt x="48" y="1"/>
                </a:cubicBezTo>
                <a:cubicBezTo>
                  <a:pt x="37" y="17"/>
                  <a:pt x="37" y="17"/>
                  <a:pt x="37" y="17"/>
                </a:cubicBezTo>
                <a:cubicBezTo>
                  <a:pt x="36" y="18"/>
                  <a:pt x="36" y="18"/>
                  <a:pt x="36" y="18"/>
                </a:cubicBezTo>
                <a:cubicBezTo>
                  <a:pt x="15" y="45"/>
                  <a:pt x="15" y="45"/>
                  <a:pt x="15" y="45"/>
                </a:cubicBezTo>
                <a:cubicBezTo>
                  <a:pt x="14" y="46"/>
                  <a:pt x="14" y="46"/>
                  <a:pt x="14" y="46"/>
                </a:cubicBezTo>
                <a:cubicBezTo>
                  <a:pt x="0" y="65"/>
                  <a:pt x="0" y="65"/>
                  <a:pt x="0" y="65"/>
                </a:cubicBezTo>
                <a:cubicBezTo>
                  <a:pt x="0" y="65"/>
                  <a:pt x="0" y="65"/>
                  <a:pt x="0" y="65"/>
                </a:cubicBezTo>
                <a:cubicBezTo>
                  <a:pt x="0" y="66"/>
                  <a:pt x="0" y="66"/>
                  <a:pt x="0" y="66"/>
                </a:cubicBezTo>
                <a:cubicBezTo>
                  <a:pt x="9" y="76"/>
                  <a:pt x="21" y="84"/>
                  <a:pt x="36" y="89"/>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17" name="MH_Other_107"/>
          <p:cNvSpPr>
            <a:spLocks/>
          </p:cNvSpPr>
          <p:nvPr>
            <p:custDataLst>
              <p:tags r:id="rId107"/>
            </p:custDataLst>
          </p:nvPr>
        </p:nvSpPr>
        <p:spPr bwMode="auto">
          <a:xfrm>
            <a:off x="5222875" y="4575646"/>
            <a:ext cx="139700" cy="146050"/>
          </a:xfrm>
          <a:custGeom>
            <a:avLst/>
            <a:gdLst>
              <a:gd name="T0" fmla="*/ 2147483646 w 166"/>
              <a:gd name="T1" fmla="*/ 2147483646 h 174"/>
              <a:gd name="T2" fmla="*/ 2147483646 w 166"/>
              <a:gd name="T3" fmla="*/ 2147483646 h 174"/>
              <a:gd name="T4" fmla="*/ 2147483646 w 166"/>
              <a:gd name="T5" fmla="*/ 2147483646 h 174"/>
              <a:gd name="T6" fmla="*/ 2147483646 w 166"/>
              <a:gd name="T7" fmla="*/ 2147483646 h 174"/>
              <a:gd name="T8" fmla="*/ 0 w 166"/>
              <a:gd name="T9" fmla="*/ 0 h 174"/>
              <a:gd name="T10" fmla="*/ 594916658 w 166"/>
              <a:gd name="T11" fmla="*/ 1183624453 h 174"/>
              <a:gd name="T12" fmla="*/ 2147483646 w 166"/>
              <a:gd name="T13" fmla="*/ 2147483646 h 174"/>
              <a:gd name="T14" fmla="*/ 2147483646 w 166"/>
              <a:gd name="T15" fmla="*/ 2147483646 h 174"/>
              <a:gd name="T16" fmla="*/ 2147483646 w 166"/>
              <a:gd name="T17" fmla="*/ 2147483646 h 174"/>
              <a:gd name="T18" fmla="*/ 2147483646 w 166"/>
              <a:gd name="T19" fmla="*/ 2147483646 h 174"/>
              <a:gd name="T20" fmla="*/ 2147483646 w 166"/>
              <a:gd name="T21" fmla="*/ 2147483646 h 174"/>
              <a:gd name="T22" fmla="*/ 2147483646 w 166"/>
              <a:gd name="T23" fmla="*/ 2147483646 h 174"/>
              <a:gd name="T24" fmla="*/ 2147483646 w 166"/>
              <a:gd name="T25" fmla="*/ 2147483646 h 174"/>
              <a:gd name="T26" fmla="*/ 2147483646 w 166"/>
              <a:gd name="T27" fmla="*/ 2147483646 h 174"/>
              <a:gd name="T28" fmla="*/ 2147483646 w 166"/>
              <a:gd name="T29" fmla="*/ 2147483646 h 174"/>
              <a:gd name="T30" fmla="*/ 2147483646 w 166"/>
              <a:gd name="T31" fmla="*/ 2147483646 h 17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6" h="174">
                <a:moveTo>
                  <a:pt x="97" y="130"/>
                </a:moveTo>
                <a:cubicBezTo>
                  <a:pt x="80" y="103"/>
                  <a:pt x="75" y="91"/>
                  <a:pt x="75" y="91"/>
                </a:cubicBezTo>
                <a:cubicBezTo>
                  <a:pt x="75" y="91"/>
                  <a:pt x="68" y="79"/>
                  <a:pt x="55" y="51"/>
                </a:cubicBezTo>
                <a:cubicBezTo>
                  <a:pt x="47" y="33"/>
                  <a:pt x="36" y="20"/>
                  <a:pt x="22" y="11"/>
                </a:cubicBezTo>
                <a:cubicBezTo>
                  <a:pt x="15" y="6"/>
                  <a:pt x="8" y="3"/>
                  <a:pt x="0" y="0"/>
                </a:cubicBezTo>
                <a:cubicBezTo>
                  <a:pt x="1" y="2"/>
                  <a:pt x="1" y="2"/>
                  <a:pt x="1" y="2"/>
                </a:cubicBezTo>
                <a:cubicBezTo>
                  <a:pt x="26" y="11"/>
                  <a:pt x="42" y="26"/>
                  <a:pt x="54" y="52"/>
                </a:cubicBezTo>
                <a:cubicBezTo>
                  <a:pt x="67" y="80"/>
                  <a:pt x="74" y="91"/>
                  <a:pt x="74" y="92"/>
                </a:cubicBezTo>
                <a:cubicBezTo>
                  <a:pt x="74" y="92"/>
                  <a:pt x="79" y="104"/>
                  <a:pt x="96" y="131"/>
                </a:cubicBezTo>
                <a:cubicBezTo>
                  <a:pt x="101" y="139"/>
                  <a:pt x="107" y="147"/>
                  <a:pt x="114" y="153"/>
                </a:cubicBezTo>
                <a:cubicBezTo>
                  <a:pt x="116" y="153"/>
                  <a:pt x="116" y="153"/>
                  <a:pt x="116" y="153"/>
                </a:cubicBezTo>
                <a:cubicBezTo>
                  <a:pt x="116" y="154"/>
                  <a:pt x="116" y="154"/>
                  <a:pt x="116" y="154"/>
                </a:cubicBezTo>
                <a:cubicBezTo>
                  <a:pt x="116" y="154"/>
                  <a:pt x="116" y="154"/>
                  <a:pt x="116" y="154"/>
                </a:cubicBezTo>
                <a:cubicBezTo>
                  <a:pt x="130" y="166"/>
                  <a:pt x="147" y="172"/>
                  <a:pt x="166" y="174"/>
                </a:cubicBezTo>
                <a:cubicBezTo>
                  <a:pt x="165" y="173"/>
                  <a:pt x="165" y="173"/>
                  <a:pt x="165" y="173"/>
                </a:cubicBezTo>
                <a:cubicBezTo>
                  <a:pt x="136" y="170"/>
                  <a:pt x="113" y="156"/>
                  <a:pt x="97" y="13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18" name="MH_Other_108"/>
          <p:cNvSpPr>
            <a:spLocks/>
          </p:cNvSpPr>
          <p:nvPr>
            <p:custDataLst>
              <p:tags r:id="rId108"/>
            </p:custDataLst>
          </p:nvPr>
        </p:nvSpPr>
        <p:spPr bwMode="auto">
          <a:xfrm>
            <a:off x="5211764" y="4564535"/>
            <a:ext cx="109537" cy="141287"/>
          </a:xfrm>
          <a:custGeom>
            <a:avLst/>
            <a:gdLst>
              <a:gd name="T0" fmla="*/ 606370509 w 129"/>
              <a:gd name="T1" fmla="*/ 0 h 167"/>
              <a:gd name="T2" fmla="*/ 0 w 129"/>
              <a:gd name="T3" fmla="*/ 601959609 h 167"/>
              <a:gd name="T4" fmla="*/ 2147483646 w 129"/>
              <a:gd name="T5" fmla="*/ 2147483646 h 167"/>
              <a:gd name="T6" fmla="*/ 2147483646 w 129"/>
              <a:gd name="T7" fmla="*/ 2147483646 h 167"/>
              <a:gd name="T8" fmla="*/ 2147483646 w 129"/>
              <a:gd name="T9" fmla="*/ 2147483646 h 167"/>
              <a:gd name="T10" fmla="*/ 2147483646 w 129"/>
              <a:gd name="T11" fmla="*/ 2147483646 h 167"/>
              <a:gd name="T12" fmla="*/ 2147483646 w 129"/>
              <a:gd name="T13" fmla="*/ 2147483646 h 167"/>
              <a:gd name="T14" fmla="*/ 2147483646 w 129"/>
              <a:gd name="T15" fmla="*/ 2147483646 h 167"/>
              <a:gd name="T16" fmla="*/ 2147483646 w 129"/>
              <a:gd name="T17" fmla="*/ 2147483646 h 167"/>
              <a:gd name="T18" fmla="*/ 2147483646 w 129"/>
              <a:gd name="T19" fmla="*/ 2147483646 h 167"/>
              <a:gd name="T20" fmla="*/ 2147483646 w 129"/>
              <a:gd name="T21" fmla="*/ 2147483646 h 167"/>
              <a:gd name="T22" fmla="*/ 2147483646 w 129"/>
              <a:gd name="T23" fmla="*/ 2147483646 h 167"/>
              <a:gd name="T24" fmla="*/ 2147483646 w 129"/>
              <a:gd name="T25" fmla="*/ 2147483646 h 167"/>
              <a:gd name="T26" fmla="*/ 2147483646 w 129"/>
              <a:gd name="T27" fmla="*/ 2147483646 h 167"/>
              <a:gd name="T28" fmla="*/ 2147483646 w 129"/>
              <a:gd name="T29" fmla="*/ 2147483646 h 167"/>
              <a:gd name="T30" fmla="*/ 2147483646 w 129"/>
              <a:gd name="T31" fmla="*/ 2147483646 h 167"/>
              <a:gd name="T32" fmla="*/ 2147483646 w 129"/>
              <a:gd name="T33" fmla="*/ 2147483646 h 167"/>
              <a:gd name="T34" fmla="*/ 606370509 w 129"/>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9" h="167">
                <a:moveTo>
                  <a:pt x="1" y="0"/>
                </a:moveTo>
                <a:cubicBezTo>
                  <a:pt x="0" y="1"/>
                  <a:pt x="0" y="1"/>
                  <a:pt x="0" y="1"/>
                </a:cubicBezTo>
                <a:cubicBezTo>
                  <a:pt x="11" y="10"/>
                  <a:pt x="19" y="23"/>
                  <a:pt x="26" y="39"/>
                </a:cubicBezTo>
                <a:cubicBezTo>
                  <a:pt x="37" y="67"/>
                  <a:pt x="43" y="79"/>
                  <a:pt x="43" y="80"/>
                </a:cubicBezTo>
                <a:cubicBezTo>
                  <a:pt x="43" y="80"/>
                  <a:pt x="48" y="92"/>
                  <a:pt x="63" y="120"/>
                </a:cubicBezTo>
                <a:cubicBezTo>
                  <a:pt x="68" y="129"/>
                  <a:pt x="73" y="136"/>
                  <a:pt x="79" y="142"/>
                </a:cubicBezTo>
                <a:cubicBezTo>
                  <a:pt x="79" y="142"/>
                  <a:pt x="80" y="142"/>
                  <a:pt x="80" y="142"/>
                </a:cubicBezTo>
                <a:cubicBezTo>
                  <a:pt x="80" y="143"/>
                  <a:pt x="80" y="143"/>
                  <a:pt x="80" y="143"/>
                </a:cubicBezTo>
                <a:cubicBezTo>
                  <a:pt x="93" y="156"/>
                  <a:pt x="110" y="164"/>
                  <a:pt x="129" y="167"/>
                </a:cubicBezTo>
                <a:cubicBezTo>
                  <a:pt x="127" y="166"/>
                  <a:pt x="127" y="166"/>
                  <a:pt x="127" y="166"/>
                </a:cubicBezTo>
                <a:cubicBezTo>
                  <a:pt x="99" y="161"/>
                  <a:pt x="79" y="146"/>
                  <a:pt x="64" y="120"/>
                </a:cubicBezTo>
                <a:cubicBezTo>
                  <a:pt x="49" y="92"/>
                  <a:pt x="44" y="79"/>
                  <a:pt x="44" y="79"/>
                </a:cubicBezTo>
                <a:cubicBezTo>
                  <a:pt x="44" y="79"/>
                  <a:pt x="39" y="67"/>
                  <a:pt x="27" y="38"/>
                </a:cubicBezTo>
                <a:cubicBezTo>
                  <a:pt x="23" y="29"/>
                  <a:pt x="19" y="22"/>
                  <a:pt x="14" y="15"/>
                </a:cubicBezTo>
                <a:cubicBezTo>
                  <a:pt x="13" y="14"/>
                  <a:pt x="13" y="14"/>
                  <a:pt x="13" y="14"/>
                </a:cubicBezTo>
                <a:cubicBezTo>
                  <a:pt x="13" y="13"/>
                  <a:pt x="13" y="13"/>
                  <a:pt x="13" y="13"/>
                </a:cubicBezTo>
                <a:cubicBezTo>
                  <a:pt x="13" y="13"/>
                  <a:pt x="13" y="13"/>
                  <a:pt x="13" y="13"/>
                </a:cubicBezTo>
                <a:cubicBezTo>
                  <a:pt x="9" y="8"/>
                  <a:pt x="5" y="4"/>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19" name="MH_Other_109"/>
          <p:cNvSpPr>
            <a:spLocks/>
          </p:cNvSpPr>
          <p:nvPr>
            <p:custDataLst>
              <p:tags r:id="rId109"/>
            </p:custDataLst>
          </p:nvPr>
        </p:nvSpPr>
        <p:spPr bwMode="auto">
          <a:xfrm>
            <a:off x="5222875" y="4575646"/>
            <a:ext cx="1588" cy="1588"/>
          </a:xfrm>
          <a:custGeom>
            <a:avLst/>
            <a:gdLst>
              <a:gd name="T0" fmla="*/ 0 w 2"/>
              <a:gd name="T1" fmla="*/ 112059999 h 4"/>
              <a:gd name="T2" fmla="*/ 448239996 w 2"/>
              <a:gd name="T3" fmla="*/ 224119998 h 4"/>
              <a:gd name="T4" fmla="*/ 0 w 2"/>
              <a:gd name="T5" fmla="*/ 0 h 4"/>
              <a:gd name="T6" fmla="*/ 0 w 2"/>
              <a:gd name="T7" fmla="*/ 0 h 4"/>
              <a:gd name="T8" fmla="*/ 0 w 2"/>
              <a:gd name="T9" fmla="*/ 112059999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4">
                <a:moveTo>
                  <a:pt x="0" y="2"/>
                </a:moveTo>
                <a:lnTo>
                  <a:pt x="2" y="4"/>
                </a:lnTo>
                <a:lnTo>
                  <a:pt x="0" y="0"/>
                </a:lnTo>
                <a:lnTo>
                  <a:pt x="0"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20" name="MH_Other_110"/>
          <p:cNvSpPr>
            <a:spLocks/>
          </p:cNvSpPr>
          <p:nvPr>
            <p:custDataLst>
              <p:tags r:id="rId110"/>
            </p:custDataLst>
          </p:nvPr>
        </p:nvSpPr>
        <p:spPr bwMode="auto">
          <a:xfrm>
            <a:off x="5319714" y="4704235"/>
            <a:ext cx="1587" cy="1587"/>
          </a:xfrm>
          <a:custGeom>
            <a:avLst/>
            <a:gdLst>
              <a:gd name="T0" fmla="*/ 179120564 w 5"/>
              <a:gd name="T1" fmla="*/ 0 h 2"/>
              <a:gd name="T2" fmla="*/ 0 w 5"/>
              <a:gd name="T3" fmla="*/ 0 h 2"/>
              <a:gd name="T4" fmla="*/ 179120564 w 5"/>
              <a:gd name="T5" fmla="*/ 447676037 h 2"/>
              <a:gd name="T6" fmla="*/ 179120564 w 5"/>
              <a:gd name="T7" fmla="*/ 447676037 h 2"/>
              <a:gd name="T8" fmla="*/ 179120564 w 5"/>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2">
                <a:moveTo>
                  <a:pt x="5" y="0"/>
                </a:moveTo>
                <a:lnTo>
                  <a:pt x="0" y="0"/>
                </a:lnTo>
                <a:lnTo>
                  <a:pt x="5" y="2"/>
                </a:lnTo>
                <a:lnTo>
                  <a:pt x="5"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21" name="MH_Other_111"/>
          <p:cNvSpPr>
            <a:spLocks/>
          </p:cNvSpPr>
          <p:nvPr>
            <p:custDataLst>
              <p:tags r:id="rId111"/>
            </p:custDataLst>
          </p:nvPr>
        </p:nvSpPr>
        <p:spPr bwMode="auto">
          <a:xfrm>
            <a:off x="5202239" y="4578821"/>
            <a:ext cx="77787" cy="107950"/>
          </a:xfrm>
          <a:custGeom>
            <a:avLst/>
            <a:gdLst>
              <a:gd name="T0" fmla="*/ 2147483646 w 93"/>
              <a:gd name="T1" fmla="*/ 2147483646 h 127"/>
              <a:gd name="T2" fmla="*/ 2147483646 w 93"/>
              <a:gd name="T3" fmla="*/ 2147483646 h 127"/>
              <a:gd name="T4" fmla="*/ 591159453 w 93"/>
              <a:gd name="T5" fmla="*/ 0 h 127"/>
              <a:gd name="T6" fmla="*/ 0 w 93"/>
              <a:gd name="T7" fmla="*/ 609067500 h 127"/>
              <a:gd name="T8" fmla="*/ 2147483646 w 93"/>
              <a:gd name="T9" fmla="*/ 2147483646 h 127"/>
              <a:gd name="T10" fmla="*/ 2147483646 w 93"/>
              <a:gd name="T11" fmla="*/ 2147483646 h 127"/>
              <a:gd name="T12" fmla="*/ 2147483646 w 93"/>
              <a:gd name="T13" fmla="*/ 2147483646 h 127"/>
              <a:gd name="T14" fmla="*/ 2147483646 w 93"/>
              <a:gd name="T15" fmla="*/ 2147483646 h 127"/>
              <a:gd name="T16" fmla="*/ 2147483646 w 93"/>
              <a:gd name="T17" fmla="*/ 2147483646 h 127"/>
              <a:gd name="T18" fmla="*/ 2147483646 w 93"/>
              <a:gd name="T19" fmla="*/ 2147483646 h 127"/>
              <a:gd name="T20" fmla="*/ 2147483646 w 93"/>
              <a:gd name="T21" fmla="*/ 2147483646 h 127"/>
              <a:gd name="T22" fmla="*/ 2147483646 w 93"/>
              <a:gd name="T23" fmla="*/ 2147483646 h 127"/>
              <a:gd name="T24" fmla="*/ 2147483646 w 93"/>
              <a:gd name="T25" fmla="*/ 2147483646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3" h="127">
                <a:moveTo>
                  <a:pt x="30" y="75"/>
                </a:moveTo>
                <a:cubicBezTo>
                  <a:pt x="17" y="46"/>
                  <a:pt x="13" y="34"/>
                  <a:pt x="13" y="33"/>
                </a:cubicBezTo>
                <a:cubicBezTo>
                  <a:pt x="1" y="0"/>
                  <a:pt x="1" y="0"/>
                  <a:pt x="1" y="0"/>
                </a:cubicBezTo>
                <a:cubicBezTo>
                  <a:pt x="0" y="1"/>
                  <a:pt x="0" y="1"/>
                  <a:pt x="0" y="1"/>
                </a:cubicBezTo>
                <a:cubicBezTo>
                  <a:pt x="11" y="34"/>
                  <a:pt x="11" y="34"/>
                  <a:pt x="11" y="34"/>
                </a:cubicBezTo>
                <a:cubicBezTo>
                  <a:pt x="11" y="34"/>
                  <a:pt x="15" y="47"/>
                  <a:pt x="29" y="76"/>
                </a:cubicBezTo>
                <a:cubicBezTo>
                  <a:pt x="33" y="84"/>
                  <a:pt x="38" y="92"/>
                  <a:pt x="44" y="99"/>
                </a:cubicBezTo>
                <a:cubicBezTo>
                  <a:pt x="44" y="99"/>
                  <a:pt x="44" y="99"/>
                  <a:pt x="44" y="99"/>
                </a:cubicBezTo>
                <a:cubicBezTo>
                  <a:pt x="44" y="100"/>
                  <a:pt x="44" y="100"/>
                  <a:pt x="44" y="100"/>
                </a:cubicBezTo>
                <a:cubicBezTo>
                  <a:pt x="57" y="113"/>
                  <a:pt x="74" y="123"/>
                  <a:pt x="93" y="127"/>
                </a:cubicBezTo>
                <a:cubicBezTo>
                  <a:pt x="92" y="126"/>
                  <a:pt x="92" y="126"/>
                  <a:pt x="92" y="126"/>
                </a:cubicBezTo>
                <a:cubicBezTo>
                  <a:pt x="91" y="125"/>
                  <a:pt x="91" y="125"/>
                  <a:pt x="91" y="125"/>
                </a:cubicBezTo>
                <a:cubicBezTo>
                  <a:pt x="63" y="119"/>
                  <a:pt x="43" y="102"/>
                  <a:pt x="30" y="75"/>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22" name="MH_Other_112"/>
          <p:cNvSpPr>
            <a:spLocks/>
          </p:cNvSpPr>
          <p:nvPr>
            <p:custDataLst>
              <p:tags r:id="rId112"/>
            </p:custDataLst>
          </p:nvPr>
        </p:nvSpPr>
        <p:spPr bwMode="auto">
          <a:xfrm>
            <a:off x="5278439" y="4683596"/>
            <a:ext cx="1587" cy="1588"/>
          </a:xfrm>
          <a:custGeom>
            <a:avLst/>
            <a:gdLst>
              <a:gd name="T0" fmla="*/ 0 w 1"/>
              <a:gd name="T1" fmla="*/ 0 h 1"/>
              <a:gd name="T2" fmla="*/ 1790702559 w 1"/>
              <a:gd name="T3" fmla="*/ 1792959984 h 1"/>
              <a:gd name="T4" fmla="*/ 1790702559 w 1"/>
              <a:gd name="T5" fmla="*/ 0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1" y="1"/>
                  <a:pt x="1" y="1"/>
                  <a:pt x="1" y="1"/>
                </a:cubicBezTo>
                <a:cubicBezTo>
                  <a:pt x="1" y="0"/>
                  <a:pt x="1" y="0"/>
                  <a:pt x="1" y="0"/>
                </a:cubicBezTo>
                <a:cubicBezTo>
                  <a:pt x="1" y="0"/>
                  <a:pt x="0"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23" name="MH_Other_113"/>
          <p:cNvSpPr>
            <a:spLocks/>
          </p:cNvSpPr>
          <p:nvPr>
            <p:custDataLst>
              <p:tags r:id="rId113"/>
            </p:custDataLst>
          </p:nvPr>
        </p:nvSpPr>
        <p:spPr bwMode="auto">
          <a:xfrm>
            <a:off x="5183188" y="4602635"/>
            <a:ext cx="55562" cy="60325"/>
          </a:xfrm>
          <a:custGeom>
            <a:avLst/>
            <a:gdLst>
              <a:gd name="T0" fmla="*/ 2147483646 w 66"/>
              <a:gd name="T1" fmla="*/ 2147483646 h 72"/>
              <a:gd name="T2" fmla="*/ 599567858 w 66"/>
              <a:gd name="T3" fmla="*/ 0 h 72"/>
              <a:gd name="T4" fmla="*/ 0 w 66"/>
              <a:gd name="T5" fmla="*/ 592477798 h 72"/>
              <a:gd name="T6" fmla="*/ 2147483646 w 66"/>
              <a:gd name="T7" fmla="*/ 2147483646 h 72"/>
              <a:gd name="T8" fmla="*/ 2147483646 w 66"/>
              <a:gd name="T9" fmla="*/ 2147483646 h 72"/>
              <a:gd name="T10" fmla="*/ 2147483646 w 66"/>
              <a:gd name="T11" fmla="*/ 2147483646 h 72"/>
              <a:gd name="T12" fmla="*/ 2147483646 w 66"/>
              <a:gd name="T13" fmla="*/ 2147483646 h 72"/>
              <a:gd name="T14" fmla="*/ 2147483646 w 66"/>
              <a:gd name="T15" fmla="*/ 2147483646 h 72"/>
              <a:gd name="T16" fmla="*/ 2147483646 w 66"/>
              <a:gd name="T17" fmla="*/ 2147483646 h 72"/>
              <a:gd name="T18" fmla="*/ 2147483646 w 66"/>
              <a:gd name="T19" fmla="*/ 2147483646 h 72"/>
              <a:gd name="T20" fmla="*/ 2147483646 w 66"/>
              <a:gd name="T21" fmla="*/ 2147483646 h 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72">
                <a:moveTo>
                  <a:pt x="8" y="17"/>
                </a:moveTo>
                <a:cubicBezTo>
                  <a:pt x="5" y="10"/>
                  <a:pt x="3" y="5"/>
                  <a:pt x="1" y="0"/>
                </a:cubicBezTo>
                <a:cubicBezTo>
                  <a:pt x="0" y="1"/>
                  <a:pt x="0" y="1"/>
                  <a:pt x="0" y="1"/>
                </a:cubicBezTo>
                <a:cubicBezTo>
                  <a:pt x="2" y="6"/>
                  <a:pt x="4" y="11"/>
                  <a:pt x="6" y="17"/>
                </a:cubicBezTo>
                <a:cubicBezTo>
                  <a:pt x="10" y="27"/>
                  <a:pt x="15" y="35"/>
                  <a:pt x="20" y="42"/>
                </a:cubicBezTo>
                <a:cubicBezTo>
                  <a:pt x="22" y="43"/>
                  <a:pt x="22" y="43"/>
                  <a:pt x="22" y="43"/>
                </a:cubicBezTo>
                <a:cubicBezTo>
                  <a:pt x="22" y="44"/>
                  <a:pt x="22" y="44"/>
                  <a:pt x="22" y="44"/>
                </a:cubicBezTo>
                <a:cubicBezTo>
                  <a:pt x="33" y="58"/>
                  <a:pt x="48" y="67"/>
                  <a:pt x="66" y="72"/>
                </a:cubicBezTo>
                <a:cubicBezTo>
                  <a:pt x="66" y="72"/>
                  <a:pt x="66" y="72"/>
                  <a:pt x="66" y="72"/>
                </a:cubicBezTo>
                <a:cubicBezTo>
                  <a:pt x="66" y="71"/>
                  <a:pt x="66" y="71"/>
                  <a:pt x="66" y="71"/>
                </a:cubicBezTo>
                <a:cubicBezTo>
                  <a:pt x="38" y="63"/>
                  <a:pt x="19" y="45"/>
                  <a:pt x="8" y="17"/>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24" name="MH_Other_114"/>
          <p:cNvSpPr>
            <a:spLocks/>
          </p:cNvSpPr>
          <p:nvPr>
            <p:custDataLst>
              <p:tags r:id="rId114"/>
            </p:custDataLst>
          </p:nvPr>
        </p:nvSpPr>
        <p:spPr bwMode="auto">
          <a:xfrm>
            <a:off x="5238750" y="4662959"/>
            <a:ext cx="0" cy="0"/>
          </a:xfrm>
          <a:custGeom>
            <a:avLst/>
            <a:gdLst>
              <a:gd name="T0" fmla="*/ 0 h 1"/>
              <a:gd name="T1" fmla="*/ 1067 h 1"/>
              <a:gd name="T2" fmla="*/ 0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1"/>
                  <a:pt x="0" y="1"/>
                  <a:pt x="0" y="1"/>
                </a:cubicBezTo>
                <a:cubicBezTo>
                  <a:pt x="0" y="0"/>
                  <a:pt x="0" y="0"/>
                  <a:pt x="0" y="0"/>
                </a:cubicBezTo>
                <a:cubicBezTo>
                  <a:pt x="0" y="0"/>
                  <a:pt x="0"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25" name="MH_Other_115"/>
          <p:cNvSpPr>
            <a:spLocks/>
          </p:cNvSpPr>
          <p:nvPr>
            <p:custDataLst>
              <p:tags r:id="rId115"/>
            </p:custDataLst>
          </p:nvPr>
        </p:nvSpPr>
        <p:spPr bwMode="auto">
          <a:xfrm>
            <a:off x="5172076" y="4620096"/>
            <a:ext cx="30163" cy="19050"/>
          </a:xfrm>
          <a:custGeom>
            <a:avLst/>
            <a:gdLst>
              <a:gd name="T0" fmla="*/ 0 w 36"/>
              <a:gd name="T1" fmla="*/ 0 h 24"/>
              <a:gd name="T2" fmla="*/ 0 w 36"/>
              <a:gd name="T3" fmla="*/ 0 h 24"/>
              <a:gd name="T4" fmla="*/ 0 w 36"/>
              <a:gd name="T5" fmla="*/ 531752969 h 24"/>
              <a:gd name="T6" fmla="*/ 2147483646 w 36"/>
              <a:gd name="T7" fmla="*/ 2147483646 h 24"/>
              <a:gd name="T8" fmla="*/ 2147483646 w 36"/>
              <a:gd name="T9" fmla="*/ 2147483646 h 24"/>
              <a:gd name="T10" fmla="*/ 0 w 36"/>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 h="24">
                <a:moveTo>
                  <a:pt x="0" y="0"/>
                </a:moveTo>
                <a:cubicBezTo>
                  <a:pt x="0" y="0"/>
                  <a:pt x="0" y="0"/>
                  <a:pt x="0" y="0"/>
                </a:cubicBezTo>
                <a:cubicBezTo>
                  <a:pt x="0" y="1"/>
                  <a:pt x="0" y="1"/>
                  <a:pt x="0" y="1"/>
                </a:cubicBezTo>
                <a:cubicBezTo>
                  <a:pt x="9" y="11"/>
                  <a:pt x="21" y="19"/>
                  <a:pt x="36" y="24"/>
                </a:cubicBezTo>
                <a:cubicBezTo>
                  <a:pt x="34" y="22"/>
                  <a:pt x="34" y="22"/>
                  <a:pt x="34" y="22"/>
                </a:cubicBezTo>
                <a:cubicBezTo>
                  <a:pt x="21" y="17"/>
                  <a:pt x="9" y="9"/>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26" name="MH_Other_116"/>
          <p:cNvSpPr>
            <a:spLocks/>
          </p:cNvSpPr>
          <p:nvPr>
            <p:custDataLst>
              <p:tags r:id="rId116"/>
            </p:custDataLst>
          </p:nvPr>
        </p:nvSpPr>
        <p:spPr bwMode="auto">
          <a:xfrm>
            <a:off x="5200650" y="4637560"/>
            <a:ext cx="1588" cy="1587"/>
          </a:xfrm>
          <a:custGeom>
            <a:avLst/>
            <a:gdLst>
              <a:gd name="T0" fmla="*/ 224119998 w 4"/>
              <a:gd name="T1" fmla="*/ 71627975 h 5"/>
              <a:gd name="T2" fmla="*/ 0 w 4"/>
              <a:gd name="T3" fmla="*/ 0 h 5"/>
              <a:gd name="T4" fmla="*/ 224119998 w 4"/>
              <a:gd name="T5" fmla="*/ 179120564 h 5"/>
              <a:gd name="T6" fmla="*/ 224119998 w 4"/>
              <a:gd name="T7" fmla="*/ 71627975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5">
                <a:moveTo>
                  <a:pt x="4" y="2"/>
                </a:moveTo>
                <a:lnTo>
                  <a:pt x="0" y="0"/>
                </a:lnTo>
                <a:lnTo>
                  <a:pt x="4" y="5"/>
                </a:lnTo>
                <a:lnTo>
                  <a:pt x="4"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27" name="MH_Other_117"/>
          <p:cNvSpPr>
            <a:spLocks/>
          </p:cNvSpPr>
          <p:nvPr>
            <p:custDataLst>
              <p:tags r:id="rId117"/>
            </p:custDataLst>
          </p:nvPr>
        </p:nvSpPr>
        <p:spPr bwMode="auto">
          <a:xfrm>
            <a:off x="5407025" y="4669309"/>
            <a:ext cx="26988" cy="6350"/>
          </a:xfrm>
          <a:custGeom>
            <a:avLst/>
            <a:gdLst>
              <a:gd name="T0" fmla="*/ 2147483646 w 32"/>
              <a:gd name="T1" fmla="*/ 2147483646 h 7"/>
              <a:gd name="T2" fmla="*/ 2147483646 w 32"/>
              <a:gd name="T3" fmla="*/ 2147483646 h 7"/>
              <a:gd name="T4" fmla="*/ 2147483646 w 32"/>
              <a:gd name="T5" fmla="*/ 2147483646 h 7"/>
              <a:gd name="T6" fmla="*/ 2147483646 w 32"/>
              <a:gd name="T7" fmla="*/ 2147483646 h 7"/>
              <a:gd name="T8" fmla="*/ 2147483646 w 32"/>
              <a:gd name="T9" fmla="*/ 2006249843 h 7"/>
              <a:gd name="T10" fmla="*/ 0 w 32"/>
              <a:gd name="T11" fmla="*/ 0 h 7"/>
              <a:gd name="T12" fmla="*/ 600321915 w 32"/>
              <a:gd name="T13" fmla="*/ 0 h 7"/>
              <a:gd name="T14" fmla="*/ 1201353953 w 32"/>
              <a:gd name="T15" fmla="*/ 669024207 h 7"/>
              <a:gd name="T16" fmla="*/ 2147483646 w 32"/>
              <a:gd name="T17" fmla="*/ 2147483646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7">
                <a:moveTo>
                  <a:pt x="31" y="7"/>
                </a:moveTo>
                <a:cubicBezTo>
                  <a:pt x="31" y="7"/>
                  <a:pt x="31" y="7"/>
                  <a:pt x="31" y="7"/>
                </a:cubicBezTo>
                <a:cubicBezTo>
                  <a:pt x="32" y="6"/>
                  <a:pt x="32" y="6"/>
                  <a:pt x="32" y="6"/>
                </a:cubicBezTo>
                <a:cubicBezTo>
                  <a:pt x="32" y="5"/>
                  <a:pt x="32" y="5"/>
                  <a:pt x="32" y="5"/>
                </a:cubicBezTo>
                <a:cubicBezTo>
                  <a:pt x="30" y="5"/>
                  <a:pt x="28" y="4"/>
                  <a:pt x="26" y="3"/>
                </a:cubicBezTo>
                <a:cubicBezTo>
                  <a:pt x="18" y="1"/>
                  <a:pt x="9" y="0"/>
                  <a:pt x="0" y="0"/>
                </a:cubicBezTo>
                <a:cubicBezTo>
                  <a:pt x="1" y="0"/>
                  <a:pt x="1" y="0"/>
                  <a:pt x="1" y="0"/>
                </a:cubicBezTo>
                <a:cubicBezTo>
                  <a:pt x="2" y="1"/>
                  <a:pt x="2" y="1"/>
                  <a:pt x="2" y="1"/>
                </a:cubicBezTo>
                <a:cubicBezTo>
                  <a:pt x="13" y="1"/>
                  <a:pt x="22" y="3"/>
                  <a:pt x="31" y="7"/>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28" name="MH_Other_118"/>
          <p:cNvSpPr>
            <a:spLocks/>
          </p:cNvSpPr>
          <p:nvPr>
            <p:custDataLst>
              <p:tags r:id="rId118"/>
            </p:custDataLst>
          </p:nvPr>
        </p:nvSpPr>
        <p:spPr bwMode="auto">
          <a:xfrm>
            <a:off x="5368926" y="4656609"/>
            <a:ext cx="60325" cy="36512"/>
          </a:xfrm>
          <a:custGeom>
            <a:avLst/>
            <a:gdLst>
              <a:gd name="T0" fmla="*/ 2147483646 w 72"/>
              <a:gd name="T1" fmla="*/ 2147483646 h 44"/>
              <a:gd name="T2" fmla="*/ 2147483646 w 72"/>
              <a:gd name="T3" fmla="*/ 2147483646 h 44"/>
              <a:gd name="T4" fmla="*/ 2147483646 w 72"/>
              <a:gd name="T5" fmla="*/ 2147483646 h 44"/>
              <a:gd name="T6" fmla="*/ 2147483646 w 72"/>
              <a:gd name="T7" fmla="*/ 2147483646 h 44"/>
              <a:gd name="T8" fmla="*/ 2147483646 w 72"/>
              <a:gd name="T9" fmla="*/ 2147483646 h 44"/>
              <a:gd name="T10" fmla="*/ 2147483646 w 72"/>
              <a:gd name="T11" fmla="*/ 2147483646 h 44"/>
              <a:gd name="T12" fmla="*/ 2147483646 w 72"/>
              <a:gd name="T13" fmla="*/ 2147483646 h 44"/>
              <a:gd name="T14" fmla="*/ 2147483646 w 72"/>
              <a:gd name="T15" fmla="*/ 2147483646 h 44"/>
              <a:gd name="T16" fmla="*/ 0 w 72"/>
              <a:gd name="T17" fmla="*/ 0 h 44"/>
              <a:gd name="T18" fmla="*/ 0 w 72"/>
              <a:gd name="T19" fmla="*/ 0 h 44"/>
              <a:gd name="T20" fmla="*/ 588968056 w 72"/>
              <a:gd name="T21" fmla="*/ 578422274 h 44"/>
              <a:gd name="T22" fmla="*/ 2147483646 w 72"/>
              <a:gd name="T23" fmla="*/ 2147483646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2" h="44">
                <a:moveTo>
                  <a:pt x="66" y="37"/>
                </a:moveTo>
                <a:cubicBezTo>
                  <a:pt x="72" y="44"/>
                  <a:pt x="72" y="44"/>
                  <a:pt x="72" y="44"/>
                </a:cubicBezTo>
                <a:cubicBezTo>
                  <a:pt x="72" y="43"/>
                  <a:pt x="72" y="43"/>
                  <a:pt x="72" y="43"/>
                </a:cubicBezTo>
                <a:cubicBezTo>
                  <a:pt x="67" y="36"/>
                  <a:pt x="67" y="36"/>
                  <a:pt x="67" y="36"/>
                </a:cubicBezTo>
                <a:cubicBezTo>
                  <a:pt x="61" y="29"/>
                  <a:pt x="55" y="23"/>
                  <a:pt x="48" y="18"/>
                </a:cubicBezTo>
                <a:cubicBezTo>
                  <a:pt x="47" y="18"/>
                  <a:pt x="47" y="18"/>
                  <a:pt x="47" y="18"/>
                </a:cubicBezTo>
                <a:cubicBezTo>
                  <a:pt x="47" y="17"/>
                  <a:pt x="47" y="17"/>
                  <a:pt x="47" y="17"/>
                </a:cubicBezTo>
                <a:cubicBezTo>
                  <a:pt x="40" y="12"/>
                  <a:pt x="33" y="8"/>
                  <a:pt x="25" y="5"/>
                </a:cubicBezTo>
                <a:cubicBezTo>
                  <a:pt x="17" y="2"/>
                  <a:pt x="8" y="1"/>
                  <a:pt x="0" y="0"/>
                </a:cubicBezTo>
                <a:cubicBezTo>
                  <a:pt x="0" y="0"/>
                  <a:pt x="0" y="0"/>
                  <a:pt x="0" y="0"/>
                </a:cubicBezTo>
                <a:cubicBezTo>
                  <a:pt x="1" y="1"/>
                  <a:pt x="1" y="1"/>
                  <a:pt x="1" y="1"/>
                </a:cubicBezTo>
                <a:cubicBezTo>
                  <a:pt x="28" y="4"/>
                  <a:pt x="47" y="15"/>
                  <a:pt x="66" y="37"/>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29" name="MH_Other_119"/>
          <p:cNvSpPr>
            <a:spLocks/>
          </p:cNvSpPr>
          <p:nvPr>
            <p:custDataLst>
              <p:tags r:id="rId119"/>
            </p:custDataLst>
          </p:nvPr>
        </p:nvSpPr>
        <p:spPr bwMode="auto">
          <a:xfrm>
            <a:off x="5407025" y="4669310"/>
            <a:ext cx="1588" cy="1587"/>
          </a:xfrm>
          <a:custGeom>
            <a:avLst/>
            <a:gdLst>
              <a:gd name="T0" fmla="*/ 1792959984 w 1"/>
              <a:gd name="T1" fmla="*/ 1790702559 h 1"/>
              <a:gd name="T2" fmla="*/ 0 w 1"/>
              <a:gd name="T3" fmla="*/ 0 h 1"/>
              <a:gd name="T4" fmla="*/ 0 w 1"/>
              <a:gd name="T5" fmla="*/ 1790702559 h 1"/>
              <a:gd name="T6" fmla="*/ 1792959984 w 1"/>
              <a:gd name="T7" fmla="*/ 1790702559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1"/>
                </a:moveTo>
                <a:cubicBezTo>
                  <a:pt x="1" y="1"/>
                  <a:pt x="1" y="1"/>
                  <a:pt x="0" y="0"/>
                </a:cubicBezTo>
                <a:cubicBezTo>
                  <a:pt x="0" y="1"/>
                  <a:pt x="0" y="1"/>
                  <a:pt x="0" y="1"/>
                </a:cubicBezTo>
                <a:lnTo>
                  <a:pt x="1"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30" name="MH_Other_120"/>
          <p:cNvSpPr>
            <a:spLocks/>
          </p:cNvSpPr>
          <p:nvPr>
            <p:custDataLst>
              <p:tags r:id="rId120"/>
            </p:custDataLst>
          </p:nvPr>
        </p:nvSpPr>
        <p:spPr bwMode="auto">
          <a:xfrm>
            <a:off x="5330825" y="4639146"/>
            <a:ext cx="88900" cy="82550"/>
          </a:xfrm>
          <a:custGeom>
            <a:avLst/>
            <a:gdLst>
              <a:gd name="T0" fmla="*/ 2147483646 w 107"/>
              <a:gd name="T1" fmla="*/ 2147483646 h 98"/>
              <a:gd name="T2" fmla="*/ 2147483646 w 107"/>
              <a:gd name="T3" fmla="*/ 2147483646 h 98"/>
              <a:gd name="T4" fmla="*/ 2147483646 w 107"/>
              <a:gd name="T5" fmla="*/ 2147483646 h 98"/>
              <a:gd name="T6" fmla="*/ 2147483646 w 107"/>
              <a:gd name="T7" fmla="*/ 2147483646 h 98"/>
              <a:gd name="T8" fmla="*/ 2147483646 w 107"/>
              <a:gd name="T9" fmla="*/ 2147483646 h 98"/>
              <a:gd name="T10" fmla="*/ 2147483646 w 107"/>
              <a:gd name="T11" fmla="*/ 2147483646 h 98"/>
              <a:gd name="T12" fmla="*/ 2147483646 w 107"/>
              <a:gd name="T13" fmla="*/ 2147483646 h 98"/>
              <a:gd name="T14" fmla="*/ 2147483646 w 107"/>
              <a:gd name="T15" fmla="*/ 2147483646 h 98"/>
              <a:gd name="T16" fmla="*/ 2147483646 w 107"/>
              <a:gd name="T17" fmla="*/ 2147483646 h 98"/>
              <a:gd name="T18" fmla="*/ 2147483646 w 107"/>
              <a:gd name="T19" fmla="*/ 2147483646 h 98"/>
              <a:gd name="T20" fmla="*/ 0 w 107"/>
              <a:gd name="T21" fmla="*/ 0 h 98"/>
              <a:gd name="T22" fmla="*/ 1160389267 w 107"/>
              <a:gd name="T23" fmla="*/ 1194169985 h 98"/>
              <a:gd name="T24" fmla="*/ 2147483646 w 107"/>
              <a:gd name="T25" fmla="*/ 2147483646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7" h="98">
                <a:moveTo>
                  <a:pt x="62" y="41"/>
                </a:moveTo>
                <a:cubicBezTo>
                  <a:pt x="81" y="66"/>
                  <a:pt x="89" y="76"/>
                  <a:pt x="89" y="76"/>
                </a:cubicBezTo>
                <a:cubicBezTo>
                  <a:pt x="89" y="77"/>
                  <a:pt x="94" y="83"/>
                  <a:pt x="107" y="98"/>
                </a:cubicBezTo>
                <a:cubicBezTo>
                  <a:pt x="107" y="97"/>
                  <a:pt x="107" y="97"/>
                  <a:pt x="107" y="97"/>
                </a:cubicBezTo>
                <a:cubicBezTo>
                  <a:pt x="95" y="82"/>
                  <a:pt x="90" y="76"/>
                  <a:pt x="90" y="76"/>
                </a:cubicBezTo>
                <a:cubicBezTo>
                  <a:pt x="90" y="76"/>
                  <a:pt x="82" y="65"/>
                  <a:pt x="64" y="40"/>
                </a:cubicBezTo>
                <a:cubicBezTo>
                  <a:pt x="58" y="33"/>
                  <a:pt x="52" y="27"/>
                  <a:pt x="46" y="21"/>
                </a:cubicBezTo>
                <a:cubicBezTo>
                  <a:pt x="45" y="21"/>
                  <a:pt x="45" y="21"/>
                  <a:pt x="45" y="21"/>
                </a:cubicBezTo>
                <a:cubicBezTo>
                  <a:pt x="45" y="20"/>
                  <a:pt x="45" y="20"/>
                  <a:pt x="45" y="20"/>
                </a:cubicBezTo>
                <a:cubicBezTo>
                  <a:pt x="39" y="15"/>
                  <a:pt x="31" y="10"/>
                  <a:pt x="24" y="7"/>
                </a:cubicBezTo>
                <a:cubicBezTo>
                  <a:pt x="16" y="3"/>
                  <a:pt x="8" y="1"/>
                  <a:pt x="0" y="0"/>
                </a:cubicBezTo>
                <a:cubicBezTo>
                  <a:pt x="2" y="2"/>
                  <a:pt x="2" y="2"/>
                  <a:pt x="2" y="2"/>
                </a:cubicBezTo>
                <a:cubicBezTo>
                  <a:pt x="27" y="6"/>
                  <a:pt x="46" y="18"/>
                  <a:pt x="62" y="4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31" name="MH_Other_121"/>
          <p:cNvSpPr>
            <a:spLocks/>
          </p:cNvSpPr>
          <p:nvPr>
            <p:custDataLst>
              <p:tags r:id="rId121"/>
            </p:custDataLst>
          </p:nvPr>
        </p:nvSpPr>
        <p:spPr bwMode="auto">
          <a:xfrm>
            <a:off x="5368925" y="4656609"/>
            <a:ext cx="0" cy="0"/>
          </a:xfrm>
          <a:custGeom>
            <a:avLst/>
            <a:gdLst>
              <a:gd name="T0" fmla="*/ 711 w 1"/>
              <a:gd name="T1" fmla="*/ 711 h 1"/>
              <a:gd name="T2" fmla="*/ 0 w 1"/>
              <a:gd name="T3" fmla="*/ 0 h 1"/>
              <a:gd name="T4" fmla="*/ 0 w 1"/>
              <a:gd name="T5" fmla="*/ 711 h 1"/>
              <a:gd name="T6" fmla="*/ 711 w 1"/>
              <a:gd name="T7" fmla="*/ 711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1"/>
                </a:moveTo>
                <a:cubicBezTo>
                  <a:pt x="1" y="1"/>
                  <a:pt x="1" y="1"/>
                  <a:pt x="0" y="0"/>
                </a:cubicBezTo>
                <a:cubicBezTo>
                  <a:pt x="0" y="1"/>
                  <a:pt x="0" y="1"/>
                  <a:pt x="0" y="1"/>
                </a:cubicBezTo>
                <a:lnTo>
                  <a:pt x="1"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32" name="MH_Other_122"/>
          <p:cNvSpPr>
            <a:spLocks/>
          </p:cNvSpPr>
          <p:nvPr>
            <p:custDataLst>
              <p:tags r:id="rId122"/>
            </p:custDataLst>
          </p:nvPr>
        </p:nvSpPr>
        <p:spPr bwMode="auto">
          <a:xfrm>
            <a:off x="5292725" y="4620096"/>
            <a:ext cx="122238" cy="120650"/>
          </a:xfrm>
          <a:custGeom>
            <a:avLst/>
            <a:gdLst>
              <a:gd name="T0" fmla="*/ 2147483646 w 145"/>
              <a:gd name="T1" fmla="*/ 2147483646 h 144"/>
              <a:gd name="T2" fmla="*/ 2147483646 w 145"/>
              <a:gd name="T3" fmla="*/ 2147483646 h 144"/>
              <a:gd name="T4" fmla="*/ 2147483646 w 145"/>
              <a:gd name="T5" fmla="*/ 2147483646 h 144"/>
              <a:gd name="T6" fmla="*/ 2147483646 w 145"/>
              <a:gd name="T7" fmla="*/ 2147483646 h 144"/>
              <a:gd name="T8" fmla="*/ 2147483646 w 145"/>
              <a:gd name="T9" fmla="*/ 2147483646 h 144"/>
              <a:gd name="T10" fmla="*/ 2147483646 w 145"/>
              <a:gd name="T11" fmla="*/ 2147483646 h 144"/>
              <a:gd name="T12" fmla="*/ 2147483646 w 145"/>
              <a:gd name="T13" fmla="*/ 2147483646 h 144"/>
              <a:gd name="T14" fmla="*/ 2147483646 w 145"/>
              <a:gd name="T15" fmla="*/ 2147483646 h 144"/>
              <a:gd name="T16" fmla="*/ 2147483646 w 145"/>
              <a:gd name="T17" fmla="*/ 2147483646 h 144"/>
              <a:gd name="T18" fmla="*/ 2147483646 w 145"/>
              <a:gd name="T19" fmla="*/ 2147483646 h 144"/>
              <a:gd name="T20" fmla="*/ 2147483646 w 145"/>
              <a:gd name="T21" fmla="*/ 2147483646 h 144"/>
              <a:gd name="T22" fmla="*/ 2147483646 w 145"/>
              <a:gd name="T23" fmla="*/ 2147483646 h 144"/>
              <a:gd name="T24" fmla="*/ 2147483646 w 145"/>
              <a:gd name="T25" fmla="*/ 2147483646 h 144"/>
              <a:gd name="T26" fmla="*/ 2147483646 w 145"/>
              <a:gd name="T27" fmla="*/ 2147483646 h 144"/>
              <a:gd name="T28" fmla="*/ 2147483646 w 145"/>
              <a:gd name="T29" fmla="*/ 2147483646 h 144"/>
              <a:gd name="T30" fmla="*/ 2147483646 w 145"/>
              <a:gd name="T31" fmla="*/ 2147483646 h 144"/>
              <a:gd name="T32" fmla="*/ 2147483646 w 145"/>
              <a:gd name="T33" fmla="*/ 2147483646 h 144"/>
              <a:gd name="T34" fmla="*/ 0 w 145"/>
              <a:gd name="T35" fmla="*/ 0 h 144"/>
              <a:gd name="T36" fmla="*/ 597684809 w 145"/>
              <a:gd name="T37" fmla="*/ 591073566 h 144"/>
              <a:gd name="T38" fmla="*/ 1195370460 w 145"/>
              <a:gd name="T39" fmla="*/ 1182147970 h 144"/>
              <a:gd name="T40" fmla="*/ 2147483646 w 145"/>
              <a:gd name="T41" fmla="*/ 2147483646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5" h="144">
                <a:moveTo>
                  <a:pt x="61" y="45"/>
                </a:moveTo>
                <a:cubicBezTo>
                  <a:pt x="78" y="71"/>
                  <a:pt x="86" y="82"/>
                  <a:pt x="86" y="82"/>
                </a:cubicBezTo>
                <a:cubicBezTo>
                  <a:pt x="86" y="82"/>
                  <a:pt x="93" y="93"/>
                  <a:pt x="113" y="118"/>
                </a:cubicBezTo>
                <a:cubicBezTo>
                  <a:pt x="119" y="126"/>
                  <a:pt x="126" y="132"/>
                  <a:pt x="133" y="137"/>
                </a:cubicBezTo>
                <a:cubicBezTo>
                  <a:pt x="133" y="137"/>
                  <a:pt x="133" y="137"/>
                  <a:pt x="134" y="137"/>
                </a:cubicBezTo>
                <a:cubicBezTo>
                  <a:pt x="134" y="137"/>
                  <a:pt x="134" y="137"/>
                  <a:pt x="134" y="137"/>
                </a:cubicBezTo>
                <a:cubicBezTo>
                  <a:pt x="137" y="140"/>
                  <a:pt x="141" y="142"/>
                  <a:pt x="144" y="144"/>
                </a:cubicBezTo>
                <a:cubicBezTo>
                  <a:pt x="144" y="143"/>
                  <a:pt x="144" y="143"/>
                  <a:pt x="144" y="143"/>
                </a:cubicBezTo>
                <a:cubicBezTo>
                  <a:pt x="145" y="142"/>
                  <a:pt x="145" y="142"/>
                  <a:pt x="145" y="142"/>
                </a:cubicBezTo>
                <a:cubicBezTo>
                  <a:pt x="133" y="137"/>
                  <a:pt x="123" y="129"/>
                  <a:pt x="114" y="117"/>
                </a:cubicBezTo>
                <a:cubicBezTo>
                  <a:pt x="94" y="93"/>
                  <a:pt x="87" y="81"/>
                  <a:pt x="87" y="81"/>
                </a:cubicBezTo>
                <a:cubicBezTo>
                  <a:pt x="87" y="81"/>
                  <a:pt x="79" y="70"/>
                  <a:pt x="62" y="44"/>
                </a:cubicBezTo>
                <a:cubicBezTo>
                  <a:pt x="57" y="36"/>
                  <a:pt x="52" y="29"/>
                  <a:pt x="46" y="24"/>
                </a:cubicBezTo>
                <a:cubicBezTo>
                  <a:pt x="45" y="23"/>
                  <a:pt x="44" y="23"/>
                  <a:pt x="44" y="23"/>
                </a:cubicBezTo>
                <a:cubicBezTo>
                  <a:pt x="44" y="22"/>
                  <a:pt x="44" y="22"/>
                  <a:pt x="44" y="22"/>
                </a:cubicBezTo>
                <a:cubicBezTo>
                  <a:pt x="44" y="22"/>
                  <a:pt x="44" y="22"/>
                  <a:pt x="44" y="22"/>
                </a:cubicBezTo>
                <a:cubicBezTo>
                  <a:pt x="38" y="16"/>
                  <a:pt x="31" y="12"/>
                  <a:pt x="24" y="8"/>
                </a:cubicBezTo>
                <a:cubicBezTo>
                  <a:pt x="17" y="5"/>
                  <a:pt x="8" y="2"/>
                  <a:pt x="0" y="0"/>
                </a:cubicBezTo>
                <a:cubicBezTo>
                  <a:pt x="1" y="1"/>
                  <a:pt x="1" y="1"/>
                  <a:pt x="1" y="1"/>
                </a:cubicBezTo>
                <a:cubicBezTo>
                  <a:pt x="1" y="1"/>
                  <a:pt x="1" y="1"/>
                  <a:pt x="2" y="2"/>
                </a:cubicBezTo>
                <a:cubicBezTo>
                  <a:pt x="28" y="7"/>
                  <a:pt x="46" y="21"/>
                  <a:pt x="61" y="45"/>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33" name="MH_Other_123"/>
          <p:cNvSpPr>
            <a:spLocks/>
          </p:cNvSpPr>
          <p:nvPr>
            <p:custDataLst>
              <p:tags r:id="rId123"/>
            </p:custDataLst>
          </p:nvPr>
        </p:nvSpPr>
        <p:spPr bwMode="auto">
          <a:xfrm>
            <a:off x="5330825" y="4639146"/>
            <a:ext cx="1588" cy="1588"/>
          </a:xfrm>
          <a:custGeom>
            <a:avLst/>
            <a:gdLst>
              <a:gd name="T0" fmla="*/ 0 w 2"/>
              <a:gd name="T1" fmla="*/ 560457604 h 2"/>
              <a:gd name="T2" fmla="*/ 1120915208 w 2"/>
              <a:gd name="T3" fmla="*/ 1120915208 h 2"/>
              <a:gd name="T4" fmla="*/ 0 w 2"/>
              <a:gd name="T5" fmla="*/ 0 h 2"/>
              <a:gd name="T6" fmla="*/ 0 w 2"/>
              <a:gd name="T7" fmla="*/ 0 h 2"/>
              <a:gd name="T8" fmla="*/ 0 w 2"/>
              <a:gd name="T9" fmla="*/ 560457604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1"/>
                </a:moveTo>
                <a:cubicBezTo>
                  <a:pt x="0" y="1"/>
                  <a:pt x="1" y="1"/>
                  <a:pt x="2" y="2"/>
                </a:cubicBezTo>
                <a:cubicBezTo>
                  <a:pt x="0" y="0"/>
                  <a:pt x="0" y="0"/>
                  <a:pt x="0" y="0"/>
                </a:cubicBezTo>
                <a:cubicBezTo>
                  <a:pt x="0" y="0"/>
                  <a:pt x="0" y="0"/>
                  <a:pt x="0" y="0"/>
                </a:cubicBezTo>
                <a:lnTo>
                  <a:pt x="0"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34" name="MH_Other_124"/>
          <p:cNvSpPr>
            <a:spLocks/>
          </p:cNvSpPr>
          <p:nvPr>
            <p:custDataLst>
              <p:tags r:id="rId124"/>
            </p:custDataLst>
          </p:nvPr>
        </p:nvSpPr>
        <p:spPr bwMode="auto">
          <a:xfrm>
            <a:off x="5256214" y="4599460"/>
            <a:ext cx="149225" cy="136525"/>
          </a:xfrm>
          <a:custGeom>
            <a:avLst/>
            <a:gdLst>
              <a:gd name="T0" fmla="*/ 0 w 177"/>
              <a:gd name="T1" fmla="*/ 0 h 163"/>
              <a:gd name="T2" fmla="*/ 598479087 w 177"/>
              <a:gd name="T3" fmla="*/ 590692583 h 163"/>
              <a:gd name="T4" fmla="*/ 2147483646 w 177"/>
              <a:gd name="T5" fmla="*/ 2147483646 h 163"/>
              <a:gd name="T6" fmla="*/ 2147483646 w 177"/>
              <a:gd name="T7" fmla="*/ 2147483646 h 163"/>
              <a:gd name="T8" fmla="*/ 2147483646 w 177"/>
              <a:gd name="T9" fmla="*/ 2147483646 h 163"/>
              <a:gd name="T10" fmla="*/ 2147483646 w 177"/>
              <a:gd name="T11" fmla="*/ 2147483646 h 163"/>
              <a:gd name="T12" fmla="*/ 2147483646 w 177"/>
              <a:gd name="T13" fmla="*/ 2147483646 h 163"/>
              <a:gd name="T14" fmla="*/ 2147483646 w 177"/>
              <a:gd name="T15" fmla="*/ 2147483646 h 163"/>
              <a:gd name="T16" fmla="*/ 2147483646 w 177"/>
              <a:gd name="T17" fmla="*/ 2147483646 h 163"/>
              <a:gd name="T18" fmla="*/ 2147483646 w 177"/>
              <a:gd name="T19" fmla="*/ 2147483646 h 163"/>
              <a:gd name="T20" fmla="*/ 2147483646 w 177"/>
              <a:gd name="T21" fmla="*/ 2147483646 h 163"/>
              <a:gd name="T22" fmla="*/ 2147483646 w 177"/>
              <a:gd name="T23" fmla="*/ 2147483646 h 163"/>
              <a:gd name="T24" fmla="*/ 2147483646 w 177"/>
              <a:gd name="T25" fmla="*/ 2147483646 h 163"/>
              <a:gd name="T26" fmla="*/ 2147483646 w 177"/>
              <a:gd name="T27" fmla="*/ 2147483646 h 163"/>
              <a:gd name="T28" fmla="*/ 2147483646 w 177"/>
              <a:gd name="T29" fmla="*/ 2147483646 h 163"/>
              <a:gd name="T30" fmla="*/ 0 w 177"/>
              <a:gd name="T31" fmla="*/ 0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7" h="163">
                <a:moveTo>
                  <a:pt x="0" y="0"/>
                </a:moveTo>
                <a:cubicBezTo>
                  <a:pt x="1" y="1"/>
                  <a:pt x="1" y="1"/>
                  <a:pt x="1" y="1"/>
                </a:cubicBezTo>
                <a:cubicBezTo>
                  <a:pt x="27" y="8"/>
                  <a:pt x="44" y="23"/>
                  <a:pt x="58" y="48"/>
                </a:cubicBezTo>
                <a:cubicBezTo>
                  <a:pt x="73" y="75"/>
                  <a:pt x="81" y="87"/>
                  <a:pt x="80" y="87"/>
                </a:cubicBezTo>
                <a:cubicBezTo>
                  <a:pt x="81" y="87"/>
                  <a:pt x="87" y="99"/>
                  <a:pt x="105" y="125"/>
                </a:cubicBezTo>
                <a:cubicBezTo>
                  <a:pt x="123" y="149"/>
                  <a:pt x="148" y="162"/>
                  <a:pt x="177" y="163"/>
                </a:cubicBezTo>
                <a:cubicBezTo>
                  <a:pt x="177" y="162"/>
                  <a:pt x="177" y="162"/>
                  <a:pt x="177" y="162"/>
                </a:cubicBezTo>
                <a:cubicBezTo>
                  <a:pt x="176" y="162"/>
                  <a:pt x="176" y="162"/>
                  <a:pt x="176" y="162"/>
                </a:cubicBezTo>
                <a:cubicBezTo>
                  <a:pt x="147" y="161"/>
                  <a:pt x="124" y="148"/>
                  <a:pt x="106" y="124"/>
                </a:cubicBezTo>
                <a:cubicBezTo>
                  <a:pt x="88" y="98"/>
                  <a:pt x="82" y="86"/>
                  <a:pt x="82" y="86"/>
                </a:cubicBezTo>
                <a:cubicBezTo>
                  <a:pt x="82" y="86"/>
                  <a:pt x="75" y="74"/>
                  <a:pt x="59" y="48"/>
                </a:cubicBezTo>
                <a:cubicBezTo>
                  <a:pt x="55" y="40"/>
                  <a:pt x="50" y="33"/>
                  <a:pt x="45" y="27"/>
                </a:cubicBezTo>
                <a:cubicBezTo>
                  <a:pt x="44" y="26"/>
                  <a:pt x="44" y="26"/>
                  <a:pt x="44" y="26"/>
                </a:cubicBezTo>
                <a:cubicBezTo>
                  <a:pt x="44" y="26"/>
                  <a:pt x="44" y="26"/>
                  <a:pt x="44" y="26"/>
                </a:cubicBezTo>
                <a:cubicBezTo>
                  <a:pt x="38" y="19"/>
                  <a:pt x="31" y="14"/>
                  <a:pt x="24" y="9"/>
                </a:cubicBezTo>
                <a:cubicBezTo>
                  <a:pt x="17" y="5"/>
                  <a:pt x="9" y="2"/>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35" name="MH_Other_125"/>
          <p:cNvSpPr>
            <a:spLocks/>
          </p:cNvSpPr>
          <p:nvPr>
            <p:custDataLst>
              <p:tags r:id="rId125"/>
            </p:custDataLst>
          </p:nvPr>
        </p:nvSpPr>
        <p:spPr bwMode="auto">
          <a:xfrm>
            <a:off x="5405438" y="4735984"/>
            <a:ext cx="0" cy="0"/>
          </a:xfrm>
          <a:custGeom>
            <a:avLst/>
            <a:gdLst>
              <a:gd name="T0" fmla="*/ 0 w 1"/>
              <a:gd name="T1" fmla="*/ 711 w 1"/>
              <a:gd name="T2" fmla="*/ 711 w 1"/>
              <a:gd name="T3" fmla="*/ 0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0" y="0"/>
                </a:moveTo>
                <a:cubicBezTo>
                  <a:pt x="0" y="0"/>
                  <a:pt x="0" y="0"/>
                  <a:pt x="1" y="0"/>
                </a:cubicBezTo>
                <a:cubicBezTo>
                  <a:pt x="1" y="0"/>
                  <a:pt x="1" y="0"/>
                  <a:pt x="1" y="0"/>
                </a:cubicBezTo>
                <a:cubicBezTo>
                  <a:pt x="0" y="0"/>
                  <a:pt x="0"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36" name="MH_Other_126"/>
          <p:cNvSpPr>
            <a:spLocks/>
          </p:cNvSpPr>
          <p:nvPr>
            <p:custDataLst>
              <p:tags r:id="rId126"/>
            </p:custDataLst>
          </p:nvPr>
        </p:nvSpPr>
        <p:spPr bwMode="auto">
          <a:xfrm>
            <a:off x="5294313" y="4621684"/>
            <a:ext cx="0" cy="0"/>
          </a:xfrm>
          <a:custGeom>
            <a:avLst/>
            <a:gdLst>
              <a:gd name="T0" fmla="*/ 1067 w 1"/>
              <a:gd name="T1" fmla="*/ 711 h 1"/>
              <a:gd name="T2" fmla="*/ 0 w 1"/>
              <a:gd name="T3" fmla="*/ 0 h 1"/>
              <a:gd name="T4" fmla="*/ 0 w 1"/>
              <a:gd name="T5" fmla="*/ 0 h 1"/>
              <a:gd name="T6" fmla="*/ 1067 w 1"/>
              <a:gd name="T7" fmla="*/ 711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1"/>
                </a:moveTo>
                <a:cubicBezTo>
                  <a:pt x="0" y="0"/>
                  <a:pt x="0" y="0"/>
                  <a:pt x="0" y="0"/>
                </a:cubicBezTo>
                <a:cubicBezTo>
                  <a:pt x="0" y="0"/>
                  <a:pt x="0" y="0"/>
                  <a:pt x="0" y="0"/>
                </a:cubicBezTo>
                <a:lnTo>
                  <a:pt x="1"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37" name="MH_Other_127"/>
          <p:cNvSpPr>
            <a:spLocks/>
          </p:cNvSpPr>
          <p:nvPr>
            <p:custDataLst>
              <p:tags r:id="rId127"/>
            </p:custDataLst>
          </p:nvPr>
        </p:nvSpPr>
        <p:spPr bwMode="auto">
          <a:xfrm>
            <a:off x="4987926" y="4383560"/>
            <a:ext cx="225425" cy="236537"/>
          </a:xfrm>
          <a:custGeom>
            <a:avLst/>
            <a:gdLst>
              <a:gd name="T0" fmla="*/ 2147483646 w 267"/>
              <a:gd name="T1" fmla="*/ 2147483646 h 282"/>
              <a:gd name="T2" fmla="*/ 2147483646 w 267"/>
              <a:gd name="T3" fmla="*/ 2147483646 h 282"/>
              <a:gd name="T4" fmla="*/ 2147483646 w 267"/>
              <a:gd name="T5" fmla="*/ 2147483646 h 282"/>
              <a:gd name="T6" fmla="*/ 2147483646 w 267"/>
              <a:gd name="T7" fmla="*/ 2147483646 h 282"/>
              <a:gd name="T8" fmla="*/ 2147483646 w 267"/>
              <a:gd name="T9" fmla="*/ 2147483646 h 282"/>
              <a:gd name="T10" fmla="*/ 2147483646 w 267"/>
              <a:gd name="T11" fmla="*/ 2147483646 h 282"/>
              <a:gd name="T12" fmla="*/ 2147483646 w 267"/>
              <a:gd name="T13" fmla="*/ 2147483646 h 282"/>
              <a:gd name="T14" fmla="*/ 2147483646 w 267"/>
              <a:gd name="T15" fmla="*/ 2147483646 h 282"/>
              <a:gd name="T16" fmla="*/ 2147483646 w 267"/>
              <a:gd name="T17" fmla="*/ 2147483646 h 282"/>
              <a:gd name="T18" fmla="*/ 2147483646 w 267"/>
              <a:gd name="T19" fmla="*/ 2147483646 h 282"/>
              <a:gd name="T20" fmla="*/ 2147483646 w 267"/>
              <a:gd name="T21" fmla="*/ 2147483646 h 282"/>
              <a:gd name="T22" fmla="*/ 2147483646 w 267"/>
              <a:gd name="T23" fmla="*/ 2147483646 h 282"/>
              <a:gd name="T24" fmla="*/ 2147483646 w 267"/>
              <a:gd name="T25" fmla="*/ 2147483646 h 282"/>
              <a:gd name="T26" fmla="*/ 2147483646 w 267"/>
              <a:gd name="T27" fmla="*/ 2147483646 h 282"/>
              <a:gd name="T28" fmla="*/ 2147483646 w 267"/>
              <a:gd name="T29" fmla="*/ 2147483646 h 282"/>
              <a:gd name="T30" fmla="*/ 2147483646 w 267"/>
              <a:gd name="T31" fmla="*/ 2147483646 h 282"/>
              <a:gd name="T32" fmla="*/ 2147483646 w 267"/>
              <a:gd name="T33" fmla="*/ 2147483646 h 282"/>
              <a:gd name="T34" fmla="*/ 2147483646 w 267"/>
              <a:gd name="T35" fmla="*/ 2147483646 h 282"/>
              <a:gd name="T36" fmla="*/ 2147483646 w 267"/>
              <a:gd name="T37" fmla="*/ 2147483646 h 282"/>
              <a:gd name="T38" fmla="*/ 2147483646 w 267"/>
              <a:gd name="T39" fmla="*/ 2147483646 h 282"/>
              <a:gd name="T40" fmla="*/ 2147483646 w 267"/>
              <a:gd name="T41" fmla="*/ 2147483646 h 282"/>
              <a:gd name="T42" fmla="*/ 2147483646 w 267"/>
              <a:gd name="T43" fmla="*/ 2147483646 h 282"/>
              <a:gd name="T44" fmla="*/ 2147483646 w 267"/>
              <a:gd name="T45" fmla="*/ 2147483646 h 282"/>
              <a:gd name="T46" fmla="*/ 2147483646 w 267"/>
              <a:gd name="T47" fmla="*/ 2147483646 h 282"/>
              <a:gd name="T48" fmla="*/ 2147483646 w 267"/>
              <a:gd name="T49" fmla="*/ 2147483646 h 282"/>
              <a:gd name="T50" fmla="*/ 2147483646 w 267"/>
              <a:gd name="T51" fmla="*/ 2147483646 h 282"/>
              <a:gd name="T52" fmla="*/ 2147483646 w 267"/>
              <a:gd name="T53" fmla="*/ 2147483646 h 282"/>
              <a:gd name="T54" fmla="*/ 2147483646 w 267"/>
              <a:gd name="T55" fmla="*/ 2147483646 h 282"/>
              <a:gd name="T56" fmla="*/ 2147483646 w 267"/>
              <a:gd name="T57" fmla="*/ 2147483646 h 282"/>
              <a:gd name="T58" fmla="*/ 2147483646 w 267"/>
              <a:gd name="T59" fmla="*/ 2147483646 h 282"/>
              <a:gd name="T60" fmla="*/ 2147483646 w 267"/>
              <a:gd name="T61" fmla="*/ 2147483646 h 282"/>
              <a:gd name="T62" fmla="*/ 2147483646 w 267"/>
              <a:gd name="T63" fmla="*/ 0 h 282"/>
              <a:gd name="T64" fmla="*/ 2147483646 w 267"/>
              <a:gd name="T65" fmla="*/ 591692273 h 282"/>
              <a:gd name="T66" fmla="*/ 2147483646 w 267"/>
              <a:gd name="T67" fmla="*/ 2147483646 h 282"/>
              <a:gd name="T68" fmla="*/ 2147483646 w 267"/>
              <a:gd name="T69" fmla="*/ 2147483646 h 282"/>
              <a:gd name="T70" fmla="*/ 2147483646 w 267"/>
              <a:gd name="T71" fmla="*/ 2147483646 h 282"/>
              <a:gd name="T72" fmla="*/ 2147483646 w 267"/>
              <a:gd name="T73" fmla="*/ 2147483646 h 282"/>
              <a:gd name="T74" fmla="*/ 600197018 w 267"/>
              <a:gd name="T75" fmla="*/ 2147483646 h 282"/>
              <a:gd name="T76" fmla="*/ 600197018 w 267"/>
              <a:gd name="T77" fmla="*/ 2147483646 h 282"/>
              <a:gd name="T78" fmla="*/ 0 w 267"/>
              <a:gd name="T79" fmla="*/ 2147483646 h 282"/>
              <a:gd name="T80" fmla="*/ 2147483646 w 267"/>
              <a:gd name="T81" fmla="*/ 2147483646 h 2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67" h="282">
                <a:moveTo>
                  <a:pt x="26" y="78"/>
                </a:moveTo>
                <a:cubicBezTo>
                  <a:pt x="31" y="95"/>
                  <a:pt x="42" y="109"/>
                  <a:pt x="57" y="120"/>
                </a:cubicBezTo>
                <a:cubicBezTo>
                  <a:pt x="57" y="120"/>
                  <a:pt x="57" y="120"/>
                  <a:pt x="57" y="120"/>
                </a:cubicBezTo>
                <a:cubicBezTo>
                  <a:pt x="64" y="137"/>
                  <a:pt x="76" y="152"/>
                  <a:pt x="93" y="163"/>
                </a:cubicBezTo>
                <a:cubicBezTo>
                  <a:pt x="100" y="179"/>
                  <a:pt x="113" y="193"/>
                  <a:pt x="129" y="202"/>
                </a:cubicBezTo>
                <a:cubicBezTo>
                  <a:pt x="138" y="217"/>
                  <a:pt x="152" y="230"/>
                  <a:pt x="168" y="238"/>
                </a:cubicBezTo>
                <a:cubicBezTo>
                  <a:pt x="178" y="254"/>
                  <a:pt x="192" y="265"/>
                  <a:pt x="210" y="273"/>
                </a:cubicBezTo>
                <a:cubicBezTo>
                  <a:pt x="210" y="272"/>
                  <a:pt x="210" y="272"/>
                  <a:pt x="210" y="272"/>
                </a:cubicBezTo>
                <a:cubicBezTo>
                  <a:pt x="212" y="276"/>
                  <a:pt x="215" y="279"/>
                  <a:pt x="218" y="282"/>
                </a:cubicBezTo>
                <a:cubicBezTo>
                  <a:pt x="218" y="281"/>
                  <a:pt x="218" y="281"/>
                  <a:pt x="218" y="281"/>
                </a:cubicBezTo>
                <a:cubicBezTo>
                  <a:pt x="218" y="281"/>
                  <a:pt x="218" y="281"/>
                  <a:pt x="218" y="281"/>
                </a:cubicBezTo>
                <a:cubicBezTo>
                  <a:pt x="232" y="262"/>
                  <a:pt x="232" y="262"/>
                  <a:pt x="232" y="262"/>
                </a:cubicBezTo>
                <a:cubicBezTo>
                  <a:pt x="233" y="261"/>
                  <a:pt x="233" y="261"/>
                  <a:pt x="233" y="261"/>
                </a:cubicBezTo>
                <a:cubicBezTo>
                  <a:pt x="254" y="234"/>
                  <a:pt x="254" y="234"/>
                  <a:pt x="254" y="234"/>
                </a:cubicBezTo>
                <a:cubicBezTo>
                  <a:pt x="255" y="233"/>
                  <a:pt x="255" y="233"/>
                  <a:pt x="255" y="233"/>
                </a:cubicBezTo>
                <a:cubicBezTo>
                  <a:pt x="266" y="217"/>
                  <a:pt x="266" y="217"/>
                  <a:pt x="266" y="217"/>
                </a:cubicBezTo>
                <a:cubicBezTo>
                  <a:pt x="267" y="217"/>
                  <a:pt x="267" y="217"/>
                  <a:pt x="267" y="217"/>
                </a:cubicBezTo>
                <a:cubicBezTo>
                  <a:pt x="267" y="216"/>
                  <a:pt x="267" y="216"/>
                  <a:pt x="267" y="216"/>
                </a:cubicBezTo>
                <a:cubicBezTo>
                  <a:pt x="267" y="216"/>
                  <a:pt x="267" y="216"/>
                  <a:pt x="267" y="216"/>
                </a:cubicBezTo>
                <a:cubicBezTo>
                  <a:pt x="266" y="215"/>
                  <a:pt x="264" y="213"/>
                  <a:pt x="262" y="212"/>
                </a:cubicBezTo>
                <a:cubicBezTo>
                  <a:pt x="256" y="207"/>
                  <a:pt x="248" y="203"/>
                  <a:pt x="240" y="199"/>
                </a:cubicBezTo>
                <a:cubicBezTo>
                  <a:pt x="235" y="192"/>
                  <a:pt x="230" y="186"/>
                  <a:pt x="224" y="180"/>
                </a:cubicBezTo>
                <a:cubicBezTo>
                  <a:pt x="218" y="175"/>
                  <a:pt x="210" y="170"/>
                  <a:pt x="202" y="167"/>
                </a:cubicBezTo>
                <a:cubicBezTo>
                  <a:pt x="198" y="159"/>
                  <a:pt x="193" y="153"/>
                  <a:pt x="188" y="147"/>
                </a:cubicBezTo>
                <a:cubicBezTo>
                  <a:pt x="182" y="141"/>
                  <a:pt x="175" y="136"/>
                  <a:pt x="168" y="132"/>
                </a:cubicBezTo>
                <a:cubicBezTo>
                  <a:pt x="164" y="125"/>
                  <a:pt x="160" y="118"/>
                  <a:pt x="155" y="112"/>
                </a:cubicBezTo>
                <a:cubicBezTo>
                  <a:pt x="149" y="106"/>
                  <a:pt x="142" y="100"/>
                  <a:pt x="135" y="96"/>
                </a:cubicBezTo>
                <a:cubicBezTo>
                  <a:pt x="132" y="88"/>
                  <a:pt x="128" y="81"/>
                  <a:pt x="123" y="74"/>
                </a:cubicBezTo>
                <a:cubicBezTo>
                  <a:pt x="118" y="68"/>
                  <a:pt x="111" y="62"/>
                  <a:pt x="104" y="57"/>
                </a:cubicBezTo>
                <a:cubicBezTo>
                  <a:pt x="101" y="48"/>
                  <a:pt x="98" y="41"/>
                  <a:pt x="93" y="34"/>
                </a:cubicBezTo>
                <a:cubicBezTo>
                  <a:pt x="89" y="28"/>
                  <a:pt x="83" y="22"/>
                  <a:pt x="76" y="16"/>
                </a:cubicBezTo>
                <a:cubicBezTo>
                  <a:pt x="75" y="10"/>
                  <a:pt x="73" y="5"/>
                  <a:pt x="70" y="0"/>
                </a:cubicBezTo>
                <a:cubicBezTo>
                  <a:pt x="69" y="1"/>
                  <a:pt x="69" y="1"/>
                  <a:pt x="69" y="1"/>
                </a:cubicBezTo>
                <a:cubicBezTo>
                  <a:pt x="52" y="11"/>
                  <a:pt x="52" y="11"/>
                  <a:pt x="52" y="11"/>
                </a:cubicBezTo>
                <a:cubicBezTo>
                  <a:pt x="51" y="12"/>
                  <a:pt x="51" y="12"/>
                  <a:pt x="51" y="12"/>
                </a:cubicBezTo>
                <a:cubicBezTo>
                  <a:pt x="22" y="30"/>
                  <a:pt x="22" y="30"/>
                  <a:pt x="22" y="30"/>
                </a:cubicBezTo>
                <a:cubicBezTo>
                  <a:pt x="21" y="31"/>
                  <a:pt x="21" y="31"/>
                  <a:pt x="21" y="31"/>
                </a:cubicBezTo>
                <a:cubicBezTo>
                  <a:pt x="1" y="43"/>
                  <a:pt x="1" y="43"/>
                  <a:pt x="1" y="43"/>
                </a:cubicBezTo>
                <a:cubicBezTo>
                  <a:pt x="1" y="43"/>
                  <a:pt x="1" y="43"/>
                  <a:pt x="1" y="43"/>
                </a:cubicBezTo>
                <a:cubicBezTo>
                  <a:pt x="0" y="43"/>
                  <a:pt x="0" y="43"/>
                  <a:pt x="0" y="43"/>
                </a:cubicBezTo>
                <a:cubicBezTo>
                  <a:pt x="6" y="57"/>
                  <a:pt x="14" y="68"/>
                  <a:pt x="26" y="78"/>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38" name="MH_Other_128"/>
          <p:cNvSpPr>
            <a:spLocks/>
          </p:cNvSpPr>
          <p:nvPr>
            <p:custDataLst>
              <p:tags r:id="rId128"/>
            </p:custDataLst>
          </p:nvPr>
        </p:nvSpPr>
        <p:spPr bwMode="auto">
          <a:xfrm>
            <a:off x="5053014" y="4396260"/>
            <a:ext cx="77787" cy="187325"/>
          </a:xfrm>
          <a:custGeom>
            <a:avLst/>
            <a:gdLst>
              <a:gd name="T0" fmla="*/ 2147483646 w 93"/>
              <a:gd name="T1" fmla="*/ 2147483646 h 222"/>
              <a:gd name="T2" fmla="*/ 2147483646 w 93"/>
              <a:gd name="T3" fmla="*/ 2147483646 h 222"/>
              <a:gd name="T4" fmla="*/ 2147483646 w 93"/>
              <a:gd name="T5" fmla="*/ 2147483646 h 222"/>
              <a:gd name="T6" fmla="*/ 2147483646 w 93"/>
              <a:gd name="T7" fmla="*/ 2147483646 h 222"/>
              <a:gd name="T8" fmla="*/ 0 w 93"/>
              <a:gd name="T9" fmla="*/ 0 h 222"/>
              <a:gd name="T10" fmla="*/ 588361630 w 93"/>
              <a:gd name="T11" fmla="*/ 1795687324 h 222"/>
              <a:gd name="T12" fmla="*/ 2147483646 w 93"/>
              <a:gd name="T13" fmla="*/ 2147483646 h 222"/>
              <a:gd name="T14" fmla="*/ 2147483646 w 93"/>
              <a:gd name="T15" fmla="*/ 2147483646 h 222"/>
              <a:gd name="T16" fmla="*/ 2147483646 w 93"/>
              <a:gd name="T17" fmla="*/ 2147483646 h 222"/>
              <a:gd name="T18" fmla="*/ 2147483646 w 93"/>
              <a:gd name="T19" fmla="*/ 2147483646 h 222"/>
              <a:gd name="T20" fmla="*/ 2147483646 w 93"/>
              <a:gd name="T21" fmla="*/ 2147483646 h 222"/>
              <a:gd name="T22" fmla="*/ 2147483646 w 93"/>
              <a:gd name="T23" fmla="*/ 2147483646 h 222"/>
              <a:gd name="T24" fmla="*/ 2147483646 w 93"/>
              <a:gd name="T25" fmla="*/ 2147483646 h 222"/>
              <a:gd name="T26" fmla="*/ 2147483646 w 93"/>
              <a:gd name="T27" fmla="*/ 2147483646 h 222"/>
              <a:gd name="T28" fmla="*/ 2147483646 w 93"/>
              <a:gd name="T29" fmla="*/ 2147483646 h 222"/>
              <a:gd name="T30" fmla="*/ 2147483646 w 93"/>
              <a:gd name="T31" fmla="*/ 2147483646 h 2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 h="222">
                <a:moveTo>
                  <a:pt x="44" y="157"/>
                </a:moveTo>
                <a:cubicBezTo>
                  <a:pt x="38" y="126"/>
                  <a:pt x="38" y="112"/>
                  <a:pt x="37" y="112"/>
                </a:cubicBezTo>
                <a:cubicBezTo>
                  <a:pt x="38" y="112"/>
                  <a:pt x="36" y="99"/>
                  <a:pt x="33" y="68"/>
                </a:cubicBezTo>
                <a:cubicBezTo>
                  <a:pt x="32" y="48"/>
                  <a:pt x="27" y="32"/>
                  <a:pt x="17" y="18"/>
                </a:cubicBezTo>
                <a:cubicBezTo>
                  <a:pt x="13" y="12"/>
                  <a:pt x="7" y="6"/>
                  <a:pt x="0" y="0"/>
                </a:cubicBezTo>
                <a:cubicBezTo>
                  <a:pt x="1" y="3"/>
                  <a:pt x="1" y="3"/>
                  <a:pt x="1" y="3"/>
                </a:cubicBezTo>
                <a:cubicBezTo>
                  <a:pt x="21" y="20"/>
                  <a:pt x="30" y="40"/>
                  <a:pt x="32" y="68"/>
                </a:cubicBezTo>
                <a:cubicBezTo>
                  <a:pt x="35" y="99"/>
                  <a:pt x="36" y="112"/>
                  <a:pt x="36" y="112"/>
                </a:cubicBezTo>
                <a:cubicBezTo>
                  <a:pt x="36" y="112"/>
                  <a:pt x="37" y="126"/>
                  <a:pt x="43" y="157"/>
                </a:cubicBezTo>
                <a:cubicBezTo>
                  <a:pt x="45" y="167"/>
                  <a:pt x="48" y="176"/>
                  <a:pt x="52" y="184"/>
                </a:cubicBezTo>
                <a:cubicBezTo>
                  <a:pt x="54" y="185"/>
                  <a:pt x="54" y="185"/>
                  <a:pt x="54" y="185"/>
                </a:cubicBezTo>
                <a:cubicBezTo>
                  <a:pt x="53" y="186"/>
                  <a:pt x="53" y="186"/>
                  <a:pt x="53" y="186"/>
                </a:cubicBezTo>
                <a:cubicBezTo>
                  <a:pt x="53" y="186"/>
                  <a:pt x="53" y="186"/>
                  <a:pt x="53" y="186"/>
                </a:cubicBezTo>
                <a:cubicBezTo>
                  <a:pt x="62" y="202"/>
                  <a:pt x="76" y="214"/>
                  <a:pt x="93" y="222"/>
                </a:cubicBezTo>
                <a:cubicBezTo>
                  <a:pt x="92" y="221"/>
                  <a:pt x="92" y="221"/>
                  <a:pt x="92" y="221"/>
                </a:cubicBezTo>
                <a:cubicBezTo>
                  <a:pt x="66" y="208"/>
                  <a:pt x="50" y="187"/>
                  <a:pt x="44" y="157"/>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39" name="MH_Other_129"/>
          <p:cNvSpPr>
            <a:spLocks/>
          </p:cNvSpPr>
          <p:nvPr>
            <p:custDataLst>
              <p:tags r:id="rId129"/>
            </p:custDataLst>
          </p:nvPr>
        </p:nvSpPr>
        <p:spPr bwMode="auto">
          <a:xfrm>
            <a:off x="5046663" y="4383559"/>
            <a:ext cx="50800" cy="169862"/>
          </a:xfrm>
          <a:custGeom>
            <a:avLst/>
            <a:gdLst>
              <a:gd name="T0" fmla="*/ 602866460 w 60"/>
              <a:gd name="T1" fmla="*/ 0 h 202"/>
              <a:gd name="T2" fmla="*/ 0 w 60"/>
              <a:gd name="T3" fmla="*/ 594683498 h 202"/>
              <a:gd name="T4" fmla="*/ 2147483646 w 60"/>
              <a:gd name="T5" fmla="*/ 2147483646 h 202"/>
              <a:gd name="T6" fmla="*/ 2147483646 w 60"/>
              <a:gd name="T7" fmla="*/ 2147483646 h 202"/>
              <a:gd name="T8" fmla="*/ 2147483646 w 60"/>
              <a:gd name="T9" fmla="*/ 2147483646 h 202"/>
              <a:gd name="T10" fmla="*/ 2147483646 w 60"/>
              <a:gd name="T11" fmla="*/ 2147483646 h 202"/>
              <a:gd name="T12" fmla="*/ 2147483646 w 60"/>
              <a:gd name="T13" fmla="*/ 2147483646 h 202"/>
              <a:gd name="T14" fmla="*/ 2147483646 w 60"/>
              <a:gd name="T15" fmla="*/ 2147483646 h 202"/>
              <a:gd name="T16" fmla="*/ 2147483646 w 60"/>
              <a:gd name="T17" fmla="*/ 2147483646 h 202"/>
              <a:gd name="T18" fmla="*/ 2147483646 w 60"/>
              <a:gd name="T19" fmla="*/ 2147483646 h 202"/>
              <a:gd name="T20" fmla="*/ 2147483646 w 60"/>
              <a:gd name="T21" fmla="*/ 2147483646 h 202"/>
              <a:gd name="T22" fmla="*/ 2147483646 w 60"/>
              <a:gd name="T23" fmla="*/ 2147483646 h 202"/>
              <a:gd name="T24" fmla="*/ 2147483646 w 60"/>
              <a:gd name="T25" fmla="*/ 2147483646 h 202"/>
              <a:gd name="T26" fmla="*/ 2147483646 w 60"/>
              <a:gd name="T27" fmla="*/ 2147483646 h 202"/>
              <a:gd name="T28" fmla="*/ 2147483646 w 60"/>
              <a:gd name="T29" fmla="*/ 2147483646 h 202"/>
              <a:gd name="T30" fmla="*/ 2147483646 w 60"/>
              <a:gd name="T31" fmla="*/ 2147483646 h 202"/>
              <a:gd name="T32" fmla="*/ 2147483646 w 60"/>
              <a:gd name="T33" fmla="*/ 2147483646 h 202"/>
              <a:gd name="T34" fmla="*/ 602866460 w 60"/>
              <a:gd name="T35" fmla="*/ 0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 h="202">
                <a:moveTo>
                  <a:pt x="1" y="0"/>
                </a:moveTo>
                <a:cubicBezTo>
                  <a:pt x="0" y="1"/>
                  <a:pt x="0" y="1"/>
                  <a:pt x="0" y="1"/>
                </a:cubicBezTo>
                <a:cubicBezTo>
                  <a:pt x="7" y="13"/>
                  <a:pt x="10" y="28"/>
                  <a:pt x="10" y="45"/>
                </a:cubicBezTo>
                <a:cubicBezTo>
                  <a:pt x="11" y="76"/>
                  <a:pt x="12" y="89"/>
                  <a:pt x="11" y="89"/>
                </a:cubicBezTo>
                <a:cubicBezTo>
                  <a:pt x="12" y="89"/>
                  <a:pt x="11" y="103"/>
                  <a:pt x="16" y="134"/>
                </a:cubicBezTo>
                <a:cubicBezTo>
                  <a:pt x="17" y="144"/>
                  <a:pt x="19" y="153"/>
                  <a:pt x="23" y="161"/>
                </a:cubicBezTo>
                <a:cubicBezTo>
                  <a:pt x="23" y="161"/>
                  <a:pt x="23" y="161"/>
                  <a:pt x="24" y="161"/>
                </a:cubicBezTo>
                <a:cubicBezTo>
                  <a:pt x="23" y="162"/>
                  <a:pt x="23" y="162"/>
                  <a:pt x="23" y="162"/>
                </a:cubicBezTo>
                <a:cubicBezTo>
                  <a:pt x="31" y="179"/>
                  <a:pt x="43" y="192"/>
                  <a:pt x="60" y="202"/>
                </a:cubicBezTo>
                <a:cubicBezTo>
                  <a:pt x="59" y="200"/>
                  <a:pt x="59" y="200"/>
                  <a:pt x="59" y="200"/>
                </a:cubicBezTo>
                <a:cubicBezTo>
                  <a:pt x="35" y="185"/>
                  <a:pt x="21" y="164"/>
                  <a:pt x="17" y="134"/>
                </a:cubicBezTo>
                <a:cubicBezTo>
                  <a:pt x="13" y="103"/>
                  <a:pt x="13" y="89"/>
                  <a:pt x="13" y="89"/>
                </a:cubicBezTo>
                <a:cubicBezTo>
                  <a:pt x="13" y="89"/>
                  <a:pt x="12" y="76"/>
                  <a:pt x="11" y="45"/>
                </a:cubicBezTo>
                <a:cubicBezTo>
                  <a:pt x="11" y="35"/>
                  <a:pt x="10" y="27"/>
                  <a:pt x="8" y="19"/>
                </a:cubicBezTo>
                <a:cubicBezTo>
                  <a:pt x="7" y="17"/>
                  <a:pt x="7" y="17"/>
                  <a:pt x="7" y="17"/>
                </a:cubicBezTo>
                <a:cubicBezTo>
                  <a:pt x="7" y="16"/>
                  <a:pt x="7" y="16"/>
                  <a:pt x="7" y="16"/>
                </a:cubicBezTo>
                <a:cubicBezTo>
                  <a:pt x="7" y="16"/>
                  <a:pt x="7" y="16"/>
                  <a:pt x="7" y="16"/>
                </a:cubicBezTo>
                <a:cubicBezTo>
                  <a:pt x="6" y="10"/>
                  <a:pt x="4" y="5"/>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40" name="MH_Other_130"/>
          <p:cNvSpPr>
            <a:spLocks/>
          </p:cNvSpPr>
          <p:nvPr>
            <p:custDataLst>
              <p:tags r:id="rId130"/>
            </p:custDataLst>
          </p:nvPr>
        </p:nvSpPr>
        <p:spPr bwMode="auto">
          <a:xfrm>
            <a:off x="5053013" y="4396260"/>
            <a:ext cx="0" cy="3175"/>
          </a:xfrm>
          <a:custGeom>
            <a:avLst/>
            <a:gdLst>
              <a:gd name="T0" fmla="*/ 0 w 3"/>
              <a:gd name="T1" fmla="*/ 146271796 h 7"/>
              <a:gd name="T2" fmla="*/ 119 w 3"/>
              <a:gd name="T3" fmla="*/ 512054475 h 7"/>
              <a:gd name="T4" fmla="*/ 0 w 3"/>
              <a:gd name="T5" fmla="*/ 0 h 7"/>
              <a:gd name="T6" fmla="*/ 0 w 3"/>
              <a:gd name="T7" fmla="*/ 0 h 7"/>
              <a:gd name="T8" fmla="*/ 0 w 3"/>
              <a:gd name="T9" fmla="*/ 146271796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7">
                <a:moveTo>
                  <a:pt x="0" y="2"/>
                </a:moveTo>
                <a:lnTo>
                  <a:pt x="3" y="7"/>
                </a:lnTo>
                <a:lnTo>
                  <a:pt x="0" y="0"/>
                </a:lnTo>
                <a:lnTo>
                  <a:pt x="0"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41" name="MH_Other_131"/>
          <p:cNvSpPr>
            <a:spLocks/>
          </p:cNvSpPr>
          <p:nvPr>
            <p:custDataLst>
              <p:tags r:id="rId131"/>
            </p:custDataLst>
          </p:nvPr>
        </p:nvSpPr>
        <p:spPr bwMode="auto">
          <a:xfrm>
            <a:off x="5095875" y="4551835"/>
            <a:ext cx="1588" cy="1587"/>
          </a:xfrm>
          <a:custGeom>
            <a:avLst/>
            <a:gdLst>
              <a:gd name="T0" fmla="*/ 179346497 w 5"/>
              <a:gd name="T1" fmla="*/ 107492588 h 5"/>
              <a:gd name="T2" fmla="*/ 0 w 5"/>
              <a:gd name="T3" fmla="*/ 0 h 5"/>
              <a:gd name="T4" fmla="*/ 107627970 w 5"/>
              <a:gd name="T5" fmla="*/ 179120564 h 5"/>
              <a:gd name="T6" fmla="*/ 107627970 w 5"/>
              <a:gd name="T7" fmla="*/ 179120564 h 5"/>
              <a:gd name="T8" fmla="*/ 179346497 w 5"/>
              <a:gd name="T9" fmla="*/ 107492588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5" y="3"/>
                </a:moveTo>
                <a:lnTo>
                  <a:pt x="0" y="0"/>
                </a:lnTo>
                <a:lnTo>
                  <a:pt x="3" y="5"/>
                </a:lnTo>
                <a:lnTo>
                  <a:pt x="5" y="3"/>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42" name="MH_Other_132"/>
          <p:cNvSpPr>
            <a:spLocks/>
          </p:cNvSpPr>
          <p:nvPr>
            <p:custDataLst>
              <p:tags r:id="rId132"/>
            </p:custDataLst>
          </p:nvPr>
        </p:nvSpPr>
        <p:spPr bwMode="auto">
          <a:xfrm>
            <a:off x="5029200" y="4393084"/>
            <a:ext cx="38100" cy="127000"/>
          </a:xfrm>
          <a:custGeom>
            <a:avLst/>
            <a:gdLst>
              <a:gd name="T0" fmla="*/ 2147483646 w 44"/>
              <a:gd name="T1" fmla="*/ 2147483646 h 152"/>
              <a:gd name="T2" fmla="*/ 1260411211 w 44"/>
              <a:gd name="T3" fmla="*/ 2147483646 h 152"/>
              <a:gd name="T4" fmla="*/ 1890242311 w 44"/>
              <a:gd name="T5" fmla="*/ 0 h 152"/>
              <a:gd name="T6" fmla="*/ 1260411211 w 44"/>
              <a:gd name="T7" fmla="*/ 587803625 h 152"/>
              <a:gd name="T8" fmla="*/ 629831100 w 44"/>
              <a:gd name="T9" fmla="*/ 2147483646 h 152"/>
              <a:gd name="T10" fmla="*/ 1260411211 w 44"/>
              <a:gd name="T11" fmla="*/ 2147483646 h 152"/>
              <a:gd name="T12" fmla="*/ 2147483646 w 44"/>
              <a:gd name="T13" fmla="*/ 2147483646 h 152"/>
              <a:gd name="T14" fmla="*/ 2147483646 w 44"/>
              <a:gd name="T15" fmla="*/ 2147483646 h 152"/>
              <a:gd name="T16" fmla="*/ 2147483646 w 44"/>
              <a:gd name="T17" fmla="*/ 2147483646 h 152"/>
              <a:gd name="T18" fmla="*/ 2147483646 w 44"/>
              <a:gd name="T19" fmla="*/ 2147483646 h 152"/>
              <a:gd name="T20" fmla="*/ 2147483646 w 44"/>
              <a:gd name="T21" fmla="*/ 2147483646 h 152"/>
              <a:gd name="T22" fmla="*/ 2147483646 w 44"/>
              <a:gd name="T23" fmla="*/ 2147483646 h 152"/>
              <a:gd name="T24" fmla="*/ 2147483646 w 44"/>
              <a:gd name="T25" fmla="*/ 2147483646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 h="152">
                <a:moveTo>
                  <a:pt x="4" y="81"/>
                </a:moveTo>
                <a:cubicBezTo>
                  <a:pt x="1" y="49"/>
                  <a:pt x="2" y="36"/>
                  <a:pt x="2" y="36"/>
                </a:cubicBezTo>
                <a:cubicBezTo>
                  <a:pt x="3" y="0"/>
                  <a:pt x="3" y="0"/>
                  <a:pt x="3" y="0"/>
                </a:cubicBezTo>
                <a:cubicBezTo>
                  <a:pt x="2" y="1"/>
                  <a:pt x="2" y="1"/>
                  <a:pt x="2" y="1"/>
                </a:cubicBezTo>
                <a:cubicBezTo>
                  <a:pt x="1" y="36"/>
                  <a:pt x="1" y="36"/>
                  <a:pt x="1" y="36"/>
                </a:cubicBezTo>
                <a:cubicBezTo>
                  <a:pt x="1" y="36"/>
                  <a:pt x="0" y="49"/>
                  <a:pt x="2" y="81"/>
                </a:cubicBezTo>
                <a:cubicBezTo>
                  <a:pt x="3" y="91"/>
                  <a:pt x="5" y="100"/>
                  <a:pt x="8" y="108"/>
                </a:cubicBezTo>
                <a:cubicBezTo>
                  <a:pt x="8" y="108"/>
                  <a:pt x="8" y="108"/>
                  <a:pt x="9" y="108"/>
                </a:cubicBezTo>
                <a:cubicBezTo>
                  <a:pt x="8" y="109"/>
                  <a:pt x="8" y="109"/>
                  <a:pt x="8" y="109"/>
                </a:cubicBezTo>
                <a:cubicBezTo>
                  <a:pt x="15" y="126"/>
                  <a:pt x="28" y="141"/>
                  <a:pt x="44" y="152"/>
                </a:cubicBezTo>
                <a:cubicBezTo>
                  <a:pt x="43" y="151"/>
                  <a:pt x="43" y="151"/>
                  <a:pt x="43" y="151"/>
                </a:cubicBezTo>
                <a:cubicBezTo>
                  <a:pt x="43" y="150"/>
                  <a:pt x="43" y="150"/>
                  <a:pt x="43" y="150"/>
                </a:cubicBezTo>
                <a:cubicBezTo>
                  <a:pt x="19" y="134"/>
                  <a:pt x="6" y="111"/>
                  <a:pt x="4" y="8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43" name="MH_Other_133"/>
          <p:cNvSpPr>
            <a:spLocks/>
          </p:cNvSpPr>
          <p:nvPr>
            <p:custDataLst>
              <p:tags r:id="rId133"/>
            </p:custDataLst>
          </p:nvPr>
        </p:nvSpPr>
        <p:spPr bwMode="auto">
          <a:xfrm>
            <a:off x="5065714" y="4518496"/>
            <a:ext cx="1587" cy="1588"/>
          </a:xfrm>
          <a:custGeom>
            <a:avLst/>
            <a:gdLst>
              <a:gd name="T0" fmla="*/ 0 w 1"/>
              <a:gd name="T1" fmla="*/ 0 h 1"/>
              <a:gd name="T2" fmla="*/ 0 w 1"/>
              <a:gd name="T3" fmla="*/ 1792959984 h 1"/>
              <a:gd name="T4" fmla="*/ 1790702559 w 1"/>
              <a:gd name="T5" fmla="*/ 0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0" y="1"/>
                  <a:pt x="0" y="1"/>
                  <a:pt x="0" y="1"/>
                </a:cubicBezTo>
                <a:cubicBezTo>
                  <a:pt x="1" y="0"/>
                  <a:pt x="1" y="0"/>
                  <a:pt x="1" y="0"/>
                </a:cubicBezTo>
                <a:cubicBezTo>
                  <a:pt x="0" y="0"/>
                  <a:pt x="0"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44" name="MH_Other_134"/>
          <p:cNvSpPr>
            <a:spLocks/>
          </p:cNvSpPr>
          <p:nvPr>
            <p:custDataLst>
              <p:tags r:id="rId134"/>
            </p:custDataLst>
          </p:nvPr>
        </p:nvSpPr>
        <p:spPr bwMode="auto">
          <a:xfrm>
            <a:off x="5006976" y="4408959"/>
            <a:ext cx="30163" cy="74612"/>
          </a:xfrm>
          <a:custGeom>
            <a:avLst/>
            <a:gdLst>
              <a:gd name="T0" fmla="*/ 588987036 w 36"/>
              <a:gd name="T1" fmla="*/ 2147483646 h 90"/>
              <a:gd name="T2" fmla="*/ 588987036 w 36"/>
              <a:gd name="T3" fmla="*/ 0 h 90"/>
              <a:gd name="T4" fmla="*/ 0 w 36"/>
              <a:gd name="T5" fmla="*/ 578000926 h 90"/>
              <a:gd name="T6" fmla="*/ 0 w 36"/>
              <a:gd name="T7" fmla="*/ 2147483646 h 90"/>
              <a:gd name="T8" fmla="*/ 2147483646 w 36"/>
              <a:gd name="T9" fmla="*/ 2147483646 h 90"/>
              <a:gd name="T10" fmla="*/ 2147483646 w 36"/>
              <a:gd name="T11" fmla="*/ 2147483646 h 90"/>
              <a:gd name="T12" fmla="*/ 2147483646 w 36"/>
              <a:gd name="T13" fmla="*/ 2147483646 h 90"/>
              <a:gd name="T14" fmla="*/ 2147483646 w 36"/>
              <a:gd name="T15" fmla="*/ 2147483646 h 90"/>
              <a:gd name="T16" fmla="*/ 2147483646 w 36"/>
              <a:gd name="T17" fmla="*/ 2147483646 h 90"/>
              <a:gd name="T18" fmla="*/ 2147483646 w 36"/>
              <a:gd name="T19" fmla="*/ 2147483646 h 90"/>
              <a:gd name="T20" fmla="*/ 588987036 w 36"/>
              <a:gd name="T21" fmla="*/ 2147483646 h 9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 h="90">
                <a:moveTo>
                  <a:pt x="1" y="18"/>
                </a:moveTo>
                <a:cubicBezTo>
                  <a:pt x="1" y="11"/>
                  <a:pt x="1" y="5"/>
                  <a:pt x="1" y="0"/>
                </a:cubicBezTo>
                <a:cubicBezTo>
                  <a:pt x="0" y="1"/>
                  <a:pt x="0" y="1"/>
                  <a:pt x="0" y="1"/>
                </a:cubicBezTo>
                <a:cubicBezTo>
                  <a:pt x="0" y="6"/>
                  <a:pt x="0" y="11"/>
                  <a:pt x="0" y="18"/>
                </a:cubicBezTo>
                <a:cubicBezTo>
                  <a:pt x="0" y="28"/>
                  <a:pt x="1" y="37"/>
                  <a:pt x="4" y="46"/>
                </a:cubicBezTo>
                <a:cubicBezTo>
                  <a:pt x="6" y="47"/>
                  <a:pt x="6" y="47"/>
                  <a:pt x="6" y="47"/>
                </a:cubicBezTo>
                <a:cubicBezTo>
                  <a:pt x="5" y="48"/>
                  <a:pt x="5" y="48"/>
                  <a:pt x="5" y="48"/>
                </a:cubicBezTo>
                <a:cubicBezTo>
                  <a:pt x="10" y="65"/>
                  <a:pt x="21" y="79"/>
                  <a:pt x="36" y="90"/>
                </a:cubicBezTo>
                <a:cubicBezTo>
                  <a:pt x="36" y="90"/>
                  <a:pt x="36" y="90"/>
                  <a:pt x="36" y="90"/>
                </a:cubicBezTo>
                <a:cubicBezTo>
                  <a:pt x="36" y="89"/>
                  <a:pt x="36" y="89"/>
                  <a:pt x="36" y="89"/>
                </a:cubicBezTo>
                <a:cubicBezTo>
                  <a:pt x="13" y="71"/>
                  <a:pt x="1" y="48"/>
                  <a:pt x="1" y="18"/>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45" name="MH_Other_135"/>
          <p:cNvSpPr>
            <a:spLocks/>
          </p:cNvSpPr>
          <p:nvPr>
            <p:custDataLst>
              <p:tags r:id="rId135"/>
            </p:custDataLst>
          </p:nvPr>
        </p:nvSpPr>
        <p:spPr bwMode="auto">
          <a:xfrm>
            <a:off x="5037138" y="4483571"/>
            <a:ext cx="0" cy="0"/>
          </a:xfrm>
          <a:custGeom>
            <a:avLst/>
            <a:gdLst>
              <a:gd name="T0" fmla="*/ 0 w 1"/>
              <a:gd name="T1" fmla="*/ 0 h 1"/>
              <a:gd name="T2" fmla="*/ 0 w 1"/>
              <a:gd name="T3" fmla="*/ 1067 h 1"/>
              <a:gd name="T4" fmla="*/ 1067 w 1"/>
              <a:gd name="T5" fmla="*/ 0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0" y="1"/>
                  <a:pt x="0" y="1"/>
                  <a:pt x="0" y="1"/>
                </a:cubicBezTo>
                <a:cubicBezTo>
                  <a:pt x="1" y="0"/>
                  <a:pt x="1" y="0"/>
                  <a:pt x="1" y="0"/>
                </a:cubicBezTo>
                <a:cubicBezTo>
                  <a:pt x="0" y="0"/>
                  <a:pt x="0"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46" name="MH_Other_136"/>
          <p:cNvSpPr>
            <a:spLocks/>
          </p:cNvSpPr>
          <p:nvPr>
            <p:custDataLst>
              <p:tags r:id="rId136"/>
            </p:custDataLst>
          </p:nvPr>
        </p:nvSpPr>
        <p:spPr bwMode="auto">
          <a:xfrm>
            <a:off x="4987926" y="4420072"/>
            <a:ext cx="22225" cy="28575"/>
          </a:xfrm>
          <a:custGeom>
            <a:avLst/>
            <a:gdLst>
              <a:gd name="T0" fmla="*/ 619630436 w 26"/>
              <a:gd name="T1" fmla="*/ 0 h 35"/>
              <a:gd name="T2" fmla="*/ 619630436 w 26"/>
              <a:gd name="T3" fmla="*/ 0 h 35"/>
              <a:gd name="T4" fmla="*/ 0 w 26"/>
              <a:gd name="T5" fmla="*/ 0 h 35"/>
              <a:gd name="T6" fmla="*/ 2147483646 w 26"/>
              <a:gd name="T7" fmla="*/ 2147483646 h 35"/>
              <a:gd name="T8" fmla="*/ 2147483646 w 26"/>
              <a:gd name="T9" fmla="*/ 2147483646 h 35"/>
              <a:gd name="T10" fmla="*/ 619630436 w 26"/>
              <a:gd name="T11" fmla="*/ 0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35">
                <a:moveTo>
                  <a:pt x="1" y="0"/>
                </a:moveTo>
                <a:cubicBezTo>
                  <a:pt x="1" y="0"/>
                  <a:pt x="1" y="0"/>
                  <a:pt x="1" y="0"/>
                </a:cubicBezTo>
                <a:cubicBezTo>
                  <a:pt x="0" y="0"/>
                  <a:pt x="0" y="0"/>
                  <a:pt x="0" y="0"/>
                </a:cubicBezTo>
                <a:cubicBezTo>
                  <a:pt x="6" y="14"/>
                  <a:pt x="14" y="25"/>
                  <a:pt x="26" y="35"/>
                </a:cubicBezTo>
                <a:cubicBezTo>
                  <a:pt x="25" y="33"/>
                  <a:pt x="25" y="33"/>
                  <a:pt x="25" y="33"/>
                </a:cubicBezTo>
                <a:cubicBezTo>
                  <a:pt x="14" y="23"/>
                  <a:pt x="6" y="12"/>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47" name="MH_Other_137"/>
          <p:cNvSpPr>
            <a:spLocks/>
          </p:cNvSpPr>
          <p:nvPr>
            <p:custDataLst>
              <p:tags r:id="rId137"/>
            </p:custDataLst>
          </p:nvPr>
        </p:nvSpPr>
        <p:spPr bwMode="auto">
          <a:xfrm>
            <a:off x="5010150" y="4447060"/>
            <a:ext cx="1588" cy="1587"/>
          </a:xfrm>
          <a:custGeom>
            <a:avLst/>
            <a:gdLst>
              <a:gd name="T0" fmla="*/ 224119998 w 4"/>
              <a:gd name="T1" fmla="*/ 111918811 h 4"/>
              <a:gd name="T2" fmla="*/ 0 w 4"/>
              <a:gd name="T3" fmla="*/ 0 h 4"/>
              <a:gd name="T4" fmla="*/ 112059999 w 4"/>
              <a:gd name="T5" fmla="*/ 223838018 h 4"/>
              <a:gd name="T6" fmla="*/ 224119998 w 4"/>
              <a:gd name="T7" fmla="*/ 111918811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4">
                <a:moveTo>
                  <a:pt x="4" y="2"/>
                </a:moveTo>
                <a:lnTo>
                  <a:pt x="0" y="0"/>
                </a:lnTo>
                <a:lnTo>
                  <a:pt x="2" y="4"/>
                </a:lnTo>
                <a:lnTo>
                  <a:pt x="4"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48" name="MH_Other_138"/>
          <p:cNvSpPr>
            <a:spLocks/>
          </p:cNvSpPr>
          <p:nvPr>
            <p:custDataLst>
              <p:tags r:id="rId138"/>
            </p:custDataLst>
          </p:nvPr>
        </p:nvSpPr>
        <p:spPr bwMode="auto">
          <a:xfrm>
            <a:off x="5191126" y="4550247"/>
            <a:ext cx="22225" cy="15875"/>
          </a:xfrm>
          <a:custGeom>
            <a:avLst/>
            <a:gdLst>
              <a:gd name="T0" fmla="*/ 2147483646 w 27"/>
              <a:gd name="T1" fmla="*/ 2147483646 h 18"/>
              <a:gd name="T2" fmla="*/ 2147483646 w 27"/>
              <a:gd name="T3" fmla="*/ 2147483646 h 18"/>
              <a:gd name="T4" fmla="*/ 2147483646 w 27"/>
              <a:gd name="T5" fmla="*/ 2147483646 h 18"/>
              <a:gd name="T6" fmla="*/ 2147483646 w 27"/>
              <a:gd name="T7" fmla="*/ 2147483646 h 18"/>
              <a:gd name="T8" fmla="*/ 2147483646 w 27"/>
              <a:gd name="T9" fmla="*/ 2147483646 h 18"/>
              <a:gd name="T10" fmla="*/ 0 w 27"/>
              <a:gd name="T11" fmla="*/ 0 h 18"/>
              <a:gd name="T12" fmla="*/ 571194024 w 27"/>
              <a:gd name="T13" fmla="*/ 645595681 h 18"/>
              <a:gd name="T14" fmla="*/ 571194024 w 27"/>
              <a:gd name="T15" fmla="*/ 1290413486 h 18"/>
              <a:gd name="T16" fmla="*/ 2147483646 w 27"/>
              <a:gd name="T17" fmla="*/ 214748364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 h="18">
                <a:moveTo>
                  <a:pt x="26" y="18"/>
                </a:moveTo>
                <a:cubicBezTo>
                  <a:pt x="27" y="18"/>
                  <a:pt x="27" y="18"/>
                  <a:pt x="27" y="18"/>
                </a:cubicBezTo>
                <a:cubicBezTo>
                  <a:pt x="27" y="17"/>
                  <a:pt x="27" y="17"/>
                  <a:pt x="27" y="17"/>
                </a:cubicBezTo>
                <a:cubicBezTo>
                  <a:pt x="27" y="17"/>
                  <a:pt x="27" y="17"/>
                  <a:pt x="27" y="17"/>
                </a:cubicBezTo>
                <a:cubicBezTo>
                  <a:pt x="26" y="16"/>
                  <a:pt x="24" y="14"/>
                  <a:pt x="22" y="13"/>
                </a:cubicBezTo>
                <a:cubicBezTo>
                  <a:pt x="16" y="8"/>
                  <a:pt x="8" y="4"/>
                  <a:pt x="0" y="0"/>
                </a:cubicBezTo>
                <a:cubicBezTo>
                  <a:pt x="1" y="1"/>
                  <a:pt x="1" y="1"/>
                  <a:pt x="1" y="1"/>
                </a:cubicBezTo>
                <a:cubicBezTo>
                  <a:pt x="1" y="2"/>
                  <a:pt x="1" y="2"/>
                  <a:pt x="1" y="2"/>
                </a:cubicBezTo>
                <a:cubicBezTo>
                  <a:pt x="11" y="6"/>
                  <a:pt x="19" y="12"/>
                  <a:pt x="26" y="18"/>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49" name="MH_Other_139"/>
          <p:cNvSpPr>
            <a:spLocks/>
          </p:cNvSpPr>
          <p:nvPr>
            <p:custDataLst>
              <p:tags r:id="rId139"/>
            </p:custDataLst>
          </p:nvPr>
        </p:nvSpPr>
        <p:spPr bwMode="auto">
          <a:xfrm>
            <a:off x="5157789" y="4523259"/>
            <a:ext cx="46037" cy="57150"/>
          </a:xfrm>
          <a:custGeom>
            <a:avLst/>
            <a:gdLst>
              <a:gd name="T0" fmla="*/ 2147483646 w 53"/>
              <a:gd name="T1" fmla="*/ 2147483646 h 67"/>
              <a:gd name="T2" fmla="*/ 2147483646 w 53"/>
              <a:gd name="T3" fmla="*/ 2147483646 h 67"/>
              <a:gd name="T4" fmla="*/ 2147483646 w 53"/>
              <a:gd name="T5" fmla="*/ 2147483646 h 67"/>
              <a:gd name="T6" fmla="*/ 2147483646 w 53"/>
              <a:gd name="T7" fmla="*/ 2147483646 h 67"/>
              <a:gd name="T8" fmla="*/ 2147483646 w 53"/>
              <a:gd name="T9" fmla="*/ 2147483646 h 67"/>
              <a:gd name="T10" fmla="*/ 2147483646 w 53"/>
              <a:gd name="T11" fmla="*/ 2147483646 h 67"/>
              <a:gd name="T12" fmla="*/ 2147483646 w 53"/>
              <a:gd name="T13" fmla="*/ 2147483646 h 67"/>
              <a:gd name="T14" fmla="*/ 2147483646 w 53"/>
              <a:gd name="T15" fmla="*/ 2147483646 h 67"/>
              <a:gd name="T16" fmla="*/ 0 w 53"/>
              <a:gd name="T17" fmla="*/ 0 h 67"/>
              <a:gd name="T18" fmla="*/ 637556858 w 53"/>
              <a:gd name="T19" fmla="*/ 614080162 h 67"/>
              <a:gd name="T20" fmla="*/ 1275113716 w 53"/>
              <a:gd name="T21" fmla="*/ 614080162 h 67"/>
              <a:gd name="T22" fmla="*/ 2147483646 w 53"/>
              <a:gd name="T23" fmla="*/ 2147483646 h 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3" h="67">
                <a:moveTo>
                  <a:pt x="49" y="58"/>
                </a:moveTo>
                <a:cubicBezTo>
                  <a:pt x="52" y="67"/>
                  <a:pt x="52" y="67"/>
                  <a:pt x="52" y="67"/>
                </a:cubicBezTo>
                <a:cubicBezTo>
                  <a:pt x="53" y="66"/>
                  <a:pt x="53" y="66"/>
                  <a:pt x="53" y="66"/>
                </a:cubicBezTo>
                <a:cubicBezTo>
                  <a:pt x="50" y="58"/>
                  <a:pt x="50" y="58"/>
                  <a:pt x="50" y="58"/>
                </a:cubicBezTo>
                <a:cubicBezTo>
                  <a:pt x="47" y="49"/>
                  <a:pt x="43" y="41"/>
                  <a:pt x="39" y="34"/>
                </a:cubicBezTo>
                <a:cubicBezTo>
                  <a:pt x="38" y="34"/>
                  <a:pt x="38" y="34"/>
                  <a:pt x="38" y="34"/>
                </a:cubicBezTo>
                <a:cubicBezTo>
                  <a:pt x="39" y="33"/>
                  <a:pt x="39" y="33"/>
                  <a:pt x="39" y="33"/>
                </a:cubicBezTo>
                <a:cubicBezTo>
                  <a:pt x="34" y="26"/>
                  <a:pt x="28" y="19"/>
                  <a:pt x="22" y="13"/>
                </a:cubicBezTo>
                <a:cubicBezTo>
                  <a:pt x="16" y="8"/>
                  <a:pt x="8" y="3"/>
                  <a:pt x="0" y="0"/>
                </a:cubicBezTo>
                <a:cubicBezTo>
                  <a:pt x="1" y="1"/>
                  <a:pt x="1" y="1"/>
                  <a:pt x="1" y="1"/>
                </a:cubicBezTo>
                <a:cubicBezTo>
                  <a:pt x="1" y="1"/>
                  <a:pt x="1" y="1"/>
                  <a:pt x="2" y="1"/>
                </a:cubicBezTo>
                <a:cubicBezTo>
                  <a:pt x="25" y="13"/>
                  <a:pt x="39" y="31"/>
                  <a:pt x="49" y="58"/>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50" name="MH_Other_140"/>
          <p:cNvSpPr>
            <a:spLocks/>
          </p:cNvSpPr>
          <p:nvPr>
            <p:custDataLst>
              <p:tags r:id="rId140"/>
            </p:custDataLst>
          </p:nvPr>
        </p:nvSpPr>
        <p:spPr bwMode="auto">
          <a:xfrm>
            <a:off x="5191125" y="4551834"/>
            <a:ext cx="0" cy="0"/>
          </a:xfrm>
          <a:custGeom>
            <a:avLst/>
            <a:gdLst>
              <a:gd name="T0" fmla="*/ 1067 w 1"/>
              <a:gd name="T1" fmla="*/ 1067 h 1"/>
              <a:gd name="T2" fmla="*/ 1067 w 1"/>
              <a:gd name="T3" fmla="*/ 0 h 1"/>
              <a:gd name="T4" fmla="*/ 0 w 1"/>
              <a:gd name="T5" fmla="*/ 1067 h 1"/>
              <a:gd name="T6" fmla="*/ 1067 w 1"/>
              <a:gd name="T7" fmla="*/ 1067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1"/>
                </a:moveTo>
                <a:cubicBezTo>
                  <a:pt x="1" y="1"/>
                  <a:pt x="1" y="1"/>
                  <a:pt x="1" y="0"/>
                </a:cubicBezTo>
                <a:cubicBezTo>
                  <a:pt x="0" y="1"/>
                  <a:pt x="0" y="1"/>
                  <a:pt x="0" y="1"/>
                </a:cubicBezTo>
                <a:lnTo>
                  <a:pt x="1"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51" name="MH_Other_141"/>
          <p:cNvSpPr>
            <a:spLocks/>
          </p:cNvSpPr>
          <p:nvPr>
            <p:custDataLst>
              <p:tags r:id="rId141"/>
            </p:custDataLst>
          </p:nvPr>
        </p:nvSpPr>
        <p:spPr bwMode="auto">
          <a:xfrm>
            <a:off x="5129213" y="4494685"/>
            <a:ext cx="55562" cy="109537"/>
          </a:xfrm>
          <a:custGeom>
            <a:avLst/>
            <a:gdLst>
              <a:gd name="T0" fmla="*/ 2147483646 w 65"/>
              <a:gd name="T1" fmla="*/ 2147483646 h 130"/>
              <a:gd name="T2" fmla="*/ 2147483646 w 65"/>
              <a:gd name="T3" fmla="*/ 2147483646 h 130"/>
              <a:gd name="T4" fmla="*/ 2147483646 w 65"/>
              <a:gd name="T5" fmla="*/ 2147483646 h 130"/>
              <a:gd name="T6" fmla="*/ 2147483646 w 65"/>
              <a:gd name="T7" fmla="*/ 2147483646 h 130"/>
              <a:gd name="T8" fmla="*/ 2147483646 w 65"/>
              <a:gd name="T9" fmla="*/ 2147483646 h 130"/>
              <a:gd name="T10" fmla="*/ 2147483646 w 65"/>
              <a:gd name="T11" fmla="*/ 2147483646 h 130"/>
              <a:gd name="T12" fmla="*/ 2147483646 w 65"/>
              <a:gd name="T13" fmla="*/ 2147483646 h 130"/>
              <a:gd name="T14" fmla="*/ 2147483646 w 65"/>
              <a:gd name="T15" fmla="*/ 2147483646 h 130"/>
              <a:gd name="T16" fmla="*/ 2147483646 w 65"/>
              <a:gd name="T17" fmla="*/ 2147483646 h 130"/>
              <a:gd name="T18" fmla="*/ 2147483646 w 65"/>
              <a:gd name="T19" fmla="*/ 2147483646 h 130"/>
              <a:gd name="T20" fmla="*/ 0 w 65"/>
              <a:gd name="T21" fmla="*/ 0 h 130"/>
              <a:gd name="T22" fmla="*/ 615235462 w 65"/>
              <a:gd name="T23" fmla="*/ 1196285596 h 130"/>
              <a:gd name="T24" fmla="*/ 2147483646 w 65"/>
              <a:gd name="T25" fmla="*/ 2147483646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130">
                <a:moveTo>
                  <a:pt x="43" y="61"/>
                </a:moveTo>
                <a:cubicBezTo>
                  <a:pt x="52" y="90"/>
                  <a:pt x="56" y="103"/>
                  <a:pt x="56" y="104"/>
                </a:cubicBezTo>
                <a:cubicBezTo>
                  <a:pt x="56" y="104"/>
                  <a:pt x="58" y="112"/>
                  <a:pt x="64" y="130"/>
                </a:cubicBezTo>
                <a:cubicBezTo>
                  <a:pt x="65" y="129"/>
                  <a:pt x="65" y="129"/>
                  <a:pt x="65" y="129"/>
                </a:cubicBezTo>
                <a:cubicBezTo>
                  <a:pt x="59" y="111"/>
                  <a:pt x="57" y="103"/>
                  <a:pt x="57" y="103"/>
                </a:cubicBezTo>
                <a:cubicBezTo>
                  <a:pt x="57" y="103"/>
                  <a:pt x="53" y="90"/>
                  <a:pt x="45" y="61"/>
                </a:cubicBezTo>
                <a:cubicBezTo>
                  <a:pt x="42" y="52"/>
                  <a:pt x="39" y="44"/>
                  <a:pt x="36" y="36"/>
                </a:cubicBezTo>
                <a:cubicBezTo>
                  <a:pt x="35" y="36"/>
                  <a:pt x="35" y="36"/>
                  <a:pt x="35" y="36"/>
                </a:cubicBezTo>
                <a:cubicBezTo>
                  <a:pt x="35" y="36"/>
                  <a:pt x="35" y="36"/>
                  <a:pt x="35" y="36"/>
                </a:cubicBezTo>
                <a:cubicBezTo>
                  <a:pt x="31" y="28"/>
                  <a:pt x="26" y="21"/>
                  <a:pt x="20" y="15"/>
                </a:cubicBezTo>
                <a:cubicBezTo>
                  <a:pt x="14" y="9"/>
                  <a:pt x="7" y="4"/>
                  <a:pt x="0" y="0"/>
                </a:cubicBezTo>
                <a:cubicBezTo>
                  <a:pt x="1" y="2"/>
                  <a:pt x="1" y="2"/>
                  <a:pt x="1" y="2"/>
                </a:cubicBezTo>
                <a:cubicBezTo>
                  <a:pt x="23" y="15"/>
                  <a:pt x="36" y="33"/>
                  <a:pt x="43" y="6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52" name="MH_Other_142"/>
          <p:cNvSpPr>
            <a:spLocks/>
          </p:cNvSpPr>
          <p:nvPr>
            <p:custDataLst>
              <p:tags r:id="rId142"/>
            </p:custDataLst>
          </p:nvPr>
        </p:nvSpPr>
        <p:spPr bwMode="auto">
          <a:xfrm>
            <a:off x="5159375" y="4524846"/>
            <a:ext cx="0" cy="0"/>
          </a:xfrm>
          <a:custGeom>
            <a:avLst/>
            <a:gdLst>
              <a:gd name="T0" fmla="*/ 711 w 1"/>
              <a:gd name="T1" fmla="*/ 0 w 1"/>
              <a:gd name="T2" fmla="*/ 0 w 1"/>
              <a:gd name="T3" fmla="*/ 711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1" y="0"/>
                </a:moveTo>
                <a:cubicBezTo>
                  <a:pt x="0" y="0"/>
                  <a:pt x="0" y="0"/>
                  <a:pt x="0" y="0"/>
                </a:cubicBezTo>
                <a:cubicBezTo>
                  <a:pt x="0" y="0"/>
                  <a:pt x="0" y="0"/>
                  <a:pt x="0" y="0"/>
                </a:cubicBezTo>
                <a:lnTo>
                  <a:pt x="1"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53" name="MH_Other_143"/>
          <p:cNvSpPr>
            <a:spLocks/>
          </p:cNvSpPr>
          <p:nvPr>
            <p:custDataLst>
              <p:tags r:id="rId143"/>
            </p:custDataLst>
          </p:nvPr>
        </p:nvSpPr>
        <p:spPr bwMode="auto">
          <a:xfrm>
            <a:off x="5102225" y="4462934"/>
            <a:ext cx="69850" cy="157162"/>
          </a:xfrm>
          <a:custGeom>
            <a:avLst/>
            <a:gdLst>
              <a:gd name="T0" fmla="*/ 2147483646 w 83"/>
              <a:gd name="T1" fmla="*/ 2147483646 h 187"/>
              <a:gd name="T2" fmla="*/ 2147483646 w 83"/>
              <a:gd name="T3" fmla="*/ 2147483646 h 187"/>
              <a:gd name="T4" fmla="*/ 2147483646 w 83"/>
              <a:gd name="T5" fmla="*/ 2147483646 h 187"/>
              <a:gd name="T6" fmla="*/ 2147483646 w 83"/>
              <a:gd name="T7" fmla="*/ 2147483646 h 187"/>
              <a:gd name="T8" fmla="*/ 2147483646 w 83"/>
              <a:gd name="T9" fmla="*/ 2147483646 h 187"/>
              <a:gd name="T10" fmla="*/ 2147483646 w 83"/>
              <a:gd name="T11" fmla="*/ 2147483646 h 187"/>
              <a:gd name="T12" fmla="*/ 2147483646 w 83"/>
              <a:gd name="T13" fmla="*/ 2147483646 h 187"/>
              <a:gd name="T14" fmla="*/ 2147483646 w 83"/>
              <a:gd name="T15" fmla="*/ 2147483646 h 187"/>
              <a:gd name="T16" fmla="*/ 2147483646 w 83"/>
              <a:gd name="T17" fmla="*/ 2147483646 h 187"/>
              <a:gd name="T18" fmla="*/ 2147483646 w 83"/>
              <a:gd name="T19" fmla="*/ 2147483646 h 187"/>
              <a:gd name="T20" fmla="*/ 2147483646 w 83"/>
              <a:gd name="T21" fmla="*/ 2147483646 h 187"/>
              <a:gd name="T22" fmla="*/ 2147483646 w 83"/>
              <a:gd name="T23" fmla="*/ 2147483646 h 187"/>
              <a:gd name="T24" fmla="*/ 2147483646 w 83"/>
              <a:gd name="T25" fmla="*/ 2147483646 h 187"/>
              <a:gd name="T26" fmla="*/ 2147483646 w 83"/>
              <a:gd name="T27" fmla="*/ 2147483646 h 187"/>
              <a:gd name="T28" fmla="*/ 2147483646 w 83"/>
              <a:gd name="T29" fmla="*/ 2147483646 h 187"/>
              <a:gd name="T30" fmla="*/ 2147483646 w 83"/>
              <a:gd name="T31" fmla="*/ 2147483646 h 187"/>
              <a:gd name="T32" fmla="*/ 2147483646 w 83"/>
              <a:gd name="T33" fmla="*/ 2147483646 h 187"/>
              <a:gd name="T34" fmla="*/ 0 w 83"/>
              <a:gd name="T35" fmla="*/ 0 h 187"/>
              <a:gd name="T36" fmla="*/ 0 w 83"/>
              <a:gd name="T37" fmla="*/ 1187352186 h 187"/>
              <a:gd name="T38" fmla="*/ 594916658 w 83"/>
              <a:gd name="T39" fmla="*/ 1780674875 h 187"/>
              <a:gd name="T40" fmla="*/ 2147483646 w 83"/>
              <a:gd name="T41" fmla="*/ 2147483646 h 1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3" h="187">
                <a:moveTo>
                  <a:pt x="41" y="65"/>
                </a:moveTo>
                <a:cubicBezTo>
                  <a:pt x="47" y="95"/>
                  <a:pt x="50" y="108"/>
                  <a:pt x="50" y="108"/>
                </a:cubicBezTo>
                <a:cubicBezTo>
                  <a:pt x="50" y="108"/>
                  <a:pt x="53" y="121"/>
                  <a:pt x="62" y="152"/>
                </a:cubicBezTo>
                <a:cubicBezTo>
                  <a:pt x="65" y="161"/>
                  <a:pt x="69" y="169"/>
                  <a:pt x="74" y="176"/>
                </a:cubicBezTo>
                <a:cubicBezTo>
                  <a:pt x="75" y="176"/>
                  <a:pt x="75" y="176"/>
                  <a:pt x="75" y="177"/>
                </a:cubicBezTo>
                <a:cubicBezTo>
                  <a:pt x="75" y="177"/>
                  <a:pt x="75" y="177"/>
                  <a:pt x="75" y="177"/>
                </a:cubicBezTo>
                <a:cubicBezTo>
                  <a:pt x="77" y="181"/>
                  <a:pt x="80" y="184"/>
                  <a:pt x="83" y="187"/>
                </a:cubicBezTo>
                <a:cubicBezTo>
                  <a:pt x="83" y="186"/>
                  <a:pt x="83" y="186"/>
                  <a:pt x="83" y="186"/>
                </a:cubicBezTo>
                <a:cubicBezTo>
                  <a:pt x="83" y="186"/>
                  <a:pt x="83" y="186"/>
                  <a:pt x="83" y="186"/>
                </a:cubicBezTo>
                <a:cubicBezTo>
                  <a:pt x="75" y="176"/>
                  <a:pt x="68" y="165"/>
                  <a:pt x="64" y="151"/>
                </a:cubicBezTo>
                <a:cubicBezTo>
                  <a:pt x="54" y="121"/>
                  <a:pt x="52" y="108"/>
                  <a:pt x="52" y="108"/>
                </a:cubicBezTo>
                <a:cubicBezTo>
                  <a:pt x="52" y="108"/>
                  <a:pt x="48" y="94"/>
                  <a:pt x="42" y="64"/>
                </a:cubicBezTo>
                <a:cubicBezTo>
                  <a:pt x="40" y="55"/>
                  <a:pt x="37" y="47"/>
                  <a:pt x="34" y="39"/>
                </a:cubicBezTo>
                <a:cubicBezTo>
                  <a:pt x="32" y="38"/>
                  <a:pt x="32" y="38"/>
                  <a:pt x="32" y="38"/>
                </a:cubicBezTo>
                <a:cubicBezTo>
                  <a:pt x="33" y="37"/>
                  <a:pt x="33" y="37"/>
                  <a:pt x="33" y="37"/>
                </a:cubicBezTo>
                <a:cubicBezTo>
                  <a:pt x="33" y="37"/>
                  <a:pt x="33" y="37"/>
                  <a:pt x="33" y="37"/>
                </a:cubicBezTo>
                <a:cubicBezTo>
                  <a:pt x="29" y="30"/>
                  <a:pt x="25" y="23"/>
                  <a:pt x="20" y="17"/>
                </a:cubicBezTo>
                <a:cubicBezTo>
                  <a:pt x="14" y="11"/>
                  <a:pt x="7" y="5"/>
                  <a:pt x="0" y="0"/>
                </a:cubicBezTo>
                <a:cubicBezTo>
                  <a:pt x="0" y="2"/>
                  <a:pt x="0" y="2"/>
                  <a:pt x="0" y="2"/>
                </a:cubicBezTo>
                <a:cubicBezTo>
                  <a:pt x="1" y="2"/>
                  <a:pt x="1" y="2"/>
                  <a:pt x="1" y="3"/>
                </a:cubicBezTo>
                <a:cubicBezTo>
                  <a:pt x="23" y="17"/>
                  <a:pt x="35" y="36"/>
                  <a:pt x="41" y="65"/>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54" name="MH_Other_144"/>
          <p:cNvSpPr>
            <a:spLocks/>
          </p:cNvSpPr>
          <p:nvPr>
            <p:custDataLst>
              <p:tags r:id="rId144"/>
            </p:custDataLst>
          </p:nvPr>
        </p:nvSpPr>
        <p:spPr bwMode="auto">
          <a:xfrm>
            <a:off x="5129214" y="4494685"/>
            <a:ext cx="1587" cy="1587"/>
          </a:xfrm>
          <a:custGeom>
            <a:avLst/>
            <a:gdLst>
              <a:gd name="T0" fmla="*/ 0 w 4"/>
              <a:gd name="T1" fmla="*/ 107492588 h 5"/>
              <a:gd name="T2" fmla="*/ 223838018 w 4"/>
              <a:gd name="T3" fmla="*/ 179120564 h 5"/>
              <a:gd name="T4" fmla="*/ 111918811 w 4"/>
              <a:gd name="T5" fmla="*/ 0 h 5"/>
              <a:gd name="T6" fmla="*/ 111918811 w 4"/>
              <a:gd name="T7" fmla="*/ 0 h 5"/>
              <a:gd name="T8" fmla="*/ 0 w 4"/>
              <a:gd name="T9" fmla="*/ 107492588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5">
                <a:moveTo>
                  <a:pt x="0" y="3"/>
                </a:moveTo>
                <a:lnTo>
                  <a:pt x="4" y="5"/>
                </a:lnTo>
                <a:lnTo>
                  <a:pt x="2" y="0"/>
                </a:lnTo>
                <a:lnTo>
                  <a:pt x="0" y="3"/>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55" name="MH_Other_145"/>
          <p:cNvSpPr>
            <a:spLocks/>
          </p:cNvSpPr>
          <p:nvPr>
            <p:custDataLst>
              <p:tags r:id="rId145"/>
            </p:custDataLst>
          </p:nvPr>
        </p:nvSpPr>
        <p:spPr bwMode="auto">
          <a:xfrm>
            <a:off x="5076825" y="4431185"/>
            <a:ext cx="88900" cy="180975"/>
          </a:xfrm>
          <a:custGeom>
            <a:avLst/>
            <a:gdLst>
              <a:gd name="T0" fmla="*/ 0 w 106"/>
              <a:gd name="T1" fmla="*/ 0 h 216"/>
              <a:gd name="T2" fmla="*/ 0 w 106"/>
              <a:gd name="T3" fmla="*/ 590372288 h 216"/>
              <a:gd name="T4" fmla="*/ 2147483646 w 106"/>
              <a:gd name="T5" fmla="*/ 2147483646 h 216"/>
              <a:gd name="T6" fmla="*/ 2147483646 w 106"/>
              <a:gd name="T7" fmla="*/ 2147483646 h 216"/>
              <a:gd name="T8" fmla="*/ 2147483646 w 106"/>
              <a:gd name="T9" fmla="*/ 2147483646 h 216"/>
              <a:gd name="T10" fmla="*/ 2147483646 w 106"/>
              <a:gd name="T11" fmla="*/ 2147483646 h 216"/>
              <a:gd name="T12" fmla="*/ 2147483646 w 106"/>
              <a:gd name="T13" fmla="*/ 2147483646 h 216"/>
              <a:gd name="T14" fmla="*/ 2147483646 w 106"/>
              <a:gd name="T15" fmla="*/ 2147483646 h 216"/>
              <a:gd name="T16" fmla="*/ 2147483646 w 106"/>
              <a:gd name="T17" fmla="*/ 2147483646 h 216"/>
              <a:gd name="T18" fmla="*/ 2147483646 w 106"/>
              <a:gd name="T19" fmla="*/ 2147483646 h 216"/>
              <a:gd name="T20" fmla="*/ 2147483646 w 106"/>
              <a:gd name="T21" fmla="*/ 2147483646 h 216"/>
              <a:gd name="T22" fmla="*/ 2147483646 w 106"/>
              <a:gd name="T23" fmla="*/ 2147483646 h 216"/>
              <a:gd name="T24" fmla="*/ 2147483646 w 106"/>
              <a:gd name="T25" fmla="*/ 2147483646 h 216"/>
              <a:gd name="T26" fmla="*/ 2147483646 w 106"/>
              <a:gd name="T27" fmla="*/ 2147483646 h 216"/>
              <a:gd name="T28" fmla="*/ 2147483646 w 106"/>
              <a:gd name="T29" fmla="*/ 2147483646 h 216"/>
              <a:gd name="T30" fmla="*/ 0 w 106"/>
              <a:gd name="T31" fmla="*/ 0 h 2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6" h="216">
                <a:moveTo>
                  <a:pt x="0" y="0"/>
                </a:moveTo>
                <a:cubicBezTo>
                  <a:pt x="0" y="1"/>
                  <a:pt x="0" y="1"/>
                  <a:pt x="0" y="1"/>
                </a:cubicBezTo>
                <a:cubicBezTo>
                  <a:pt x="22" y="17"/>
                  <a:pt x="33" y="37"/>
                  <a:pt x="37" y="66"/>
                </a:cubicBezTo>
                <a:cubicBezTo>
                  <a:pt x="41" y="96"/>
                  <a:pt x="44" y="110"/>
                  <a:pt x="44" y="110"/>
                </a:cubicBezTo>
                <a:cubicBezTo>
                  <a:pt x="44" y="110"/>
                  <a:pt x="45" y="123"/>
                  <a:pt x="53" y="154"/>
                </a:cubicBezTo>
                <a:cubicBezTo>
                  <a:pt x="61" y="184"/>
                  <a:pt x="79" y="205"/>
                  <a:pt x="106" y="216"/>
                </a:cubicBezTo>
                <a:cubicBezTo>
                  <a:pt x="106" y="215"/>
                  <a:pt x="106" y="215"/>
                  <a:pt x="106" y="215"/>
                </a:cubicBezTo>
                <a:cubicBezTo>
                  <a:pt x="106" y="215"/>
                  <a:pt x="106" y="214"/>
                  <a:pt x="105" y="214"/>
                </a:cubicBezTo>
                <a:cubicBezTo>
                  <a:pt x="79" y="203"/>
                  <a:pt x="62" y="183"/>
                  <a:pt x="54" y="154"/>
                </a:cubicBezTo>
                <a:cubicBezTo>
                  <a:pt x="46" y="123"/>
                  <a:pt x="45" y="110"/>
                  <a:pt x="45" y="110"/>
                </a:cubicBezTo>
                <a:cubicBezTo>
                  <a:pt x="45" y="109"/>
                  <a:pt x="42" y="96"/>
                  <a:pt x="38" y="66"/>
                </a:cubicBezTo>
                <a:cubicBezTo>
                  <a:pt x="37" y="57"/>
                  <a:pt x="35" y="48"/>
                  <a:pt x="32" y="41"/>
                </a:cubicBezTo>
                <a:cubicBezTo>
                  <a:pt x="31" y="40"/>
                  <a:pt x="31" y="40"/>
                  <a:pt x="31" y="40"/>
                </a:cubicBezTo>
                <a:cubicBezTo>
                  <a:pt x="31" y="40"/>
                  <a:pt x="31" y="40"/>
                  <a:pt x="31" y="40"/>
                </a:cubicBezTo>
                <a:cubicBezTo>
                  <a:pt x="28" y="31"/>
                  <a:pt x="24" y="24"/>
                  <a:pt x="19" y="17"/>
                </a:cubicBezTo>
                <a:cubicBezTo>
                  <a:pt x="14" y="11"/>
                  <a:pt x="7" y="5"/>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56" name="MH_Other_146"/>
          <p:cNvSpPr>
            <a:spLocks/>
          </p:cNvSpPr>
          <p:nvPr>
            <p:custDataLst>
              <p:tags r:id="rId146"/>
            </p:custDataLst>
          </p:nvPr>
        </p:nvSpPr>
        <p:spPr bwMode="auto">
          <a:xfrm>
            <a:off x="5164139" y="4610571"/>
            <a:ext cx="1587" cy="1588"/>
          </a:xfrm>
          <a:custGeom>
            <a:avLst/>
            <a:gdLst>
              <a:gd name="T0" fmla="*/ 0 w 1"/>
              <a:gd name="T1" fmla="*/ 0 h 1"/>
              <a:gd name="T2" fmla="*/ 1790702559 w 1"/>
              <a:gd name="T3" fmla="*/ 2147483646 h 1"/>
              <a:gd name="T4" fmla="*/ 1790702559 w 1"/>
              <a:gd name="T5" fmla="*/ 2147483646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1" y="0"/>
                  <a:pt x="1" y="1"/>
                  <a:pt x="1" y="1"/>
                </a:cubicBezTo>
                <a:cubicBezTo>
                  <a:pt x="1" y="1"/>
                  <a:pt x="1" y="1"/>
                  <a:pt x="1" y="1"/>
                </a:cubicBezTo>
                <a:cubicBezTo>
                  <a:pt x="1" y="0"/>
                  <a:pt x="1"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57" name="MH_Other_147"/>
          <p:cNvSpPr>
            <a:spLocks/>
          </p:cNvSpPr>
          <p:nvPr>
            <p:custDataLst>
              <p:tags r:id="rId147"/>
            </p:custDataLst>
          </p:nvPr>
        </p:nvSpPr>
        <p:spPr bwMode="auto">
          <a:xfrm>
            <a:off x="5102225" y="4464521"/>
            <a:ext cx="0" cy="1588"/>
          </a:xfrm>
          <a:custGeom>
            <a:avLst/>
            <a:gdLst>
              <a:gd name="T0" fmla="*/ 711 w 1"/>
              <a:gd name="T1" fmla="*/ 2147483646 h 1"/>
              <a:gd name="T2" fmla="*/ 0 w 1"/>
              <a:gd name="T3" fmla="*/ 0 h 1"/>
              <a:gd name="T4" fmla="*/ 0 w 1"/>
              <a:gd name="T5" fmla="*/ 0 h 1"/>
              <a:gd name="T6" fmla="*/ 711 w 1"/>
              <a:gd name="T7" fmla="*/ 2147483646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1"/>
                </a:moveTo>
                <a:cubicBezTo>
                  <a:pt x="1" y="0"/>
                  <a:pt x="1" y="0"/>
                  <a:pt x="0" y="0"/>
                </a:cubicBezTo>
                <a:cubicBezTo>
                  <a:pt x="0" y="0"/>
                  <a:pt x="0" y="0"/>
                  <a:pt x="0" y="0"/>
                </a:cubicBezTo>
                <a:lnTo>
                  <a:pt x="1"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58" name="MH_Other_148"/>
          <p:cNvSpPr>
            <a:spLocks/>
          </p:cNvSpPr>
          <p:nvPr>
            <p:custDataLst>
              <p:tags r:id="rId148"/>
            </p:custDataLst>
          </p:nvPr>
        </p:nvSpPr>
        <p:spPr bwMode="auto">
          <a:xfrm>
            <a:off x="4891088" y="4153371"/>
            <a:ext cx="157162" cy="266700"/>
          </a:xfrm>
          <a:custGeom>
            <a:avLst/>
            <a:gdLst>
              <a:gd name="T0" fmla="*/ 2147483646 w 186"/>
              <a:gd name="T1" fmla="*/ 2147483646 h 316"/>
              <a:gd name="T2" fmla="*/ 2147483646 w 186"/>
              <a:gd name="T3" fmla="*/ 2147483646 h 316"/>
              <a:gd name="T4" fmla="*/ 2147483646 w 186"/>
              <a:gd name="T5" fmla="*/ 2147483646 h 316"/>
              <a:gd name="T6" fmla="*/ 2147483646 w 186"/>
              <a:gd name="T7" fmla="*/ 2147483646 h 316"/>
              <a:gd name="T8" fmla="*/ 2147483646 w 186"/>
              <a:gd name="T9" fmla="*/ 2147483646 h 316"/>
              <a:gd name="T10" fmla="*/ 2147483646 w 186"/>
              <a:gd name="T11" fmla="*/ 2147483646 h 316"/>
              <a:gd name="T12" fmla="*/ 2147483646 w 186"/>
              <a:gd name="T13" fmla="*/ 2147483646 h 316"/>
              <a:gd name="T14" fmla="*/ 2147483646 w 186"/>
              <a:gd name="T15" fmla="*/ 2147483646 h 316"/>
              <a:gd name="T16" fmla="*/ 2147483646 w 186"/>
              <a:gd name="T17" fmla="*/ 2147483646 h 316"/>
              <a:gd name="T18" fmla="*/ 2147483646 w 186"/>
              <a:gd name="T19" fmla="*/ 2147483646 h 316"/>
              <a:gd name="T20" fmla="*/ 2147483646 w 186"/>
              <a:gd name="T21" fmla="*/ 2147483646 h 316"/>
              <a:gd name="T22" fmla="*/ 2147483646 w 186"/>
              <a:gd name="T23" fmla="*/ 2147483646 h 316"/>
              <a:gd name="T24" fmla="*/ 2147483646 w 186"/>
              <a:gd name="T25" fmla="*/ 2147483646 h 316"/>
              <a:gd name="T26" fmla="*/ 2147483646 w 186"/>
              <a:gd name="T27" fmla="*/ 2147483646 h 316"/>
              <a:gd name="T28" fmla="*/ 2147483646 w 186"/>
              <a:gd name="T29" fmla="*/ 2147483646 h 316"/>
              <a:gd name="T30" fmla="*/ 2147483646 w 186"/>
              <a:gd name="T31" fmla="*/ 2147483646 h 316"/>
              <a:gd name="T32" fmla="*/ 2147483646 w 186"/>
              <a:gd name="T33" fmla="*/ 2147483646 h 316"/>
              <a:gd name="T34" fmla="*/ 2147483646 w 186"/>
              <a:gd name="T35" fmla="*/ 2147483646 h 316"/>
              <a:gd name="T36" fmla="*/ 2147483646 w 186"/>
              <a:gd name="T37" fmla="*/ 2147483646 h 316"/>
              <a:gd name="T38" fmla="*/ 2147483646 w 186"/>
              <a:gd name="T39" fmla="*/ 2147483646 h 316"/>
              <a:gd name="T40" fmla="*/ 2147483646 w 186"/>
              <a:gd name="T41" fmla="*/ 2147483646 h 316"/>
              <a:gd name="T42" fmla="*/ 2147483646 w 186"/>
              <a:gd name="T43" fmla="*/ 2147483646 h 316"/>
              <a:gd name="T44" fmla="*/ 2147483646 w 186"/>
              <a:gd name="T45" fmla="*/ 2147483646 h 316"/>
              <a:gd name="T46" fmla="*/ 2147483646 w 186"/>
              <a:gd name="T47" fmla="*/ 2147483646 h 316"/>
              <a:gd name="T48" fmla="*/ 2147483646 w 186"/>
              <a:gd name="T49" fmla="*/ 2147483646 h 316"/>
              <a:gd name="T50" fmla="*/ 2147483646 w 186"/>
              <a:gd name="T51" fmla="*/ 2147483646 h 316"/>
              <a:gd name="T52" fmla="*/ 2147483646 w 186"/>
              <a:gd name="T53" fmla="*/ 2147483646 h 316"/>
              <a:gd name="T54" fmla="*/ 2147483646 w 186"/>
              <a:gd name="T55" fmla="*/ 2147483646 h 316"/>
              <a:gd name="T56" fmla="*/ 2147483646 w 186"/>
              <a:gd name="T57" fmla="*/ 2147483646 h 316"/>
              <a:gd name="T58" fmla="*/ 2147483646 w 186"/>
              <a:gd name="T59" fmla="*/ 2147483646 h 316"/>
              <a:gd name="T60" fmla="*/ 2147483646 w 186"/>
              <a:gd name="T61" fmla="*/ 2147483646 h 316"/>
              <a:gd name="T62" fmla="*/ 2147483646 w 186"/>
              <a:gd name="T63" fmla="*/ 0 h 316"/>
              <a:gd name="T64" fmla="*/ 2147483646 w 186"/>
              <a:gd name="T65" fmla="*/ 599768633 h 316"/>
              <a:gd name="T66" fmla="*/ 2147483646 w 186"/>
              <a:gd name="T67" fmla="*/ 2147483646 h 316"/>
              <a:gd name="T68" fmla="*/ 2147483646 w 186"/>
              <a:gd name="T69" fmla="*/ 2147483646 h 316"/>
              <a:gd name="T70" fmla="*/ 2147483646 w 186"/>
              <a:gd name="T71" fmla="*/ 2147483646 h 316"/>
              <a:gd name="T72" fmla="*/ 2147483646 w 186"/>
              <a:gd name="T73" fmla="*/ 2147483646 h 316"/>
              <a:gd name="T74" fmla="*/ 600434041 w 186"/>
              <a:gd name="T75" fmla="*/ 2147483646 h 316"/>
              <a:gd name="T76" fmla="*/ 0 w 186"/>
              <a:gd name="T77" fmla="*/ 2147483646 h 316"/>
              <a:gd name="T78" fmla="*/ 0 w 186"/>
              <a:gd name="T79" fmla="*/ 2147483646 h 316"/>
              <a:gd name="T80" fmla="*/ 2147483646 w 186"/>
              <a:gd name="T81" fmla="*/ 2147483646 h 3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6" h="316">
                <a:moveTo>
                  <a:pt x="11" y="57"/>
                </a:moveTo>
                <a:cubicBezTo>
                  <a:pt x="10" y="75"/>
                  <a:pt x="14" y="92"/>
                  <a:pt x="24" y="108"/>
                </a:cubicBezTo>
                <a:cubicBezTo>
                  <a:pt x="25" y="107"/>
                  <a:pt x="25" y="107"/>
                  <a:pt x="25" y="107"/>
                </a:cubicBezTo>
                <a:cubicBezTo>
                  <a:pt x="25" y="126"/>
                  <a:pt x="31" y="144"/>
                  <a:pt x="43" y="160"/>
                </a:cubicBezTo>
                <a:cubicBezTo>
                  <a:pt x="44" y="178"/>
                  <a:pt x="50" y="195"/>
                  <a:pt x="63" y="210"/>
                </a:cubicBezTo>
                <a:cubicBezTo>
                  <a:pt x="65" y="228"/>
                  <a:pt x="73" y="244"/>
                  <a:pt x="86" y="258"/>
                </a:cubicBezTo>
                <a:cubicBezTo>
                  <a:pt x="89" y="276"/>
                  <a:pt x="98" y="292"/>
                  <a:pt x="112" y="305"/>
                </a:cubicBezTo>
                <a:cubicBezTo>
                  <a:pt x="113" y="305"/>
                  <a:pt x="113" y="305"/>
                  <a:pt x="113" y="305"/>
                </a:cubicBezTo>
                <a:cubicBezTo>
                  <a:pt x="114" y="309"/>
                  <a:pt x="115" y="313"/>
                  <a:pt x="116" y="316"/>
                </a:cubicBezTo>
                <a:cubicBezTo>
                  <a:pt x="117" y="316"/>
                  <a:pt x="117" y="316"/>
                  <a:pt x="117" y="316"/>
                </a:cubicBezTo>
                <a:cubicBezTo>
                  <a:pt x="117" y="316"/>
                  <a:pt x="117" y="316"/>
                  <a:pt x="117" y="316"/>
                </a:cubicBezTo>
                <a:cubicBezTo>
                  <a:pt x="137" y="304"/>
                  <a:pt x="137" y="304"/>
                  <a:pt x="137" y="304"/>
                </a:cubicBezTo>
                <a:cubicBezTo>
                  <a:pt x="138" y="303"/>
                  <a:pt x="138" y="303"/>
                  <a:pt x="138" y="303"/>
                </a:cubicBezTo>
                <a:cubicBezTo>
                  <a:pt x="167" y="285"/>
                  <a:pt x="167" y="285"/>
                  <a:pt x="167" y="285"/>
                </a:cubicBezTo>
                <a:cubicBezTo>
                  <a:pt x="168" y="284"/>
                  <a:pt x="168" y="284"/>
                  <a:pt x="168" y="284"/>
                </a:cubicBezTo>
                <a:cubicBezTo>
                  <a:pt x="185" y="274"/>
                  <a:pt x="185" y="274"/>
                  <a:pt x="185" y="274"/>
                </a:cubicBezTo>
                <a:cubicBezTo>
                  <a:pt x="185" y="274"/>
                  <a:pt x="185" y="274"/>
                  <a:pt x="185" y="274"/>
                </a:cubicBezTo>
                <a:cubicBezTo>
                  <a:pt x="186" y="273"/>
                  <a:pt x="186" y="273"/>
                  <a:pt x="186" y="273"/>
                </a:cubicBezTo>
                <a:cubicBezTo>
                  <a:pt x="186" y="273"/>
                  <a:pt x="186" y="273"/>
                  <a:pt x="186" y="273"/>
                </a:cubicBezTo>
                <a:cubicBezTo>
                  <a:pt x="185" y="271"/>
                  <a:pt x="184" y="269"/>
                  <a:pt x="183" y="267"/>
                </a:cubicBezTo>
                <a:cubicBezTo>
                  <a:pt x="179" y="261"/>
                  <a:pt x="173" y="254"/>
                  <a:pt x="167" y="248"/>
                </a:cubicBezTo>
                <a:cubicBezTo>
                  <a:pt x="165" y="239"/>
                  <a:pt x="162" y="232"/>
                  <a:pt x="159" y="224"/>
                </a:cubicBezTo>
                <a:cubicBezTo>
                  <a:pt x="155" y="217"/>
                  <a:pt x="149" y="210"/>
                  <a:pt x="144" y="204"/>
                </a:cubicBezTo>
                <a:cubicBezTo>
                  <a:pt x="142" y="195"/>
                  <a:pt x="140" y="187"/>
                  <a:pt x="137" y="180"/>
                </a:cubicBezTo>
                <a:cubicBezTo>
                  <a:pt x="134" y="172"/>
                  <a:pt x="129" y="165"/>
                  <a:pt x="124" y="159"/>
                </a:cubicBezTo>
                <a:cubicBezTo>
                  <a:pt x="123" y="151"/>
                  <a:pt x="121" y="143"/>
                  <a:pt x="119" y="136"/>
                </a:cubicBezTo>
                <a:cubicBezTo>
                  <a:pt x="116" y="128"/>
                  <a:pt x="111" y="120"/>
                  <a:pt x="106" y="113"/>
                </a:cubicBezTo>
                <a:cubicBezTo>
                  <a:pt x="106" y="105"/>
                  <a:pt x="105" y="97"/>
                  <a:pt x="103" y="89"/>
                </a:cubicBezTo>
                <a:cubicBezTo>
                  <a:pt x="100" y="81"/>
                  <a:pt x="96" y="73"/>
                  <a:pt x="92" y="65"/>
                </a:cubicBezTo>
                <a:cubicBezTo>
                  <a:pt x="92" y="57"/>
                  <a:pt x="91" y="49"/>
                  <a:pt x="89" y="41"/>
                </a:cubicBezTo>
                <a:cubicBezTo>
                  <a:pt x="88" y="33"/>
                  <a:pt x="85" y="26"/>
                  <a:pt x="81" y="18"/>
                </a:cubicBezTo>
                <a:cubicBezTo>
                  <a:pt x="81" y="12"/>
                  <a:pt x="81" y="6"/>
                  <a:pt x="80" y="0"/>
                </a:cubicBezTo>
                <a:cubicBezTo>
                  <a:pt x="79" y="1"/>
                  <a:pt x="79" y="1"/>
                  <a:pt x="79" y="1"/>
                </a:cubicBezTo>
                <a:cubicBezTo>
                  <a:pt x="60" y="4"/>
                  <a:pt x="60" y="4"/>
                  <a:pt x="60" y="4"/>
                </a:cubicBezTo>
                <a:cubicBezTo>
                  <a:pt x="58" y="5"/>
                  <a:pt x="58" y="5"/>
                  <a:pt x="58" y="5"/>
                </a:cubicBezTo>
                <a:cubicBezTo>
                  <a:pt x="25" y="11"/>
                  <a:pt x="25" y="11"/>
                  <a:pt x="25" y="11"/>
                </a:cubicBezTo>
                <a:cubicBezTo>
                  <a:pt x="24" y="11"/>
                  <a:pt x="24" y="11"/>
                  <a:pt x="24" y="11"/>
                </a:cubicBezTo>
                <a:cubicBezTo>
                  <a:pt x="1" y="15"/>
                  <a:pt x="1" y="15"/>
                  <a:pt x="1" y="15"/>
                </a:cubicBezTo>
                <a:cubicBezTo>
                  <a:pt x="0" y="15"/>
                  <a:pt x="0" y="15"/>
                  <a:pt x="0" y="15"/>
                </a:cubicBezTo>
                <a:cubicBezTo>
                  <a:pt x="0" y="15"/>
                  <a:pt x="0" y="15"/>
                  <a:pt x="0" y="15"/>
                </a:cubicBezTo>
                <a:cubicBezTo>
                  <a:pt x="0" y="30"/>
                  <a:pt x="3" y="44"/>
                  <a:pt x="11" y="57"/>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59" name="MH_Other_149"/>
          <p:cNvSpPr>
            <a:spLocks/>
          </p:cNvSpPr>
          <p:nvPr>
            <p:custDataLst>
              <p:tags r:id="rId149"/>
            </p:custDataLst>
          </p:nvPr>
        </p:nvSpPr>
        <p:spPr bwMode="auto">
          <a:xfrm>
            <a:off x="4940301" y="4167659"/>
            <a:ext cx="30163" cy="203200"/>
          </a:xfrm>
          <a:custGeom>
            <a:avLst/>
            <a:gdLst>
              <a:gd name="T0" fmla="*/ 2147483646 w 35"/>
              <a:gd name="T1" fmla="*/ 2147483646 h 240"/>
              <a:gd name="T2" fmla="*/ 2147483646 w 35"/>
              <a:gd name="T3" fmla="*/ 2147483646 h 240"/>
              <a:gd name="T4" fmla="*/ 2147483646 w 35"/>
              <a:gd name="T5" fmla="*/ 2147483646 h 240"/>
              <a:gd name="T6" fmla="*/ 2147483646 w 35"/>
              <a:gd name="T7" fmla="*/ 2147483646 h 240"/>
              <a:gd name="T8" fmla="*/ 2147483646 w 35"/>
              <a:gd name="T9" fmla="*/ 0 h 240"/>
              <a:gd name="T10" fmla="*/ 2147483646 w 35"/>
              <a:gd name="T11" fmla="*/ 1206449200 h 240"/>
              <a:gd name="T12" fmla="*/ 2147483646 w 35"/>
              <a:gd name="T13" fmla="*/ 2147483646 h 240"/>
              <a:gd name="T14" fmla="*/ 2147483646 w 35"/>
              <a:gd name="T15" fmla="*/ 2147483646 h 240"/>
              <a:gd name="T16" fmla="*/ 2147483646 w 35"/>
              <a:gd name="T17" fmla="*/ 2147483646 h 240"/>
              <a:gd name="T18" fmla="*/ 1856005228 w 35"/>
              <a:gd name="T19" fmla="*/ 2147483646 h 240"/>
              <a:gd name="T20" fmla="*/ 2147483646 w 35"/>
              <a:gd name="T21" fmla="*/ 2147483646 h 240"/>
              <a:gd name="T22" fmla="*/ 2147483646 w 35"/>
              <a:gd name="T23" fmla="*/ 2147483646 h 240"/>
              <a:gd name="T24" fmla="*/ 2147483646 w 35"/>
              <a:gd name="T25" fmla="*/ 2147483646 h 240"/>
              <a:gd name="T26" fmla="*/ 2147483646 w 35"/>
              <a:gd name="T27" fmla="*/ 2147483646 h 240"/>
              <a:gd name="T28" fmla="*/ 2147483646 w 35"/>
              <a:gd name="T29" fmla="*/ 2147483646 h 240"/>
              <a:gd name="T30" fmla="*/ 2147483646 w 35"/>
              <a:gd name="T31" fmla="*/ 2147483646 h 2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5" h="240">
                <a:moveTo>
                  <a:pt x="6" y="162"/>
                </a:moveTo>
                <a:cubicBezTo>
                  <a:pt x="11" y="130"/>
                  <a:pt x="16" y="118"/>
                  <a:pt x="15" y="118"/>
                </a:cubicBezTo>
                <a:cubicBezTo>
                  <a:pt x="16" y="118"/>
                  <a:pt x="19" y="104"/>
                  <a:pt x="28" y="75"/>
                </a:cubicBezTo>
                <a:cubicBezTo>
                  <a:pt x="33" y="56"/>
                  <a:pt x="34" y="39"/>
                  <a:pt x="30" y="23"/>
                </a:cubicBezTo>
                <a:cubicBezTo>
                  <a:pt x="29" y="15"/>
                  <a:pt x="26" y="8"/>
                  <a:pt x="22" y="0"/>
                </a:cubicBezTo>
                <a:cubicBezTo>
                  <a:pt x="21" y="2"/>
                  <a:pt x="21" y="2"/>
                  <a:pt x="21" y="2"/>
                </a:cubicBezTo>
                <a:cubicBezTo>
                  <a:pt x="33" y="25"/>
                  <a:pt x="35" y="47"/>
                  <a:pt x="26" y="75"/>
                </a:cubicBezTo>
                <a:cubicBezTo>
                  <a:pt x="18" y="104"/>
                  <a:pt x="14" y="117"/>
                  <a:pt x="14" y="117"/>
                </a:cubicBezTo>
                <a:cubicBezTo>
                  <a:pt x="14" y="117"/>
                  <a:pt x="10" y="130"/>
                  <a:pt x="4" y="161"/>
                </a:cubicBezTo>
                <a:cubicBezTo>
                  <a:pt x="3" y="171"/>
                  <a:pt x="2" y="181"/>
                  <a:pt x="3" y="190"/>
                </a:cubicBezTo>
                <a:cubicBezTo>
                  <a:pt x="5" y="191"/>
                  <a:pt x="5" y="191"/>
                  <a:pt x="5" y="191"/>
                </a:cubicBezTo>
                <a:cubicBezTo>
                  <a:pt x="4" y="192"/>
                  <a:pt x="4" y="192"/>
                  <a:pt x="4" y="192"/>
                </a:cubicBezTo>
                <a:cubicBezTo>
                  <a:pt x="4" y="192"/>
                  <a:pt x="4" y="192"/>
                  <a:pt x="4" y="192"/>
                </a:cubicBezTo>
                <a:cubicBezTo>
                  <a:pt x="6" y="210"/>
                  <a:pt x="15" y="226"/>
                  <a:pt x="27" y="240"/>
                </a:cubicBezTo>
                <a:cubicBezTo>
                  <a:pt x="27" y="239"/>
                  <a:pt x="27" y="239"/>
                  <a:pt x="27" y="239"/>
                </a:cubicBezTo>
                <a:cubicBezTo>
                  <a:pt x="8" y="217"/>
                  <a:pt x="0" y="192"/>
                  <a:pt x="6" y="16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60" name="MH_Other_150"/>
          <p:cNvSpPr>
            <a:spLocks/>
          </p:cNvSpPr>
          <p:nvPr>
            <p:custDataLst>
              <p:tags r:id="rId150"/>
            </p:custDataLst>
          </p:nvPr>
        </p:nvSpPr>
        <p:spPr bwMode="auto">
          <a:xfrm>
            <a:off x="4924426" y="4153372"/>
            <a:ext cx="34925" cy="176213"/>
          </a:xfrm>
          <a:custGeom>
            <a:avLst/>
            <a:gdLst>
              <a:gd name="T0" fmla="*/ 2147483646 w 41"/>
              <a:gd name="T1" fmla="*/ 0 h 210"/>
              <a:gd name="T2" fmla="*/ 2147483646 w 41"/>
              <a:gd name="T3" fmla="*/ 592152039 h 210"/>
              <a:gd name="T4" fmla="*/ 2147483646 w 41"/>
              <a:gd name="T5" fmla="*/ 2147483646 h 210"/>
              <a:gd name="T6" fmla="*/ 2147483646 w 41"/>
              <a:gd name="T7" fmla="*/ 2147483646 h 210"/>
              <a:gd name="T8" fmla="*/ 2147483646 w 41"/>
              <a:gd name="T9" fmla="*/ 2147483646 h 210"/>
              <a:gd name="T10" fmla="*/ 1220481384 w 41"/>
              <a:gd name="T11" fmla="*/ 2147483646 h 210"/>
              <a:gd name="T12" fmla="*/ 1830721649 w 41"/>
              <a:gd name="T13" fmla="*/ 2147483646 h 210"/>
              <a:gd name="T14" fmla="*/ 1220481384 w 41"/>
              <a:gd name="T15" fmla="*/ 2147483646 h 210"/>
              <a:gd name="T16" fmla="*/ 2147483646 w 41"/>
              <a:gd name="T17" fmla="*/ 2147483646 h 210"/>
              <a:gd name="T18" fmla="*/ 2147483646 w 41"/>
              <a:gd name="T19" fmla="*/ 2147483646 h 210"/>
              <a:gd name="T20" fmla="*/ 2147483646 w 41"/>
              <a:gd name="T21" fmla="*/ 2147483646 h 210"/>
              <a:gd name="T22" fmla="*/ 2147483646 w 41"/>
              <a:gd name="T23" fmla="*/ 2147483646 h 210"/>
              <a:gd name="T24" fmla="*/ 2147483646 w 41"/>
              <a:gd name="T25" fmla="*/ 2147483646 h 210"/>
              <a:gd name="T26" fmla="*/ 2147483646 w 41"/>
              <a:gd name="T27" fmla="*/ 2147483646 h 210"/>
              <a:gd name="T28" fmla="*/ 2147483646 w 41"/>
              <a:gd name="T29" fmla="*/ 2147483646 h 210"/>
              <a:gd name="T30" fmla="*/ 2147483646 w 41"/>
              <a:gd name="T31" fmla="*/ 2147483646 h 210"/>
              <a:gd name="T32" fmla="*/ 2147483646 w 41"/>
              <a:gd name="T33" fmla="*/ 2147483646 h 210"/>
              <a:gd name="T34" fmla="*/ 2147483646 w 41"/>
              <a:gd name="T35" fmla="*/ 0 h 2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 h="210">
                <a:moveTo>
                  <a:pt x="40" y="0"/>
                </a:moveTo>
                <a:cubicBezTo>
                  <a:pt x="39" y="1"/>
                  <a:pt x="39" y="1"/>
                  <a:pt x="39" y="1"/>
                </a:cubicBezTo>
                <a:cubicBezTo>
                  <a:pt x="41" y="15"/>
                  <a:pt x="39" y="29"/>
                  <a:pt x="33" y="46"/>
                </a:cubicBezTo>
                <a:cubicBezTo>
                  <a:pt x="22" y="74"/>
                  <a:pt x="18" y="87"/>
                  <a:pt x="18" y="87"/>
                </a:cubicBezTo>
                <a:cubicBezTo>
                  <a:pt x="18" y="88"/>
                  <a:pt x="13" y="100"/>
                  <a:pt x="5" y="131"/>
                </a:cubicBezTo>
                <a:cubicBezTo>
                  <a:pt x="3" y="140"/>
                  <a:pt x="2" y="149"/>
                  <a:pt x="2" y="158"/>
                </a:cubicBezTo>
                <a:cubicBezTo>
                  <a:pt x="3" y="158"/>
                  <a:pt x="3" y="159"/>
                  <a:pt x="3" y="159"/>
                </a:cubicBezTo>
                <a:cubicBezTo>
                  <a:pt x="2" y="159"/>
                  <a:pt x="2" y="159"/>
                  <a:pt x="2" y="159"/>
                </a:cubicBezTo>
                <a:cubicBezTo>
                  <a:pt x="3" y="178"/>
                  <a:pt x="10" y="195"/>
                  <a:pt x="23" y="210"/>
                </a:cubicBezTo>
                <a:cubicBezTo>
                  <a:pt x="22" y="208"/>
                  <a:pt x="22" y="208"/>
                  <a:pt x="22" y="208"/>
                </a:cubicBezTo>
                <a:cubicBezTo>
                  <a:pt x="5" y="185"/>
                  <a:pt x="0" y="160"/>
                  <a:pt x="6" y="131"/>
                </a:cubicBezTo>
                <a:cubicBezTo>
                  <a:pt x="14" y="100"/>
                  <a:pt x="19" y="88"/>
                  <a:pt x="19" y="88"/>
                </a:cubicBezTo>
                <a:cubicBezTo>
                  <a:pt x="19" y="88"/>
                  <a:pt x="23" y="75"/>
                  <a:pt x="34" y="46"/>
                </a:cubicBezTo>
                <a:cubicBezTo>
                  <a:pt x="37" y="37"/>
                  <a:pt x="39" y="29"/>
                  <a:pt x="40" y="20"/>
                </a:cubicBezTo>
                <a:cubicBezTo>
                  <a:pt x="39" y="18"/>
                  <a:pt x="39" y="18"/>
                  <a:pt x="39" y="18"/>
                </a:cubicBezTo>
                <a:cubicBezTo>
                  <a:pt x="41" y="18"/>
                  <a:pt x="41" y="18"/>
                  <a:pt x="41" y="18"/>
                </a:cubicBezTo>
                <a:cubicBezTo>
                  <a:pt x="41" y="18"/>
                  <a:pt x="41" y="18"/>
                  <a:pt x="41" y="18"/>
                </a:cubicBezTo>
                <a:cubicBezTo>
                  <a:pt x="41" y="12"/>
                  <a:pt x="41" y="6"/>
                  <a:pt x="4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61" name="MH_Other_151"/>
          <p:cNvSpPr>
            <a:spLocks/>
          </p:cNvSpPr>
          <p:nvPr>
            <p:custDataLst>
              <p:tags r:id="rId151"/>
            </p:custDataLst>
          </p:nvPr>
        </p:nvSpPr>
        <p:spPr bwMode="auto">
          <a:xfrm>
            <a:off x="4957764" y="4167660"/>
            <a:ext cx="1587" cy="3175"/>
          </a:xfrm>
          <a:custGeom>
            <a:avLst/>
            <a:gdLst>
              <a:gd name="T0" fmla="*/ 0 w 5"/>
              <a:gd name="T1" fmla="*/ 0 h 5"/>
              <a:gd name="T2" fmla="*/ 71627975 w 5"/>
              <a:gd name="T3" fmla="*/ 716934050 h 5"/>
              <a:gd name="T4" fmla="*/ 179120564 w 5"/>
              <a:gd name="T5" fmla="*/ 0 h 5"/>
              <a:gd name="T6" fmla="*/ 179120564 w 5"/>
              <a:gd name="T7" fmla="*/ 0 h 5"/>
              <a:gd name="T8" fmla="*/ 0 w 5"/>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0" y="0"/>
                </a:moveTo>
                <a:lnTo>
                  <a:pt x="2" y="5"/>
                </a:lnTo>
                <a:lnTo>
                  <a:pt x="5" y="0"/>
                </a:ln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62" name="MH_Other_152"/>
          <p:cNvSpPr>
            <a:spLocks/>
          </p:cNvSpPr>
          <p:nvPr>
            <p:custDataLst>
              <p:tags r:id="rId152"/>
            </p:custDataLst>
          </p:nvPr>
        </p:nvSpPr>
        <p:spPr bwMode="auto">
          <a:xfrm>
            <a:off x="4943475" y="4327996"/>
            <a:ext cx="1588" cy="1588"/>
          </a:xfrm>
          <a:custGeom>
            <a:avLst/>
            <a:gdLst>
              <a:gd name="T0" fmla="*/ 224119998 w 4"/>
              <a:gd name="T1" fmla="*/ 71718526 h 5"/>
              <a:gd name="T2" fmla="*/ 0 w 4"/>
              <a:gd name="T3" fmla="*/ 0 h 5"/>
              <a:gd name="T4" fmla="*/ 112059999 w 4"/>
              <a:gd name="T5" fmla="*/ 179346497 h 5"/>
              <a:gd name="T6" fmla="*/ 112059999 w 4"/>
              <a:gd name="T7" fmla="*/ 179346497 h 5"/>
              <a:gd name="T8" fmla="*/ 224119998 w 4"/>
              <a:gd name="T9" fmla="*/ 71718526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5">
                <a:moveTo>
                  <a:pt x="4" y="2"/>
                </a:moveTo>
                <a:lnTo>
                  <a:pt x="0" y="0"/>
                </a:lnTo>
                <a:lnTo>
                  <a:pt x="2" y="5"/>
                </a:lnTo>
                <a:lnTo>
                  <a:pt x="4"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63" name="MH_Other_153"/>
          <p:cNvSpPr>
            <a:spLocks/>
          </p:cNvSpPr>
          <p:nvPr>
            <p:custDataLst>
              <p:tags r:id="rId153"/>
            </p:custDataLst>
          </p:nvPr>
        </p:nvSpPr>
        <p:spPr bwMode="auto">
          <a:xfrm>
            <a:off x="4910138" y="4156547"/>
            <a:ext cx="31750" cy="131763"/>
          </a:xfrm>
          <a:custGeom>
            <a:avLst/>
            <a:gdLst>
              <a:gd name="T0" fmla="*/ 2147483646 w 38"/>
              <a:gd name="T1" fmla="*/ 2147483646 h 157"/>
              <a:gd name="T2" fmla="*/ 2147483646 w 38"/>
              <a:gd name="T3" fmla="*/ 2147483646 h 157"/>
              <a:gd name="T4" fmla="*/ 2147483646 w 38"/>
              <a:gd name="T5" fmla="*/ 0 h 157"/>
              <a:gd name="T6" fmla="*/ 2147483646 w 38"/>
              <a:gd name="T7" fmla="*/ 593061906 h 157"/>
              <a:gd name="T8" fmla="*/ 2147483646 w 38"/>
              <a:gd name="T9" fmla="*/ 2147483646 h 157"/>
              <a:gd name="T10" fmla="*/ 2147483646 w 38"/>
              <a:gd name="T11" fmla="*/ 2147483646 h 157"/>
              <a:gd name="T12" fmla="*/ 1763410875 w 38"/>
              <a:gd name="T13" fmla="*/ 2147483646 h 157"/>
              <a:gd name="T14" fmla="*/ 2147483646 w 38"/>
              <a:gd name="T15" fmla="*/ 2147483646 h 157"/>
              <a:gd name="T16" fmla="*/ 1763410875 w 38"/>
              <a:gd name="T17" fmla="*/ 2147483646 h 157"/>
              <a:gd name="T18" fmla="*/ 2147483646 w 38"/>
              <a:gd name="T19" fmla="*/ 2147483646 h 157"/>
              <a:gd name="T20" fmla="*/ 2147483646 w 38"/>
              <a:gd name="T21" fmla="*/ 2147483646 h 157"/>
              <a:gd name="T22" fmla="*/ 2147483646 w 38"/>
              <a:gd name="T23" fmla="*/ 2147483646 h 157"/>
              <a:gd name="T24" fmla="*/ 2147483646 w 38"/>
              <a:gd name="T25" fmla="*/ 2147483646 h 1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157">
                <a:moveTo>
                  <a:pt x="9" y="76"/>
                </a:moveTo>
                <a:cubicBezTo>
                  <a:pt x="18" y="45"/>
                  <a:pt x="24" y="33"/>
                  <a:pt x="24" y="33"/>
                </a:cubicBezTo>
                <a:cubicBezTo>
                  <a:pt x="38" y="0"/>
                  <a:pt x="38" y="0"/>
                  <a:pt x="38" y="0"/>
                </a:cubicBezTo>
                <a:cubicBezTo>
                  <a:pt x="36" y="1"/>
                  <a:pt x="36" y="1"/>
                  <a:pt x="36" y="1"/>
                </a:cubicBezTo>
                <a:cubicBezTo>
                  <a:pt x="23" y="33"/>
                  <a:pt x="23" y="33"/>
                  <a:pt x="23" y="33"/>
                </a:cubicBezTo>
                <a:cubicBezTo>
                  <a:pt x="23" y="33"/>
                  <a:pt x="17" y="45"/>
                  <a:pt x="8" y="75"/>
                </a:cubicBezTo>
                <a:cubicBezTo>
                  <a:pt x="5" y="85"/>
                  <a:pt x="3" y="94"/>
                  <a:pt x="3" y="102"/>
                </a:cubicBezTo>
                <a:cubicBezTo>
                  <a:pt x="3" y="103"/>
                  <a:pt x="3" y="103"/>
                  <a:pt x="4" y="103"/>
                </a:cubicBezTo>
                <a:cubicBezTo>
                  <a:pt x="3" y="103"/>
                  <a:pt x="3" y="103"/>
                  <a:pt x="3" y="103"/>
                </a:cubicBezTo>
                <a:cubicBezTo>
                  <a:pt x="3" y="122"/>
                  <a:pt x="9" y="141"/>
                  <a:pt x="21" y="157"/>
                </a:cubicBezTo>
                <a:cubicBezTo>
                  <a:pt x="20" y="155"/>
                  <a:pt x="20" y="155"/>
                  <a:pt x="20" y="155"/>
                </a:cubicBezTo>
                <a:cubicBezTo>
                  <a:pt x="20" y="154"/>
                  <a:pt x="20" y="154"/>
                  <a:pt x="20" y="154"/>
                </a:cubicBezTo>
                <a:cubicBezTo>
                  <a:pt x="4" y="131"/>
                  <a:pt x="0" y="105"/>
                  <a:pt x="9" y="7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64" name="MH_Other_154"/>
          <p:cNvSpPr>
            <a:spLocks/>
          </p:cNvSpPr>
          <p:nvPr>
            <p:custDataLst>
              <p:tags r:id="rId154"/>
            </p:custDataLst>
          </p:nvPr>
        </p:nvSpPr>
        <p:spPr bwMode="auto">
          <a:xfrm>
            <a:off x="4926014" y="4286721"/>
            <a:ext cx="1587" cy="0"/>
          </a:xfrm>
          <a:custGeom>
            <a:avLst/>
            <a:gdLst>
              <a:gd name="T0" fmla="*/ 0 w 1"/>
              <a:gd name="T1" fmla="*/ 0 h 1"/>
              <a:gd name="T2" fmla="*/ 0 w 1"/>
              <a:gd name="T3" fmla="*/ 711 h 1"/>
              <a:gd name="T4" fmla="*/ 2147483646 w 1"/>
              <a:gd name="T5" fmla="*/ 711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0" y="1"/>
                  <a:pt x="0" y="1"/>
                  <a:pt x="0" y="1"/>
                </a:cubicBezTo>
                <a:cubicBezTo>
                  <a:pt x="1" y="1"/>
                  <a:pt x="1" y="1"/>
                  <a:pt x="1" y="1"/>
                </a:cubicBezTo>
                <a:cubicBezTo>
                  <a:pt x="1" y="1"/>
                  <a:pt x="1"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65" name="MH_Other_155"/>
          <p:cNvSpPr>
            <a:spLocks/>
          </p:cNvSpPr>
          <p:nvPr>
            <p:custDataLst>
              <p:tags r:id="rId155"/>
            </p:custDataLst>
          </p:nvPr>
        </p:nvSpPr>
        <p:spPr bwMode="auto">
          <a:xfrm>
            <a:off x="4897439" y="4162897"/>
            <a:ext cx="14287" cy="80963"/>
          </a:xfrm>
          <a:custGeom>
            <a:avLst/>
            <a:gdLst>
              <a:gd name="T0" fmla="*/ 2147483646 w 17"/>
              <a:gd name="T1" fmla="*/ 2147483646 h 97"/>
              <a:gd name="T2" fmla="*/ 2147483646 w 17"/>
              <a:gd name="T3" fmla="*/ 0 h 97"/>
              <a:gd name="T4" fmla="*/ 2147483646 w 17"/>
              <a:gd name="T5" fmla="*/ 0 h 97"/>
              <a:gd name="T6" fmla="*/ 2147483646 w 17"/>
              <a:gd name="T7" fmla="*/ 2147483646 h 97"/>
              <a:gd name="T8" fmla="*/ 1772793150 w 17"/>
              <a:gd name="T9" fmla="*/ 2147483646 h 97"/>
              <a:gd name="T10" fmla="*/ 2147483646 w 17"/>
              <a:gd name="T11" fmla="*/ 2147483646 h 97"/>
              <a:gd name="T12" fmla="*/ 1772793150 w 17"/>
              <a:gd name="T13" fmla="*/ 2147483646 h 97"/>
              <a:gd name="T14" fmla="*/ 2147483646 w 17"/>
              <a:gd name="T15" fmla="*/ 2147483646 h 97"/>
              <a:gd name="T16" fmla="*/ 2147483646 w 17"/>
              <a:gd name="T17" fmla="*/ 2147483646 h 97"/>
              <a:gd name="T18" fmla="*/ 2147483646 w 17"/>
              <a:gd name="T19" fmla="*/ 2147483646 h 97"/>
              <a:gd name="T20" fmla="*/ 2147483646 w 17"/>
              <a:gd name="T21" fmla="*/ 2147483646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 h="97">
                <a:moveTo>
                  <a:pt x="10" y="17"/>
                </a:moveTo>
                <a:cubicBezTo>
                  <a:pt x="13" y="10"/>
                  <a:pt x="15" y="5"/>
                  <a:pt x="17" y="0"/>
                </a:cubicBezTo>
                <a:cubicBezTo>
                  <a:pt x="16" y="0"/>
                  <a:pt x="16" y="0"/>
                  <a:pt x="16" y="0"/>
                </a:cubicBezTo>
                <a:cubicBezTo>
                  <a:pt x="14" y="5"/>
                  <a:pt x="12" y="10"/>
                  <a:pt x="9" y="16"/>
                </a:cubicBezTo>
                <a:cubicBezTo>
                  <a:pt x="6" y="25"/>
                  <a:pt x="4" y="35"/>
                  <a:pt x="3" y="44"/>
                </a:cubicBezTo>
                <a:cubicBezTo>
                  <a:pt x="4" y="45"/>
                  <a:pt x="4" y="45"/>
                  <a:pt x="4" y="45"/>
                </a:cubicBezTo>
                <a:cubicBezTo>
                  <a:pt x="3" y="46"/>
                  <a:pt x="3" y="46"/>
                  <a:pt x="3" y="46"/>
                </a:cubicBezTo>
                <a:cubicBezTo>
                  <a:pt x="2" y="64"/>
                  <a:pt x="6" y="81"/>
                  <a:pt x="16" y="97"/>
                </a:cubicBezTo>
                <a:cubicBezTo>
                  <a:pt x="17" y="96"/>
                  <a:pt x="17" y="96"/>
                  <a:pt x="17" y="96"/>
                </a:cubicBezTo>
                <a:cubicBezTo>
                  <a:pt x="17" y="95"/>
                  <a:pt x="17" y="95"/>
                  <a:pt x="17" y="95"/>
                </a:cubicBezTo>
                <a:cubicBezTo>
                  <a:pt x="2" y="71"/>
                  <a:pt x="0" y="45"/>
                  <a:pt x="10" y="17"/>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66" name="MH_Other_156"/>
          <p:cNvSpPr>
            <a:spLocks/>
          </p:cNvSpPr>
          <p:nvPr>
            <p:custDataLst>
              <p:tags r:id="rId156"/>
            </p:custDataLst>
          </p:nvPr>
        </p:nvSpPr>
        <p:spPr bwMode="auto">
          <a:xfrm>
            <a:off x="4911725" y="4242271"/>
            <a:ext cx="1588" cy="1588"/>
          </a:xfrm>
          <a:custGeom>
            <a:avLst/>
            <a:gdLst>
              <a:gd name="T0" fmla="*/ 0 w 1"/>
              <a:gd name="T1" fmla="*/ 0 h 1"/>
              <a:gd name="T2" fmla="*/ 0 w 1"/>
              <a:gd name="T3" fmla="*/ 1792959984 h 1"/>
              <a:gd name="T4" fmla="*/ 1792959984 w 1"/>
              <a:gd name="T5" fmla="*/ 1792959984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0" y="1"/>
                  <a:pt x="0" y="1"/>
                  <a:pt x="0" y="1"/>
                </a:cubicBezTo>
                <a:cubicBezTo>
                  <a:pt x="1" y="1"/>
                  <a:pt x="1" y="1"/>
                  <a:pt x="1" y="1"/>
                </a:cubicBezTo>
                <a:cubicBezTo>
                  <a:pt x="0" y="1"/>
                  <a:pt x="0" y="1"/>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67" name="MH_Other_157"/>
          <p:cNvSpPr>
            <a:spLocks/>
          </p:cNvSpPr>
          <p:nvPr>
            <p:custDataLst>
              <p:tags r:id="rId157"/>
            </p:custDataLst>
          </p:nvPr>
        </p:nvSpPr>
        <p:spPr bwMode="auto">
          <a:xfrm>
            <a:off x="4891089" y="4166072"/>
            <a:ext cx="9525" cy="34925"/>
          </a:xfrm>
          <a:custGeom>
            <a:avLst/>
            <a:gdLst>
              <a:gd name="T0" fmla="*/ 629831100 w 11"/>
              <a:gd name="T1" fmla="*/ 0 h 42"/>
              <a:gd name="T2" fmla="*/ 0 w 11"/>
              <a:gd name="T3" fmla="*/ 0 h 42"/>
              <a:gd name="T4" fmla="*/ 0 w 11"/>
              <a:gd name="T5" fmla="*/ 0 h 42"/>
              <a:gd name="T6" fmla="*/ 2147483646 w 11"/>
              <a:gd name="T7" fmla="*/ 2147483646 h 42"/>
              <a:gd name="T8" fmla="*/ 2147483646 w 11"/>
              <a:gd name="T9" fmla="*/ 2147483646 h 42"/>
              <a:gd name="T10" fmla="*/ 629831100 w 11"/>
              <a:gd name="T11" fmla="*/ 0 h 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42">
                <a:moveTo>
                  <a:pt x="1" y="0"/>
                </a:moveTo>
                <a:cubicBezTo>
                  <a:pt x="0" y="0"/>
                  <a:pt x="0" y="0"/>
                  <a:pt x="0" y="0"/>
                </a:cubicBezTo>
                <a:cubicBezTo>
                  <a:pt x="0" y="0"/>
                  <a:pt x="0" y="0"/>
                  <a:pt x="0" y="0"/>
                </a:cubicBezTo>
                <a:cubicBezTo>
                  <a:pt x="0" y="15"/>
                  <a:pt x="3" y="29"/>
                  <a:pt x="11" y="42"/>
                </a:cubicBezTo>
                <a:cubicBezTo>
                  <a:pt x="11" y="40"/>
                  <a:pt x="11" y="40"/>
                  <a:pt x="11" y="40"/>
                </a:cubicBezTo>
                <a:cubicBezTo>
                  <a:pt x="4" y="27"/>
                  <a:pt x="1" y="14"/>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68" name="MH_Other_158"/>
          <p:cNvSpPr>
            <a:spLocks/>
          </p:cNvSpPr>
          <p:nvPr>
            <p:custDataLst>
              <p:tags r:id="rId158"/>
            </p:custDataLst>
          </p:nvPr>
        </p:nvSpPr>
        <p:spPr bwMode="auto">
          <a:xfrm>
            <a:off x="4900613" y="4199410"/>
            <a:ext cx="0" cy="1587"/>
          </a:xfrm>
          <a:custGeom>
            <a:avLst/>
            <a:gdLst>
              <a:gd name="T0" fmla="*/ 178 w 2"/>
              <a:gd name="T1" fmla="*/ 71627975 h 5"/>
              <a:gd name="T2" fmla="*/ 0 w 2"/>
              <a:gd name="T3" fmla="*/ 0 h 5"/>
              <a:gd name="T4" fmla="*/ 0 w 2"/>
              <a:gd name="T5" fmla="*/ 179120564 h 5"/>
              <a:gd name="T6" fmla="*/ 178 w 2"/>
              <a:gd name="T7" fmla="*/ 71627975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5">
                <a:moveTo>
                  <a:pt x="2" y="2"/>
                </a:moveTo>
                <a:lnTo>
                  <a:pt x="0" y="0"/>
                </a:lnTo>
                <a:lnTo>
                  <a:pt x="0" y="5"/>
                </a:lnTo>
                <a:lnTo>
                  <a:pt x="2"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69" name="MH_Other_159"/>
          <p:cNvSpPr>
            <a:spLocks/>
          </p:cNvSpPr>
          <p:nvPr>
            <p:custDataLst>
              <p:tags r:id="rId159"/>
            </p:custDataLst>
          </p:nvPr>
        </p:nvSpPr>
        <p:spPr bwMode="auto">
          <a:xfrm>
            <a:off x="5030788" y="4361335"/>
            <a:ext cx="17462" cy="22225"/>
          </a:xfrm>
          <a:custGeom>
            <a:avLst/>
            <a:gdLst>
              <a:gd name="T0" fmla="*/ 2147483646 w 19"/>
              <a:gd name="T1" fmla="*/ 2147483646 h 27"/>
              <a:gd name="T2" fmla="*/ 2147483646 w 19"/>
              <a:gd name="T3" fmla="*/ 2147483646 h 27"/>
              <a:gd name="T4" fmla="*/ 2147483646 w 19"/>
              <a:gd name="T5" fmla="*/ 2147483646 h 27"/>
              <a:gd name="T6" fmla="*/ 2147483646 w 19"/>
              <a:gd name="T7" fmla="*/ 2147483646 h 27"/>
              <a:gd name="T8" fmla="*/ 2147483646 w 19"/>
              <a:gd name="T9" fmla="*/ 2147483646 h 27"/>
              <a:gd name="T10" fmla="*/ 0 w 19"/>
              <a:gd name="T11" fmla="*/ 0 h 27"/>
              <a:gd name="T12" fmla="*/ 0 w 19"/>
              <a:gd name="T13" fmla="*/ 1141710597 h 27"/>
              <a:gd name="T14" fmla="*/ 0 w 19"/>
              <a:gd name="T15" fmla="*/ 1712904621 h 27"/>
              <a:gd name="T16" fmla="*/ 2147483646 w 19"/>
              <a:gd name="T17" fmla="*/ 2147483646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27">
                <a:moveTo>
                  <a:pt x="18" y="27"/>
                </a:moveTo>
                <a:cubicBezTo>
                  <a:pt x="18" y="27"/>
                  <a:pt x="18" y="27"/>
                  <a:pt x="18" y="27"/>
                </a:cubicBezTo>
                <a:cubicBezTo>
                  <a:pt x="19" y="26"/>
                  <a:pt x="19" y="26"/>
                  <a:pt x="19" y="26"/>
                </a:cubicBezTo>
                <a:cubicBezTo>
                  <a:pt x="19" y="26"/>
                  <a:pt x="19" y="26"/>
                  <a:pt x="19" y="26"/>
                </a:cubicBezTo>
                <a:cubicBezTo>
                  <a:pt x="18" y="24"/>
                  <a:pt x="17" y="22"/>
                  <a:pt x="16" y="20"/>
                </a:cubicBezTo>
                <a:cubicBezTo>
                  <a:pt x="12" y="14"/>
                  <a:pt x="6" y="6"/>
                  <a:pt x="0" y="0"/>
                </a:cubicBezTo>
                <a:cubicBezTo>
                  <a:pt x="0" y="2"/>
                  <a:pt x="0" y="2"/>
                  <a:pt x="0" y="2"/>
                </a:cubicBezTo>
                <a:cubicBezTo>
                  <a:pt x="0" y="2"/>
                  <a:pt x="0" y="2"/>
                  <a:pt x="0" y="3"/>
                </a:cubicBezTo>
                <a:cubicBezTo>
                  <a:pt x="8" y="10"/>
                  <a:pt x="14" y="18"/>
                  <a:pt x="18" y="27"/>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70" name="MH_Other_160"/>
          <p:cNvSpPr>
            <a:spLocks/>
          </p:cNvSpPr>
          <p:nvPr>
            <p:custDataLst>
              <p:tags r:id="rId160"/>
            </p:custDataLst>
          </p:nvPr>
        </p:nvSpPr>
        <p:spPr bwMode="auto">
          <a:xfrm>
            <a:off x="5011739" y="4324822"/>
            <a:ext cx="22225" cy="68263"/>
          </a:xfrm>
          <a:custGeom>
            <a:avLst/>
            <a:gdLst>
              <a:gd name="T0" fmla="*/ 2147483646 w 25"/>
              <a:gd name="T1" fmla="*/ 2147483646 h 82"/>
              <a:gd name="T2" fmla="*/ 2147483646 w 25"/>
              <a:gd name="T3" fmla="*/ 2147483646 h 82"/>
              <a:gd name="T4" fmla="*/ 2147483646 w 25"/>
              <a:gd name="T5" fmla="*/ 2147483646 h 82"/>
              <a:gd name="T6" fmla="*/ 2147483646 w 25"/>
              <a:gd name="T7" fmla="*/ 2147483646 h 82"/>
              <a:gd name="T8" fmla="*/ 2147483646 w 25"/>
              <a:gd name="T9" fmla="*/ 2147483646 h 82"/>
              <a:gd name="T10" fmla="*/ 2147483646 w 25"/>
              <a:gd name="T11" fmla="*/ 2147483646 h 82"/>
              <a:gd name="T12" fmla="*/ 2147483646 w 25"/>
              <a:gd name="T13" fmla="*/ 2147483646 h 82"/>
              <a:gd name="T14" fmla="*/ 2147483646 w 25"/>
              <a:gd name="T15" fmla="*/ 2147483646 h 82"/>
              <a:gd name="T16" fmla="*/ 0 w 25"/>
              <a:gd name="T17" fmla="*/ 0 h 82"/>
              <a:gd name="T18" fmla="*/ 0 w 25"/>
              <a:gd name="T19" fmla="*/ 1165652328 h 82"/>
              <a:gd name="T20" fmla="*/ 0 w 25"/>
              <a:gd name="T21" fmla="*/ 1748478492 h 82"/>
              <a:gd name="T22" fmla="*/ 2147483646 w 25"/>
              <a:gd name="T23" fmla="*/ 2147483646 h 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 h="82">
                <a:moveTo>
                  <a:pt x="23" y="72"/>
                </a:moveTo>
                <a:cubicBezTo>
                  <a:pt x="23" y="82"/>
                  <a:pt x="23" y="82"/>
                  <a:pt x="23" y="82"/>
                </a:cubicBezTo>
                <a:cubicBezTo>
                  <a:pt x="24" y="81"/>
                  <a:pt x="24" y="81"/>
                  <a:pt x="24" y="81"/>
                </a:cubicBezTo>
                <a:cubicBezTo>
                  <a:pt x="25" y="72"/>
                  <a:pt x="25" y="72"/>
                  <a:pt x="25" y="72"/>
                </a:cubicBezTo>
                <a:cubicBezTo>
                  <a:pt x="25" y="63"/>
                  <a:pt x="25" y="55"/>
                  <a:pt x="23" y="47"/>
                </a:cubicBezTo>
                <a:cubicBezTo>
                  <a:pt x="23" y="46"/>
                  <a:pt x="23" y="46"/>
                  <a:pt x="23" y="46"/>
                </a:cubicBezTo>
                <a:cubicBezTo>
                  <a:pt x="23" y="46"/>
                  <a:pt x="23" y="46"/>
                  <a:pt x="23" y="46"/>
                </a:cubicBezTo>
                <a:cubicBezTo>
                  <a:pt x="21" y="37"/>
                  <a:pt x="19" y="29"/>
                  <a:pt x="15" y="21"/>
                </a:cubicBezTo>
                <a:cubicBezTo>
                  <a:pt x="11" y="14"/>
                  <a:pt x="5" y="7"/>
                  <a:pt x="0" y="0"/>
                </a:cubicBezTo>
                <a:cubicBezTo>
                  <a:pt x="0" y="2"/>
                  <a:pt x="0" y="2"/>
                  <a:pt x="0" y="2"/>
                </a:cubicBezTo>
                <a:cubicBezTo>
                  <a:pt x="0" y="2"/>
                  <a:pt x="0" y="2"/>
                  <a:pt x="0" y="3"/>
                </a:cubicBezTo>
                <a:cubicBezTo>
                  <a:pt x="18" y="22"/>
                  <a:pt x="25" y="44"/>
                  <a:pt x="23" y="7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71" name="MH_Other_161"/>
          <p:cNvSpPr>
            <a:spLocks/>
          </p:cNvSpPr>
          <p:nvPr>
            <p:custDataLst>
              <p:tags r:id="rId161"/>
            </p:custDataLst>
          </p:nvPr>
        </p:nvSpPr>
        <p:spPr bwMode="auto">
          <a:xfrm>
            <a:off x="5030788" y="4362921"/>
            <a:ext cx="0" cy="0"/>
          </a:xfrm>
          <a:custGeom>
            <a:avLst/>
            <a:gdLst>
              <a:gd name="T0" fmla="*/ 711 h 1"/>
              <a:gd name="T1" fmla="*/ 0 h 1"/>
              <a:gd name="T2" fmla="*/ 0 h 1"/>
              <a:gd name="T3" fmla="*/ 711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1"/>
                </a:moveTo>
                <a:cubicBezTo>
                  <a:pt x="0" y="0"/>
                  <a:pt x="0" y="0"/>
                  <a:pt x="0" y="0"/>
                </a:cubicBezTo>
                <a:cubicBezTo>
                  <a:pt x="0" y="0"/>
                  <a:pt x="0" y="0"/>
                  <a:pt x="0" y="0"/>
                </a:cubicBezTo>
                <a:lnTo>
                  <a:pt x="0"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72" name="MH_Other_162"/>
          <p:cNvSpPr>
            <a:spLocks/>
          </p:cNvSpPr>
          <p:nvPr>
            <p:custDataLst>
              <p:tags r:id="rId162"/>
            </p:custDataLst>
          </p:nvPr>
        </p:nvSpPr>
        <p:spPr bwMode="auto">
          <a:xfrm>
            <a:off x="4995863" y="4286721"/>
            <a:ext cx="17462" cy="122238"/>
          </a:xfrm>
          <a:custGeom>
            <a:avLst/>
            <a:gdLst>
              <a:gd name="T0" fmla="*/ 2147483646 w 22"/>
              <a:gd name="T1" fmla="*/ 2147483646 h 145"/>
              <a:gd name="T2" fmla="*/ 2147483646 w 22"/>
              <a:gd name="T3" fmla="*/ 2147483646 h 145"/>
              <a:gd name="T4" fmla="*/ 2147483646 w 22"/>
              <a:gd name="T5" fmla="*/ 2147483646 h 145"/>
              <a:gd name="T6" fmla="*/ 2147483646 w 22"/>
              <a:gd name="T7" fmla="*/ 2147483646 h 145"/>
              <a:gd name="T8" fmla="*/ 2147483646 w 22"/>
              <a:gd name="T9" fmla="*/ 2147483646 h 145"/>
              <a:gd name="T10" fmla="*/ 2147483646 w 22"/>
              <a:gd name="T11" fmla="*/ 2147483646 h 145"/>
              <a:gd name="T12" fmla="*/ 2147483646 w 22"/>
              <a:gd name="T13" fmla="*/ 2147483646 h 145"/>
              <a:gd name="T14" fmla="*/ 2147483646 w 22"/>
              <a:gd name="T15" fmla="*/ 2147483646 h 145"/>
              <a:gd name="T16" fmla="*/ 2147483646 w 22"/>
              <a:gd name="T17" fmla="*/ 2147483646 h 145"/>
              <a:gd name="T18" fmla="*/ 2147483646 w 22"/>
              <a:gd name="T19" fmla="*/ 2147483646 h 145"/>
              <a:gd name="T20" fmla="*/ 0 w 22"/>
              <a:gd name="T21" fmla="*/ 0 h 145"/>
              <a:gd name="T22" fmla="*/ 0 w 22"/>
              <a:gd name="T23" fmla="*/ 1195370460 h 145"/>
              <a:gd name="T24" fmla="*/ 2147483646 w 22"/>
              <a:gd name="T25" fmla="*/ 2147483646 h 1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 h="145">
                <a:moveTo>
                  <a:pt x="18" y="72"/>
                </a:moveTo>
                <a:cubicBezTo>
                  <a:pt x="15" y="103"/>
                  <a:pt x="14" y="116"/>
                  <a:pt x="14" y="116"/>
                </a:cubicBezTo>
                <a:cubicBezTo>
                  <a:pt x="14" y="117"/>
                  <a:pt x="13" y="125"/>
                  <a:pt x="13" y="145"/>
                </a:cubicBezTo>
                <a:cubicBezTo>
                  <a:pt x="14" y="144"/>
                  <a:pt x="14" y="144"/>
                  <a:pt x="14" y="144"/>
                </a:cubicBezTo>
                <a:cubicBezTo>
                  <a:pt x="15" y="125"/>
                  <a:pt x="16" y="117"/>
                  <a:pt x="16" y="117"/>
                </a:cubicBezTo>
                <a:cubicBezTo>
                  <a:pt x="16" y="117"/>
                  <a:pt x="17" y="103"/>
                  <a:pt x="20" y="72"/>
                </a:cubicBezTo>
                <a:cubicBezTo>
                  <a:pt x="21" y="63"/>
                  <a:pt x="21" y="55"/>
                  <a:pt x="20" y="47"/>
                </a:cubicBezTo>
                <a:cubicBezTo>
                  <a:pt x="19" y="46"/>
                  <a:pt x="19" y="46"/>
                  <a:pt x="19" y="46"/>
                </a:cubicBezTo>
                <a:cubicBezTo>
                  <a:pt x="20" y="46"/>
                  <a:pt x="20" y="46"/>
                  <a:pt x="20" y="46"/>
                </a:cubicBezTo>
                <a:cubicBezTo>
                  <a:pt x="19" y="37"/>
                  <a:pt x="16" y="29"/>
                  <a:pt x="13" y="21"/>
                </a:cubicBezTo>
                <a:cubicBezTo>
                  <a:pt x="10" y="13"/>
                  <a:pt x="5" y="6"/>
                  <a:pt x="0" y="0"/>
                </a:cubicBezTo>
                <a:cubicBezTo>
                  <a:pt x="0" y="2"/>
                  <a:pt x="0" y="2"/>
                  <a:pt x="0" y="2"/>
                </a:cubicBezTo>
                <a:cubicBezTo>
                  <a:pt x="16" y="22"/>
                  <a:pt x="22" y="44"/>
                  <a:pt x="18" y="7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73" name="MH_Other_163"/>
          <p:cNvSpPr>
            <a:spLocks/>
          </p:cNvSpPr>
          <p:nvPr>
            <p:custDataLst>
              <p:tags r:id="rId163"/>
            </p:custDataLst>
          </p:nvPr>
        </p:nvSpPr>
        <p:spPr bwMode="auto">
          <a:xfrm>
            <a:off x="5011738" y="4326409"/>
            <a:ext cx="0" cy="0"/>
          </a:xfrm>
          <a:custGeom>
            <a:avLst/>
            <a:gdLst>
              <a:gd name="T0" fmla="*/ 1067 w 1"/>
              <a:gd name="T1" fmla="*/ 711 h 1"/>
              <a:gd name="T2" fmla="*/ 1067 w 1"/>
              <a:gd name="T3" fmla="*/ 0 h 1"/>
              <a:gd name="T4" fmla="*/ 0 w 1"/>
              <a:gd name="T5" fmla="*/ 0 h 1"/>
              <a:gd name="T6" fmla="*/ 1067 w 1"/>
              <a:gd name="T7" fmla="*/ 711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1"/>
                </a:moveTo>
                <a:cubicBezTo>
                  <a:pt x="1" y="0"/>
                  <a:pt x="1" y="0"/>
                  <a:pt x="1" y="0"/>
                </a:cubicBezTo>
                <a:cubicBezTo>
                  <a:pt x="0" y="0"/>
                  <a:pt x="0" y="0"/>
                  <a:pt x="0" y="0"/>
                </a:cubicBezTo>
                <a:lnTo>
                  <a:pt x="1"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74" name="MH_Other_164"/>
          <p:cNvSpPr>
            <a:spLocks/>
          </p:cNvSpPr>
          <p:nvPr>
            <p:custDataLst>
              <p:tags r:id="rId164"/>
            </p:custDataLst>
          </p:nvPr>
        </p:nvSpPr>
        <p:spPr bwMode="auto">
          <a:xfrm>
            <a:off x="4979988" y="4248621"/>
            <a:ext cx="17462" cy="171450"/>
          </a:xfrm>
          <a:custGeom>
            <a:avLst/>
            <a:gdLst>
              <a:gd name="T0" fmla="*/ 2147483646 w 20"/>
              <a:gd name="T1" fmla="*/ 2147483646 h 203"/>
              <a:gd name="T2" fmla="*/ 2147483646 w 20"/>
              <a:gd name="T3" fmla="*/ 2147483646 h 203"/>
              <a:gd name="T4" fmla="*/ 2147483646 w 20"/>
              <a:gd name="T5" fmla="*/ 2147483646 h 203"/>
              <a:gd name="T6" fmla="*/ 2147483646 w 20"/>
              <a:gd name="T7" fmla="*/ 2147483646 h 203"/>
              <a:gd name="T8" fmla="*/ 2147483646 w 20"/>
              <a:gd name="T9" fmla="*/ 2147483646 h 203"/>
              <a:gd name="T10" fmla="*/ 2147483646 w 20"/>
              <a:gd name="T11" fmla="*/ 2147483646 h 203"/>
              <a:gd name="T12" fmla="*/ 2147483646 w 20"/>
              <a:gd name="T13" fmla="*/ 2147483646 h 203"/>
              <a:gd name="T14" fmla="*/ 2147483646 w 20"/>
              <a:gd name="T15" fmla="*/ 2147483646 h 203"/>
              <a:gd name="T16" fmla="*/ 2147483646 w 20"/>
              <a:gd name="T17" fmla="*/ 2147483646 h 203"/>
              <a:gd name="T18" fmla="*/ 2147483646 w 20"/>
              <a:gd name="T19" fmla="*/ 2147483646 h 203"/>
              <a:gd name="T20" fmla="*/ 2147483646 w 20"/>
              <a:gd name="T21" fmla="*/ 2147483646 h 203"/>
              <a:gd name="T22" fmla="*/ 2147483646 w 20"/>
              <a:gd name="T23" fmla="*/ 2147483646 h 203"/>
              <a:gd name="T24" fmla="*/ 2147483646 w 20"/>
              <a:gd name="T25" fmla="*/ 2147483646 h 203"/>
              <a:gd name="T26" fmla="*/ 2147483646 w 20"/>
              <a:gd name="T27" fmla="*/ 2147483646 h 203"/>
              <a:gd name="T28" fmla="*/ 2147483646 w 20"/>
              <a:gd name="T29" fmla="*/ 2147483646 h 203"/>
              <a:gd name="T30" fmla="*/ 2147483646 w 20"/>
              <a:gd name="T31" fmla="*/ 2147483646 h 203"/>
              <a:gd name="T32" fmla="*/ 2147483646 w 20"/>
              <a:gd name="T33" fmla="*/ 2147483646 h 203"/>
              <a:gd name="T34" fmla="*/ 0 w 20"/>
              <a:gd name="T35" fmla="*/ 0 h 203"/>
              <a:gd name="T36" fmla="*/ 0 w 20"/>
              <a:gd name="T37" fmla="*/ 600612998 h 203"/>
              <a:gd name="T38" fmla="*/ 0 w 20"/>
              <a:gd name="T39" fmla="*/ 1201939668 h 203"/>
              <a:gd name="T40" fmla="*/ 2147483646 w 20"/>
              <a:gd name="T41" fmla="*/ 2147483646 h 2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 h="203">
                <a:moveTo>
                  <a:pt x="15" y="74"/>
                </a:moveTo>
                <a:cubicBezTo>
                  <a:pt x="10" y="105"/>
                  <a:pt x="9" y="118"/>
                  <a:pt x="8" y="118"/>
                </a:cubicBezTo>
                <a:cubicBezTo>
                  <a:pt x="8" y="118"/>
                  <a:pt x="6" y="131"/>
                  <a:pt x="4" y="163"/>
                </a:cubicBezTo>
                <a:cubicBezTo>
                  <a:pt x="4" y="173"/>
                  <a:pt x="4" y="182"/>
                  <a:pt x="6" y="191"/>
                </a:cubicBezTo>
                <a:cubicBezTo>
                  <a:pt x="7" y="191"/>
                  <a:pt x="7" y="191"/>
                  <a:pt x="7" y="191"/>
                </a:cubicBezTo>
                <a:cubicBezTo>
                  <a:pt x="7" y="192"/>
                  <a:pt x="7" y="192"/>
                  <a:pt x="7" y="192"/>
                </a:cubicBezTo>
                <a:cubicBezTo>
                  <a:pt x="8" y="196"/>
                  <a:pt x="9" y="200"/>
                  <a:pt x="10" y="203"/>
                </a:cubicBezTo>
                <a:cubicBezTo>
                  <a:pt x="11" y="203"/>
                  <a:pt x="11" y="203"/>
                  <a:pt x="11" y="203"/>
                </a:cubicBezTo>
                <a:cubicBezTo>
                  <a:pt x="11" y="203"/>
                  <a:pt x="11" y="203"/>
                  <a:pt x="11" y="203"/>
                </a:cubicBezTo>
                <a:cubicBezTo>
                  <a:pt x="7" y="191"/>
                  <a:pt x="5" y="178"/>
                  <a:pt x="5" y="163"/>
                </a:cubicBezTo>
                <a:cubicBezTo>
                  <a:pt x="7" y="132"/>
                  <a:pt x="10" y="119"/>
                  <a:pt x="10" y="118"/>
                </a:cubicBezTo>
                <a:cubicBezTo>
                  <a:pt x="10" y="118"/>
                  <a:pt x="11" y="105"/>
                  <a:pt x="16" y="75"/>
                </a:cubicBezTo>
                <a:cubicBezTo>
                  <a:pt x="18" y="65"/>
                  <a:pt x="19" y="56"/>
                  <a:pt x="18" y="48"/>
                </a:cubicBezTo>
                <a:cubicBezTo>
                  <a:pt x="18" y="48"/>
                  <a:pt x="17" y="47"/>
                  <a:pt x="17" y="47"/>
                </a:cubicBezTo>
                <a:cubicBezTo>
                  <a:pt x="18" y="46"/>
                  <a:pt x="18" y="46"/>
                  <a:pt x="18" y="46"/>
                </a:cubicBezTo>
                <a:cubicBezTo>
                  <a:pt x="18" y="46"/>
                  <a:pt x="18" y="46"/>
                  <a:pt x="18" y="46"/>
                </a:cubicBezTo>
                <a:cubicBezTo>
                  <a:pt x="17" y="38"/>
                  <a:pt x="15" y="30"/>
                  <a:pt x="13" y="23"/>
                </a:cubicBezTo>
                <a:cubicBezTo>
                  <a:pt x="10" y="15"/>
                  <a:pt x="5" y="7"/>
                  <a:pt x="0" y="0"/>
                </a:cubicBezTo>
                <a:cubicBezTo>
                  <a:pt x="0" y="1"/>
                  <a:pt x="0" y="1"/>
                  <a:pt x="0" y="1"/>
                </a:cubicBezTo>
                <a:cubicBezTo>
                  <a:pt x="0" y="2"/>
                  <a:pt x="0" y="2"/>
                  <a:pt x="0" y="2"/>
                </a:cubicBezTo>
                <a:cubicBezTo>
                  <a:pt x="16" y="24"/>
                  <a:pt x="20" y="46"/>
                  <a:pt x="15" y="74"/>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75" name="MH_Other_165"/>
          <p:cNvSpPr>
            <a:spLocks/>
          </p:cNvSpPr>
          <p:nvPr>
            <p:custDataLst>
              <p:tags r:id="rId165"/>
            </p:custDataLst>
          </p:nvPr>
        </p:nvSpPr>
        <p:spPr bwMode="auto">
          <a:xfrm>
            <a:off x="4994275" y="4286721"/>
            <a:ext cx="1588" cy="1588"/>
          </a:xfrm>
          <a:custGeom>
            <a:avLst/>
            <a:gdLst>
              <a:gd name="T0" fmla="*/ 0 w 1"/>
              <a:gd name="T1" fmla="*/ 560457604 h 2"/>
              <a:gd name="T2" fmla="*/ 1792959984 w 1"/>
              <a:gd name="T3" fmla="*/ 1120915208 h 2"/>
              <a:gd name="T4" fmla="*/ 1792959984 w 1"/>
              <a:gd name="T5" fmla="*/ 0 h 2"/>
              <a:gd name="T6" fmla="*/ 1792959984 w 1"/>
              <a:gd name="T7" fmla="*/ 0 h 2"/>
              <a:gd name="T8" fmla="*/ 0 w 1"/>
              <a:gd name="T9" fmla="*/ 560457604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1"/>
                </a:moveTo>
                <a:cubicBezTo>
                  <a:pt x="0" y="1"/>
                  <a:pt x="1" y="2"/>
                  <a:pt x="1" y="2"/>
                </a:cubicBezTo>
                <a:cubicBezTo>
                  <a:pt x="1" y="0"/>
                  <a:pt x="1" y="0"/>
                  <a:pt x="1" y="0"/>
                </a:cubicBezTo>
                <a:cubicBezTo>
                  <a:pt x="1" y="0"/>
                  <a:pt x="1" y="0"/>
                  <a:pt x="1" y="0"/>
                </a:cubicBezTo>
                <a:lnTo>
                  <a:pt x="0"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76" name="MH_Other_166"/>
          <p:cNvSpPr>
            <a:spLocks/>
          </p:cNvSpPr>
          <p:nvPr>
            <p:custDataLst>
              <p:tags r:id="rId166"/>
            </p:custDataLst>
          </p:nvPr>
        </p:nvSpPr>
        <p:spPr bwMode="auto">
          <a:xfrm>
            <a:off x="4959350" y="4208934"/>
            <a:ext cx="26988" cy="201612"/>
          </a:xfrm>
          <a:custGeom>
            <a:avLst/>
            <a:gdLst>
              <a:gd name="T0" fmla="*/ 2147483646 w 31"/>
              <a:gd name="T1" fmla="*/ 0 h 240"/>
              <a:gd name="T2" fmla="*/ 2147483646 w 31"/>
              <a:gd name="T3" fmla="*/ 1187666050 h 240"/>
              <a:gd name="T4" fmla="*/ 2147483646 w 31"/>
              <a:gd name="T5" fmla="*/ 2147483646 h 240"/>
              <a:gd name="T6" fmla="*/ 2147483646 w 31"/>
              <a:gd name="T7" fmla="*/ 2147483646 h 240"/>
              <a:gd name="T8" fmla="*/ 1903871942 w 31"/>
              <a:gd name="T9" fmla="*/ 2147483646 h 240"/>
              <a:gd name="T10" fmla="*/ 2147483646 w 31"/>
              <a:gd name="T11" fmla="*/ 2147483646 h 240"/>
              <a:gd name="T12" fmla="*/ 2147483646 w 31"/>
              <a:gd name="T13" fmla="*/ 2147483646 h 240"/>
              <a:gd name="T14" fmla="*/ 2147483646 w 31"/>
              <a:gd name="T15" fmla="*/ 2147483646 h 240"/>
              <a:gd name="T16" fmla="*/ 2147483646 w 31"/>
              <a:gd name="T17" fmla="*/ 2147483646 h 240"/>
              <a:gd name="T18" fmla="*/ 2147483646 w 31"/>
              <a:gd name="T19" fmla="*/ 2147483646 h 240"/>
              <a:gd name="T20" fmla="*/ 2147483646 w 31"/>
              <a:gd name="T21" fmla="*/ 2147483646 h 240"/>
              <a:gd name="T22" fmla="*/ 2147483646 w 31"/>
              <a:gd name="T23" fmla="*/ 2147483646 h 240"/>
              <a:gd name="T24" fmla="*/ 2147483646 w 31"/>
              <a:gd name="T25" fmla="*/ 2147483646 h 240"/>
              <a:gd name="T26" fmla="*/ 2147483646 w 31"/>
              <a:gd name="T27" fmla="*/ 2147483646 h 240"/>
              <a:gd name="T28" fmla="*/ 2147483646 w 31"/>
              <a:gd name="T29" fmla="*/ 2147483646 h 240"/>
              <a:gd name="T30" fmla="*/ 2147483646 w 31"/>
              <a:gd name="T31" fmla="*/ 0 h 2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1" h="240">
                <a:moveTo>
                  <a:pt x="10" y="0"/>
                </a:moveTo>
                <a:cubicBezTo>
                  <a:pt x="9" y="2"/>
                  <a:pt x="9" y="2"/>
                  <a:pt x="9" y="2"/>
                </a:cubicBezTo>
                <a:cubicBezTo>
                  <a:pt x="23" y="25"/>
                  <a:pt x="26" y="47"/>
                  <a:pt x="20" y="76"/>
                </a:cubicBezTo>
                <a:cubicBezTo>
                  <a:pt x="13" y="105"/>
                  <a:pt x="10" y="119"/>
                  <a:pt x="10" y="119"/>
                </a:cubicBezTo>
                <a:cubicBezTo>
                  <a:pt x="10" y="119"/>
                  <a:pt x="7" y="132"/>
                  <a:pt x="3" y="164"/>
                </a:cubicBezTo>
                <a:cubicBezTo>
                  <a:pt x="0" y="194"/>
                  <a:pt x="9" y="220"/>
                  <a:pt x="30" y="240"/>
                </a:cubicBezTo>
                <a:cubicBezTo>
                  <a:pt x="31" y="240"/>
                  <a:pt x="31" y="240"/>
                  <a:pt x="31" y="240"/>
                </a:cubicBezTo>
                <a:cubicBezTo>
                  <a:pt x="31" y="239"/>
                  <a:pt x="30" y="239"/>
                  <a:pt x="30" y="239"/>
                </a:cubicBezTo>
                <a:cubicBezTo>
                  <a:pt x="10" y="219"/>
                  <a:pt x="1" y="194"/>
                  <a:pt x="4" y="164"/>
                </a:cubicBezTo>
                <a:cubicBezTo>
                  <a:pt x="8" y="132"/>
                  <a:pt x="12" y="119"/>
                  <a:pt x="12" y="119"/>
                </a:cubicBezTo>
                <a:cubicBezTo>
                  <a:pt x="12" y="119"/>
                  <a:pt x="14" y="106"/>
                  <a:pt x="21" y="76"/>
                </a:cubicBezTo>
                <a:cubicBezTo>
                  <a:pt x="23" y="67"/>
                  <a:pt x="24" y="58"/>
                  <a:pt x="24" y="50"/>
                </a:cubicBezTo>
                <a:cubicBezTo>
                  <a:pt x="24" y="50"/>
                  <a:pt x="24" y="50"/>
                  <a:pt x="24" y="50"/>
                </a:cubicBezTo>
                <a:cubicBezTo>
                  <a:pt x="24" y="49"/>
                  <a:pt x="24" y="49"/>
                  <a:pt x="24" y="49"/>
                </a:cubicBezTo>
                <a:cubicBezTo>
                  <a:pt x="24" y="40"/>
                  <a:pt x="23" y="32"/>
                  <a:pt x="21" y="24"/>
                </a:cubicBezTo>
                <a:cubicBezTo>
                  <a:pt x="18" y="16"/>
                  <a:pt x="14" y="8"/>
                  <a:pt x="1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77" name="MH_Other_167"/>
          <p:cNvSpPr>
            <a:spLocks/>
          </p:cNvSpPr>
          <p:nvPr>
            <p:custDataLst>
              <p:tags r:id="rId167"/>
            </p:custDataLst>
          </p:nvPr>
        </p:nvSpPr>
        <p:spPr bwMode="auto">
          <a:xfrm>
            <a:off x="4984750" y="4408960"/>
            <a:ext cx="1588" cy="1587"/>
          </a:xfrm>
          <a:custGeom>
            <a:avLst/>
            <a:gdLst>
              <a:gd name="T0" fmla="*/ 0 w 1"/>
              <a:gd name="T1" fmla="*/ 0 h 1"/>
              <a:gd name="T2" fmla="*/ 1792959984 w 1"/>
              <a:gd name="T3" fmla="*/ 2147483646 h 1"/>
              <a:gd name="T4" fmla="*/ 1792959984 w 1"/>
              <a:gd name="T5" fmla="*/ 0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0" y="0"/>
                  <a:pt x="1" y="0"/>
                  <a:pt x="1" y="1"/>
                </a:cubicBezTo>
                <a:cubicBezTo>
                  <a:pt x="1" y="0"/>
                  <a:pt x="1" y="0"/>
                  <a:pt x="1" y="0"/>
                </a:cubicBezTo>
                <a:cubicBezTo>
                  <a:pt x="1" y="0"/>
                  <a:pt x="1"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78" name="MH_Other_168"/>
          <p:cNvSpPr>
            <a:spLocks/>
          </p:cNvSpPr>
          <p:nvPr>
            <p:custDataLst>
              <p:tags r:id="rId168"/>
            </p:custDataLst>
          </p:nvPr>
        </p:nvSpPr>
        <p:spPr bwMode="auto">
          <a:xfrm>
            <a:off x="4979988" y="4250209"/>
            <a:ext cx="0" cy="0"/>
          </a:xfrm>
          <a:custGeom>
            <a:avLst/>
            <a:gdLst>
              <a:gd name="T0" fmla="*/ 711 h 1"/>
              <a:gd name="T1" fmla="*/ 0 h 1"/>
              <a:gd name="T2" fmla="*/ 711 h 1"/>
              <a:gd name="T3" fmla="*/ 0 60000 65536"/>
              <a:gd name="T4" fmla="*/ 0 60000 65536"/>
              <a:gd name="T5" fmla="*/ 0 60000 65536"/>
            </a:gdLst>
            <a:ahLst/>
            <a:cxnLst>
              <a:cxn ang="T3">
                <a:pos x="0" y="T0"/>
              </a:cxn>
              <a:cxn ang="T4">
                <a:pos x="0" y="T1"/>
              </a:cxn>
              <a:cxn ang="T5">
                <a:pos x="0" y="T2"/>
              </a:cxn>
            </a:cxnLst>
            <a:rect l="0" t="0" r="r" b="b"/>
            <a:pathLst>
              <a:path h="1">
                <a:moveTo>
                  <a:pt x="0" y="1"/>
                </a:moveTo>
                <a:cubicBezTo>
                  <a:pt x="0" y="1"/>
                  <a:pt x="0" y="1"/>
                  <a:pt x="0" y="0"/>
                </a:cubicBezTo>
                <a:cubicBezTo>
                  <a:pt x="0" y="1"/>
                  <a:pt x="0" y="1"/>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79" name="MH_Other_169"/>
          <p:cNvSpPr>
            <a:spLocks/>
          </p:cNvSpPr>
          <p:nvPr>
            <p:custDataLst>
              <p:tags r:id="rId169"/>
            </p:custDataLst>
          </p:nvPr>
        </p:nvSpPr>
        <p:spPr bwMode="auto">
          <a:xfrm>
            <a:off x="4875214" y="3894609"/>
            <a:ext cx="84137" cy="271462"/>
          </a:xfrm>
          <a:custGeom>
            <a:avLst/>
            <a:gdLst>
              <a:gd name="T0" fmla="*/ 2147483646 w 99"/>
              <a:gd name="T1" fmla="*/ 2147483646 h 322"/>
              <a:gd name="T2" fmla="*/ 2147483646 w 99"/>
              <a:gd name="T3" fmla="*/ 2147483646 h 322"/>
              <a:gd name="T4" fmla="*/ 2147483646 w 99"/>
              <a:gd name="T5" fmla="*/ 2147483646 h 322"/>
              <a:gd name="T6" fmla="*/ 2147483646 w 99"/>
              <a:gd name="T7" fmla="*/ 2147483646 h 322"/>
              <a:gd name="T8" fmla="*/ 2147483646 w 99"/>
              <a:gd name="T9" fmla="*/ 2147483646 h 322"/>
              <a:gd name="T10" fmla="*/ 2147483646 w 99"/>
              <a:gd name="T11" fmla="*/ 2147483646 h 322"/>
              <a:gd name="T12" fmla="*/ 2147483646 w 99"/>
              <a:gd name="T13" fmla="*/ 2147483646 h 322"/>
              <a:gd name="T14" fmla="*/ 2147483646 w 99"/>
              <a:gd name="T15" fmla="*/ 2147483646 h 322"/>
              <a:gd name="T16" fmla="*/ 2147483646 w 99"/>
              <a:gd name="T17" fmla="*/ 2147483646 h 322"/>
              <a:gd name="T18" fmla="*/ 2147483646 w 99"/>
              <a:gd name="T19" fmla="*/ 2147483646 h 322"/>
              <a:gd name="T20" fmla="*/ 2147483646 w 99"/>
              <a:gd name="T21" fmla="*/ 2147483646 h 322"/>
              <a:gd name="T22" fmla="*/ 2147483646 w 99"/>
              <a:gd name="T23" fmla="*/ 2147483646 h 322"/>
              <a:gd name="T24" fmla="*/ 2147483646 w 99"/>
              <a:gd name="T25" fmla="*/ 2147483646 h 322"/>
              <a:gd name="T26" fmla="*/ 2147483646 w 99"/>
              <a:gd name="T27" fmla="*/ 2147483646 h 322"/>
              <a:gd name="T28" fmla="*/ 2147483646 w 99"/>
              <a:gd name="T29" fmla="*/ 2147483646 h 322"/>
              <a:gd name="T30" fmla="*/ 2147483646 w 99"/>
              <a:gd name="T31" fmla="*/ 2147483646 h 322"/>
              <a:gd name="T32" fmla="*/ 2147483646 w 99"/>
              <a:gd name="T33" fmla="*/ 2147483646 h 322"/>
              <a:gd name="T34" fmla="*/ 2147483646 w 99"/>
              <a:gd name="T35" fmla="*/ 2147483646 h 322"/>
              <a:gd name="T36" fmla="*/ 2147483646 w 99"/>
              <a:gd name="T37" fmla="*/ 2147483646 h 322"/>
              <a:gd name="T38" fmla="*/ 2147483646 w 99"/>
              <a:gd name="T39" fmla="*/ 2147483646 h 322"/>
              <a:gd name="T40" fmla="*/ 2147483646 w 99"/>
              <a:gd name="T41" fmla="*/ 2147483646 h 322"/>
              <a:gd name="T42" fmla="*/ 2147483646 w 99"/>
              <a:gd name="T43" fmla="*/ 2147483646 h 322"/>
              <a:gd name="T44" fmla="*/ 2147483646 w 99"/>
              <a:gd name="T45" fmla="*/ 2147483646 h 322"/>
              <a:gd name="T46" fmla="*/ 2147483646 w 99"/>
              <a:gd name="T47" fmla="*/ 2147483646 h 322"/>
              <a:gd name="T48" fmla="*/ 2147483646 w 99"/>
              <a:gd name="T49" fmla="*/ 2147483646 h 322"/>
              <a:gd name="T50" fmla="*/ 2147483646 w 99"/>
              <a:gd name="T51" fmla="*/ 2147483646 h 322"/>
              <a:gd name="T52" fmla="*/ 2147483646 w 99"/>
              <a:gd name="T53" fmla="*/ 2147483646 h 322"/>
              <a:gd name="T54" fmla="*/ 2147483646 w 99"/>
              <a:gd name="T55" fmla="*/ 2147483646 h 322"/>
              <a:gd name="T56" fmla="*/ 2147483646 w 99"/>
              <a:gd name="T57" fmla="*/ 2147483646 h 322"/>
              <a:gd name="T58" fmla="*/ 2147483646 w 99"/>
              <a:gd name="T59" fmla="*/ 2147483646 h 322"/>
              <a:gd name="T60" fmla="*/ 2147483646 w 99"/>
              <a:gd name="T61" fmla="*/ 2147483646 h 322"/>
              <a:gd name="T62" fmla="*/ 2147483646 w 99"/>
              <a:gd name="T63" fmla="*/ 2147483646 h 322"/>
              <a:gd name="T64" fmla="*/ 2147483646 w 99"/>
              <a:gd name="T65" fmla="*/ 2147483646 h 322"/>
              <a:gd name="T66" fmla="*/ 2147483646 w 99"/>
              <a:gd name="T67" fmla="*/ 2147483646 h 322"/>
              <a:gd name="T68" fmla="*/ 2147483646 w 99"/>
              <a:gd name="T69" fmla="*/ 2147483646 h 322"/>
              <a:gd name="T70" fmla="*/ 2147483646 w 99"/>
              <a:gd name="T71" fmla="*/ 2147483646 h 322"/>
              <a:gd name="T72" fmla="*/ 2147483646 w 99"/>
              <a:gd name="T73" fmla="*/ 2147483646 h 322"/>
              <a:gd name="T74" fmla="*/ 2147483646 w 99"/>
              <a:gd name="T75" fmla="*/ 0 h 322"/>
              <a:gd name="T76" fmla="*/ 2147483646 w 99"/>
              <a:gd name="T77" fmla="*/ 0 h 322"/>
              <a:gd name="T78" fmla="*/ 2147483646 w 99"/>
              <a:gd name="T79" fmla="*/ 0 h 322"/>
              <a:gd name="T80" fmla="*/ 2147483646 w 99"/>
              <a:gd name="T81" fmla="*/ 2147483646 h 3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9" h="322">
                <a:moveTo>
                  <a:pt x="13" y="43"/>
                </a:moveTo>
                <a:cubicBezTo>
                  <a:pt x="6" y="59"/>
                  <a:pt x="4" y="77"/>
                  <a:pt x="8" y="95"/>
                </a:cubicBezTo>
                <a:cubicBezTo>
                  <a:pt x="8" y="95"/>
                  <a:pt x="8" y="95"/>
                  <a:pt x="8" y="95"/>
                </a:cubicBezTo>
                <a:cubicBezTo>
                  <a:pt x="1" y="112"/>
                  <a:pt x="1" y="132"/>
                  <a:pt x="6" y="150"/>
                </a:cubicBezTo>
                <a:cubicBezTo>
                  <a:pt x="0" y="168"/>
                  <a:pt x="0" y="186"/>
                  <a:pt x="6" y="204"/>
                </a:cubicBezTo>
                <a:cubicBezTo>
                  <a:pt x="2" y="221"/>
                  <a:pt x="4" y="240"/>
                  <a:pt x="11" y="257"/>
                </a:cubicBezTo>
                <a:cubicBezTo>
                  <a:pt x="7" y="275"/>
                  <a:pt x="10" y="293"/>
                  <a:pt x="18" y="311"/>
                </a:cubicBezTo>
                <a:cubicBezTo>
                  <a:pt x="18" y="310"/>
                  <a:pt x="18" y="310"/>
                  <a:pt x="18" y="310"/>
                </a:cubicBezTo>
                <a:cubicBezTo>
                  <a:pt x="18" y="314"/>
                  <a:pt x="18" y="318"/>
                  <a:pt x="18" y="322"/>
                </a:cubicBezTo>
                <a:cubicBezTo>
                  <a:pt x="18" y="322"/>
                  <a:pt x="18" y="322"/>
                  <a:pt x="18" y="322"/>
                </a:cubicBezTo>
                <a:cubicBezTo>
                  <a:pt x="19" y="322"/>
                  <a:pt x="19" y="322"/>
                  <a:pt x="19" y="322"/>
                </a:cubicBezTo>
                <a:cubicBezTo>
                  <a:pt x="42" y="318"/>
                  <a:pt x="42" y="318"/>
                  <a:pt x="42" y="318"/>
                </a:cubicBezTo>
                <a:cubicBezTo>
                  <a:pt x="43" y="318"/>
                  <a:pt x="43" y="318"/>
                  <a:pt x="43" y="318"/>
                </a:cubicBezTo>
                <a:cubicBezTo>
                  <a:pt x="76" y="312"/>
                  <a:pt x="76" y="312"/>
                  <a:pt x="76" y="312"/>
                </a:cubicBezTo>
                <a:cubicBezTo>
                  <a:pt x="78" y="311"/>
                  <a:pt x="78" y="311"/>
                  <a:pt x="78" y="311"/>
                </a:cubicBezTo>
                <a:cubicBezTo>
                  <a:pt x="97" y="308"/>
                  <a:pt x="97" y="308"/>
                  <a:pt x="97" y="308"/>
                </a:cubicBezTo>
                <a:cubicBezTo>
                  <a:pt x="97" y="308"/>
                  <a:pt x="97" y="308"/>
                  <a:pt x="97" y="308"/>
                </a:cubicBezTo>
                <a:cubicBezTo>
                  <a:pt x="98" y="307"/>
                  <a:pt x="98" y="307"/>
                  <a:pt x="98" y="307"/>
                </a:cubicBezTo>
                <a:cubicBezTo>
                  <a:pt x="99" y="307"/>
                  <a:pt x="99" y="307"/>
                  <a:pt x="99" y="307"/>
                </a:cubicBezTo>
                <a:cubicBezTo>
                  <a:pt x="98" y="305"/>
                  <a:pt x="98" y="303"/>
                  <a:pt x="98" y="301"/>
                </a:cubicBezTo>
                <a:cubicBezTo>
                  <a:pt x="96" y="293"/>
                  <a:pt x="93" y="285"/>
                  <a:pt x="90" y="277"/>
                </a:cubicBezTo>
                <a:cubicBezTo>
                  <a:pt x="91" y="268"/>
                  <a:pt x="92" y="260"/>
                  <a:pt x="91" y="252"/>
                </a:cubicBezTo>
                <a:cubicBezTo>
                  <a:pt x="90" y="244"/>
                  <a:pt x="87" y="235"/>
                  <a:pt x="84" y="227"/>
                </a:cubicBezTo>
                <a:cubicBezTo>
                  <a:pt x="86" y="219"/>
                  <a:pt x="87" y="211"/>
                  <a:pt x="86" y="203"/>
                </a:cubicBezTo>
                <a:cubicBezTo>
                  <a:pt x="86" y="195"/>
                  <a:pt x="85" y="187"/>
                  <a:pt x="82" y="178"/>
                </a:cubicBezTo>
                <a:cubicBezTo>
                  <a:pt x="84" y="171"/>
                  <a:pt x="85" y="163"/>
                  <a:pt x="85" y="155"/>
                </a:cubicBezTo>
                <a:cubicBezTo>
                  <a:pt x="86" y="147"/>
                  <a:pt x="84" y="138"/>
                  <a:pt x="82" y="129"/>
                </a:cubicBezTo>
                <a:cubicBezTo>
                  <a:pt x="85" y="121"/>
                  <a:pt x="87" y="113"/>
                  <a:pt x="87" y="105"/>
                </a:cubicBezTo>
                <a:cubicBezTo>
                  <a:pt x="88" y="97"/>
                  <a:pt x="87" y="88"/>
                  <a:pt x="86" y="80"/>
                </a:cubicBezTo>
                <a:cubicBezTo>
                  <a:pt x="89" y="72"/>
                  <a:pt x="91" y="64"/>
                  <a:pt x="92" y="56"/>
                </a:cubicBezTo>
                <a:cubicBezTo>
                  <a:pt x="93" y="48"/>
                  <a:pt x="93" y="40"/>
                  <a:pt x="92" y="31"/>
                </a:cubicBezTo>
                <a:cubicBezTo>
                  <a:pt x="95" y="26"/>
                  <a:pt x="97" y="21"/>
                  <a:pt x="98" y="15"/>
                </a:cubicBezTo>
                <a:cubicBezTo>
                  <a:pt x="97" y="15"/>
                  <a:pt x="97" y="15"/>
                  <a:pt x="97" y="15"/>
                </a:cubicBezTo>
                <a:cubicBezTo>
                  <a:pt x="78" y="11"/>
                  <a:pt x="78" y="11"/>
                  <a:pt x="78" y="11"/>
                </a:cubicBezTo>
                <a:cubicBezTo>
                  <a:pt x="76" y="11"/>
                  <a:pt x="76" y="11"/>
                  <a:pt x="76" y="11"/>
                </a:cubicBezTo>
                <a:cubicBezTo>
                  <a:pt x="43" y="5"/>
                  <a:pt x="43" y="5"/>
                  <a:pt x="43" y="5"/>
                </a:cubicBezTo>
                <a:cubicBezTo>
                  <a:pt x="42" y="4"/>
                  <a:pt x="42" y="4"/>
                  <a:pt x="42" y="4"/>
                </a:cubicBezTo>
                <a:cubicBezTo>
                  <a:pt x="19" y="0"/>
                  <a:pt x="19" y="0"/>
                  <a:pt x="19" y="0"/>
                </a:cubicBezTo>
                <a:cubicBezTo>
                  <a:pt x="18" y="0"/>
                  <a:pt x="18" y="0"/>
                  <a:pt x="18" y="0"/>
                </a:cubicBezTo>
                <a:cubicBezTo>
                  <a:pt x="18" y="0"/>
                  <a:pt x="18" y="0"/>
                  <a:pt x="18" y="0"/>
                </a:cubicBezTo>
                <a:cubicBezTo>
                  <a:pt x="13" y="13"/>
                  <a:pt x="11" y="28"/>
                  <a:pt x="13" y="43"/>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80" name="MH_Other_170"/>
          <p:cNvSpPr>
            <a:spLocks/>
          </p:cNvSpPr>
          <p:nvPr>
            <p:custDataLst>
              <p:tags r:id="rId170"/>
            </p:custDataLst>
          </p:nvPr>
        </p:nvSpPr>
        <p:spPr bwMode="auto">
          <a:xfrm>
            <a:off x="4876800" y="3921596"/>
            <a:ext cx="77788" cy="190500"/>
          </a:xfrm>
          <a:custGeom>
            <a:avLst/>
            <a:gdLst>
              <a:gd name="T0" fmla="*/ 2147483646 w 93"/>
              <a:gd name="T1" fmla="*/ 2147483646 h 226"/>
              <a:gd name="T2" fmla="*/ 2147483646 w 93"/>
              <a:gd name="T3" fmla="*/ 2147483646 h 226"/>
              <a:gd name="T4" fmla="*/ 2147483646 w 93"/>
              <a:gd name="T5" fmla="*/ 2147483646 h 226"/>
              <a:gd name="T6" fmla="*/ 2147483646 w 93"/>
              <a:gd name="T7" fmla="*/ 2147483646 h 226"/>
              <a:gd name="T8" fmla="*/ 2147483646 w 93"/>
              <a:gd name="T9" fmla="*/ 0 h 226"/>
              <a:gd name="T10" fmla="*/ 2147483646 w 93"/>
              <a:gd name="T11" fmla="*/ 1195796316 h 226"/>
              <a:gd name="T12" fmla="*/ 2147483646 w 93"/>
              <a:gd name="T13" fmla="*/ 2147483646 h 226"/>
              <a:gd name="T14" fmla="*/ 2147483646 w 93"/>
              <a:gd name="T15" fmla="*/ 2147483646 h 226"/>
              <a:gd name="T16" fmla="*/ 2147483646 w 93"/>
              <a:gd name="T17" fmla="*/ 2147483646 h 226"/>
              <a:gd name="T18" fmla="*/ 2147483646 w 93"/>
              <a:gd name="T19" fmla="*/ 2147483646 h 226"/>
              <a:gd name="T20" fmla="*/ 2147483646 w 93"/>
              <a:gd name="T21" fmla="*/ 2147483646 h 226"/>
              <a:gd name="T22" fmla="*/ 2147483646 w 93"/>
              <a:gd name="T23" fmla="*/ 2147483646 h 226"/>
              <a:gd name="T24" fmla="*/ 2147483646 w 93"/>
              <a:gd name="T25" fmla="*/ 2147483646 h 226"/>
              <a:gd name="T26" fmla="*/ 2147483646 w 93"/>
              <a:gd name="T27" fmla="*/ 2147483646 h 226"/>
              <a:gd name="T28" fmla="*/ 2147483646 w 93"/>
              <a:gd name="T29" fmla="*/ 2147483646 h 226"/>
              <a:gd name="T30" fmla="*/ 2147483646 w 93"/>
              <a:gd name="T31" fmla="*/ 2147483646 h 2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 h="226">
                <a:moveTo>
                  <a:pt x="18" y="146"/>
                </a:moveTo>
                <a:cubicBezTo>
                  <a:pt x="35" y="118"/>
                  <a:pt x="43" y="108"/>
                  <a:pt x="43" y="108"/>
                </a:cubicBezTo>
                <a:cubicBezTo>
                  <a:pt x="43" y="108"/>
                  <a:pt x="51" y="97"/>
                  <a:pt x="70" y="73"/>
                </a:cubicBezTo>
                <a:cubicBezTo>
                  <a:pt x="82" y="57"/>
                  <a:pt x="89" y="41"/>
                  <a:pt x="91" y="25"/>
                </a:cubicBezTo>
                <a:cubicBezTo>
                  <a:pt x="92" y="17"/>
                  <a:pt x="92" y="9"/>
                  <a:pt x="91" y="0"/>
                </a:cubicBezTo>
                <a:cubicBezTo>
                  <a:pt x="90" y="2"/>
                  <a:pt x="90" y="2"/>
                  <a:pt x="90" y="2"/>
                </a:cubicBezTo>
                <a:cubicBezTo>
                  <a:pt x="93" y="28"/>
                  <a:pt x="86" y="49"/>
                  <a:pt x="69" y="72"/>
                </a:cubicBezTo>
                <a:cubicBezTo>
                  <a:pt x="50" y="96"/>
                  <a:pt x="42" y="107"/>
                  <a:pt x="42" y="107"/>
                </a:cubicBezTo>
                <a:cubicBezTo>
                  <a:pt x="42" y="107"/>
                  <a:pt x="34" y="118"/>
                  <a:pt x="17" y="145"/>
                </a:cubicBezTo>
                <a:cubicBezTo>
                  <a:pt x="12" y="153"/>
                  <a:pt x="8" y="162"/>
                  <a:pt x="6" y="171"/>
                </a:cubicBezTo>
                <a:cubicBezTo>
                  <a:pt x="6" y="173"/>
                  <a:pt x="6" y="173"/>
                  <a:pt x="6" y="173"/>
                </a:cubicBezTo>
                <a:cubicBezTo>
                  <a:pt x="5" y="173"/>
                  <a:pt x="5" y="173"/>
                  <a:pt x="5" y="173"/>
                </a:cubicBezTo>
                <a:cubicBezTo>
                  <a:pt x="5" y="173"/>
                  <a:pt x="5" y="173"/>
                  <a:pt x="5" y="173"/>
                </a:cubicBezTo>
                <a:cubicBezTo>
                  <a:pt x="1" y="190"/>
                  <a:pt x="3" y="209"/>
                  <a:pt x="10" y="226"/>
                </a:cubicBezTo>
                <a:cubicBezTo>
                  <a:pt x="10" y="225"/>
                  <a:pt x="10" y="225"/>
                  <a:pt x="10" y="225"/>
                </a:cubicBezTo>
                <a:cubicBezTo>
                  <a:pt x="0" y="198"/>
                  <a:pt x="2" y="172"/>
                  <a:pt x="18" y="14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81" name="MH_Other_171"/>
          <p:cNvSpPr>
            <a:spLocks/>
          </p:cNvSpPr>
          <p:nvPr>
            <p:custDataLst>
              <p:tags r:id="rId171"/>
            </p:custDataLst>
          </p:nvPr>
        </p:nvSpPr>
        <p:spPr bwMode="auto">
          <a:xfrm>
            <a:off x="4875213" y="3907309"/>
            <a:ext cx="82550" cy="158750"/>
          </a:xfrm>
          <a:custGeom>
            <a:avLst/>
            <a:gdLst>
              <a:gd name="T0" fmla="*/ 2147483646 w 99"/>
              <a:gd name="T1" fmla="*/ 0 h 189"/>
              <a:gd name="T2" fmla="*/ 2147483646 w 99"/>
              <a:gd name="T3" fmla="*/ 0 h 189"/>
              <a:gd name="T4" fmla="*/ 2147483646 w 99"/>
              <a:gd name="T5" fmla="*/ 2147483646 h 189"/>
              <a:gd name="T6" fmla="*/ 2147483646 w 99"/>
              <a:gd name="T7" fmla="*/ 2147483646 h 189"/>
              <a:gd name="T8" fmla="*/ 2147483646 w 99"/>
              <a:gd name="T9" fmla="*/ 2147483646 h 189"/>
              <a:gd name="T10" fmla="*/ 2147483646 w 99"/>
              <a:gd name="T11" fmla="*/ 2147483646 h 189"/>
              <a:gd name="T12" fmla="*/ 2147483646 w 99"/>
              <a:gd name="T13" fmla="*/ 2147483646 h 189"/>
              <a:gd name="T14" fmla="*/ 2147483646 w 99"/>
              <a:gd name="T15" fmla="*/ 2147483646 h 189"/>
              <a:gd name="T16" fmla="*/ 2147483646 w 99"/>
              <a:gd name="T17" fmla="*/ 2147483646 h 189"/>
              <a:gd name="T18" fmla="*/ 2147483646 w 99"/>
              <a:gd name="T19" fmla="*/ 2147483646 h 189"/>
              <a:gd name="T20" fmla="*/ 2147483646 w 99"/>
              <a:gd name="T21" fmla="*/ 2147483646 h 189"/>
              <a:gd name="T22" fmla="*/ 2147483646 w 99"/>
              <a:gd name="T23" fmla="*/ 2147483646 h 189"/>
              <a:gd name="T24" fmla="*/ 2147483646 w 99"/>
              <a:gd name="T25" fmla="*/ 2147483646 h 189"/>
              <a:gd name="T26" fmla="*/ 2147483646 w 99"/>
              <a:gd name="T27" fmla="*/ 2147483646 h 189"/>
              <a:gd name="T28" fmla="*/ 2147483646 w 99"/>
              <a:gd name="T29" fmla="*/ 2147483646 h 189"/>
              <a:gd name="T30" fmla="*/ 2147483646 w 99"/>
              <a:gd name="T31" fmla="*/ 2147483646 h 189"/>
              <a:gd name="T32" fmla="*/ 2147483646 w 99"/>
              <a:gd name="T33" fmla="*/ 2147483646 h 189"/>
              <a:gd name="T34" fmla="*/ 2147483646 w 99"/>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9" h="189">
                <a:moveTo>
                  <a:pt x="99" y="0"/>
                </a:moveTo>
                <a:cubicBezTo>
                  <a:pt x="98" y="0"/>
                  <a:pt x="98" y="0"/>
                  <a:pt x="98" y="0"/>
                </a:cubicBezTo>
                <a:cubicBezTo>
                  <a:pt x="95" y="14"/>
                  <a:pt x="87" y="26"/>
                  <a:pt x="76" y="39"/>
                </a:cubicBezTo>
                <a:cubicBezTo>
                  <a:pt x="56" y="62"/>
                  <a:pt x="47" y="73"/>
                  <a:pt x="47" y="73"/>
                </a:cubicBezTo>
                <a:cubicBezTo>
                  <a:pt x="47" y="73"/>
                  <a:pt x="38" y="83"/>
                  <a:pt x="20" y="109"/>
                </a:cubicBezTo>
                <a:cubicBezTo>
                  <a:pt x="14" y="117"/>
                  <a:pt x="10" y="125"/>
                  <a:pt x="7" y="133"/>
                </a:cubicBezTo>
                <a:cubicBezTo>
                  <a:pt x="7" y="134"/>
                  <a:pt x="7" y="134"/>
                  <a:pt x="7" y="134"/>
                </a:cubicBezTo>
                <a:cubicBezTo>
                  <a:pt x="7" y="134"/>
                  <a:pt x="7" y="134"/>
                  <a:pt x="7" y="134"/>
                </a:cubicBezTo>
                <a:cubicBezTo>
                  <a:pt x="1" y="152"/>
                  <a:pt x="1" y="171"/>
                  <a:pt x="7" y="189"/>
                </a:cubicBezTo>
                <a:cubicBezTo>
                  <a:pt x="8" y="187"/>
                  <a:pt x="8" y="187"/>
                  <a:pt x="8" y="187"/>
                </a:cubicBezTo>
                <a:cubicBezTo>
                  <a:pt x="0" y="160"/>
                  <a:pt x="4" y="134"/>
                  <a:pt x="21" y="110"/>
                </a:cubicBezTo>
                <a:cubicBezTo>
                  <a:pt x="39" y="84"/>
                  <a:pt x="48" y="74"/>
                  <a:pt x="48" y="74"/>
                </a:cubicBezTo>
                <a:cubicBezTo>
                  <a:pt x="48" y="74"/>
                  <a:pt x="57" y="63"/>
                  <a:pt x="77" y="40"/>
                </a:cubicBezTo>
                <a:cubicBezTo>
                  <a:pt x="83" y="33"/>
                  <a:pt x="88" y="26"/>
                  <a:pt x="92" y="18"/>
                </a:cubicBezTo>
                <a:cubicBezTo>
                  <a:pt x="92" y="16"/>
                  <a:pt x="92" y="16"/>
                  <a:pt x="92" y="16"/>
                </a:cubicBezTo>
                <a:cubicBezTo>
                  <a:pt x="93" y="16"/>
                  <a:pt x="93" y="16"/>
                  <a:pt x="93" y="16"/>
                </a:cubicBezTo>
                <a:cubicBezTo>
                  <a:pt x="93" y="16"/>
                  <a:pt x="93" y="16"/>
                  <a:pt x="93" y="16"/>
                </a:cubicBezTo>
                <a:cubicBezTo>
                  <a:pt x="96" y="11"/>
                  <a:pt x="98" y="6"/>
                  <a:pt x="99"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82" name="MH_Other_172"/>
          <p:cNvSpPr>
            <a:spLocks/>
          </p:cNvSpPr>
          <p:nvPr>
            <p:custDataLst>
              <p:tags r:id="rId172"/>
            </p:custDataLst>
          </p:nvPr>
        </p:nvSpPr>
        <p:spPr bwMode="auto">
          <a:xfrm>
            <a:off x="4953000" y="3921596"/>
            <a:ext cx="0" cy="1588"/>
          </a:xfrm>
          <a:custGeom>
            <a:avLst/>
            <a:gdLst>
              <a:gd name="T0" fmla="*/ 0 w 2"/>
              <a:gd name="T1" fmla="*/ 0 h 5"/>
              <a:gd name="T2" fmla="*/ 0 w 2"/>
              <a:gd name="T3" fmla="*/ 179346497 h 5"/>
              <a:gd name="T4" fmla="*/ 178 w 2"/>
              <a:gd name="T5" fmla="*/ 0 h 5"/>
              <a:gd name="T6" fmla="*/ 178 w 2"/>
              <a:gd name="T7" fmla="*/ 0 h 5"/>
              <a:gd name="T8" fmla="*/ 0 w 2"/>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5">
                <a:moveTo>
                  <a:pt x="0" y="0"/>
                </a:moveTo>
                <a:lnTo>
                  <a:pt x="0" y="5"/>
                </a:lnTo>
                <a:lnTo>
                  <a:pt x="2" y="0"/>
                </a:ln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83" name="MH_Other_173"/>
          <p:cNvSpPr>
            <a:spLocks/>
          </p:cNvSpPr>
          <p:nvPr>
            <p:custDataLst>
              <p:tags r:id="rId173"/>
            </p:custDataLst>
          </p:nvPr>
        </p:nvSpPr>
        <p:spPr bwMode="auto">
          <a:xfrm>
            <a:off x="4881563" y="4064471"/>
            <a:ext cx="0" cy="1588"/>
          </a:xfrm>
          <a:custGeom>
            <a:avLst/>
            <a:gdLst>
              <a:gd name="T0" fmla="*/ 178 w 2"/>
              <a:gd name="T1" fmla="*/ 179346497 h 5"/>
              <a:gd name="T2" fmla="*/ 178 w 2"/>
              <a:gd name="T3" fmla="*/ 0 h 5"/>
              <a:gd name="T4" fmla="*/ 0 w 2"/>
              <a:gd name="T5" fmla="*/ 179346497 h 5"/>
              <a:gd name="T6" fmla="*/ 0 w 2"/>
              <a:gd name="T7" fmla="*/ 179346497 h 5"/>
              <a:gd name="T8" fmla="*/ 178 w 2"/>
              <a:gd name="T9" fmla="*/ 179346497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5">
                <a:moveTo>
                  <a:pt x="2" y="5"/>
                </a:moveTo>
                <a:lnTo>
                  <a:pt x="2" y="0"/>
                </a:lnTo>
                <a:lnTo>
                  <a:pt x="0" y="5"/>
                </a:lnTo>
                <a:lnTo>
                  <a:pt x="2" y="5"/>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84" name="MH_Other_174"/>
          <p:cNvSpPr>
            <a:spLocks/>
          </p:cNvSpPr>
          <p:nvPr>
            <p:custDataLst>
              <p:tags r:id="rId174"/>
            </p:custDataLst>
          </p:nvPr>
        </p:nvSpPr>
        <p:spPr bwMode="auto">
          <a:xfrm>
            <a:off x="4875214" y="3904135"/>
            <a:ext cx="66675" cy="117475"/>
          </a:xfrm>
          <a:custGeom>
            <a:avLst/>
            <a:gdLst>
              <a:gd name="T0" fmla="*/ 2147483646 w 79"/>
              <a:gd name="T1" fmla="*/ 2147483646 h 140"/>
              <a:gd name="T2" fmla="*/ 2147483646 w 79"/>
              <a:gd name="T3" fmla="*/ 2147483646 h 140"/>
              <a:gd name="T4" fmla="*/ 2147483646 w 79"/>
              <a:gd name="T5" fmla="*/ 0 h 140"/>
              <a:gd name="T6" fmla="*/ 2147483646 w 79"/>
              <a:gd name="T7" fmla="*/ 0 h 140"/>
              <a:gd name="T8" fmla="*/ 2147483646 w 79"/>
              <a:gd name="T9" fmla="*/ 2147483646 h 140"/>
              <a:gd name="T10" fmla="*/ 2147483646 w 79"/>
              <a:gd name="T11" fmla="*/ 2147483646 h 140"/>
              <a:gd name="T12" fmla="*/ 2147483646 w 79"/>
              <a:gd name="T13" fmla="*/ 2147483646 h 140"/>
              <a:gd name="T14" fmla="*/ 2147483646 w 79"/>
              <a:gd name="T15" fmla="*/ 2147483646 h 140"/>
              <a:gd name="T16" fmla="*/ 2147483646 w 79"/>
              <a:gd name="T17" fmla="*/ 2147483646 h 140"/>
              <a:gd name="T18" fmla="*/ 2147483646 w 79"/>
              <a:gd name="T19" fmla="*/ 2147483646 h 140"/>
              <a:gd name="T20" fmla="*/ 2147483646 w 79"/>
              <a:gd name="T21" fmla="*/ 2147483646 h 140"/>
              <a:gd name="T22" fmla="*/ 2147483646 w 79"/>
              <a:gd name="T23" fmla="*/ 2147483646 h 140"/>
              <a:gd name="T24" fmla="*/ 2147483646 w 79"/>
              <a:gd name="T25" fmla="*/ 2147483646 h 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 h="140">
                <a:moveTo>
                  <a:pt x="25" y="60"/>
                </a:moveTo>
                <a:cubicBezTo>
                  <a:pt x="44" y="35"/>
                  <a:pt x="54" y="26"/>
                  <a:pt x="54" y="26"/>
                </a:cubicBezTo>
                <a:cubicBezTo>
                  <a:pt x="79" y="0"/>
                  <a:pt x="79" y="0"/>
                  <a:pt x="79" y="0"/>
                </a:cubicBezTo>
                <a:cubicBezTo>
                  <a:pt x="77" y="0"/>
                  <a:pt x="77" y="0"/>
                  <a:pt x="77" y="0"/>
                </a:cubicBezTo>
                <a:cubicBezTo>
                  <a:pt x="53" y="25"/>
                  <a:pt x="53" y="25"/>
                  <a:pt x="53" y="25"/>
                </a:cubicBezTo>
                <a:cubicBezTo>
                  <a:pt x="53" y="25"/>
                  <a:pt x="43" y="34"/>
                  <a:pt x="24" y="59"/>
                </a:cubicBezTo>
                <a:cubicBezTo>
                  <a:pt x="18" y="67"/>
                  <a:pt x="13" y="75"/>
                  <a:pt x="10" y="83"/>
                </a:cubicBezTo>
                <a:cubicBezTo>
                  <a:pt x="10" y="83"/>
                  <a:pt x="10" y="83"/>
                  <a:pt x="10" y="84"/>
                </a:cubicBezTo>
                <a:cubicBezTo>
                  <a:pt x="9" y="84"/>
                  <a:pt x="9" y="84"/>
                  <a:pt x="9" y="84"/>
                </a:cubicBezTo>
                <a:cubicBezTo>
                  <a:pt x="2" y="101"/>
                  <a:pt x="2" y="121"/>
                  <a:pt x="7" y="140"/>
                </a:cubicBezTo>
                <a:cubicBezTo>
                  <a:pt x="7" y="138"/>
                  <a:pt x="7" y="138"/>
                  <a:pt x="7" y="138"/>
                </a:cubicBezTo>
                <a:cubicBezTo>
                  <a:pt x="7" y="137"/>
                  <a:pt x="7" y="137"/>
                  <a:pt x="7" y="137"/>
                </a:cubicBezTo>
                <a:cubicBezTo>
                  <a:pt x="0" y="109"/>
                  <a:pt x="6" y="84"/>
                  <a:pt x="25" y="6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85" name="MH_Other_175"/>
          <p:cNvSpPr>
            <a:spLocks/>
          </p:cNvSpPr>
          <p:nvPr>
            <p:custDataLst>
              <p:tags r:id="rId175"/>
            </p:custDataLst>
          </p:nvPr>
        </p:nvSpPr>
        <p:spPr bwMode="auto">
          <a:xfrm>
            <a:off x="4881563" y="4020021"/>
            <a:ext cx="0" cy="0"/>
          </a:xfrm>
          <a:custGeom>
            <a:avLst/>
            <a:gdLst>
              <a:gd name="T0" fmla="*/ 0 h 1"/>
              <a:gd name="T1" fmla="*/ 711 h 1"/>
              <a:gd name="T2" fmla="*/ 711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86" name="MH_Other_176"/>
          <p:cNvSpPr>
            <a:spLocks/>
          </p:cNvSpPr>
          <p:nvPr>
            <p:custDataLst>
              <p:tags r:id="rId176"/>
            </p:custDataLst>
          </p:nvPr>
        </p:nvSpPr>
        <p:spPr bwMode="auto">
          <a:xfrm>
            <a:off x="4879975" y="3897785"/>
            <a:ext cx="31750" cy="77787"/>
          </a:xfrm>
          <a:custGeom>
            <a:avLst/>
            <a:gdLst>
              <a:gd name="T0" fmla="*/ 2147483646 w 39"/>
              <a:gd name="T1" fmla="*/ 2147483646 h 91"/>
              <a:gd name="T2" fmla="*/ 2147483646 w 39"/>
              <a:gd name="T3" fmla="*/ 613777041 h 91"/>
              <a:gd name="T4" fmla="*/ 2147483646 w 39"/>
              <a:gd name="T5" fmla="*/ 0 h 91"/>
              <a:gd name="T6" fmla="*/ 2147483646 w 39"/>
              <a:gd name="T7" fmla="*/ 2147483646 h 91"/>
              <a:gd name="T8" fmla="*/ 2147483646 w 39"/>
              <a:gd name="T9" fmla="*/ 2147483646 h 91"/>
              <a:gd name="T10" fmla="*/ 2147483646 w 39"/>
              <a:gd name="T11" fmla="*/ 2147483646 h 91"/>
              <a:gd name="T12" fmla="*/ 2147483646 w 39"/>
              <a:gd name="T13" fmla="*/ 2147483646 h 91"/>
              <a:gd name="T14" fmla="*/ 2147483646 w 39"/>
              <a:gd name="T15" fmla="*/ 2147483646 h 91"/>
              <a:gd name="T16" fmla="*/ 2147483646 w 39"/>
              <a:gd name="T17" fmla="*/ 2147483646 h 91"/>
              <a:gd name="T18" fmla="*/ 2147483646 w 39"/>
              <a:gd name="T19" fmla="*/ 2147483646 h 91"/>
              <a:gd name="T20" fmla="*/ 2147483646 w 39"/>
              <a:gd name="T21" fmla="*/ 2147483646 h 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 h="91">
                <a:moveTo>
                  <a:pt x="27" y="14"/>
                </a:moveTo>
                <a:cubicBezTo>
                  <a:pt x="31" y="9"/>
                  <a:pt x="35" y="4"/>
                  <a:pt x="39" y="1"/>
                </a:cubicBezTo>
                <a:cubicBezTo>
                  <a:pt x="38" y="0"/>
                  <a:pt x="38" y="0"/>
                  <a:pt x="38" y="0"/>
                </a:cubicBezTo>
                <a:cubicBezTo>
                  <a:pt x="34" y="4"/>
                  <a:pt x="30" y="8"/>
                  <a:pt x="26" y="13"/>
                </a:cubicBezTo>
                <a:cubicBezTo>
                  <a:pt x="19" y="20"/>
                  <a:pt x="14" y="28"/>
                  <a:pt x="10" y="36"/>
                </a:cubicBezTo>
                <a:cubicBezTo>
                  <a:pt x="10" y="39"/>
                  <a:pt x="10" y="39"/>
                  <a:pt x="10" y="39"/>
                </a:cubicBezTo>
                <a:cubicBezTo>
                  <a:pt x="9" y="39"/>
                  <a:pt x="9" y="39"/>
                  <a:pt x="9" y="39"/>
                </a:cubicBezTo>
                <a:cubicBezTo>
                  <a:pt x="2" y="55"/>
                  <a:pt x="0" y="73"/>
                  <a:pt x="4" y="91"/>
                </a:cubicBezTo>
                <a:cubicBezTo>
                  <a:pt x="4" y="91"/>
                  <a:pt x="4" y="91"/>
                  <a:pt x="4" y="91"/>
                </a:cubicBezTo>
                <a:cubicBezTo>
                  <a:pt x="5" y="90"/>
                  <a:pt x="5" y="90"/>
                  <a:pt x="5" y="90"/>
                </a:cubicBezTo>
                <a:cubicBezTo>
                  <a:pt x="0" y="62"/>
                  <a:pt x="7" y="36"/>
                  <a:pt x="27" y="14"/>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87" name="MH_Other_177"/>
          <p:cNvSpPr>
            <a:spLocks/>
          </p:cNvSpPr>
          <p:nvPr>
            <p:custDataLst>
              <p:tags r:id="rId177"/>
            </p:custDataLst>
          </p:nvPr>
        </p:nvSpPr>
        <p:spPr bwMode="auto">
          <a:xfrm>
            <a:off x="4883150" y="3973985"/>
            <a:ext cx="0" cy="1587"/>
          </a:xfrm>
          <a:custGeom>
            <a:avLst/>
            <a:gdLst>
              <a:gd name="T0" fmla="*/ 1067 w 1"/>
              <a:gd name="T1" fmla="*/ 0 h 1"/>
              <a:gd name="T2" fmla="*/ 0 w 1"/>
              <a:gd name="T3" fmla="*/ 1790702559 h 1"/>
              <a:gd name="T4" fmla="*/ 1067 w 1"/>
              <a:gd name="T5" fmla="*/ 1790702559 h 1"/>
              <a:gd name="T6" fmla="*/ 1067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0" y="1"/>
                  <a:pt x="0" y="1"/>
                  <a:pt x="0" y="1"/>
                </a:cubicBezTo>
                <a:cubicBezTo>
                  <a:pt x="1" y="1"/>
                  <a:pt x="1" y="1"/>
                  <a:pt x="1" y="1"/>
                </a:cubicBezTo>
                <a:cubicBezTo>
                  <a:pt x="1" y="0"/>
                  <a:pt x="1" y="0"/>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88" name="MH_Other_178"/>
          <p:cNvSpPr>
            <a:spLocks/>
          </p:cNvSpPr>
          <p:nvPr>
            <p:custDataLst>
              <p:tags r:id="rId178"/>
            </p:custDataLst>
          </p:nvPr>
        </p:nvSpPr>
        <p:spPr bwMode="auto">
          <a:xfrm>
            <a:off x="4884738" y="3894609"/>
            <a:ext cx="6350" cy="36512"/>
          </a:xfrm>
          <a:custGeom>
            <a:avLst/>
            <a:gdLst>
              <a:gd name="T0" fmla="*/ 2147483646 w 8"/>
              <a:gd name="T1" fmla="*/ 0 h 43"/>
              <a:gd name="T2" fmla="*/ 2147483646 w 8"/>
              <a:gd name="T3" fmla="*/ 0 h 43"/>
              <a:gd name="T4" fmla="*/ 2147483646 w 8"/>
              <a:gd name="T5" fmla="*/ 0 h 43"/>
              <a:gd name="T6" fmla="*/ 1064136175 w 8"/>
              <a:gd name="T7" fmla="*/ 2147483646 h 43"/>
              <a:gd name="T8" fmla="*/ 1595889144 w 8"/>
              <a:gd name="T9" fmla="*/ 2147483646 h 43"/>
              <a:gd name="T10" fmla="*/ 2147483646 w 8"/>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3">
                <a:moveTo>
                  <a:pt x="8" y="0"/>
                </a:moveTo>
                <a:cubicBezTo>
                  <a:pt x="7" y="0"/>
                  <a:pt x="7" y="0"/>
                  <a:pt x="7" y="0"/>
                </a:cubicBezTo>
                <a:cubicBezTo>
                  <a:pt x="7" y="0"/>
                  <a:pt x="7" y="0"/>
                  <a:pt x="7" y="0"/>
                </a:cubicBezTo>
                <a:cubicBezTo>
                  <a:pt x="2" y="13"/>
                  <a:pt x="0" y="28"/>
                  <a:pt x="2" y="43"/>
                </a:cubicBezTo>
                <a:cubicBezTo>
                  <a:pt x="3" y="40"/>
                  <a:pt x="3" y="40"/>
                  <a:pt x="3" y="40"/>
                </a:cubicBezTo>
                <a:cubicBezTo>
                  <a:pt x="2" y="26"/>
                  <a:pt x="3" y="13"/>
                  <a:pt x="8"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89" name="MH_Other_179"/>
          <p:cNvSpPr>
            <a:spLocks/>
          </p:cNvSpPr>
          <p:nvPr>
            <p:custDataLst>
              <p:tags r:id="rId179"/>
            </p:custDataLst>
          </p:nvPr>
        </p:nvSpPr>
        <p:spPr bwMode="auto">
          <a:xfrm>
            <a:off x="4886325" y="3929535"/>
            <a:ext cx="1588" cy="1587"/>
          </a:xfrm>
          <a:custGeom>
            <a:avLst/>
            <a:gdLst>
              <a:gd name="T0" fmla="*/ 448239996 w 2"/>
              <a:gd name="T1" fmla="*/ 127933058 h 7"/>
              <a:gd name="T2" fmla="*/ 448239996 w 2"/>
              <a:gd name="T3" fmla="*/ 0 h 7"/>
              <a:gd name="T4" fmla="*/ 0 w 2"/>
              <a:gd name="T5" fmla="*/ 127933058 h 7"/>
              <a:gd name="T6" fmla="*/ 448239996 w 2"/>
              <a:gd name="T7" fmla="*/ 127933058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7">
                <a:moveTo>
                  <a:pt x="2" y="7"/>
                </a:moveTo>
                <a:lnTo>
                  <a:pt x="2" y="0"/>
                </a:lnTo>
                <a:lnTo>
                  <a:pt x="0" y="7"/>
                </a:lnTo>
                <a:lnTo>
                  <a:pt x="2" y="7"/>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90" name="MH_Other_180"/>
          <p:cNvSpPr>
            <a:spLocks/>
          </p:cNvSpPr>
          <p:nvPr>
            <p:custDataLst>
              <p:tags r:id="rId180"/>
            </p:custDataLst>
          </p:nvPr>
        </p:nvSpPr>
        <p:spPr bwMode="auto">
          <a:xfrm>
            <a:off x="4951414" y="4127971"/>
            <a:ext cx="7937" cy="26988"/>
          </a:xfrm>
          <a:custGeom>
            <a:avLst/>
            <a:gdLst>
              <a:gd name="T0" fmla="*/ 2147483646 w 10"/>
              <a:gd name="T1" fmla="*/ 2147483646 h 32"/>
              <a:gd name="T2" fmla="*/ 2147483646 w 10"/>
              <a:gd name="T3" fmla="*/ 2147483646 h 32"/>
              <a:gd name="T4" fmla="*/ 2147483646 w 10"/>
              <a:gd name="T5" fmla="*/ 2147483646 h 32"/>
              <a:gd name="T6" fmla="*/ 2147483646 w 10"/>
              <a:gd name="T7" fmla="*/ 2147483646 h 32"/>
              <a:gd name="T8" fmla="*/ 2147483646 w 10"/>
              <a:gd name="T9" fmla="*/ 2147483646 h 32"/>
              <a:gd name="T10" fmla="*/ 537355536 w 10"/>
              <a:gd name="T11" fmla="*/ 0 h 32"/>
              <a:gd name="T12" fmla="*/ 537355536 w 10"/>
              <a:gd name="T13" fmla="*/ 1185705973 h 32"/>
              <a:gd name="T14" fmla="*/ 0 w 10"/>
              <a:gd name="T15" fmla="*/ 1778203898 h 32"/>
              <a:gd name="T16" fmla="*/ 2147483646 w 10"/>
              <a:gd name="T17" fmla="*/ 2147483646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32">
                <a:moveTo>
                  <a:pt x="8" y="32"/>
                </a:moveTo>
                <a:cubicBezTo>
                  <a:pt x="8" y="32"/>
                  <a:pt x="8" y="32"/>
                  <a:pt x="8" y="32"/>
                </a:cubicBezTo>
                <a:cubicBezTo>
                  <a:pt x="9" y="31"/>
                  <a:pt x="9" y="31"/>
                  <a:pt x="9" y="31"/>
                </a:cubicBezTo>
                <a:cubicBezTo>
                  <a:pt x="10" y="31"/>
                  <a:pt x="10" y="31"/>
                  <a:pt x="10" y="31"/>
                </a:cubicBezTo>
                <a:cubicBezTo>
                  <a:pt x="9" y="29"/>
                  <a:pt x="9" y="27"/>
                  <a:pt x="9" y="25"/>
                </a:cubicBezTo>
                <a:cubicBezTo>
                  <a:pt x="7" y="17"/>
                  <a:pt x="4" y="8"/>
                  <a:pt x="1" y="0"/>
                </a:cubicBezTo>
                <a:cubicBezTo>
                  <a:pt x="1" y="2"/>
                  <a:pt x="1" y="2"/>
                  <a:pt x="1" y="2"/>
                </a:cubicBezTo>
                <a:cubicBezTo>
                  <a:pt x="0" y="2"/>
                  <a:pt x="0" y="3"/>
                  <a:pt x="0" y="3"/>
                </a:cubicBezTo>
                <a:cubicBezTo>
                  <a:pt x="5" y="13"/>
                  <a:pt x="7" y="22"/>
                  <a:pt x="8" y="3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91" name="MH_Other_181"/>
          <p:cNvSpPr>
            <a:spLocks/>
          </p:cNvSpPr>
          <p:nvPr>
            <p:custDataLst>
              <p:tags r:id="rId181"/>
            </p:custDataLst>
          </p:nvPr>
        </p:nvSpPr>
        <p:spPr bwMode="auto">
          <a:xfrm>
            <a:off x="4940300" y="4086696"/>
            <a:ext cx="14288" cy="71438"/>
          </a:xfrm>
          <a:custGeom>
            <a:avLst/>
            <a:gdLst>
              <a:gd name="T0" fmla="*/ 2147483646 w 17"/>
              <a:gd name="T1" fmla="*/ 2147483646 h 85"/>
              <a:gd name="T2" fmla="*/ 0 w 17"/>
              <a:gd name="T3" fmla="*/ 2147483646 h 85"/>
              <a:gd name="T4" fmla="*/ 1181791577 w 17"/>
              <a:gd name="T5" fmla="*/ 2147483646 h 85"/>
              <a:gd name="T6" fmla="*/ 2147483646 w 17"/>
              <a:gd name="T7" fmla="*/ 2147483646 h 85"/>
              <a:gd name="T8" fmla="*/ 2147483646 w 17"/>
              <a:gd name="T9" fmla="*/ 2147483646 h 85"/>
              <a:gd name="T10" fmla="*/ 2147483646 w 17"/>
              <a:gd name="T11" fmla="*/ 2147483646 h 85"/>
              <a:gd name="T12" fmla="*/ 2147483646 w 17"/>
              <a:gd name="T13" fmla="*/ 2147483646 h 85"/>
              <a:gd name="T14" fmla="*/ 2147483646 w 17"/>
              <a:gd name="T15" fmla="*/ 2147483646 h 85"/>
              <a:gd name="T16" fmla="*/ 2147483646 w 17"/>
              <a:gd name="T17" fmla="*/ 0 h 85"/>
              <a:gd name="T18" fmla="*/ 2147483646 w 17"/>
              <a:gd name="T19" fmla="*/ 594041428 h 85"/>
              <a:gd name="T20" fmla="*/ 2147483646 w 17"/>
              <a:gd name="T21" fmla="*/ 1187376881 h 85"/>
              <a:gd name="T22" fmla="*/ 2147483646 w 17"/>
              <a:gd name="T23" fmla="*/ 2147483646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85">
                <a:moveTo>
                  <a:pt x="4" y="76"/>
                </a:moveTo>
                <a:cubicBezTo>
                  <a:pt x="0" y="85"/>
                  <a:pt x="0" y="85"/>
                  <a:pt x="0" y="85"/>
                </a:cubicBezTo>
                <a:cubicBezTo>
                  <a:pt x="2" y="84"/>
                  <a:pt x="2" y="84"/>
                  <a:pt x="2" y="84"/>
                </a:cubicBezTo>
                <a:cubicBezTo>
                  <a:pt x="5" y="76"/>
                  <a:pt x="5" y="76"/>
                  <a:pt x="5" y="76"/>
                </a:cubicBezTo>
                <a:cubicBezTo>
                  <a:pt x="9" y="68"/>
                  <a:pt x="12" y="60"/>
                  <a:pt x="13" y="52"/>
                </a:cubicBezTo>
                <a:cubicBezTo>
                  <a:pt x="13" y="51"/>
                  <a:pt x="13" y="51"/>
                  <a:pt x="13" y="51"/>
                </a:cubicBezTo>
                <a:cubicBezTo>
                  <a:pt x="14" y="51"/>
                  <a:pt x="14" y="51"/>
                  <a:pt x="14" y="51"/>
                </a:cubicBezTo>
                <a:cubicBezTo>
                  <a:pt x="15" y="42"/>
                  <a:pt x="16" y="34"/>
                  <a:pt x="15" y="25"/>
                </a:cubicBezTo>
                <a:cubicBezTo>
                  <a:pt x="14" y="17"/>
                  <a:pt x="11" y="8"/>
                  <a:pt x="8" y="0"/>
                </a:cubicBezTo>
                <a:cubicBezTo>
                  <a:pt x="8" y="1"/>
                  <a:pt x="8" y="1"/>
                  <a:pt x="8" y="1"/>
                </a:cubicBezTo>
                <a:cubicBezTo>
                  <a:pt x="8" y="2"/>
                  <a:pt x="8" y="2"/>
                  <a:pt x="8" y="2"/>
                </a:cubicBezTo>
                <a:cubicBezTo>
                  <a:pt x="17" y="27"/>
                  <a:pt x="16" y="50"/>
                  <a:pt x="4" y="7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92" name="MH_Other_182"/>
          <p:cNvSpPr>
            <a:spLocks/>
          </p:cNvSpPr>
          <p:nvPr>
            <p:custDataLst>
              <p:tags r:id="rId182"/>
            </p:custDataLst>
          </p:nvPr>
        </p:nvSpPr>
        <p:spPr bwMode="auto">
          <a:xfrm>
            <a:off x="4951413" y="4129559"/>
            <a:ext cx="0" cy="0"/>
          </a:xfrm>
          <a:custGeom>
            <a:avLst/>
            <a:gdLst>
              <a:gd name="T0" fmla="*/ 0 w 1"/>
              <a:gd name="T1" fmla="*/ 1067 h 1"/>
              <a:gd name="T2" fmla="*/ 711 w 1"/>
              <a:gd name="T3" fmla="*/ 0 h 1"/>
              <a:gd name="T4" fmla="*/ 0 w 1"/>
              <a:gd name="T5" fmla="*/ 0 h 1"/>
              <a:gd name="T6" fmla="*/ 0 w 1"/>
              <a:gd name="T7" fmla="*/ 1067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0" y="1"/>
                  <a:pt x="0" y="0"/>
                  <a:pt x="1" y="0"/>
                </a:cubicBezTo>
                <a:cubicBezTo>
                  <a:pt x="0" y="0"/>
                  <a:pt x="0" y="0"/>
                  <a:pt x="0" y="0"/>
                </a:cubicBezTo>
                <a:lnTo>
                  <a:pt x="0"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93" name="MH_Other_183"/>
          <p:cNvSpPr>
            <a:spLocks/>
          </p:cNvSpPr>
          <p:nvPr>
            <p:custDataLst>
              <p:tags r:id="rId183"/>
            </p:custDataLst>
          </p:nvPr>
        </p:nvSpPr>
        <p:spPr bwMode="auto">
          <a:xfrm>
            <a:off x="4911725" y="4045422"/>
            <a:ext cx="39688" cy="117475"/>
          </a:xfrm>
          <a:custGeom>
            <a:avLst/>
            <a:gdLst>
              <a:gd name="T0" fmla="*/ 2147483646 w 47"/>
              <a:gd name="T1" fmla="*/ 2147483646 h 140"/>
              <a:gd name="T2" fmla="*/ 2147483646 w 47"/>
              <a:gd name="T3" fmla="*/ 2147483646 h 140"/>
              <a:gd name="T4" fmla="*/ 0 w 47"/>
              <a:gd name="T5" fmla="*/ 2147483646 h 140"/>
              <a:gd name="T6" fmla="*/ 598965385 w 47"/>
              <a:gd name="T7" fmla="*/ 2147483646 h 140"/>
              <a:gd name="T8" fmla="*/ 2147483646 w 47"/>
              <a:gd name="T9" fmla="*/ 2147483646 h 140"/>
              <a:gd name="T10" fmla="*/ 2147483646 w 47"/>
              <a:gd name="T11" fmla="*/ 2147483646 h 140"/>
              <a:gd name="T12" fmla="*/ 2147483646 w 47"/>
              <a:gd name="T13" fmla="*/ 2147483646 h 140"/>
              <a:gd name="T14" fmla="*/ 2147483646 w 47"/>
              <a:gd name="T15" fmla="*/ 2147483646 h 140"/>
              <a:gd name="T16" fmla="*/ 2147483646 w 47"/>
              <a:gd name="T17" fmla="*/ 2147483646 h 140"/>
              <a:gd name="T18" fmla="*/ 2147483646 w 47"/>
              <a:gd name="T19" fmla="*/ 2147483646 h 140"/>
              <a:gd name="T20" fmla="*/ 2147483646 w 47"/>
              <a:gd name="T21" fmla="*/ 0 h 140"/>
              <a:gd name="T22" fmla="*/ 2147483646 w 47"/>
              <a:gd name="T23" fmla="*/ 1775742031 h 140"/>
              <a:gd name="T24" fmla="*/ 2147483646 w 47"/>
              <a:gd name="T25" fmla="*/ 2147483646 h 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7" h="140">
                <a:moveTo>
                  <a:pt x="31" y="75"/>
                </a:moveTo>
                <a:cubicBezTo>
                  <a:pt x="17" y="102"/>
                  <a:pt x="11" y="114"/>
                  <a:pt x="11" y="114"/>
                </a:cubicBezTo>
                <a:cubicBezTo>
                  <a:pt x="11" y="115"/>
                  <a:pt x="7" y="122"/>
                  <a:pt x="0" y="140"/>
                </a:cubicBezTo>
                <a:cubicBezTo>
                  <a:pt x="1" y="140"/>
                  <a:pt x="1" y="140"/>
                  <a:pt x="1" y="140"/>
                </a:cubicBezTo>
                <a:cubicBezTo>
                  <a:pt x="8" y="122"/>
                  <a:pt x="12" y="115"/>
                  <a:pt x="12" y="115"/>
                </a:cubicBezTo>
                <a:cubicBezTo>
                  <a:pt x="12" y="115"/>
                  <a:pt x="18" y="103"/>
                  <a:pt x="32" y="75"/>
                </a:cubicBezTo>
                <a:cubicBezTo>
                  <a:pt x="36" y="67"/>
                  <a:pt x="40" y="59"/>
                  <a:pt x="42" y="51"/>
                </a:cubicBezTo>
                <a:cubicBezTo>
                  <a:pt x="41" y="51"/>
                  <a:pt x="41" y="51"/>
                  <a:pt x="41" y="51"/>
                </a:cubicBezTo>
                <a:cubicBezTo>
                  <a:pt x="42" y="50"/>
                  <a:pt x="42" y="50"/>
                  <a:pt x="42" y="50"/>
                </a:cubicBezTo>
                <a:cubicBezTo>
                  <a:pt x="44" y="42"/>
                  <a:pt x="45" y="33"/>
                  <a:pt x="44" y="25"/>
                </a:cubicBezTo>
                <a:cubicBezTo>
                  <a:pt x="44" y="17"/>
                  <a:pt x="43" y="9"/>
                  <a:pt x="40" y="0"/>
                </a:cubicBezTo>
                <a:cubicBezTo>
                  <a:pt x="39" y="3"/>
                  <a:pt x="39" y="3"/>
                  <a:pt x="39" y="3"/>
                </a:cubicBezTo>
                <a:cubicBezTo>
                  <a:pt x="47" y="27"/>
                  <a:pt x="44" y="49"/>
                  <a:pt x="31" y="75"/>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94" name="MH_Other_184"/>
          <p:cNvSpPr>
            <a:spLocks/>
          </p:cNvSpPr>
          <p:nvPr>
            <p:custDataLst>
              <p:tags r:id="rId184"/>
            </p:custDataLst>
          </p:nvPr>
        </p:nvSpPr>
        <p:spPr bwMode="auto">
          <a:xfrm>
            <a:off x="4945064" y="4086696"/>
            <a:ext cx="1587" cy="1588"/>
          </a:xfrm>
          <a:custGeom>
            <a:avLst/>
            <a:gdLst>
              <a:gd name="T0" fmla="*/ 1790702559 w 1"/>
              <a:gd name="T1" fmla="*/ 1792959984 h 1"/>
              <a:gd name="T2" fmla="*/ 1790702559 w 1"/>
              <a:gd name="T3" fmla="*/ 0 h 1"/>
              <a:gd name="T4" fmla="*/ 0 w 1"/>
              <a:gd name="T5" fmla="*/ 1792959984 h 1"/>
              <a:gd name="T6" fmla="*/ 1790702559 w 1"/>
              <a:gd name="T7" fmla="*/ 1792959984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1"/>
                </a:moveTo>
                <a:cubicBezTo>
                  <a:pt x="1" y="1"/>
                  <a:pt x="1" y="1"/>
                  <a:pt x="1" y="0"/>
                </a:cubicBezTo>
                <a:cubicBezTo>
                  <a:pt x="0" y="1"/>
                  <a:pt x="0" y="1"/>
                  <a:pt x="0" y="1"/>
                </a:cubicBezTo>
                <a:lnTo>
                  <a:pt x="1"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95" name="MH_Other_185"/>
          <p:cNvSpPr>
            <a:spLocks/>
          </p:cNvSpPr>
          <p:nvPr>
            <p:custDataLst>
              <p:tags r:id="rId185"/>
            </p:custDataLst>
          </p:nvPr>
        </p:nvSpPr>
        <p:spPr bwMode="auto">
          <a:xfrm>
            <a:off x="4891089" y="4004147"/>
            <a:ext cx="58737" cy="161925"/>
          </a:xfrm>
          <a:custGeom>
            <a:avLst/>
            <a:gdLst>
              <a:gd name="T0" fmla="*/ 2147483646 w 70"/>
              <a:gd name="T1" fmla="*/ 2147483646 h 193"/>
              <a:gd name="T2" fmla="*/ 2147483646 w 70"/>
              <a:gd name="T3" fmla="*/ 2147483646 h 193"/>
              <a:gd name="T4" fmla="*/ 2147483646 w 70"/>
              <a:gd name="T5" fmla="*/ 2147483646 h 193"/>
              <a:gd name="T6" fmla="*/ 593546615 w 70"/>
              <a:gd name="T7" fmla="*/ 2147483646 h 193"/>
              <a:gd name="T8" fmla="*/ 593546615 w 70"/>
              <a:gd name="T9" fmla="*/ 2147483646 h 193"/>
              <a:gd name="T10" fmla="*/ 0 w 70"/>
              <a:gd name="T11" fmla="*/ 2147483646 h 193"/>
              <a:gd name="T12" fmla="*/ 0 w 70"/>
              <a:gd name="T13" fmla="*/ 2147483646 h 193"/>
              <a:gd name="T14" fmla="*/ 0 w 70"/>
              <a:gd name="T15" fmla="*/ 2147483646 h 193"/>
              <a:gd name="T16" fmla="*/ 593546615 w 70"/>
              <a:gd name="T17" fmla="*/ 2147483646 h 193"/>
              <a:gd name="T18" fmla="*/ 2147483646 w 70"/>
              <a:gd name="T19" fmla="*/ 2147483646 h 193"/>
              <a:gd name="T20" fmla="*/ 2147483646 w 70"/>
              <a:gd name="T21" fmla="*/ 2147483646 h 193"/>
              <a:gd name="T22" fmla="*/ 2147483646 w 70"/>
              <a:gd name="T23" fmla="*/ 2147483646 h 193"/>
              <a:gd name="T24" fmla="*/ 2147483646 w 70"/>
              <a:gd name="T25" fmla="*/ 2147483646 h 193"/>
              <a:gd name="T26" fmla="*/ 2147483646 w 70"/>
              <a:gd name="T27" fmla="*/ 2147483646 h 193"/>
              <a:gd name="T28" fmla="*/ 2147483646 w 70"/>
              <a:gd name="T29" fmla="*/ 2147483646 h 193"/>
              <a:gd name="T30" fmla="*/ 2147483646 w 70"/>
              <a:gd name="T31" fmla="*/ 2147483646 h 193"/>
              <a:gd name="T32" fmla="*/ 2147483646 w 70"/>
              <a:gd name="T33" fmla="*/ 2147483646 h 193"/>
              <a:gd name="T34" fmla="*/ 2147483646 w 70"/>
              <a:gd name="T35" fmla="*/ 0 h 193"/>
              <a:gd name="T36" fmla="*/ 2147483646 w 70"/>
              <a:gd name="T37" fmla="*/ 1182558411 h 193"/>
              <a:gd name="T38" fmla="*/ 2147483646 w 70"/>
              <a:gd name="T39" fmla="*/ 1773837197 h 193"/>
              <a:gd name="T40" fmla="*/ 2147483646 w 70"/>
              <a:gd name="T41" fmla="*/ 2147483646 h 1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0" h="193">
                <a:moveTo>
                  <a:pt x="51" y="75"/>
                </a:moveTo>
                <a:cubicBezTo>
                  <a:pt x="35" y="102"/>
                  <a:pt x="29" y="114"/>
                  <a:pt x="29" y="114"/>
                </a:cubicBezTo>
                <a:cubicBezTo>
                  <a:pt x="29" y="114"/>
                  <a:pt x="22" y="125"/>
                  <a:pt x="8" y="154"/>
                </a:cubicBezTo>
                <a:cubicBezTo>
                  <a:pt x="5" y="163"/>
                  <a:pt x="2" y="171"/>
                  <a:pt x="1" y="180"/>
                </a:cubicBezTo>
                <a:cubicBezTo>
                  <a:pt x="1" y="180"/>
                  <a:pt x="1" y="181"/>
                  <a:pt x="1" y="181"/>
                </a:cubicBezTo>
                <a:cubicBezTo>
                  <a:pt x="0" y="181"/>
                  <a:pt x="0" y="181"/>
                  <a:pt x="0" y="181"/>
                </a:cubicBezTo>
                <a:cubicBezTo>
                  <a:pt x="0" y="185"/>
                  <a:pt x="0" y="189"/>
                  <a:pt x="0" y="193"/>
                </a:cubicBezTo>
                <a:cubicBezTo>
                  <a:pt x="0" y="193"/>
                  <a:pt x="0" y="193"/>
                  <a:pt x="0" y="193"/>
                </a:cubicBezTo>
                <a:cubicBezTo>
                  <a:pt x="1" y="193"/>
                  <a:pt x="1" y="193"/>
                  <a:pt x="1" y="193"/>
                </a:cubicBezTo>
                <a:cubicBezTo>
                  <a:pt x="1" y="181"/>
                  <a:pt x="4" y="168"/>
                  <a:pt x="10" y="155"/>
                </a:cubicBezTo>
                <a:cubicBezTo>
                  <a:pt x="23" y="126"/>
                  <a:pt x="30" y="114"/>
                  <a:pt x="30" y="114"/>
                </a:cubicBezTo>
                <a:cubicBezTo>
                  <a:pt x="30" y="114"/>
                  <a:pt x="37" y="102"/>
                  <a:pt x="52" y="76"/>
                </a:cubicBezTo>
                <a:cubicBezTo>
                  <a:pt x="57" y="68"/>
                  <a:pt x="61" y="60"/>
                  <a:pt x="63" y="52"/>
                </a:cubicBezTo>
                <a:cubicBezTo>
                  <a:pt x="63" y="51"/>
                  <a:pt x="63" y="50"/>
                  <a:pt x="63" y="50"/>
                </a:cubicBezTo>
                <a:cubicBezTo>
                  <a:pt x="64" y="49"/>
                  <a:pt x="64" y="49"/>
                  <a:pt x="64" y="49"/>
                </a:cubicBezTo>
                <a:cubicBezTo>
                  <a:pt x="64" y="49"/>
                  <a:pt x="64" y="49"/>
                  <a:pt x="64" y="49"/>
                </a:cubicBezTo>
                <a:cubicBezTo>
                  <a:pt x="66" y="42"/>
                  <a:pt x="67" y="34"/>
                  <a:pt x="67" y="26"/>
                </a:cubicBezTo>
                <a:cubicBezTo>
                  <a:pt x="68" y="18"/>
                  <a:pt x="66" y="8"/>
                  <a:pt x="64" y="0"/>
                </a:cubicBezTo>
                <a:cubicBezTo>
                  <a:pt x="64" y="2"/>
                  <a:pt x="64" y="2"/>
                  <a:pt x="64" y="2"/>
                </a:cubicBezTo>
                <a:cubicBezTo>
                  <a:pt x="64" y="2"/>
                  <a:pt x="63" y="2"/>
                  <a:pt x="63" y="3"/>
                </a:cubicBezTo>
                <a:cubicBezTo>
                  <a:pt x="70" y="28"/>
                  <a:pt x="66" y="50"/>
                  <a:pt x="51" y="75"/>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96" name="MH_Other_186"/>
          <p:cNvSpPr>
            <a:spLocks/>
          </p:cNvSpPr>
          <p:nvPr>
            <p:custDataLst>
              <p:tags r:id="rId186"/>
            </p:custDataLst>
          </p:nvPr>
        </p:nvSpPr>
        <p:spPr bwMode="auto">
          <a:xfrm>
            <a:off x="4943475" y="4045421"/>
            <a:ext cx="1588" cy="1588"/>
          </a:xfrm>
          <a:custGeom>
            <a:avLst/>
            <a:gdLst>
              <a:gd name="T0" fmla="*/ 0 w 1"/>
              <a:gd name="T1" fmla="*/ 232561012 h 3"/>
              <a:gd name="T2" fmla="*/ 0 w 1"/>
              <a:gd name="T3" fmla="*/ 697402489 h 3"/>
              <a:gd name="T4" fmla="*/ 1792959984 w 1"/>
              <a:gd name="T5" fmla="*/ 0 h 3"/>
              <a:gd name="T6" fmla="*/ 1792959984 w 1"/>
              <a:gd name="T7" fmla="*/ 0 h 3"/>
              <a:gd name="T8" fmla="*/ 0 w 1"/>
              <a:gd name="T9" fmla="*/ 232561012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3">
                <a:moveTo>
                  <a:pt x="0" y="1"/>
                </a:moveTo>
                <a:cubicBezTo>
                  <a:pt x="0" y="1"/>
                  <a:pt x="0" y="2"/>
                  <a:pt x="0" y="3"/>
                </a:cubicBezTo>
                <a:cubicBezTo>
                  <a:pt x="1" y="0"/>
                  <a:pt x="1" y="0"/>
                  <a:pt x="1" y="0"/>
                </a:cubicBezTo>
                <a:cubicBezTo>
                  <a:pt x="1" y="0"/>
                  <a:pt x="1" y="0"/>
                  <a:pt x="1" y="0"/>
                </a:cubicBezTo>
                <a:lnTo>
                  <a:pt x="0"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97" name="MH_Other_187"/>
          <p:cNvSpPr>
            <a:spLocks/>
          </p:cNvSpPr>
          <p:nvPr>
            <p:custDataLst>
              <p:tags r:id="rId187"/>
            </p:custDataLst>
          </p:nvPr>
        </p:nvSpPr>
        <p:spPr bwMode="auto">
          <a:xfrm>
            <a:off x="4881563" y="3962872"/>
            <a:ext cx="69850" cy="193675"/>
          </a:xfrm>
          <a:custGeom>
            <a:avLst/>
            <a:gdLst>
              <a:gd name="T0" fmla="*/ 2147483646 w 84"/>
              <a:gd name="T1" fmla="*/ 0 h 231"/>
              <a:gd name="T2" fmla="*/ 2147483646 w 84"/>
              <a:gd name="T3" fmla="*/ 590476508 h 231"/>
              <a:gd name="T4" fmla="*/ 2147483646 w 84"/>
              <a:gd name="T5" fmla="*/ 2147483646 h 231"/>
              <a:gd name="T6" fmla="*/ 2147483646 w 84"/>
              <a:gd name="T7" fmla="*/ 2147483646 h 231"/>
              <a:gd name="T8" fmla="*/ 2147483646 w 84"/>
              <a:gd name="T9" fmla="*/ 2147483646 h 231"/>
              <a:gd name="T10" fmla="*/ 2147483646 w 84"/>
              <a:gd name="T11" fmla="*/ 2147483646 h 231"/>
              <a:gd name="T12" fmla="*/ 2147483646 w 84"/>
              <a:gd name="T13" fmla="*/ 2147483646 h 231"/>
              <a:gd name="T14" fmla="*/ 2147483646 w 84"/>
              <a:gd name="T15" fmla="*/ 2147483646 h 231"/>
              <a:gd name="T16" fmla="*/ 2147483646 w 84"/>
              <a:gd name="T17" fmla="*/ 2147483646 h 231"/>
              <a:gd name="T18" fmla="*/ 2147483646 w 84"/>
              <a:gd name="T19" fmla="*/ 2147483646 h 231"/>
              <a:gd name="T20" fmla="*/ 2147483646 w 84"/>
              <a:gd name="T21" fmla="*/ 2147483646 h 231"/>
              <a:gd name="T22" fmla="*/ 2147483646 w 84"/>
              <a:gd name="T23" fmla="*/ 2147483646 h 231"/>
              <a:gd name="T24" fmla="*/ 2147483646 w 84"/>
              <a:gd name="T25" fmla="*/ 2147483646 h 231"/>
              <a:gd name="T26" fmla="*/ 2147483646 w 84"/>
              <a:gd name="T27" fmla="*/ 2147483646 h 231"/>
              <a:gd name="T28" fmla="*/ 2147483646 w 84"/>
              <a:gd name="T29" fmla="*/ 2147483646 h 231"/>
              <a:gd name="T30" fmla="*/ 2147483646 w 84"/>
              <a:gd name="T31" fmla="*/ 0 h 2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4" h="231">
                <a:moveTo>
                  <a:pt x="80" y="0"/>
                </a:moveTo>
                <a:cubicBezTo>
                  <a:pt x="78" y="1"/>
                  <a:pt x="78" y="1"/>
                  <a:pt x="78" y="1"/>
                </a:cubicBezTo>
                <a:cubicBezTo>
                  <a:pt x="84" y="27"/>
                  <a:pt x="78" y="49"/>
                  <a:pt x="62" y="73"/>
                </a:cubicBezTo>
                <a:cubicBezTo>
                  <a:pt x="45" y="99"/>
                  <a:pt x="38" y="110"/>
                  <a:pt x="37" y="110"/>
                </a:cubicBezTo>
                <a:cubicBezTo>
                  <a:pt x="37" y="111"/>
                  <a:pt x="30" y="121"/>
                  <a:pt x="15" y="150"/>
                </a:cubicBezTo>
                <a:cubicBezTo>
                  <a:pt x="0" y="176"/>
                  <a:pt x="0" y="204"/>
                  <a:pt x="12" y="231"/>
                </a:cubicBezTo>
                <a:cubicBezTo>
                  <a:pt x="12" y="230"/>
                  <a:pt x="12" y="230"/>
                  <a:pt x="12" y="230"/>
                </a:cubicBezTo>
                <a:cubicBezTo>
                  <a:pt x="13" y="230"/>
                  <a:pt x="13" y="230"/>
                  <a:pt x="13" y="229"/>
                </a:cubicBezTo>
                <a:cubicBezTo>
                  <a:pt x="1" y="203"/>
                  <a:pt x="2" y="177"/>
                  <a:pt x="16" y="150"/>
                </a:cubicBezTo>
                <a:cubicBezTo>
                  <a:pt x="31" y="122"/>
                  <a:pt x="38" y="111"/>
                  <a:pt x="38" y="111"/>
                </a:cubicBezTo>
                <a:cubicBezTo>
                  <a:pt x="39" y="111"/>
                  <a:pt x="46" y="100"/>
                  <a:pt x="63" y="74"/>
                </a:cubicBezTo>
                <a:cubicBezTo>
                  <a:pt x="68" y="67"/>
                  <a:pt x="72" y="59"/>
                  <a:pt x="75" y="52"/>
                </a:cubicBezTo>
                <a:cubicBezTo>
                  <a:pt x="75" y="51"/>
                  <a:pt x="75" y="51"/>
                  <a:pt x="75" y="51"/>
                </a:cubicBezTo>
                <a:cubicBezTo>
                  <a:pt x="76" y="51"/>
                  <a:pt x="76" y="51"/>
                  <a:pt x="76" y="51"/>
                </a:cubicBezTo>
                <a:cubicBezTo>
                  <a:pt x="79" y="42"/>
                  <a:pt x="81" y="34"/>
                  <a:pt x="81" y="25"/>
                </a:cubicBezTo>
                <a:cubicBezTo>
                  <a:pt x="82" y="17"/>
                  <a:pt x="81" y="8"/>
                  <a:pt x="8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98" name="MH_Other_188"/>
          <p:cNvSpPr>
            <a:spLocks/>
          </p:cNvSpPr>
          <p:nvPr>
            <p:custDataLst>
              <p:tags r:id="rId188"/>
            </p:custDataLst>
          </p:nvPr>
        </p:nvSpPr>
        <p:spPr bwMode="auto">
          <a:xfrm>
            <a:off x="4891088" y="4154960"/>
            <a:ext cx="0" cy="1587"/>
          </a:xfrm>
          <a:custGeom>
            <a:avLst/>
            <a:gdLst>
              <a:gd name="T0" fmla="*/ 711 w 1"/>
              <a:gd name="T1" fmla="*/ 0 h 1"/>
              <a:gd name="T2" fmla="*/ 0 w 1"/>
              <a:gd name="T3" fmla="*/ 1790702559 h 1"/>
              <a:gd name="T4" fmla="*/ 711 w 1"/>
              <a:gd name="T5" fmla="*/ 1790702559 h 1"/>
              <a:gd name="T6" fmla="*/ 711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1" y="1"/>
                  <a:pt x="1" y="1"/>
                  <a:pt x="0" y="1"/>
                </a:cubicBezTo>
                <a:cubicBezTo>
                  <a:pt x="1" y="1"/>
                  <a:pt x="1" y="1"/>
                  <a:pt x="1" y="1"/>
                </a:cubicBezTo>
                <a:cubicBezTo>
                  <a:pt x="1" y="1"/>
                  <a:pt x="1" y="0"/>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99" name="MH_Other_189"/>
          <p:cNvSpPr>
            <a:spLocks/>
          </p:cNvSpPr>
          <p:nvPr>
            <p:custDataLst>
              <p:tags r:id="rId189"/>
            </p:custDataLst>
          </p:nvPr>
        </p:nvSpPr>
        <p:spPr bwMode="auto">
          <a:xfrm>
            <a:off x="4943475" y="4005734"/>
            <a:ext cx="1588" cy="0"/>
          </a:xfrm>
          <a:custGeom>
            <a:avLst/>
            <a:gdLst>
              <a:gd name="T0" fmla="*/ 0 w 1"/>
              <a:gd name="T1" fmla="*/ 1067 h 1"/>
              <a:gd name="T2" fmla="*/ 1792959984 w 1"/>
              <a:gd name="T3" fmla="*/ 0 h 1"/>
              <a:gd name="T4" fmla="*/ 0 w 1"/>
              <a:gd name="T5" fmla="*/ 0 h 1"/>
              <a:gd name="T6" fmla="*/ 0 w 1"/>
              <a:gd name="T7" fmla="*/ 1067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0" y="0"/>
                  <a:pt x="1" y="0"/>
                  <a:pt x="1" y="0"/>
                </a:cubicBezTo>
                <a:cubicBezTo>
                  <a:pt x="0" y="0"/>
                  <a:pt x="0" y="0"/>
                  <a:pt x="0" y="0"/>
                </a:cubicBezTo>
                <a:lnTo>
                  <a:pt x="0"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00" name="MH_Other_190"/>
          <p:cNvSpPr>
            <a:spLocks/>
          </p:cNvSpPr>
          <p:nvPr>
            <p:custDataLst>
              <p:tags r:id="rId190"/>
            </p:custDataLst>
          </p:nvPr>
        </p:nvSpPr>
        <p:spPr bwMode="auto">
          <a:xfrm>
            <a:off x="4891088" y="3642197"/>
            <a:ext cx="157162" cy="265113"/>
          </a:xfrm>
          <a:custGeom>
            <a:avLst/>
            <a:gdLst>
              <a:gd name="T0" fmla="*/ 2147483646 w 186"/>
              <a:gd name="T1" fmla="*/ 2147483646 h 316"/>
              <a:gd name="T2" fmla="*/ 2147483646 w 186"/>
              <a:gd name="T3" fmla="*/ 2147483646 h 316"/>
              <a:gd name="T4" fmla="*/ 2147483646 w 186"/>
              <a:gd name="T5" fmla="*/ 2147483646 h 316"/>
              <a:gd name="T6" fmla="*/ 2147483646 w 186"/>
              <a:gd name="T7" fmla="*/ 2147483646 h 316"/>
              <a:gd name="T8" fmla="*/ 2147483646 w 186"/>
              <a:gd name="T9" fmla="*/ 2147483646 h 316"/>
              <a:gd name="T10" fmla="*/ 2147483646 w 186"/>
              <a:gd name="T11" fmla="*/ 2147483646 h 316"/>
              <a:gd name="T12" fmla="*/ 2147483646 w 186"/>
              <a:gd name="T13" fmla="*/ 2147483646 h 316"/>
              <a:gd name="T14" fmla="*/ 2147483646 w 186"/>
              <a:gd name="T15" fmla="*/ 2147483646 h 316"/>
              <a:gd name="T16" fmla="*/ 0 w 186"/>
              <a:gd name="T17" fmla="*/ 2147483646 h 316"/>
              <a:gd name="T18" fmla="*/ 0 w 186"/>
              <a:gd name="T19" fmla="*/ 2147483646 h 316"/>
              <a:gd name="T20" fmla="*/ 600434041 w 186"/>
              <a:gd name="T21" fmla="*/ 2147483646 h 316"/>
              <a:gd name="T22" fmla="*/ 2147483646 w 186"/>
              <a:gd name="T23" fmla="*/ 2147483646 h 316"/>
              <a:gd name="T24" fmla="*/ 2147483646 w 186"/>
              <a:gd name="T25" fmla="*/ 2147483646 h 316"/>
              <a:gd name="T26" fmla="*/ 2147483646 w 186"/>
              <a:gd name="T27" fmla="*/ 2147483646 h 316"/>
              <a:gd name="T28" fmla="*/ 2147483646 w 186"/>
              <a:gd name="T29" fmla="*/ 2147483646 h 316"/>
              <a:gd name="T30" fmla="*/ 2147483646 w 186"/>
              <a:gd name="T31" fmla="*/ 2147483646 h 316"/>
              <a:gd name="T32" fmla="*/ 2147483646 w 186"/>
              <a:gd name="T33" fmla="*/ 2147483646 h 316"/>
              <a:gd name="T34" fmla="*/ 2147483646 w 186"/>
              <a:gd name="T35" fmla="*/ 2147483646 h 316"/>
              <a:gd name="T36" fmla="*/ 2147483646 w 186"/>
              <a:gd name="T37" fmla="*/ 2147483646 h 316"/>
              <a:gd name="T38" fmla="*/ 2147483646 w 186"/>
              <a:gd name="T39" fmla="*/ 2147483646 h 316"/>
              <a:gd name="T40" fmla="*/ 2147483646 w 186"/>
              <a:gd name="T41" fmla="*/ 2147483646 h 316"/>
              <a:gd name="T42" fmla="*/ 2147483646 w 186"/>
              <a:gd name="T43" fmla="*/ 2147483646 h 316"/>
              <a:gd name="T44" fmla="*/ 2147483646 w 186"/>
              <a:gd name="T45" fmla="*/ 2147483646 h 316"/>
              <a:gd name="T46" fmla="*/ 2147483646 w 186"/>
              <a:gd name="T47" fmla="*/ 2147483646 h 316"/>
              <a:gd name="T48" fmla="*/ 2147483646 w 186"/>
              <a:gd name="T49" fmla="*/ 2147483646 h 316"/>
              <a:gd name="T50" fmla="*/ 2147483646 w 186"/>
              <a:gd name="T51" fmla="*/ 2147483646 h 316"/>
              <a:gd name="T52" fmla="*/ 2147483646 w 186"/>
              <a:gd name="T53" fmla="*/ 2147483646 h 316"/>
              <a:gd name="T54" fmla="*/ 2147483646 w 186"/>
              <a:gd name="T55" fmla="*/ 2147483646 h 316"/>
              <a:gd name="T56" fmla="*/ 2147483646 w 186"/>
              <a:gd name="T57" fmla="*/ 2147483646 h 316"/>
              <a:gd name="T58" fmla="*/ 2147483646 w 186"/>
              <a:gd name="T59" fmla="*/ 2147483646 h 316"/>
              <a:gd name="T60" fmla="*/ 2147483646 w 186"/>
              <a:gd name="T61" fmla="*/ 2147483646 h 316"/>
              <a:gd name="T62" fmla="*/ 2147483646 w 186"/>
              <a:gd name="T63" fmla="*/ 2147483646 h 316"/>
              <a:gd name="T64" fmla="*/ 2147483646 w 186"/>
              <a:gd name="T65" fmla="*/ 2147483646 h 316"/>
              <a:gd name="T66" fmla="*/ 2147483646 w 186"/>
              <a:gd name="T67" fmla="*/ 2147483646 h 316"/>
              <a:gd name="T68" fmla="*/ 2147483646 w 186"/>
              <a:gd name="T69" fmla="*/ 2147483646 h 316"/>
              <a:gd name="T70" fmla="*/ 2147483646 w 186"/>
              <a:gd name="T71" fmla="*/ 2147483646 h 316"/>
              <a:gd name="T72" fmla="*/ 2147483646 w 186"/>
              <a:gd name="T73" fmla="*/ 2147483646 h 316"/>
              <a:gd name="T74" fmla="*/ 2147483646 w 186"/>
              <a:gd name="T75" fmla="*/ 592652561 h 316"/>
              <a:gd name="T76" fmla="*/ 2147483646 w 186"/>
              <a:gd name="T77" fmla="*/ 0 h 316"/>
              <a:gd name="T78" fmla="*/ 2147483646 w 186"/>
              <a:gd name="T79" fmla="*/ 0 h 316"/>
              <a:gd name="T80" fmla="*/ 2147483646 w 186"/>
              <a:gd name="T81" fmla="*/ 2147483646 h 3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6" h="316">
                <a:moveTo>
                  <a:pt x="96" y="38"/>
                </a:moveTo>
                <a:cubicBezTo>
                  <a:pt x="84" y="51"/>
                  <a:pt x="76" y="67"/>
                  <a:pt x="72" y="85"/>
                </a:cubicBezTo>
                <a:cubicBezTo>
                  <a:pt x="73" y="85"/>
                  <a:pt x="73" y="85"/>
                  <a:pt x="73" y="85"/>
                </a:cubicBezTo>
                <a:cubicBezTo>
                  <a:pt x="60" y="99"/>
                  <a:pt x="53" y="117"/>
                  <a:pt x="50" y="136"/>
                </a:cubicBezTo>
                <a:cubicBezTo>
                  <a:pt x="39" y="150"/>
                  <a:pt x="33" y="167"/>
                  <a:pt x="31" y="186"/>
                </a:cubicBezTo>
                <a:cubicBezTo>
                  <a:pt x="21" y="201"/>
                  <a:pt x="17" y="219"/>
                  <a:pt x="17" y="237"/>
                </a:cubicBezTo>
                <a:cubicBezTo>
                  <a:pt x="7" y="253"/>
                  <a:pt x="3" y="271"/>
                  <a:pt x="4" y="290"/>
                </a:cubicBezTo>
                <a:cubicBezTo>
                  <a:pt x="5" y="290"/>
                  <a:pt x="5" y="290"/>
                  <a:pt x="5" y="290"/>
                </a:cubicBezTo>
                <a:cubicBezTo>
                  <a:pt x="3" y="293"/>
                  <a:pt x="1" y="297"/>
                  <a:pt x="0" y="301"/>
                </a:cubicBezTo>
                <a:cubicBezTo>
                  <a:pt x="0" y="301"/>
                  <a:pt x="0" y="301"/>
                  <a:pt x="0" y="301"/>
                </a:cubicBezTo>
                <a:cubicBezTo>
                  <a:pt x="1" y="301"/>
                  <a:pt x="1" y="301"/>
                  <a:pt x="1" y="301"/>
                </a:cubicBezTo>
                <a:cubicBezTo>
                  <a:pt x="24" y="305"/>
                  <a:pt x="24" y="305"/>
                  <a:pt x="24" y="305"/>
                </a:cubicBezTo>
                <a:cubicBezTo>
                  <a:pt x="25" y="306"/>
                  <a:pt x="25" y="306"/>
                  <a:pt x="25" y="306"/>
                </a:cubicBezTo>
                <a:cubicBezTo>
                  <a:pt x="58" y="312"/>
                  <a:pt x="58" y="312"/>
                  <a:pt x="58" y="312"/>
                </a:cubicBezTo>
                <a:cubicBezTo>
                  <a:pt x="60" y="312"/>
                  <a:pt x="60" y="312"/>
                  <a:pt x="60" y="312"/>
                </a:cubicBezTo>
                <a:cubicBezTo>
                  <a:pt x="79" y="316"/>
                  <a:pt x="79" y="316"/>
                  <a:pt x="79" y="316"/>
                </a:cubicBezTo>
                <a:cubicBezTo>
                  <a:pt x="79" y="316"/>
                  <a:pt x="79" y="316"/>
                  <a:pt x="79" y="316"/>
                </a:cubicBezTo>
                <a:cubicBezTo>
                  <a:pt x="80" y="316"/>
                  <a:pt x="80" y="316"/>
                  <a:pt x="80" y="316"/>
                </a:cubicBezTo>
                <a:cubicBezTo>
                  <a:pt x="81" y="316"/>
                  <a:pt x="81" y="316"/>
                  <a:pt x="81" y="316"/>
                </a:cubicBezTo>
                <a:cubicBezTo>
                  <a:pt x="81" y="314"/>
                  <a:pt x="82" y="312"/>
                  <a:pt x="82" y="310"/>
                </a:cubicBezTo>
                <a:cubicBezTo>
                  <a:pt x="84" y="302"/>
                  <a:pt x="84" y="293"/>
                  <a:pt x="83" y="284"/>
                </a:cubicBezTo>
                <a:cubicBezTo>
                  <a:pt x="88" y="277"/>
                  <a:pt x="91" y="269"/>
                  <a:pt x="93" y="261"/>
                </a:cubicBezTo>
                <a:cubicBezTo>
                  <a:pt x="95" y="254"/>
                  <a:pt x="96" y="245"/>
                  <a:pt x="96" y="236"/>
                </a:cubicBezTo>
                <a:cubicBezTo>
                  <a:pt x="101" y="229"/>
                  <a:pt x="104" y="222"/>
                  <a:pt x="107" y="214"/>
                </a:cubicBezTo>
                <a:cubicBezTo>
                  <a:pt x="109" y="206"/>
                  <a:pt x="111" y="198"/>
                  <a:pt x="111" y="190"/>
                </a:cubicBezTo>
                <a:cubicBezTo>
                  <a:pt x="116" y="183"/>
                  <a:pt x="120" y="176"/>
                  <a:pt x="123" y="169"/>
                </a:cubicBezTo>
                <a:cubicBezTo>
                  <a:pt x="126" y="162"/>
                  <a:pt x="128" y="152"/>
                  <a:pt x="129" y="144"/>
                </a:cubicBezTo>
                <a:cubicBezTo>
                  <a:pt x="135" y="138"/>
                  <a:pt x="139" y="131"/>
                  <a:pt x="143" y="124"/>
                </a:cubicBezTo>
                <a:cubicBezTo>
                  <a:pt x="146" y="116"/>
                  <a:pt x="149" y="108"/>
                  <a:pt x="151" y="99"/>
                </a:cubicBezTo>
                <a:cubicBezTo>
                  <a:pt x="157" y="93"/>
                  <a:pt x="162" y="87"/>
                  <a:pt x="166" y="79"/>
                </a:cubicBezTo>
                <a:cubicBezTo>
                  <a:pt x="169" y="72"/>
                  <a:pt x="172" y="65"/>
                  <a:pt x="174" y="56"/>
                </a:cubicBezTo>
                <a:cubicBezTo>
                  <a:pt x="179" y="52"/>
                  <a:pt x="183" y="48"/>
                  <a:pt x="186" y="43"/>
                </a:cubicBezTo>
                <a:cubicBezTo>
                  <a:pt x="185" y="43"/>
                  <a:pt x="185" y="43"/>
                  <a:pt x="185" y="43"/>
                </a:cubicBezTo>
                <a:cubicBezTo>
                  <a:pt x="168" y="32"/>
                  <a:pt x="168" y="32"/>
                  <a:pt x="168" y="32"/>
                </a:cubicBezTo>
                <a:cubicBezTo>
                  <a:pt x="167" y="32"/>
                  <a:pt x="167" y="32"/>
                  <a:pt x="167" y="32"/>
                </a:cubicBezTo>
                <a:cubicBezTo>
                  <a:pt x="138" y="14"/>
                  <a:pt x="138" y="14"/>
                  <a:pt x="138" y="14"/>
                </a:cubicBezTo>
                <a:cubicBezTo>
                  <a:pt x="137" y="13"/>
                  <a:pt x="137" y="13"/>
                  <a:pt x="137" y="13"/>
                </a:cubicBezTo>
                <a:cubicBezTo>
                  <a:pt x="117" y="1"/>
                  <a:pt x="117" y="1"/>
                  <a:pt x="117" y="1"/>
                </a:cubicBezTo>
                <a:cubicBezTo>
                  <a:pt x="117" y="0"/>
                  <a:pt x="117" y="0"/>
                  <a:pt x="117" y="0"/>
                </a:cubicBezTo>
                <a:cubicBezTo>
                  <a:pt x="116" y="0"/>
                  <a:pt x="116" y="0"/>
                  <a:pt x="116" y="0"/>
                </a:cubicBezTo>
                <a:cubicBezTo>
                  <a:pt x="107" y="11"/>
                  <a:pt x="100" y="24"/>
                  <a:pt x="96" y="38"/>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01" name="MH_Other_191"/>
          <p:cNvSpPr>
            <a:spLocks/>
          </p:cNvSpPr>
          <p:nvPr>
            <p:custDataLst>
              <p:tags r:id="rId191"/>
            </p:custDataLst>
          </p:nvPr>
        </p:nvSpPr>
        <p:spPr bwMode="auto">
          <a:xfrm>
            <a:off x="4905376" y="3689821"/>
            <a:ext cx="131763" cy="152400"/>
          </a:xfrm>
          <a:custGeom>
            <a:avLst/>
            <a:gdLst>
              <a:gd name="T0" fmla="*/ 2147483646 w 157"/>
              <a:gd name="T1" fmla="*/ 2147483646 h 182"/>
              <a:gd name="T2" fmla="*/ 2147483646 w 157"/>
              <a:gd name="T3" fmla="*/ 2147483646 h 182"/>
              <a:gd name="T4" fmla="*/ 2147483646 w 157"/>
              <a:gd name="T5" fmla="*/ 2147483646 h 182"/>
              <a:gd name="T6" fmla="*/ 2147483646 w 157"/>
              <a:gd name="T7" fmla="*/ 2147483646 h 182"/>
              <a:gd name="T8" fmla="*/ 2147483646 w 157"/>
              <a:gd name="T9" fmla="*/ 0 h 182"/>
              <a:gd name="T10" fmla="*/ 2147483646 w 157"/>
              <a:gd name="T11" fmla="*/ 1177975800 h 182"/>
              <a:gd name="T12" fmla="*/ 2147483646 w 157"/>
              <a:gd name="T13" fmla="*/ 2147483646 h 182"/>
              <a:gd name="T14" fmla="*/ 2147483646 w 157"/>
              <a:gd name="T15" fmla="*/ 2147483646 h 182"/>
              <a:gd name="T16" fmla="*/ 2147483646 w 157"/>
              <a:gd name="T17" fmla="*/ 2147483646 h 182"/>
              <a:gd name="T18" fmla="*/ 2147483646 w 157"/>
              <a:gd name="T19" fmla="*/ 2147483646 h 182"/>
              <a:gd name="T20" fmla="*/ 2147483646 w 157"/>
              <a:gd name="T21" fmla="*/ 2147483646 h 182"/>
              <a:gd name="T22" fmla="*/ 2147483646 w 157"/>
              <a:gd name="T23" fmla="*/ 2147483646 h 182"/>
              <a:gd name="T24" fmla="*/ 2147483646 w 157"/>
              <a:gd name="T25" fmla="*/ 2147483646 h 182"/>
              <a:gd name="T26" fmla="*/ 0 w 157"/>
              <a:gd name="T27" fmla="*/ 2147483646 h 182"/>
              <a:gd name="T28" fmla="*/ 593061906 w 157"/>
              <a:gd name="T29" fmla="*/ 2147483646 h 182"/>
              <a:gd name="T30" fmla="*/ 2147483646 w 157"/>
              <a:gd name="T31" fmla="*/ 2147483646 h 18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7" h="182">
                <a:moveTo>
                  <a:pt x="37" y="109"/>
                </a:moveTo>
                <a:cubicBezTo>
                  <a:pt x="62" y="90"/>
                  <a:pt x="73" y="83"/>
                  <a:pt x="74" y="83"/>
                </a:cubicBezTo>
                <a:cubicBezTo>
                  <a:pt x="74" y="83"/>
                  <a:pt x="85" y="76"/>
                  <a:pt x="111" y="60"/>
                </a:cubicBezTo>
                <a:cubicBezTo>
                  <a:pt x="128" y="50"/>
                  <a:pt x="140" y="38"/>
                  <a:pt x="149" y="23"/>
                </a:cubicBezTo>
                <a:cubicBezTo>
                  <a:pt x="152" y="16"/>
                  <a:pt x="155" y="9"/>
                  <a:pt x="157" y="0"/>
                </a:cubicBezTo>
                <a:cubicBezTo>
                  <a:pt x="156" y="2"/>
                  <a:pt x="156" y="2"/>
                  <a:pt x="156" y="2"/>
                </a:cubicBezTo>
                <a:cubicBezTo>
                  <a:pt x="149" y="27"/>
                  <a:pt x="135" y="44"/>
                  <a:pt x="111" y="59"/>
                </a:cubicBezTo>
                <a:cubicBezTo>
                  <a:pt x="84" y="75"/>
                  <a:pt x="73" y="82"/>
                  <a:pt x="73" y="82"/>
                </a:cubicBezTo>
                <a:cubicBezTo>
                  <a:pt x="73" y="82"/>
                  <a:pt x="61" y="89"/>
                  <a:pt x="36" y="108"/>
                </a:cubicBezTo>
                <a:cubicBezTo>
                  <a:pt x="28" y="114"/>
                  <a:pt x="21" y="121"/>
                  <a:pt x="16" y="128"/>
                </a:cubicBezTo>
                <a:cubicBezTo>
                  <a:pt x="16" y="130"/>
                  <a:pt x="16" y="130"/>
                  <a:pt x="16" y="130"/>
                </a:cubicBezTo>
                <a:cubicBezTo>
                  <a:pt x="14" y="130"/>
                  <a:pt x="14" y="130"/>
                  <a:pt x="14" y="130"/>
                </a:cubicBezTo>
                <a:cubicBezTo>
                  <a:pt x="14" y="130"/>
                  <a:pt x="14" y="130"/>
                  <a:pt x="14" y="130"/>
                </a:cubicBezTo>
                <a:cubicBezTo>
                  <a:pt x="4" y="145"/>
                  <a:pt x="0" y="163"/>
                  <a:pt x="0" y="182"/>
                </a:cubicBezTo>
                <a:cubicBezTo>
                  <a:pt x="1" y="181"/>
                  <a:pt x="1" y="181"/>
                  <a:pt x="1" y="181"/>
                </a:cubicBezTo>
                <a:cubicBezTo>
                  <a:pt x="1" y="152"/>
                  <a:pt x="12" y="128"/>
                  <a:pt x="37" y="109"/>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02" name="MH_Other_192"/>
          <p:cNvSpPr>
            <a:spLocks/>
          </p:cNvSpPr>
          <p:nvPr>
            <p:custDataLst>
              <p:tags r:id="rId192"/>
            </p:custDataLst>
          </p:nvPr>
        </p:nvSpPr>
        <p:spPr bwMode="auto">
          <a:xfrm>
            <a:off x="4916488" y="3678709"/>
            <a:ext cx="131762" cy="119062"/>
          </a:xfrm>
          <a:custGeom>
            <a:avLst/>
            <a:gdLst>
              <a:gd name="T0" fmla="*/ 2147483646 w 155"/>
              <a:gd name="T1" fmla="*/ 0 h 143"/>
              <a:gd name="T2" fmla="*/ 2147483646 w 155"/>
              <a:gd name="T3" fmla="*/ 0 h 143"/>
              <a:gd name="T4" fmla="*/ 2147483646 w 155"/>
              <a:gd name="T5" fmla="*/ 2147483646 h 143"/>
              <a:gd name="T6" fmla="*/ 2147483646 w 155"/>
              <a:gd name="T7" fmla="*/ 2147483646 h 143"/>
              <a:gd name="T8" fmla="*/ 2147483646 w 155"/>
              <a:gd name="T9" fmla="*/ 2147483646 h 143"/>
              <a:gd name="T10" fmla="*/ 2147483646 w 155"/>
              <a:gd name="T11" fmla="*/ 2147483646 h 143"/>
              <a:gd name="T12" fmla="*/ 2147483646 w 155"/>
              <a:gd name="T13" fmla="*/ 2147483646 h 143"/>
              <a:gd name="T14" fmla="*/ 2147483646 w 155"/>
              <a:gd name="T15" fmla="*/ 2147483646 h 143"/>
              <a:gd name="T16" fmla="*/ 0 w 155"/>
              <a:gd name="T17" fmla="*/ 2147483646 h 143"/>
              <a:gd name="T18" fmla="*/ 1216911328 w 155"/>
              <a:gd name="T19" fmla="*/ 2147483646 h 143"/>
              <a:gd name="T20" fmla="*/ 2147483646 w 155"/>
              <a:gd name="T21" fmla="*/ 2147483646 h 143"/>
              <a:gd name="T22" fmla="*/ 2147483646 w 155"/>
              <a:gd name="T23" fmla="*/ 2147483646 h 143"/>
              <a:gd name="T24" fmla="*/ 2147483646 w 155"/>
              <a:gd name="T25" fmla="*/ 2147483646 h 143"/>
              <a:gd name="T26" fmla="*/ 2147483646 w 155"/>
              <a:gd name="T27" fmla="*/ 2147483646 h 143"/>
              <a:gd name="T28" fmla="*/ 2147483646 w 155"/>
              <a:gd name="T29" fmla="*/ 2147483646 h 143"/>
              <a:gd name="T30" fmla="*/ 2147483646 w 155"/>
              <a:gd name="T31" fmla="*/ 2147483646 h 143"/>
              <a:gd name="T32" fmla="*/ 2147483646 w 155"/>
              <a:gd name="T33" fmla="*/ 2147483646 h 143"/>
              <a:gd name="T34" fmla="*/ 2147483646 w 155"/>
              <a:gd name="T35" fmla="*/ 0 h 1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55" h="143">
                <a:moveTo>
                  <a:pt x="155" y="0"/>
                </a:moveTo>
                <a:cubicBezTo>
                  <a:pt x="154" y="0"/>
                  <a:pt x="154" y="0"/>
                  <a:pt x="154" y="0"/>
                </a:cubicBezTo>
                <a:cubicBezTo>
                  <a:pt x="146" y="11"/>
                  <a:pt x="134" y="20"/>
                  <a:pt x="119" y="28"/>
                </a:cubicBezTo>
                <a:cubicBezTo>
                  <a:pt x="92" y="43"/>
                  <a:pt x="80" y="49"/>
                  <a:pt x="80" y="49"/>
                </a:cubicBezTo>
                <a:cubicBezTo>
                  <a:pt x="80" y="50"/>
                  <a:pt x="68" y="55"/>
                  <a:pt x="41" y="73"/>
                </a:cubicBezTo>
                <a:cubicBezTo>
                  <a:pt x="33" y="78"/>
                  <a:pt x="26" y="85"/>
                  <a:pt x="21" y="91"/>
                </a:cubicBezTo>
                <a:cubicBezTo>
                  <a:pt x="21" y="92"/>
                  <a:pt x="21" y="92"/>
                  <a:pt x="21" y="92"/>
                </a:cubicBezTo>
                <a:cubicBezTo>
                  <a:pt x="20" y="92"/>
                  <a:pt x="20" y="92"/>
                  <a:pt x="20" y="92"/>
                </a:cubicBezTo>
                <a:cubicBezTo>
                  <a:pt x="8" y="107"/>
                  <a:pt x="2" y="124"/>
                  <a:pt x="0" y="143"/>
                </a:cubicBezTo>
                <a:cubicBezTo>
                  <a:pt x="2" y="141"/>
                  <a:pt x="2" y="141"/>
                  <a:pt x="2" y="141"/>
                </a:cubicBezTo>
                <a:cubicBezTo>
                  <a:pt x="4" y="113"/>
                  <a:pt x="17" y="91"/>
                  <a:pt x="42" y="74"/>
                </a:cubicBezTo>
                <a:cubicBezTo>
                  <a:pt x="68" y="56"/>
                  <a:pt x="80" y="51"/>
                  <a:pt x="80" y="51"/>
                </a:cubicBezTo>
                <a:cubicBezTo>
                  <a:pt x="80" y="51"/>
                  <a:pt x="92" y="44"/>
                  <a:pt x="119" y="30"/>
                </a:cubicBezTo>
                <a:cubicBezTo>
                  <a:pt x="128" y="25"/>
                  <a:pt x="135" y="20"/>
                  <a:pt x="142" y="15"/>
                </a:cubicBezTo>
                <a:cubicBezTo>
                  <a:pt x="142" y="13"/>
                  <a:pt x="142" y="13"/>
                  <a:pt x="142" y="13"/>
                </a:cubicBezTo>
                <a:cubicBezTo>
                  <a:pt x="143" y="13"/>
                  <a:pt x="143" y="13"/>
                  <a:pt x="143" y="13"/>
                </a:cubicBezTo>
                <a:cubicBezTo>
                  <a:pt x="143" y="13"/>
                  <a:pt x="143" y="13"/>
                  <a:pt x="143" y="13"/>
                </a:cubicBezTo>
                <a:cubicBezTo>
                  <a:pt x="148" y="9"/>
                  <a:pt x="152" y="5"/>
                  <a:pt x="155"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03" name="MH_Other_193"/>
          <p:cNvSpPr>
            <a:spLocks/>
          </p:cNvSpPr>
          <p:nvPr>
            <p:custDataLst>
              <p:tags r:id="rId193"/>
            </p:custDataLst>
          </p:nvPr>
        </p:nvSpPr>
        <p:spPr bwMode="auto">
          <a:xfrm>
            <a:off x="5037138" y="3689821"/>
            <a:ext cx="0" cy="0"/>
          </a:xfrm>
          <a:custGeom>
            <a:avLst/>
            <a:gdLst>
              <a:gd name="T0" fmla="*/ 0 w 3"/>
              <a:gd name="T1" fmla="*/ 0 h 4"/>
              <a:gd name="T2" fmla="*/ 0 w 3"/>
              <a:gd name="T3" fmla="*/ 89 h 4"/>
              <a:gd name="T4" fmla="*/ 119 w 3"/>
              <a:gd name="T5" fmla="*/ 0 h 4"/>
              <a:gd name="T6" fmla="*/ 119 w 3"/>
              <a:gd name="T7" fmla="*/ 0 h 4"/>
              <a:gd name="T8" fmla="*/ 0 w 3"/>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4">
                <a:moveTo>
                  <a:pt x="0" y="0"/>
                </a:moveTo>
                <a:lnTo>
                  <a:pt x="0" y="4"/>
                </a:lnTo>
                <a:lnTo>
                  <a:pt x="3" y="0"/>
                </a:ln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04" name="MH_Other_194"/>
          <p:cNvSpPr>
            <a:spLocks/>
          </p:cNvSpPr>
          <p:nvPr>
            <p:custDataLst>
              <p:tags r:id="rId194"/>
            </p:custDataLst>
          </p:nvPr>
        </p:nvSpPr>
        <p:spPr bwMode="auto">
          <a:xfrm>
            <a:off x="4916489" y="3796185"/>
            <a:ext cx="1587" cy="1587"/>
          </a:xfrm>
          <a:custGeom>
            <a:avLst/>
            <a:gdLst>
              <a:gd name="T0" fmla="*/ 179120564 w 5"/>
              <a:gd name="T1" fmla="*/ 223838018 h 4"/>
              <a:gd name="T2" fmla="*/ 179120564 w 5"/>
              <a:gd name="T3" fmla="*/ 0 h 4"/>
              <a:gd name="T4" fmla="*/ 0 w 5"/>
              <a:gd name="T5" fmla="*/ 223838018 h 4"/>
              <a:gd name="T6" fmla="*/ 0 w 5"/>
              <a:gd name="T7" fmla="*/ 223838018 h 4"/>
              <a:gd name="T8" fmla="*/ 179120564 w 5"/>
              <a:gd name="T9" fmla="*/ 223838018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4">
                <a:moveTo>
                  <a:pt x="5" y="4"/>
                </a:moveTo>
                <a:lnTo>
                  <a:pt x="5" y="0"/>
                </a:lnTo>
                <a:lnTo>
                  <a:pt x="0" y="4"/>
                </a:lnTo>
                <a:lnTo>
                  <a:pt x="5" y="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05" name="MH_Other_195"/>
          <p:cNvSpPr>
            <a:spLocks/>
          </p:cNvSpPr>
          <p:nvPr>
            <p:custDataLst>
              <p:tags r:id="rId195"/>
            </p:custDataLst>
          </p:nvPr>
        </p:nvSpPr>
        <p:spPr bwMode="auto">
          <a:xfrm>
            <a:off x="4932363" y="3669184"/>
            <a:ext cx="100012" cy="87312"/>
          </a:xfrm>
          <a:custGeom>
            <a:avLst/>
            <a:gdLst>
              <a:gd name="T0" fmla="*/ 2147483646 w 118"/>
              <a:gd name="T1" fmla="*/ 2147483646 h 104"/>
              <a:gd name="T2" fmla="*/ 2147483646 w 118"/>
              <a:gd name="T3" fmla="*/ 2147483646 h 104"/>
              <a:gd name="T4" fmla="*/ 2147483646 w 118"/>
              <a:gd name="T5" fmla="*/ 0 h 104"/>
              <a:gd name="T6" fmla="*/ 2147483646 w 118"/>
              <a:gd name="T7" fmla="*/ 0 h 104"/>
              <a:gd name="T8" fmla="*/ 2147483646 w 118"/>
              <a:gd name="T9" fmla="*/ 2147483646 h 104"/>
              <a:gd name="T10" fmla="*/ 2147483646 w 118"/>
              <a:gd name="T11" fmla="*/ 2147483646 h 104"/>
              <a:gd name="T12" fmla="*/ 2147483646 w 118"/>
              <a:gd name="T13" fmla="*/ 2147483646 h 104"/>
              <a:gd name="T14" fmla="*/ 2147483646 w 118"/>
              <a:gd name="T15" fmla="*/ 2147483646 h 104"/>
              <a:gd name="T16" fmla="*/ 2147483646 w 118"/>
              <a:gd name="T17" fmla="*/ 2147483646 h 104"/>
              <a:gd name="T18" fmla="*/ 0 w 118"/>
              <a:gd name="T19" fmla="*/ 2147483646 h 104"/>
              <a:gd name="T20" fmla="*/ 604137742 w 118"/>
              <a:gd name="T21" fmla="*/ 2147483646 h 104"/>
              <a:gd name="T22" fmla="*/ 1207557601 w 118"/>
              <a:gd name="T23" fmla="*/ 2147483646 h 104"/>
              <a:gd name="T24" fmla="*/ 2147483646 w 118"/>
              <a:gd name="T25" fmla="*/ 2147483646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8" h="104">
                <a:moveTo>
                  <a:pt x="46" y="37"/>
                </a:moveTo>
                <a:cubicBezTo>
                  <a:pt x="73" y="21"/>
                  <a:pt x="86" y="16"/>
                  <a:pt x="86" y="15"/>
                </a:cubicBezTo>
                <a:cubicBezTo>
                  <a:pt x="118" y="0"/>
                  <a:pt x="118" y="0"/>
                  <a:pt x="118" y="0"/>
                </a:cubicBezTo>
                <a:cubicBezTo>
                  <a:pt x="117" y="0"/>
                  <a:pt x="117" y="0"/>
                  <a:pt x="117" y="0"/>
                </a:cubicBezTo>
                <a:cubicBezTo>
                  <a:pt x="85" y="14"/>
                  <a:pt x="85" y="14"/>
                  <a:pt x="85" y="14"/>
                </a:cubicBezTo>
                <a:cubicBezTo>
                  <a:pt x="85" y="14"/>
                  <a:pt x="73" y="19"/>
                  <a:pt x="45" y="35"/>
                </a:cubicBezTo>
                <a:cubicBezTo>
                  <a:pt x="37" y="40"/>
                  <a:pt x="30" y="46"/>
                  <a:pt x="24" y="52"/>
                </a:cubicBezTo>
                <a:cubicBezTo>
                  <a:pt x="24" y="53"/>
                  <a:pt x="24" y="53"/>
                  <a:pt x="24" y="53"/>
                </a:cubicBezTo>
                <a:cubicBezTo>
                  <a:pt x="23" y="53"/>
                  <a:pt x="23" y="53"/>
                  <a:pt x="23" y="53"/>
                </a:cubicBezTo>
                <a:cubicBezTo>
                  <a:pt x="10" y="67"/>
                  <a:pt x="3" y="85"/>
                  <a:pt x="0" y="104"/>
                </a:cubicBezTo>
                <a:cubicBezTo>
                  <a:pt x="1" y="103"/>
                  <a:pt x="1" y="103"/>
                  <a:pt x="1" y="103"/>
                </a:cubicBezTo>
                <a:cubicBezTo>
                  <a:pt x="2" y="102"/>
                  <a:pt x="2" y="102"/>
                  <a:pt x="2" y="102"/>
                </a:cubicBezTo>
                <a:cubicBezTo>
                  <a:pt x="5" y="74"/>
                  <a:pt x="20" y="52"/>
                  <a:pt x="46" y="37"/>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06" name="MH_Other_196"/>
          <p:cNvSpPr>
            <a:spLocks/>
          </p:cNvSpPr>
          <p:nvPr>
            <p:custDataLst>
              <p:tags r:id="rId196"/>
            </p:custDataLst>
          </p:nvPr>
        </p:nvSpPr>
        <p:spPr bwMode="auto">
          <a:xfrm>
            <a:off x="4933950" y="3754909"/>
            <a:ext cx="1588" cy="0"/>
          </a:xfrm>
          <a:custGeom>
            <a:avLst/>
            <a:gdLst>
              <a:gd name="T0" fmla="*/ 1792959984 w 1"/>
              <a:gd name="T1" fmla="*/ 0 h 1"/>
              <a:gd name="T2" fmla="*/ 0 w 1"/>
              <a:gd name="T3" fmla="*/ 1067 h 1"/>
              <a:gd name="T4" fmla="*/ 1792959984 w 1"/>
              <a:gd name="T5" fmla="*/ 1067 h 1"/>
              <a:gd name="T6" fmla="*/ 1792959984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0" y="1"/>
                  <a:pt x="0" y="1"/>
                  <a:pt x="0" y="1"/>
                </a:cubicBezTo>
                <a:cubicBezTo>
                  <a:pt x="1" y="1"/>
                  <a:pt x="1" y="1"/>
                  <a:pt x="1" y="1"/>
                </a:cubicBezTo>
                <a:cubicBezTo>
                  <a:pt x="1" y="1"/>
                  <a:pt x="1" y="1"/>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07" name="MH_Other_197"/>
          <p:cNvSpPr>
            <a:spLocks/>
          </p:cNvSpPr>
          <p:nvPr>
            <p:custDataLst>
              <p:tags r:id="rId197"/>
            </p:custDataLst>
          </p:nvPr>
        </p:nvSpPr>
        <p:spPr bwMode="auto">
          <a:xfrm>
            <a:off x="4951413" y="3653310"/>
            <a:ext cx="55562" cy="60325"/>
          </a:xfrm>
          <a:custGeom>
            <a:avLst/>
            <a:gdLst>
              <a:gd name="T0" fmla="*/ 2147483646 w 66"/>
              <a:gd name="T1" fmla="*/ 2147483646 h 72"/>
              <a:gd name="T2" fmla="*/ 2147483646 w 66"/>
              <a:gd name="T3" fmla="*/ 588968056 h 72"/>
              <a:gd name="T4" fmla="*/ 2147483646 w 66"/>
              <a:gd name="T5" fmla="*/ 0 h 72"/>
              <a:gd name="T6" fmla="*/ 2147483646 w 66"/>
              <a:gd name="T7" fmla="*/ 2147483646 h 72"/>
              <a:gd name="T8" fmla="*/ 2147483646 w 66"/>
              <a:gd name="T9" fmla="*/ 2147483646 h 72"/>
              <a:gd name="T10" fmla="*/ 2147483646 w 66"/>
              <a:gd name="T11" fmla="*/ 2147483646 h 72"/>
              <a:gd name="T12" fmla="*/ 2147483646 w 66"/>
              <a:gd name="T13" fmla="*/ 2147483646 h 72"/>
              <a:gd name="T14" fmla="*/ 0 w 66"/>
              <a:gd name="T15" fmla="*/ 2147483646 h 72"/>
              <a:gd name="T16" fmla="*/ 595315682 w 66"/>
              <a:gd name="T17" fmla="*/ 2147483646 h 72"/>
              <a:gd name="T18" fmla="*/ 1191339358 w 66"/>
              <a:gd name="T19" fmla="*/ 2147483646 h 72"/>
              <a:gd name="T20" fmla="*/ 2147483646 w 66"/>
              <a:gd name="T21" fmla="*/ 2147483646 h 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72">
                <a:moveTo>
                  <a:pt x="50" y="9"/>
                </a:moveTo>
                <a:cubicBezTo>
                  <a:pt x="56" y="6"/>
                  <a:pt x="62" y="3"/>
                  <a:pt x="66" y="1"/>
                </a:cubicBezTo>
                <a:cubicBezTo>
                  <a:pt x="65" y="0"/>
                  <a:pt x="65" y="0"/>
                  <a:pt x="65" y="0"/>
                </a:cubicBezTo>
                <a:cubicBezTo>
                  <a:pt x="60" y="2"/>
                  <a:pt x="55" y="5"/>
                  <a:pt x="49" y="7"/>
                </a:cubicBezTo>
                <a:cubicBezTo>
                  <a:pt x="41" y="12"/>
                  <a:pt x="33" y="17"/>
                  <a:pt x="26" y="24"/>
                </a:cubicBezTo>
                <a:cubicBezTo>
                  <a:pt x="26" y="26"/>
                  <a:pt x="26" y="26"/>
                  <a:pt x="26" y="26"/>
                </a:cubicBezTo>
                <a:cubicBezTo>
                  <a:pt x="24" y="25"/>
                  <a:pt x="24" y="25"/>
                  <a:pt x="24" y="25"/>
                </a:cubicBezTo>
                <a:cubicBezTo>
                  <a:pt x="12" y="38"/>
                  <a:pt x="4" y="54"/>
                  <a:pt x="0" y="72"/>
                </a:cubicBezTo>
                <a:cubicBezTo>
                  <a:pt x="1" y="72"/>
                  <a:pt x="1" y="72"/>
                  <a:pt x="1" y="72"/>
                </a:cubicBezTo>
                <a:cubicBezTo>
                  <a:pt x="2" y="71"/>
                  <a:pt x="2" y="71"/>
                  <a:pt x="2" y="71"/>
                </a:cubicBezTo>
                <a:cubicBezTo>
                  <a:pt x="7" y="43"/>
                  <a:pt x="23" y="22"/>
                  <a:pt x="50" y="9"/>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08" name="MH_Other_198"/>
          <p:cNvSpPr>
            <a:spLocks/>
          </p:cNvSpPr>
          <p:nvPr>
            <p:custDataLst>
              <p:tags r:id="rId198"/>
            </p:custDataLst>
          </p:nvPr>
        </p:nvSpPr>
        <p:spPr bwMode="auto">
          <a:xfrm>
            <a:off x="4953000" y="3712046"/>
            <a:ext cx="0" cy="1588"/>
          </a:xfrm>
          <a:custGeom>
            <a:avLst/>
            <a:gdLst>
              <a:gd name="T0" fmla="*/ 711 w 1"/>
              <a:gd name="T1" fmla="*/ 0 h 1"/>
              <a:gd name="T2" fmla="*/ 0 w 1"/>
              <a:gd name="T3" fmla="*/ 1792959984 h 1"/>
              <a:gd name="T4" fmla="*/ 711 w 1"/>
              <a:gd name="T5" fmla="*/ 1792959984 h 1"/>
              <a:gd name="T6" fmla="*/ 711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0" y="1"/>
                  <a:pt x="0" y="1"/>
                  <a:pt x="0" y="1"/>
                </a:cubicBezTo>
                <a:cubicBezTo>
                  <a:pt x="1" y="1"/>
                  <a:pt x="1" y="1"/>
                  <a:pt x="1" y="1"/>
                </a:cubicBezTo>
                <a:cubicBezTo>
                  <a:pt x="1" y="1"/>
                  <a:pt x="1" y="1"/>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09" name="MH_Other_199"/>
          <p:cNvSpPr>
            <a:spLocks/>
          </p:cNvSpPr>
          <p:nvPr>
            <p:custDataLst>
              <p:tags r:id="rId199"/>
            </p:custDataLst>
          </p:nvPr>
        </p:nvSpPr>
        <p:spPr bwMode="auto">
          <a:xfrm>
            <a:off x="4972051" y="3642196"/>
            <a:ext cx="17463" cy="31750"/>
          </a:xfrm>
          <a:custGeom>
            <a:avLst/>
            <a:gdLst>
              <a:gd name="T0" fmla="*/ 2147483646 w 21"/>
              <a:gd name="T1" fmla="*/ 587803625 h 38"/>
              <a:gd name="T2" fmla="*/ 2147483646 w 21"/>
              <a:gd name="T3" fmla="*/ 0 h 38"/>
              <a:gd name="T4" fmla="*/ 2147483646 w 21"/>
              <a:gd name="T5" fmla="*/ 0 h 38"/>
              <a:gd name="T6" fmla="*/ 0 w 21"/>
              <a:gd name="T7" fmla="*/ 2147483646 h 38"/>
              <a:gd name="T8" fmla="*/ 1170727836 w 21"/>
              <a:gd name="T9" fmla="*/ 2147483646 h 38"/>
              <a:gd name="T10" fmla="*/ 2147483646 w 21"/>
              <a:gd name="T11" fmla="*/ 587803625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38">
                <a:moveTo>
                  <a:pt x="21" y="1"/>
                </a:moveTo>
                <a:cubicBezTo>
                  <a:pt x="21" y="0"/>
                  <a:pt x="21" y="0"/>
                  <a:pt x="21" y="0"/>
                </a:cubicBezTo>
                <a:cubicBezTo>
                  <a:pt x="20" y="0"/>
                  <a:pt x="20" y="0"/>
                  <a:pt x="20" y="0"/>
                </a:cubicBezTo>
                <a:cubicBezTo>
                  <a:pt x="11" y="11"/>
                  <a:pt x="4" y="24"/>
                  <a:pt x="0" y="38"/>
                </a:cubicBezTo>
                <a:cubicBezTo>
                  <a:pt x="2" y="37"/>
                  <a:pt x="2" y="37"/>
                  <a:pt x="2" y="37"/>
                </a:cubicBezTo>
                <a:cubicBezTo>
                  <a:pt x="6" y="23"/>
                  <a:pt x="12" y="11"/>
                  <a:pt x="21"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10" name="MH_Other_200"/>
          <p:cNvSpPr>
            <a:spLocks/>
          </p:cNvSpPr>
          <p:nvPr>
            <p:custDataLst>
              <p:tags r:id="rId200"/>
            </p:custDataLst>
          </p:nvPr>
        </p:nvSpPr>
        <p:spPr bwMode="auto">
          <a:xfrm>
            <a:off x="4972050" y="3673946"/>
            <a:ext cx="1588" cy="0"/>
          </a:xfrm>
          <a:custGeom>
            <a:avLst/>
            <a:gdLst>
              <a:gd name="T0" fmla="*/ 179346497 w 5"/>
              <a:gd name="T1" fmla="*/ 89 h 4"/>
              <a:gd name="T2" fmla="*/ 179346497 w 5"/>
              <a:gd name="T3" fmla="*/ 0 h 4"/>
              <a:gd name="T4" fmla="*/ 0 w 5"/>
              <a:gd name="T5" fmla="*/ 45 h 4"/>
              <a:gd name="T6" fmla="*/ 179346497 w 5"/>
              <a:gd name="T7" fmla="*/ 89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4">
                <a:moveTo>
                  <a:pt x="5" y="4"/>
                </a:moveTo>
                <a:lnTo>
                  <a:pt x="5" y="0"/>
                </a:lnTo>
                <a:lnTo>
                  <a:pt x="0" y="2"/>
                </a:lnTo>
                <a:lnTo>
                  <a:pt x="5" y="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11" name="MH_Other_201"/>
          <p:cNvSpPr>
            <a:spLocks/>
          </p:cNvSpPr>
          <p:nvPr>
            <p:custDataLst>
              <p:tags r:id="rId201"/>
            </p:custDataLst>
          </p:nvPr>
        </p:nvSpPr>
        <p:spPr bwMode="auto">
          <a:xfrm>
            <a:off x="4957763" y="3880321"/>
            <a:ext cx="4762" cy="26988"/>
          </a:xfrm>
          <a:custGeom>
            <a:avLst/>
            <a:gdLst>
              <a:gd name="T0" fmla="*/ 0 w 5"/>
              <a:gd name="T1" fmla="*/ 2147483646 h 32"/>
              <a:gd name="T2" fmla="*/ 0 w 5"/>
              <a:gd name="T3" fmla="*/ 2147483646 h 32"/>
              <a:gd name="T4" fmla="*/ 773726903 w 5"/>
              <a:gd name="T5" fmla="*/ 2147483646 h 32"/>
              <a:gd name="T6" fmla="*/ 1547453806 w 5"/>
              <a:gd name="T7" fmla="*/ 2147483646 h 32"/>
              <a:gd name="T8" fmla="*/ 2147483646 w 5"/>
              <a:gd name="T9" fmla="*/ 2147483646 h 32"/>
              <a:gd name="T10" fmla="*/ 2147483646 w 5"/>
              <a:gd name="T11" fmla="*/ 0 h 32"/>
              <a:gd name="T12" fmla="*/ 2147483646 w 5"/>
              <a:gd name="T13" fmla="*/ 600321915 h 32"/>
              <a:gd name="T14" fmla="*/ 2147483646 w 5"/>
              <a:gd name="T15" fmla="*/ 1201353953 h 32"/>
              <a:gd name="T16" fmla="*/ 0 w 5"/>
              <a:gd name="T17" fmla="*/ 2147483646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32">
                <a:moveTo>
                  <a:pt x="0" y="32"/>
                </a:moveTo>
                <a:cubicBezTo>
                  <a:pt x="0" y="32"/>
                  <a:pt x="0" y="32"/>
                  <a:pt x="0" y="32"/>
                </a:cubicBezTo>
                <a:cubicBezTo>
                  <a:pt x="1" y="32"/>
                  <a:pt x="1" y="32"/>
                  <a:pt x="1" y="32"/>
                </a:cubicBezTo>
                <a:cubicBezTo>
                  <a:pt x="2" y="32"/>
                  <a:pt x="2" y="32"/>
                  <a:pt x="2" y="32"/>
                </a:cubicBezTo>
                <a:cubicBezTo>
                  <a:pt x="2" y="30"/>
                  <a:pt x="3" y="28"/>
                  <a:pt x="3" y="26"/>
                </a:cubicBezTo>
                <a:cubicBezTo>
                  <a:pt x="5" y="18"/>
                  <a:pt x="5" y="8"/>
                  <a:pt x="4" y="0"/>
                </a:cubicBezTo>
                <a:cubicBezTo>
                  <a:pt x="4" y="1"/>
                  <a:pt x="4" y="1"/>
                  <a:pt x="4" y="1"/>
                </a:cubicBezTo>
                <a:cubicBezTo>
                  <a:pt x="4" y="2"/>
                  <a:pt x="3" y="2"/>
                  <a:pt x="3" y="2"/>
                </a:cubicBezTo>
                <a:cubicBezTo>
                  <a:pt x="4" y="13"/>
                  <a:pt x="3" y="22"/>
                  <a:pt x="0" y="3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12" name="MH_Other_202"/>
          <p:cNvSpPr>
            <a:spLocks/>
          </p:cNvSpPr>
          <p:nvPr>
            <p:custDataLst>
              <p:tags r:id="rId202"/>
            </p:custDataLst>
          </p:nvPr>
        </p:nvSpPr>
        <p:spPr bwMode="auto">
          <a:xfrm>
            <a:off x="4940300" y="3840634"/>
            <a:ext cx="31750" cy="63500"/>
          </a:xfrm>
          <a:custGeom>
            <a:avLst/>
            <a:gdLst>
              <a:gd name="T0" fmla="*/ 2147483646 w 38"/>
              <a:gd name="T1" fmla="*/ 2147483646 h 76"/>
              <a:gd name="T2" fmla="*/ 0 w 38"/>
              <a:gd name="T3" fmla="*/ 2147483646 h 76"/>
              <a:gd name="T4" fmla="*/ 1175607250 w 38"/>
              <a:gd name="T5" fmla="*/ 2147483646 h 76"/>
              <a:gd name="T6" fmla="*/ 2147483646 w 38"/>
              <a:gd name="T7" fmla="*/ 2147483646 h 76"/>
              <a:gd name="T8" fmla="*/ 2147483646 w 38"/>
              <a:gd name="T9" fmla="*/ 2147483646 h 76"/>
              <a:gd name="T10" fmla="*/ 2147483646 w 38"/>
              <a:gd name="T11" fmla="*/ 2147483646 h 76"/>
              <a:gd name="T12" fmla="*/ 2147483646 w 38"/>
              <a:gd name="T13" fmla="*/ 2147483646 h 76"/>
              <a:gd name="T14" fmla="*/ 2147483646 w 38"/>
              <a:gd name="T15" fmla="*/ 2147483646 h 76"/>
              <a:gd name="T16" fmla="*/ 2147483646 w 38"/>
              <a:gd name="T17" fmla="*/ 0 h 76"/>
              <a:gd name="T18" fmla="*/ 2147483646 w 38"/>
              <a:gd name="T19" fmla="*/ 584313632 h 76"/>
              <a:gd name="T20" fmla="*/ 2147483646 w 38"/>
              <a:gd name="T21" fmla="*/ 1169324928 h 76"/>
              <a:gd name="T22" fmla="*/ 2147483646 w 38"/>
              <a:gd name="T23" fmla="*/ 2147483646 h 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 h="76">
                <a:moveTo>
                  <a:pt x="7" y="69"/>
                </a:moveTo>
                <a:cubicBezTo>
                  <a:pt x="0" y="76"/>
                  <a:pt x="0" y="76"/>
                  <a:pt x="0" y="76"/>
                </a:cubicBezTo>
                <a:cubicBezTo>
                  <a:pt x="2" y="76"/>
                  <a:pt x="2" y="76"/>
                  <a:pt x="2" y="76"/>
                </a:cubicBezTo>
                <a:cubicBezTo>
                  <a:pt x="8" y="70"/>
                  <a:pt x="8" y="70"/>
                  <a:pt x="8" y="70"/>
                </a:cubicBezTo>
                <a:cubicBezTo>
                  <a:pt x="14" y="64"/>
                  <a:pt x="20" y="57"/>
                  <a:pt x="24" y="50"/>
                </a:cubicBezTo>
                <a:cubicBezTo>
                  <a:pt x="24" y="49"/>
                  <a:pt x="24" y="49"/>
                  <a:pt x="24" y="49"/>
                </a:cubicBezTo>
                <a:cubicBezTo>
                  <a:pt x="25" y="49"/>
                  <a:pt x="25" y="49"/>
                  <a:pt x="25" y="49"/>
                </a:cubicBezTo>
                <a:cubicBezTo>
                  <a:pt x="29" y="42"/>
                  <a:pt x="33" y="34"/>
                  <a:pt x="35" y="25"/>
                </a:cubicBezTo>
                <a:cubicBezTo>
                  <a:pt x="37" y="18"/>
                  <a:pt x="38" y="9"/>
                  <a:pt x="38" y="0"/>
                </a:cubicBezTo>
                <a:cubicBezTo>
                  <a:pt x="37" y="1"/>
                  <a:pt x="37" y="1"/>
                  <a:pt x="37" y="1"/>
                </a:cubicBezTo>
                <a:cubicBezTo>
                  <a:pt x="37" y="1"/>
                  <a:pt x="37" y="2"/>
                  <a:pt x="37" y="2"/>
                </a:cubicBezTo>
                <a:cubicBezTo>
                  <a:pt x="37" y="28"/>
                  <a:pt x="27" y="49"/>
                  <a:pt x="7" y="69"/>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13" name="MH_Other_203"/>
          <p:cNvSpPr>
            <a:spLocks/>
          </p:cNvSpPr>
          <p:nvPr>
            <p:custDataLst>
              <p:tags r:id="rId203"/>
            </p:custDataLst>
          </p:nvPr>
        </p:nvSpPr>
        <p:spPr bwMode="auto">
          <a:xfrm>
            <a:off x="4959350" y="3881909"/>
            <a:ext cx="1588" cy="0"/>
          </a:xfrm>
          <a:custGeom>
            <a:avLst/>
            <a:gdLst>
              <a:gd name="T0" fmla="*/ 0 w 1"/>
              <a:gd name="T1" fmla="*/ 711 h 1"/>
              <a:gd name="T2" fmla="*/ 1792959984 w 1"/>
              <a:gd name="T3" fmla="*/ 0 h 1"/>
              <a:gd name="T4" fmla="*/ 0 w 1"/>
              <a:gd name="T5" fmla="*/ 0 h 1"/>
              <a:gd name="T6" fmla="*/ 0 w 1"/>
              <a:gd name="T7" fmla="*/ 711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0" y="1"/>
                  <a:pt x="1" y="1"/>
                  <a:pt x="1" y="0"/>
                </a:cubicBezTo>
                <a:cubicBezTo>
                  <a:pt x="0" y="0"/>
                  <a:pt x="0" y="0"/>
                  <a:pt x="0" y="0"/>
                </a:cubicBezTo>
                <a:lnTo>
                  <a:pt x="0"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14" name="MH_Other_204"/>
          <p:cNvSpPr>
            <a:spLocks/>
          </p:cNvSpPr>
          <p:nvPr>
            <p:custDataLst>
              <p:tags r:id="rId204"/>
            </p:custDataLst>
          </p:nvPr>
        </p:nvSpPr>
        <p:spPr bwMode="auto">
          <a:xfrm>
            <a:off x="4911726" y="3802535"/>
            <a:ext cx="73025" cy="96837"/>
          </a:xfrm>
          <a:custGeom>
            <a:avLst/>
            <a:gdLst>
              <a:gd name="T0" fmla="*/ 2147483646 w 87"/>
              <a:gd name="T1" fmla="*/ 2147483646 h 116"/>
              <a:gd name="T2" fmla="*/ 2147483646 w 87"/>
              <a:gd name="T3" fmla="*/ 2147483646 h 116"/>
              <a:gd name="T4" fmla="*/ 0 w 87"/>
              <a:gd name="T5" fmla="*/ 2147483646 h 116"/>
              <a:gd name="T6" fmla="*/ 593221525 w 87"/>
              <a:gd name="T7" fmla="*/ 2147483646 h 116"/>
              <a:gd name="T8" fmla="*/ 2147483646 w 87"/>
              <a:gd name="T9" fmla="*/ 2147483646 h 116"/>
              <a:gd name="T10" fmla="*/ 2147483646 w 87"/>
              <a:gd name="T11" fmla="*/ 2147483646 h 116"/>
              <a:gd name="T12" fmla="*/ 2147483646 w 87"/>
              <a:gd name="T13" fmla="*/ 2147483646 h 116"/>
              <a:gd name="T14" fmla="*/ 2147483646 w 87"/>
              <a:gd name="T15" fmla="*/ 2147483646 h 116"/>
              <a:gd name="T16" fmla="*/ 2147483646 w 87"/>
              <a:gd name="T17" fmla="*/ 2147483646 h 116"/>
              <a:gd name="T18" fmla="*/ 2147483646 w 87"/>
              <a:gd name="T19" fmla="*/ 2147483646 h 116"/>
              <a:gd name="T20" fmla="*/ 2147483646 w 87"/>
              <a:gd name="T21" fmla="*/ 0 h 116"/>
              <a:gd name="T22" fmla="*/ 2147483646 w 87"/>
              <a:gd name="T23" fmla="*/ 1170781870 h 116"/>
              <a:gd name="T24" fmla="*/ 2147483646 w 87"/>
              <a:gd name="T25" fmla="*/ 2147483646 h 1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116">
                <a:moveTo>
                  <a:pt x="52" y="66"/>
                </a:moveTo>
                <a:cubicBezTo>
                  <a:pt x="29" y="86"/>
                  <a:pt x="20" y="96"/>
                  <a:pt x="20" y="96"/>
                </a:cubicBezTo>
                <a:cubicBezTo>
                  <a:pt x="20" y="96"/>
                  <a:pt x="13" y="101"/>
                  <a:pt x="0" y="115"/>
                </a:cubicBezTo>
                <a:cubicBezTo>
                  <a:pt x="1" y="116"/>
                  <a:pt x="1" y="116"/>
                  <a:pt x="1" y="116"/>
                </a:cubicBezTo>
                <a:cubicBezTo>
                  <a:pt x="14" y="102"/>
                  <a:pt x="20" y="97"/>
                  <a:pt x="20" y="97"/>
                </a:cubicBezTo>
                <a:cubicBezTo>
                  <a:pt x="21" y="97"/>
                  <a:pt x="30" y="87"/>
                  <a:pt x="53" y="67"/>
                </a:cubicBezTo>
                <a:cubicBezTo>
                  <a:pt x="60" y="61"/>
                  <a:pt x="66" y="54"/>
                  <a:pt x="71" y="48"/>
                </a:cubicBezTo>
                <a:cubicBezTo>
                  <a:pt x="71" y="47"/>
                  <a:pt x="71" y="47"/>
                  <a:pt x="71" y="47"/>
                </a:cubicBezTo>
                <a:cubicBezTo>
                  <a:pt x="71" y="47"/>
                  <a:pt x="71" y="47"/>
                  <a:pt x="71" y="47"/>
                </a:cubicBezTo>
                <a:cubicBezTo>
                  <a:pt x="76" y="40"/>
                  <a:pt x="80" y="32"/>
                  <a:pt x="83" y="24"/>
                </a:cubicBezTo>
                <a:cubicBezTo>
                  <a:pt x="85" y="16"/>
                  <a:pt x="87" y="8"/>
                  <a:pt x="87" y="0"/>
                </a:cubicBezTo>
                <a:cubicBezTo>
                  <a:pt x="86" y="2"/>
                  <a:pt x="86" y="2"/>
                  <a:pt x="86" y="2"/>
                </a:cubicBezTo>
                <a:cubicBezTo>
                  <a:pt x="84" y="27"/>
                  <a:pt x="74" y="47"/>
                  <a:pt x="52" y="6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15" name="MH_Other_205"/>
          <p:cNvSpPr>
            <a:spLocks/>
          </p:cNvSpPr>
          <p:nvPr>
            <p:custDataLst>
              <p:tags r:id="rId205"/>
            </p:custDataLst>
          </p:nvPr>
        </p:nvSpPr>
        <p:spPr bwMode="auto">
          <a:xfrm>
            <a:off x="4970463" y="3840635"/>
            <a:ext cx="0" cy="1587"/>
          </a:xfrm>
          <a:custGeom>
            <a:avLst/>
            <a:gdLst>
              <a:gd name="T0" fmla="*/ 1790702559 h 1"/>
              <a:gd name="T1" fmla="*/ 0 h 1"/>
              <a:gd name="T2" fmla="*/ 0 h 1"/>
              <a:gd name="T3" fmla="*/ 1790702559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1"/>
                </a:moveTo>
                <a:cubicBezTo>
                  <a:pt x="0" y="1"/>
                  <a:pt x="0" y="0"/>
                  <a:pt x="0" y="0"/>
                </a:cubicBezTo>
                <a:cubicBezTo>
                  <a:pt x="0" y="0"/>
                  <a:pt x="0" y="0"/>
                  <a:pt x="0" y="0"/>
                </a:cubicBezTo>
                <a:lnTo>
                  <a:pt x="0"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16" name="MH_Other_206"/>
          <p:cNvSpPr>
            <a:spLocks/>
          </p:cNvSpPr>
          <p:nvPr>
            <p:custDataLst>
              <p:tags r:id="rId206"/>
            </p:custDataLst>
          </p:nvPr>
        </p:nvSpPr>
        <p:spPr bwMode="auto">
          <a:xfrm>
            <a:off x="4891088" y="3762847"/>
            <a:ext cx="107950" cy="131763"/>
          </a:xfrm>
          <a:custGeom>
            <a:avLst/>
            <a:gdLst>
              <a:gd name="T0" fmla="*/ 2147483646 w 129"/>
              <a:gd name="T1" fmla="*/ 2147483646 h 157"/>
              <a:gd name="T2" fmla="*/ 2147483646 w 129"/>
              <a:gd name="T3" fmla="*/ 2147483646 h 157"/>
              <a:gd name="T4" fmla="*/ 2147483646 w 129"/>
              <a:gd name="T5" fmla="*/ 2147483646 h 157"/>
              <a:gd name="T6" fmla="*/ 2147483646 w 129"/>
              <a:gd name="T7" fmla="*/ 2147483646 h 157"/>
              <a:gd name="T8" fmla="*/ 2147483646 w 129"/>
              <a:gd name="T9" fmla="*/ 2147483646 h 157"/>
              <a:gd name="T10" fmla="*/ 2147483646 w 129"/>
              <a:gd name="T11" fmla="*/ 2147483646 h 157"/>
              <a:gd name="T12" fmla="*/ 0 w 129"/>
              <a:gd name="T13" fmla="*/ 2147483646 h 157"/>
              <a:gd name="T14" fmla="*/ 0 w 129"/>
              <a:gd name="T15" fmla="*/ 2147483646 h 157"/>
              <a:gd name="T16" fmla="*/ 588927501 w 129"/>
              <a:gd name="T17" fmla="*/ 2147483646 h 157"/>
              <a:gd name="T18" fmla="*/ 2147483646 w 129"/>
              <a:gd name="T19" fmla="*/ 2147483646 h 157"/>
              <a:gd name="T20" fmla="*/ 2147483646 w 129"/>
              <a:gd name="T21" fmla="*/ 2147483646 h 157"/>
              <a:gd name="T22" fmla="*/ 2147483646 w 129"/>
              <a:gd name="T23" fmla="*/ 2147483646 h 157"/>
              <a:gd name="T24" fmla="*/ 2147483646 w 129"/>
              <a:gd name="T25" fmla="*/ 2147483646 h 157"/>
              <a:gd name="T26" fmla="*/ 2147483646 w 129"/>
              <a:gd name="T27" fmla="*/ 2147483646 h 157"/>
              <a:gd name="T28" fmla="*/ 2147483646 w 129"/>
              <a:gd name="T29" fmla="*/ 2147483646 h 157"/>
              <a:gd name="T30" fmla="*/ 2147483646 w 129"/>
              <a:gd name="T31" fmla="*/ 2147483646 h 157"/>
              <a:gd name="T32" fmla="*/ 2147483646 w 129"/>
              <a:gd name="T33" fmla="*/ 2147483646 h 157"/>
              <a:gd name="T34" fmla="*/ 2147483646 w 129"/>
              <a:gd name="T35" fmla="*/ 0 h 157"/>
              <a:gd name="T36" fmla="*/ 2147483646 w 129"/>
              <a:gd name="T37" fmla="*/ 591652797 h 157"/>
              <a:gd name="T38" fmla="*/ 2147483646 w 129"/>
              <a:gd name="T39" fmla="*/ 1183305594 h 157"/>
              <a:gd name="T40" fmla="*/ 2147483646 w 129"/>
              <a:gd name="T41" fmla="*/ 2147483646 h 1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9" h="157">
                <a:moveTo>
                  <a:pt x="90" y="65"/>
                </a:moveTo>
                <a:cubicBezTo>
                  <a:pt x="66" y="84"/>
                  <a:pt x="56" y="93"/>
                  <a:pt x="56" y="93"/>
                </a:cubicBezTo>
                <a:cubicBezTo>
                  <a:pt x="56" y="93"/>
                  <a:pt x="45" y="101"/>
                  <a:pt x="22" y="123"/>
                </a:cubicBezTo>
                <a:cubicBezTo>
                  <a:pt x="15" y="130"/>
                  <a:pt x="10" y="137"/>
                  <a:pt x="5" y="145"/>
                </a:cubicBezTo>
                <a:cubicBezTo>
                  <a:pt x="5" y="145"/>
                  <a:pt x="5" y="145"/>
                  <a:pt x="5" y="146"/>
                </a:cubicBezTo>
                <a:cubicBezTo>
                  <a:pt x="5" y="146"/>
                  <a:pt x="5" y="146"/>
                  <a:pt x="5" y="146"/>
                </a:cubicBezTo>
                <a:cubicBezTo>
                  <a:pt x="3" y="149"/>
                  <a:pt x="1" y="153"/>
                  <a:pt x="0" y="157"/>
                </a:cubicBezTo>
                <a:cubicBezTo>
                  <a:pt x="0" y="157"/>
                  <a:pt x="0" y="157"/>
                  <a:pt x="0" y="157"/>
                </a:cubicBezTo>
                <a:cubicBezTo>
                  <a:pt x="1" y="157"/>
                  <a:pt x="1" y="157"/>
                  <a:pt x="1" y="157"/>
                </a:cubicBezTo>
                <a:cubicBezTo>
                  <a:pt x="5" y="145"/>
                  <a:pt x="13" y="134"/>
                  <a:pt x="23" y="124"/>
                </a:cubicBezTo>
                <a:cubicBezTo>
                  <a:pt x="46" y="102"/>
                  <a:pt x="56" y="94"/>
                  <a:pt x="56" y="94"/>
                </a:cubicBezTo>
                <a:cubicBezTo>
                  <a:pt x="57" y="94"/>
                  <a:pt x="67" y="85"/>
                  <a:pt x="91" y="66"/>
                </a:cubicBezTo>
                <a:cubicBezTo>
                  <a:pt x="98" y="60"/>
                  <a:pt x="105" y="54"/>
                  <a:pt x="110" y="48"/>
                </a:cubicBezTo>
                <a:cubicBezTo>
                  <a:pt x="110" y="47"/>
                  <a:pt x="110" y="46"/>
                  <a:pt x="110" y="46"/>
                </a:cubicBezTo>
                <a:cubicBezTo>
                  <a:pt x="111" y="46"/>
                  <a:pt x="111" y="46"/>
                  <a:pt x="111" y="46"/>
                </a:cubicBezTo>
                <a:cubicBezTo>
                  <a:pt x="111" y="46"/>
                  <a:pt x="111" y="46"/>
                  <a:pt x="111" y="46"/>
                </a:cubicBezTo>
                <a:cubicBezTo>
                  <a:pt x="116" y="39"/>
                  <a:pt x="120" y="32"/>
                  <a:pt x="123" y="25"/>
                </a:cubicBezTo>
                <a:cubicBezTo>
                  <a:pt x="126" y="18"/>
                  <a:pt x="128" y="8"/>
                  <a:pt x="129" y="0"/>
                </a:cubicBezTo>
                <a:cubicBezTo>
                  <a:pt x="128" y="1"/>
                  <a:pt x="128" y="1"/>
                  <a:pt x="128" y="1"/>
                </a:cubicBezTo>
                <a:cubicBezTo>
                  <a:pt x="128" y="1"/>
                  <a:pt x="128" y="2"/>
                  <a:pt x="128" y="2"/>
                </a:cubicBezTo>
                <a:cubicBezTo>
                  <a:pt x="124" y="28"/>
                  <a:pt x="113" y="47"/>
                  <a:pt x="90" y="65"/>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17" name="MH_Other_207"/>
          <p:cNvSpPr>
            <a:spLocks/>
          </p:cNvSpPr>
          <p:nvPr>
            <p:custDataLst>
              <p:tags r:id="rId207"/>
            </p:custDataLst>
          </p:nvPr>
        </p:nvSpPr>
        <p:spPr bwMode="auto">
          <a:xfrm>
            <a:off x="4983164" y="3802535"/>
            <a:ext cx="1587" cy="1587"/>
          </a:xfrm>
          <a:custGeom>
            <a:avLst/>
            <a:gdLst>
              <a:gd name="T0" fmla="*/ 0 w 1"/>
              <a:gd name="T1" fmla="*/ 0 h 2"/>
              <a:gd name="T2" fmla="*/ 0 w 1"/>
              <a:gd name="T3" fmla="*/ 1119503921 h 2"/>
              <a:gd name="T4" fmla="*/ 2147483646 w 1"/>
              <a:gd name="T5" fmla="*/ 0 h 2"/>
              <a:gd name="T6" fmla="*/ 2147483646 w 1"/>
              <a:gd name="T7" fmla="*/ 0 h 2"/>
              <a:gd name="T8" fmla="*/ 0 w 1"/>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
                <a:moveTo>
                  <a:pt x="0" y="0"/>
                </a:moveTo>
                <a:cubicBezTo>
                  <a:pt x="0" y="0"/>
                  <a:pt x="0" y="1"/>
                  <a:pt x="0" y="2"/>
                </a:cubicBezTo>
                <a:cubicBezTo>
                  <a:pt x="1" y="0"/>
                  <a:pt x="1" y="0"/>
                  <a:pt x="1" y="0"/>
                </a:cubicBezTo>
                <a:cubicBezTo>
                  <a:pt x="1" y="0"/>
                  <a:pt x="1" y="0"/>
                  <a:pt x="1" y="0"/>
                </a:cubicBez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18" name="MH_Other_208"/>
          <p:cNvSpPr>
            <a:spLocks/>
          </p:cNvSpPr>
          <p:nvPr>
            <p:custDataLst>
              <p:tags r:id="rId208"/>
            </p:custDataLst>
          </p:nvPr>
        </p:nvSpPr>
        <p:spPr bwMode="auto">
          <a:xfrm>
            <a:off x="4892676" y="3724746"/>
            <a:ext cx="125413" cy="160338"/>
          </a:xfrm>
          <a:custGeom>
            <a:avLst/>
            <a:gdLst>
              <a:gd name="T0" fmla="*/ 2147483646 w 149"/>
              <a:gd name="T1" fmla="*/ 0 h 191"/>
              <a:gd name="T2" fmla="*/ 2147483646 w 149"/>
              <a:gd name="T3" fmla="*/ 592655419 h 191"/>
              <a:gd name="T4" fmla="*/ 2147483646 w 149"/>
              <a:gd name="T5" fmla="*/ 2147483646 h 191"/>
              <a:gd name="T6" fmla="*/ 2147483646 w 149"/>
              <a:gd name="T7" fmla="*/ 2147483646 h 191"/>
              <a:gd name="T8" fmla="*/ 2147483646 w 149"/>
              <a:gd name="T9" fmla="*/ 2147483646 h 191"/>
              <a:gd name="T10" fmla="*/ 1190205563 w 149"/>
              <a:gd name="T11" fmla="*/ 2147483646 h 191"/>
              <a:gd name="T12" fmla="*/ 1785307924 w 149"/>
              <a:gd name="T13" fmla="*/ 2147483646 h 191"/>
              <a:gd name="T14" fmla="*/ 1785307924 w 149"/>
              <a:gd name="T15" fmla="*/ 2147483646 h 191"/>
              <a:gd name="T16" fmla="*/ 2147483646 w 149"/>
              <a:gd name="T17" fmla="*/ 2147483646 h 191"/>
              <a:gd name="T18" fmla="*/ 2147483646 w 149"/>
              <a:gd name="T19" fmla="*/ 2147483646 h 191"/>
              <a:gd name="T20" fmla="*/ 2147483646 w 149"/>
              <a:gd name="T21" fmla="*/ 2147483646 h 191"/>
              <a:gd name="T22" fmla="*/ 2147483646 w 149"/>
              <a:gd name="T23" fmla="*/ 2147483646 h 191"/>
              <a:gd name="T24" fmla="*/ 2147483646 w 149"/>
              <a:gd name="T25" fmla="*/ 2147483646 h 191"/>
              <a:gd name="T26" fmla="*/ 2147483646 w 149"/>
              <a:gd name="T27" fmla="*/ 2147483646 h 191"/>
              <a:gd name="T28" fmla="*/ 2147483646 w 149"/>
              <a:gd name="T29" fmla="*/ 2147483646 h 191"/>
              <a:gd name="T30" fmla="*/ 2147483646 w 149"/>
              <a:gd name="T31" fmla="*/ 0 h 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49" h="191">
                <a:moveTo>
                  <a:pt x="149" y="0"/>
                </a:moveTo>
                <a:cubicBezTo>
                  <a:pt x="147" y="1"/>
                  <a:pt x="147" y="1"/>
                  <a:pt x="147" y="1"/>
                </a:cubicBezTo>
                <a:cubicBezTo>
                  <a:pt x="142" y="27"/>
                  <a:pt x="129" y="46"/>
                  <a:pt x="105" y="62"/>
                </a:cubicBezTo>
                <a:cubicBezTo>
                  <a:pt x="80" y="80"/>
                  <a:pt x="69" y="88"/>
                  <a:pt x="69" y="88"/>
                </a:cubicBezTo>
                <a:cubicBezTo>
                  <a:pt x="69" y="88"/>
                  <a:pt x="58" y="95"/>
                  <a:pt x="34" y="116"/>
                </a:cubicBezTo>
                <a:cubicBezTo>
                  <a:pt x="11" y="136"/>
                  <a:pt x="0" y="162"/>
                  <a:pt x="2" y="191"/>
                </a:cubicBezTo>
                <a:cubicBezTo>
                  <a:pt x="3" y="191"/>
                  <a:pt x="3" y="191"/>
                  <a:pt x="3" y="191"/>
                </a:cubicBezTo>
                <a:cubicBezTo>
                  <a:pt x="3" y="191"/>
                  <a:pt x="3" y="190"/>
                  <a:pt x="3" y="190"/>
                </a:cubicBezTo>
                <a:cubicBezTo>
                  <a:pt x="2" y="161"/>
                  <a:pt x="12" y="137"/>
                  <a:pt x="35" y="117"/>
                </a:cubicBezTo>
                <a:cubicBezTo>
                  <a:pt x="59" y="96"/>
                  <a:pt x="70" y="89"/>
                  <a:pt x="70" y="89"/>
                </a:cubicBezTo>
                <a:cubicBezTo>
                  <a:pt x="70" y="89"/>
                  <a:pt x="81" y="81"/>
                  <a:pt x="106" y="63"/>
                </a:cubicBezTo>
                <a:cubicBezTo>
                  <a:pt x="114" y="58"/>
                  <a:pt x="120" y="53"/>
                  <a:pt x="126" y="47"/>
                </a:cubicBezTo>
                <a:cubicBezTo>
                  <a:pt x="126" y="46"/>
                  <a:pt x="126" y="46"/>
                  <a:pt x="126" y="46"/>
                </a:cubicBezTo>
                <a:cubicBezTo>
                  <a:pt x="126" y="46"/>
                  <a:pt x="126" y="46"/>
                  <a:pt x="126" y="46"/>
                </a:cubicBezTo>
                <a:cubicBezTo>
                  <a:pt x="132" y="39"/>
                  <a:pt x="137" y="32"/>
                  <a:pt x="141" y="25"/>
                </a:cubicBezTo>
                <a:cubicBezTo>
                  <a:pt x="144" y="17"/>
                  <a:pt x="147" y="9"/>
                  <a:pt x="149"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19" name="MH_Other_209"/>
          <p:cNvSpPr>
            <a:spLocks/>
          </p:cNvSpPr>
          <p:nvPr>
            <p:custDataLst>
              <p:tags r:id="rId209"/>
            </p:custDataLst>
          </p:nvPr>
        </p:nvSpPr>
        <p:spPr bwMode="auto">
          <a:xfrm>
            <a:off x="4895850" y="3885084"/>
            <a:ext cx="0" cy="0"/>
          </a:xfrm>
          <a:custGeom>
            <a:avLst/>
            <a:gdLst>
              <a:gd name="T0" fmla="*/ 0 h 1"/>
              <a:gd name="T1" fmla="*/ 711 h 1"/>
              <a:gd name="T2" fmla="*/ 711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0"/>
                  <a:pt x="0" y="1"/>
                  <a:pt x="0" y="1"/>
                </a:cubicBezTo>
                <a:cubicBezTo>
                  <a:pt x="0" y="1"/>
                  <a:pt x="0" y="1"/>
                  <a:pt x="0" y="1"/>
                </a:cubicBezTo>
                <a:cubicBezTo>
                  <a:pt x="0" y="0"/>
                  <a:pt x="0"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20" name="MH_Other_210"/>
          <p:cNvSpPr>
            <a:spLocks/>
          </p:cNvSpPr>
          <p:nvPr>
            <p:custDataLst>
              <p:tags r:id="rId210"/>
            </p:custDataLst>
          </p:nvPr>
        </p:nvSpPr>
        <p:spPr bwMode="auto">
          <a:xfrm>
            <a:off x="4999038" y="3764434"/>
            <a:ext cx="0" cy="0"/>
          </a:xfrm>
          <a:custGeom>
            <a:avLst/>
            <a:gdLst>
              <a:gd name="T0" fmla="*/ 1067 h 1"/>
              <a:gd name="T1" fmla="*/ 0 h 1"/>
              <a:gd name="T2" fmla="*/ 0 h 1"/>
              <a:gd name="T3" fmla="*/ 1067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1"/>
                </a:moveTo>
                <a:cubicBezTo>
                  <a:pt x="0" y="1"/>
                  <a:pt x="0" y="0"/>
                  <a:pt x="0" y="0"/>
                </a:cubicBezTo>
                <a:cubicBezTo>
                  <a:pt x="0" y="0"/>
                  <a:pt x="0" y="0"/>
                  <a:pt x="0" y="0"/>
                </a:cubicBezTo>
                <a:lnTo>
                  <a:pt x="0"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21" name="MH_Other_211"/>
          <p:cNvSpPr>
            <a:spLocks/>
          </p:cNvSpPr>
          <p:nvPr>
            <p:custDataLst>
              <p:tags r:id="rId211"/>
            </p:custDataLst>
          </p:nvPr>
        </p:nvSpPr>
        <p:spPr bwMode="auto">
          <a:xfrm>
            <a:off x="4987926" y="3442171"/>
            <a:ext cx="225425" cy="236538"/>
          </a:xfrm>
          <a:custGeom>
            <a:avLst/>
            <a:gdLst>
              <a:gd name="T0" fmla="*/ 2147483646 w 267"/>
              <a:gd name="T1" fmla="*/ 2147483646 h 281"/>
              <a:gd name="T2" fmla="*/ 2147483646 w 267"/>
              <a:gd name="T3" fmla="*/ 2147483646 h 281"/>
              <a:gd name="T4" fmla="*/ 2147483646 w 267"/>
              <a:gd name="T5" fmla="*/ 2147483646 h 281"/>
              <a:gd name="T6" fmla="*/ 2147483646 w 267"/>
              <a:gd name="T7" fmla="*/ 2147483646 h 281"/>
              <a:gd name="T8" fmla="*/ 2147483646 w 267"/>
              <a:gd name="T9" fmla="*/ 2147483646 h 281"/>
              <a:gd name="T10" fmla="*/ 2147483646 w 267"/>
              <a:gd name="T11" fmla="*/ 2147483646 h 281"/>
              <a:gd name="T12" fmla="*/ 2147483646 w 267"/>
              <a:gd name="T13" fmla="*/ 2147483646 h 281"/>
              <a:gd name="T14" fmla="*/ 2147483646 w 267"/>
              <a:gd name="T15" fmla="*/ 2147483646 h 281"/>
              <a:gd name="T16" fmla="*/ 0 w 267"/>
              <a:gd name="T17" fmla="*/ 2147483646 h 281"/>
              <a:gd name="T18" fmla="*/ 600197018 w 267"/>
              <a:gd name="T19" fmla="*/ 2147483646 h 281"/>
              <a:gd name="T20" fmla="*/ 600197018 w 267"/>
              <a:gd name="T21" fmla="*/ 2147483646 h 281"/>
              <a:gd name="T22" fmla="*/ 2147483646 w 267"/>
              <a:gd name="T23" fmla="*/ 2147483646 h 281"/>
              <a:gd name="T24" fmla="*/ 2147483646 w 267"/>
              <a:gd name="T25" fmla="*/ 2147483646 h 281"/>
              <a:gd name="T26" fmla="*/ 2147483646 w 267"/>
              <a:gd name="T27" fmla="*/ 2147483646 h 281"/>
              <a:gd name="T28" fmla="*/ 2147483646 w 267"/>
              <a:gd name="T29" fmla="*/ 2147483646 h 281"/>
              <a:gd name="T30" fmla="*/ 2147483646 w 267"/>
              <a:gd name="T31" fmla="*/ 2147483646 h 281"/>
              <a:gd name="T32" fmla="*/ 2147483646 w 267"/>
              <a:gd name="T33" fmla="*/ 2147483646 h 281"/>
              <a:gd name="T34" fmla="*/ 2147483646 w 267"/>
              <a:gd name="T35" fmla="*/ 2147483646 h 281"/>
              <a:gd name="T36" fmla="*/ 2147483646 w 267"/>
              <a:gd name="T37" fmla="*/ 2147483646 h 281"/>
              <a:gd name="T38" fmla="*/ 2147483646 w 267"/>
              <a:gd name="T39" fmla="*/ 2147483646 h 281"/>
              <a:gd name="T40" fmla="*/ 2147483646 w 267"/>
              <a:gd name="T41" fmla="*/ 2147483646 h 281"/>
              <a:gd name="T42" fmla="*/ 2147483646 w 267"/>
              <a:gd name="T43" fmla="*/ 2147483646 h 281"/>
              <a:gd name="T44" fmla="*/ 2147483646 w 267"/>
              <a:gd name="T45" fmla="*/ 2147483646 h 281"/>
              <a:gd name="T46" fmla="*/ 2147483646 w 267"/>
              <a:gd name="T47" fmla="*/ 2147483646 h 281"/>
              <a:gd name="T48" fmla="*/ 2147483646 w 267"/>
              <a:gd name="T49" fmla="*/ 2147483646 h 281"/>
              <a:gd name="T50" fmla="*/ 2147483646 w 267"/>
              <a:gd name="T51" fmla="*/ 2147483646 h 281"/>
              <a:gd name="T52" fmla="*/ 2147483646 w 267"/>
              <a:gd name="T53" fmla="*/ 2147483646 h 281"/>
              <a:gd name="T54" fmla="*/ 2147483646 w 267"/>
              <a:gd name="T55" fmla="*/ 2147483646 h 281"/>
              <a:gd name="T56" fmla="*/ 2147483646 w 267"/>
              <a:gd name="T57" fmla="*/ 2147483646 h 281"/>
              <a:gd name="T58" fmla="*/ 2147483646 w 267"/>
              <a:gd name="T59" fmla="*/ 2147483646 h 281"/>
              <a:gd name="T60" fmla="*/ 2147483646 w 267"/>
              <a:gd name="T61" fmla="*/ 2147483646 h 281"/>
              <a:gd name="T62" fmla="*/ 2147483646 w 267"/>
              <a:gd name="T63" fmla="*/ 2147483646 h 281"/>
              <a:gd name="T64" fmla="*/ 2147483646 w 267"/>
              <a:gd name="T65" fmla="*/ 2147483646 h 281"/>
              <a:gd name="T66" fmla="*/ 2147483646 w 267"/>
              <a:gd name="T67" fmla="*/ 2147483646 h 281"/>
              <a:gd name="T68" fmla="*/ 2147483646 w 267"/>
              <a:gd name="T69" fmla="*/ 2147483646 h 281"/>
              <a:gd name="T70" fmla="*/ 2147483646 w 267"/>
              <a:gd name="T71" fmla="*/ 2147483646 h 281"/>
              <a:gd name="T72" fmla="*/ 2147483646 w 267"/>
              <a:gd name="T73" fmla="*/ 2147483646 h 281"/>
              <a:gd name="T74" fmla="*/ 2147483646 w 267"/>
              <a:gd name="T75" fmla="*/ 595915823 h 281"/>
              <a:gd name="T76" fmla="*/ 2147483646 w 267"/>
              <a:gd name="T77" fmla="*/ 0 h 281"/>
              <a:gd name="T78" fmla="*/ 2147483646 w 267"/>
              <a:gd name="T79" fmla="*/ 0 h 281"/>
              <a:gd name="T80" fmla="*/ 2147483646 w 267"/>
              <a:gd name="T81" fmla="*/ 2147483646 h 28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67" h="281">
                <a:moveTo>
                  <a:pt x="185" y="28"/>
                </a:moveTo>
                <a:cubicBezTo>
                  <a:pt x="169" y="35"/>
                  <a:pt x="156" y="47"/>
                  <a:pt x="146" y="63"/>
                </a:cubicBezTo>
                <a:cubicBezTo>
                  <a:pt x="147" y="64"/>
                  <a:pt x="147" y="64"/>
                  <a:pt x="147" y="64"/>
                </a:cubicBezTo>
                <a:cubicBezTo>
                  <a:pt x="130" y="72"/>
                  <a:pt x="116" y="86"/>
                  <a:pt x="107" y="103"/>
                </a:cubicBezTo>
                <a:cubicBezTo>
                  <a:pt x="91" y="112"/>
                  <a:pt x="79" y="125"/>
                  <a:pt x="71" y="143"/>
                </a:cubicBezTo>
                <a:cubicBezTo>
                  <a:pt x="57" y="153"/>
                  <a:pt x="46" y="168"/>
                  <a:pt x="39" y="185"/>
                </a:cubicBezTo>
                <a:cubicBezTo>
                  <a:pt x="25" y="196"/>
                  <a:pt x="14" y="211"/>
                  <a:pt x="8" y="229"/>
                </a:cubicBezTo>
                <a:cubicBezTo>
                  <a:pt x="9" y="230"/>
                  <a:pt x="9" y="230"/>
                  <a:pt x="9" y="230"/>
                </a:cubicBezTo>
                <a:cubicBezTo>
                  <a:pt x="6" y="232"/>
                  <a:pt x="3" y="235"/>
                  <a:pt x="0" y="238"/>
                </a:cubicBezTo>
                <a:cubicBezTo>
                  <a:pt x="1" y="238"/>
                  <a:pt x="1" y="238"/>
                  <a:pt x="1" y="238"/>
                </a:cubicBezTo>
                <a:cubicBezTo>
                  <a:pt x="1" y="239"/>
                  <a:pt x="1" y="239"/>
                  <a:pt x="1" y="239"/>
                </a:cubicBezTo>
                <a:cubicBezTo>
                  <a:pt x="21" y="251"/>
                  <a:pt x="21" y="251"/>
                  <a:pt x="21" y="251"/>
                </a:cubicBezTo>
                <a:cubicBezTo>
                  <a:pt x="22" y="252"/>
                  <a:pt x="22" y="252"/>
                  <a:pt x="22" y="252"/>
                </a:cubicBezTo>
                <a:cubicBezTo>
                  <a:pt x="51" y="270"/>
                  <a:pt x="51" y="270"/>
                  <a:pt x="51" y="270"/>
                </a:cubicBezTo>
                <a:cubicBezTo>
                  <a:pt x="52" y="270"/>
                  <a:pt x="52" y="270"/>
                  <a:pt x="52" y="270"/>
                </a:cubicBezTo>
                <a:cubicBezTo>
                  <a:pt x="69" y="281"/>
                  <a:pt x="69" y="281"/>
                  <a:pt x="69" y="281"/>
                </a:cubicBezTo>
                <a:cubicBezTo>
                  <a:pt x="69" y="281"/>
                  <a:pt x="69" y="281"/>
                  <a:pt x="69" y="281"/>
                </a:cubicBezTo>
                <a:cubicBezTo>
                  <a:pt x="70" y="281"/>
                  <a:pt x="70" y="281"/>
                  <a:pt x="70" y="281"/>
                </a:cubicBezTo>
                <a:cubicBezTo>
                  <a:pt x="70" y="281"/>
                  <a:pt x="70" y="281"/>
                  <a:pt x="70" y="281"/>
                </a:cubicBezTo>
                <a:cubicBezTo>
                  <a:pt x="71" y="280"/>
                  <a:pt x="73" y="278"/>
                  <a:pt x="74" y="276"/>
                </a:cubicBezTo>
                <a:cubicBezTo>
                  <a:pt x="78" y="270"/>
                  <a:pt x="82" y="261"/>
                  <a:pt x="84" y="253"/>
                </a:cubicBezTo>
                <a:cubicBezTo>
                  <a:pt x="91" y="248"/>
                  <a:pt x="97" y="242"/>
                  <a:pt x="102" y="235"/>
                </a:cubicBezTo>
                <a:cubicBezTo>
                  <a:pt x="106" y="229"/>
                  <a:pt x="110" y="221"/>
                  <a:pt x="113" y="212"/>
                </a:cubicBezTo>
                <a:cubicBezTo>
                  <a:pt x="121" y="208"/>
                  <a:pt x="127" y="202"/>
                  <a:pt x="132" y="196"/>
                </a:cubicBezTo>
                <a:cubicBezTo>
                  <a:pt x="137" y="190"/>
                  <a:pt x="141" y="183"/>
                  <a:pt x="145" y="175"/>
                </a:cubicBezTo>
                <a:cubicBezTo>
                  <a:pt x="152" y="171"/>
                  <a:pt x="158" y="166"/>
                  <a:pt x="163" y="160"/>
                </a:cubicBezTo>
                <a:cubicBezTo>
                  <a:pt x="169" y="154"/>
                  <a:pt x="174" y="146"/>
                  <a:pt x="178" y="139"/>
                </a:cubicBezTo>
                <a:cubicBezTo>
                  <a:pt x="185" y="135"/>
                  <a:pt x="192" y="130"/>
                  <a:pt x="198" y="125"/>
                </a:cubicBezTo>
                <a:cubicBezTo>
                  <a:pt x="204" y="119"/>
                  <a:pt x="209" y="112"/>
                  <a:pt x="214" y="104"/>
                </a:cubicBezTo>
                <a:cubicBezTo>
                  <a:pt x="222" y="101"/>
                  <a:pt x="229" y="97"/>
                  <a:pt x="235" y="91"/>
                </a:cubicBezTo>
                <a:cubicBezTo>
                  <a:pt x="241" y="86"/>
                  <a:pt x="247" y="80"/>
                  <a:pt x="252" y="73"/>
                </a:cubicBezTo>
                <a:cubicBezTo>
                  <a:pt x="257" y="71"/>
                  <a:pt x="262" y="68"/>
                  <a:pt x="267" y="65"/>
                </a:cubicBezTo>
                <a:cubicBezTo>
                  <a:pt x="266" y="64"/>
                  <a:pt x="266" y="64"/>
                  <a:pt x="266" y="64"/>
                </a:cubicBezTo>
                <a:cubicBezTo>
                  <a:pt x="255" y="49"/>
                  <a:pt x="255" y="49"/>
                  <a:pt x="255" y="49"/>
                </a:cubicBezTo>
                <a:cubicBezTo>
                  <a:pt x="254" y="47"/>
                  <a:pt x="254" y="47"/>
                  <a:pt x="254" y="47"/>
                </a:cubicBezTo>
                <a:cubicBezTo>
                  <a:pt x="233" y="20"/>
                  <a:pt x="233" y="20"/>
                  <a:pt x="233" y="20"/>
                </a:cubicBezTo>
                <a:cubicBezTo>
                  <a:pt x="232" y="19"/>
                  <a:pt x="232" y="19"/>
                  <a:pt x="232" y="19"/>
                </a:cubicBezTo>
                <a:cubicBezTo>
                  <a:pt x="218" y="1"/>
                  <a:pt x="218" y="1"/>
                  <a:pt x="218" y="1"/>
                </a:cubicBezTo>
                <a:cubicBezTo>
                  <a:pt x="218" y="0"/>
                  <a:pt x="218" y="0"/>
                  <a:pt x="218" y="0"/>
                </a:cubicBezTo>
                <a:cubicBezTo>
                  <a:pt x="218" y="0"/>
                  <a:pt x="218" y="0"/>
                  <a:pt x="218" y="0"/>
                </a:cubicBezTo>
                <a:cubicBezTo>
                  <a:pt x="205" y="6"/>
                  <a:pt x="194" y="16"/>
                  <a:pt x="185" y="28"/>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22" name="MH_Other_212"/>
          <p:cNvSpPr>
            <a:spLocks/>
          </p:cNvSpPr>
          <p:nvPr>
            <p:custDataLst>
              <p:tags r:id="rId212"/>
            </p:custDataLst>
          </p:nvPr>
        </p:nvSpPr>
        <p:spPr bwMode="auto">
          <a:xfrm>
            <a:off x="5021264" y="3502496"/>
            <a:ext cx="179387" cy="95250"/>
          </a:xfrm>
          <a:custGeom>
            <a:avLst/>
            <a:gdLst>
              <a:gd name="T0" fmla="*/ 2147483646 w 213"/>
              <a:gd name="T1" fmla="*/ 2147483646 h 112"/>
              <a:gd name="T2" fmla="*/ 2147483646 w 213"/>
              <a:gd name="T3" fmla="*/ 2147483646 h 112"/>
              <a:gd name="T4" fmla="*/ 2147483646 w 213"/>
              <a:gd name="T5" fmla="*/ 2147483646 h 112"/>
              <a:gd name="T6" fmla="*/ 2147483646 w 213"/>
              <a:gd name="T7" fmla="*/ 2147483646 h 112"/>
              <a:gd name="T8" fmla="*/ 2147483646 w 213"/>
              <a:gd name="T9" fmla="*/ 0 h 112"/>
              <a:gd name="T10" fmla="*/ 2147483646 w 213"/>
              <a:gd name="T11" fmla="*/ 608260547 h 112"/>
              <a:gd name="T12" fmla="*/ 2147483646 w 213"/>
              <a:gd name="T13" fmla="*/ 2147483646 h 112"/>
              <a:gd name="T14" fmla="*/ 2147483646 w 213"/>
              <a:gd name="T15" fmla="*/ 2147483646 h 112"/>
              <a:gd name="T16" fmla="*/ 2147483646 w 213"/>
              <a:gd name="T17" fmla="*/ 2147483646 h 112"/>
              <a:gd name="T18" fmla="*/ 2147483646 w 213"/>
              <a:gd name="T19" fmla="*/ 2147483646 h 112"/>
              <a:gd name="T20" fmla="*/ 2147483646 w 213"/>
              <a:gd name="T21" fmla="*/ 2147483646 h 112"/>
              <a:gd name="T22" fmla="*/ 2147483646 w 213"/>
              <a:gd name="T23" fmla="*/ 2147483646 h 112"/>
              <a:gd name="T24" fmla="*/ 2147483646 w 213"/>
              <a:gd name="T25" fmla="*/ 2147483646 h 112"/>
              <a:gd name="T26" fmla="*/ 0 w 213"/>
              <a:gd name="T27" fmla="*/ 2147483646 h 112"/>
              <a:gd name="T28" fmla="*/ 596511464 w 213"/>
              <a:gd name="T29" fmla="*/ 2147483646 h 112"/>
              <a:gd name="T30" fmla="*/ 2147483646 w 213"/>
              <a:gd name="T31" fmla="*/ 2147483646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3" h="112">
                <a:moveTo>
                  <a:pt x="61" y="58"/>
                </a:moveTo>
                <a:cubicBezTo>
                  <a:pt x="91" y="49"/>
                  <a:pt x="104" y="47"/>
                  <a:pt x="105" y="47"/>
                </a:cubicBezTo>
                <a:cubicBezTo>
                  <a:pt x="105" y="47"/>
                  <a:pt x="118" y="45"/>
                  <a:pt x="148" y="39"/>
                </a:cubicBezTo>
                <a:cubicBezTo>
                  <a:pt x="168" y="36"/>
                  <a:pt x="183" y="29"/>
                  <a:pt x="196" y="18"/>
                </a:cubicBezTo>
                <a:cubicBezTo>
                  <a:pt x="202" y="13"/>
                  <a:pt x="208" y="7"/>
                  <a:pt x="213" y="0"/>
                </a:cubicBezTo>
                <a:cubicBezTo>
                  <a:pt x="210" y="1"/>
                  <a:pt x="210" y="1"/>
                  <a:pt x="210" y="1"/>
                </a:cubicBezTo>
                <a:cubicBezTo>
                  <a:pt x="195" y="22"/>
                  <a:pt x="176" y="33"/>
                  <a:pt x="148" y="38"/>
                </a:cubicBezTo>
                <a:cubicBezTo>
                  <a:pt x="118" y="43"/>
                  <a:pt x="104" y="46"/>
                  <a:pt x="104" y="46"/>
                </a:cubicBezTo>
                <a:cubicBezTo>
                  <a:pt x="104" y="46"/>
                  <a:pt x="91" y="48"/>
                  <a:pt x="60" y="57"/>
                </a:cubicBezTo>
                <a:cubicBezTo>
                  <a:pt x="51" y="60"/>
                  <a:pt x="42" y="64"/>
                  <a:pt x="35" y="68"/>
                </a:cubicBezTo>
                <a:cubicBezTo>
                  <a:pt x="34" y="70"/>
                  <a:pt x="34" y="70"/>
                  <a:pt x="34" y="70"/>
                </a:cubicBezTo>
                <a:cubicBezTo>
                  <a:pt x="32" y="70"/>
                  <a:pt x="32" y="70"/>
                  <a:pt x="32" y="70"/>
                </a:cubicBezTo>
                <a:cubicBezTo>
                  <a:pt x="32" y="70"/>
                  <a:pt x="32" y="70"/>
                  <a:pt x="32" y="70"/>
                </a:cubicBezTo>
                <a:cubicBezTo>
                  <a:pt x="18" y="80"/>
                  <a:pt x="7" y="95"/>
                  <a:pt x="0" y="112"/>
                </a:cubicBezTo>
                <a:cubicBezTo>
                  <a:pt x="1" y="112"/>
                  <a:pt x="1" y="112"/>
                  <a:pt x="1" y="112"/>
                </a:cubicBezTo>
                <a:cubicBezTo>
                  <a:pt x="12" y="85"/>
                  <a:pt x="31" y="67"/>
                  <a:pt x="61" y="58"/>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23" name="MH_Other_213"/>
          <p:cNvSpPr>
            <a:spLocks/>
          </p:cNvSpPr>
          <p:nvPr>
            <p:custDataLst>
              <p:tags r:id="rId213"/>
            </p:custDataLst>
          </p:nvPr>
        </p:nvSpPr>
        <p:spPr bwMode="auto">
          <a:xfrm>
            <a:off x="5048250" y="3496146"/>
            <a:ext cx="165100" cy="65088"/>
          </a:xfrm>
          <a:custGeom>
            <a:avLst/>
            <a:gdLst>
              <a:gd name="T0" fmla="*/ 2147483646 w 196"/>
              <a:gd name="T1" fmla="*/ 571557502 h 79"/>
              <a:gd name="T2" fmla="*/ 2147483646 w 196"/>
              <a:gd name="T3" fmla="*/ 0 h 79"/>
              <a:gd name="T4" fmla="*/ 2147483646 w 196"/>
              <a:gd name="T5" fmla="*/ 2147483646 h 79"/>
              <a:gd name="T6" fmla="*/ 2147483646 w 196"/>
              <a:gd name="T7" fmla="*/ 2147483646 h 79"/>
              <a:gd name="T8" fmla="*/ 2147483646 w 196"/>
              <a:gd name="T9" fmla="*/ 2147483646 h 79"/>
              <a:gd name="T10" fmla="*/ 2147483646 w 196"/>
              <a:gd name="T11" fmla="*/ 2147483646 h 79"/>
              <a:gd name="T12" fmla="*/ 2147483646 w 196"/>
              <a:gd name="T13" fmla="*/ 2147483646 h 79"/>
              <a:gd name="T14" fmla="*/ 2147483646 w 196"/>
              <a:gd name="T15" fmla="*/ 2147483646 h 79"/>
              <a:gd name="T16" fmla="*/ 0 w 196"/>
              <a:gd name="T17" fmla="*/ 2147483646 h 79"/>
              <a:gd name="T18" fmla="*/ 1791609605 w 196"/>
              <a:gd name="T19" fmla="*/ 2147483646 h 79"/>
              <a:gd name="T20" fmla="*/ 2147483646 w 196"/>
              <a:gd name="T21" fmla="*/ 2147483646 h 79"/>
              <a:gd name="T22" fmla="*/ 2147483646 w 196"/>
              <a:gd name="T23" fmla="*/ 2147483646 h 79"/>
              <a:gd name="T24" fmla="*/ 2147483646 w 196"/>
              <a:gd name="T25" fmla="*/ 2147483646 h 79"/>
              <a:gd name="T26" fmla="*/ 2147483646 w 196"/>
              <a:gd name="T27" fmla="*/ 2147483646 h 79"/>
              <a:gd name="T28" fmla="*/ 2147483646 w 196"/>
              <a:gd name="T29" fmla="*/ 2147483646 h 79"/>
              <a:gd name="T30" fmla="*/ 2147483646 w 196"/>
              <a:gd name="T31" fmla="*/ 2147483646 h 79"/>
              <a:gd name="T32" fmla="*/ 2147483646 w 196"/>
              <a:gd name="T33" fmla="*/ 2147483646 h 79"/>
              <a:gd name="T34" fmla="*/ 2147483646 w 196"/>
              <a:gd name="T35" fmla="*/ 571557502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 h="79">
                <a:moveTo>
                  <a:pt x="196" y="1"/>
                </a:moveTo>
                <a:cubicBezTo>
                  <a:pt x="195" y="0"/>
                  <a:pt x="195" y="0"/>
                  <a:pt x="195" y="0"/>
                </a:cubicBezTo>
                <a:cubicBezTo>
                  <a:pt x="183" y="8"/>
                  <a:pt x="169" y="13"/>
                  <a:pt x="152" y="14"/>
                </a:cubicBezTo>
                <a:cubicBezTo>
                  <a:pt x="122" y="18"/>
                  <a:pt x="108" y="20"/>
                  <a:pt x="108" y="20"/>
                </a:cubicBezTo>
                <a:cubicBezTo>
                  <a:pt x="108" y="20"/>
                  <a:pt x="95" y="21"/>
                  <a:pt x="64" y="28"/>
                </a:cubicBezTo>
                <a:cubicBezTo>
                  <a:pt x="54" y="30"/>
                  <a:pt x="46" y="33"/>
                  <a:pt x="38" y="38"/>
                </a:cubicBezTo>
                <a:cubicBezTo>
                  <a:pt x="38" y="38"/>
                  <a:pt x="38" y="38"/>
                  <a:pt x="38" y="38"/>
                </a:cubicBezTo>
                <a:cubicBezTo>
                  <a:pt x="37" y="38"/>
                  <a:pt x="37" y="38"/>
                  <a:pt x="37" y="38"/>
                </a:cubicBezTo>
                <a:cubicBezTo>
                  <a:pt x="21" y="47"/>
                  <a:pt x="9" y="61"/>
                  <a:pt x="0" y="79"/>
                </a:cubicBezTo>
                <a:cubicBezTo>
                  <a:pt x="3" y="77"/>
                  <a:pt x="3" y="77"/>
                  <a:pt x="3" y="77"/>
                </a:cubicBezTo>
                <a:cubicBezTo>
                  <a:pt x="15" y="52"/>
                  <a:pt x="35" y="36"/>
                  <a:pt x="64" y="29"/>
                </a:cubicBezTo>
                <a:cubicBezTo>
                  <a:pt x="95" y="22"/>
                  <a:pt x="108" y="21"/>
                  <a:pt x="108" y="21"/>
                </a:cubicBezTo>
                <a:cubicBezTo>
                  <a:pt x="108" y="21"/>
                  <a:pt x="122" y="19"/>
                  <a:pt x="152" y="16"/>
                </a:cubicBezTo>
                <a:cubicBezTo>
                  <a:pt x="162" y="15"/>
                  <a:pt x="170" y="13"/>
                  <a:pt x="178" y="10"/>
                </a:cubicBezTo>
                <a:cubicBezTo>
                  <a:pt x="180" y="8"/>
                  <a:pt x="180" y="8"/>
                  <a:pt x="180" y="8"/>
                </a:cubicBezTo>
                <a:cubicBezTo>
                  <a:pt x="181" y="9"/>
                  <a:pt x="181" y="9"/>
                  <a:pt x="181" y="9"/>
                </a:cubicBezTo>
                <a:cubicBezTo>
                  <a:pt x="181" y="9"/>
                  <a:pt x="181" y="9"/>
                  <a:pt x="181" y="9"/>
                </a:cubicBezTo>
                <a:cubicBezTo>
                  <a:pt x="186" y="7"/>
                  <a:pt x="191" y="4"/>
                  <a:pt x="196"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24" name="MH_Other_214"/>
          <p:cNvSpPr>
            <a:spLocks/>
          </p:cNvSpPr>
          <p:nvPr>
            <p:custDataLst>
              <p:tags r:id="rId214"/>
            </p:custDataLst>
          </p:nvPr>
        </p:nvSpPr>
        <p:spPr bwMode="auto">
          <a:xfrm>
            <a:off x="5197476" y="3502496"/>
            <a:ext cx="3175" cy="1588"/>
          </a:xfrm>
          <a:custGeom>
            <a:avLst/>
            <a:gdLst>
              <a:gd name="T0" fmla="*/ 292544046 w 7"/>
              <a:gd name="T1" fmla="*/ 0 h 5"/>
              <a:gd name="T2" fmla="*/ 0 w 7"/>
              <a:gd name="T3" fmla="*/ 179346497 h 5"/>
              <a:gd name="T4" fmla="*/ 512054475 w 7"/>
              <a:gd name="T5" fmla="*/ 107627970 h 5"/>
              <a:gd name="T6" fmla="*/ 512054475 w 7"/>
              <a:gd name="T7" fmla="*/ 107627970 h 5"/>
              <a:gd name="T8" fmla="*/ 292544046 w 7"/>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5">
                <a:moveTo>
                  <a:pt x="4" y="0"/>
                </a:moveTo>
                <a:lnTo>
                  <a:pt x="0" y="5"/>
                </a:lnTo>
                <a:lnTo>
                  <a:pt x="7" y="3"/>
                </a:lnTo>
                <a:lnTo>
                  <a:pt x="4"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25" name="MH_Other_215"/>
          <p:cNvSpPr>
            <a:spLocks/>
          </p:cNvSpPr>
          <p:nvPr>
            <p:custDataLst>
              <p:tags r:id="rId215"/>
            </p:custDataLst>
          </p:nvPr>
        </p:nvSpPr>
        <p:spPr bwMode="auto">
          <a:xfrm>
            <a:off x="5048251" y="3561234"/>
            <a:ext cx="3175" cy="0"/>
          </a:xfrm>
          <a:custGeom>
            <a:avLst/>
            <a:gdLst>
              <a:gd name="T0" fmla="*/ 280052463 w 8"/>
              <a:gd name="T1" fmla="*/ 89 h 4"/>
              <a:gd name="T2" fmla="*/ 447957972 w 8"/>
              <a:gd name="T3" fmla="*/ 0 h 4"/>
              <a:gd name="T4" fmla="*/ 0 w 8"/>
              <a:gd name="T5" fmla="*/ 89 h 4"/>
              <a:gd name="T6" fmla="*/ 0 w 8"/>
              <a:gd name="T7" fmla="*/ 89 h 4"/>
              <a:gd name="T8" fmla="*/ 280052463 w 8"/>
              <a:gd name="T9" fmla="*/ 89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4">
                <a:moveTo>
                  <a:pt x="5" y="4"/>
                </a:moveTo>
                <a:lnTo>
                  <a:pt x="8" y="0"/>
                </a:lnTo>
                <a:lnTo>
                  <a:pt x="0" y="4"/>
                </a:lnTo>
                <a:lnTo>
                  <a:pt x="5" y="4"/>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26" name="MH_Other_216"/>
          <p:cNvSpPr>
            <a:spLocks/>
          </p:cNvSpPr>
          <p:nvPr>
            <p:custDataLst>
              <p:tags r:id="rId216"/>
            </p:custDataLst>
          </p:nvPr>
        </p:nvSpPr>
        <p:spPr bwMode="auto">
          <a:xfrm>
            <a:off x="5078413" y="3481860"/>
            <a:ext cx="125412" cy="46037"/>
          </a:xfrm>
          <a:custGeom>
            <a:avLst/>
            <a:gdLst>
              <a:gd name="T0" fmla="*/ 2147483646 w 148"/>
              <a:gd name="T1" fmla="*/ 2147483646 h 56"/>
              <a:gd name="T2" fmla="*/ 2147483646 w 148"/>
              <a:gd name="T3" fmla="*/ 2147483646 h 56"/>
              <a:gd name="T4" fmla="*/ 2147483646 w 148"/>
              <a:gd name="T5" fmla="*/ 1141478372 h 56"/>
              <a:gd name="T6" fmla="*/ 2147483646 w 148"/>
              <a:gd name="T7" fmla="*/ 0 h 56"/>
              <a:gd name="T8" fmla="*/ 2147483646 w 148"/>
              <a:gd name="T9" fmla="*/ 1711879268 h 56"/>
              <a:gd name="T10" fmla="*/ 2147483646 w 148"/>
              <a:gd name="T11" fmla="*/ 2147483646 h 56"/>
              <a:gd name="T12" fmla="*/ 2147483646 w 148"/>
              <a:gd name="T13" fmla="*/ 2147483646 h 56"/>
              <a:gd name="T14" fmla="*/ 2147483646 w 148"/>
              <a:gd name="T15" fmla="*/ 2147483646 h 56"/>
              <a:gd name="T16" fmla="*/ 2147483646 w 148"/>
              <a:gd name="T17" fmla="*/ 2147483646 h 56"/>
              <a:gd name="T18" fmla="*/ 0 w 148"/>
              <a:gd name="T19" fmla="*/ 2147483646 h 56"/>
              <a:gd name="T20" fmla="*/ 603879964 w 148"/>
              <a:gd name="T21" fmla="*/ 2147483646 h 56"/>
              <a:gd name="T22" fmla="*/ 1207759929 w 148"/>
              <a:gd name="T23" fmla="*/ 2147483646 h 56"/>
              <a:gd name="T24" fmla="*/ 2147483646 w 148"/>
              <a:gd name="T25" fmla="*/ 2147483646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8" h="56">
                <a:moveTo>
                  <a:pt x="67" y="9"/>
                </a:moveTo>
                <a:cubicBezTo>
                  <a:pt x="98" y="4"/>
                  <a:pt x="112" y="4"/>
                  <a:pt x="112" y="4"/>
                </a:cubicBezTo>
                <a:cubicBezTo>
                  <a:pt x="148" y="2"/>
                  <a:pt x="148" y="2"/>
                  <a:pt x="148" y="2"/>
                </a:cubicBezTo>
                <a:cubicBezTo>
                  <a:pt x="147" y="0"/>
                  <a:pt x="147" y="0"/>
                  <a:pt x="147" y="0"/>
                </a:cubicBezTo>
                <a:cubicBezTo>
                  <a:pt x="112" y="3"/>
                  <a:pt x="112" y="3"/>
                  <a:pt x="112" y="3"/>
                </a:cubicBezTo>
                <a:cubicBezTo>
                  <a:pt x="112" y="3"/>
                  <a:pt x="98" y="3"/>
                  <a:pt x="67" y="8"/>
                </a:cubicBezTo>
                <a:cubicBezTo>
                  <a:pt x="57" y="10"/>
                  <a:pt x="49" y="12"/>
                  <a:pt x="41" y="16"/>
                </a:cubicBezTo>
                <a:cubicBezTo>
                  <a:pt x="41" y="16"/>
                  <a:pt x="40" y="17"/>
                  <a:pt x="40" y="17"/>
                </a:cubicBezTo>
                <a:cubicBezTo>
                  <a:pt x="40" y="17"/>
                  <a:pt x="40" y="17"/>
                  <a:pt x="40" y="17"/>
                </a:cubicBezTo>
                <a:cubicBezTo>
                  <a:pt x="23" y="25"/>
                  <a:pt x="9" y="39"/>
                  <a:pt x="0" y="56"/>
                </a:cubicBezTo>
                <a:cubicBezTo>
                  <a:pt x="1" y="55"/>
                  <a:pt x="1" y="55"/>
                  <a:pt x="1" y="55"/>
                </a:cubicBezTo>
                <a:cubicBezTo>
                  <a:pt x="2" y="55"/>
                  <a:pt x="2" y="55"/>
                  <a:pt x="2" y="55"/>
                </a:cubicBezTo>
                <a:cubicBezTo>
                  <a:pt x="16" y="29"/>
                  <a:pt x="37" y="14"/>
                  <a:pt x="67" y="9"/>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27" name="MH_Other_217"/>
          <p:cNvSpPr>
            <a:spLocks/>
          </p:cNvSpPr>
          <p:nvPr>
            <p:custDataLst>
              <p:tags r:id="rId217"/>
            </p:custDataLst>
          </p:nvPr>
        </p:nvSpPr>
        <p:spPr bwMode="auto">
          <a:xfrm>
            <a:off x="5080000" y="3527896"/>
            <a:ext cx="0" cy="0"/>
          </a:xfrm>
          <a:custGeom>
            <a:avLst/>
            <a:gdLst>
              <a:gd name="T0" fmla="*/ 711 w 1"/>
              <a:gd name="T1" fmla="*/ 0 w 1"/>
              <a:gd name="T2" fmla="*/ 711 w 1"/>
              <a:gd name="T3" fmla="*/ 711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1" y="0"/>
                </a:moveTo>
                <a:cubicBezTo>
                  <a:pt x="0" y="0"/>
                  <a:pt x="0" y="0"/>
                  <a:pt x="0" y="0"/>
                </a:cubicBezTo>
                <a:cubicBezTo>
                  <a:pt x="1" y="0"/>
                  <a:pt x="1" y="0"/>
                  <a:pt x="1" y="0"/>
                </a:cubicBezTo>
                <a:cubicBezTo>
                  <a:pt x="1" y="0"/>
                  <a:pt x="1" y="0"/>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28" name="MH_Other_218"/>
          <p:cNvSpPr>
            <a:spLocks/>
          </p:cNvSpPr>
          <p:nvPr>
            <p:custDataLst>
              <p:tags r:id="rId218"/>
            </p:custDataLst>
          </p:nvPr>
        </p:nvSpPr>
        <p:spPr bwMode="auto">
          <a:xfrm>
            <a:off x="5111751" y="3458046"/>
            <a:ext cx="73025" cy="38100"/>
          </a:xfrm>
          <a:custGeom>
            <a:avLst/>
            <a:gdLst>
              <a:gd name="T0" fmla="*/ 2147483646 w 87"/>
              <a:gd name="T1" fmla="*/ 1800713527 h 45"/>
              <a:gd name="T2" fmla="*/ 2147483646 w 87"/>
              <a:gd name="T3" fmla="*/ 599998800 h 45"/>
              <a:gd name="T4" fmla="*/ 2147483646 w 87"/>
              <a:gd name="T5" fmla="*/ 0 h 45"/>
              <a:gd name="T6" fmla="*/ 2147483646 w 87"/>
              <a:gd name="T7" fmla="*/ 1200714727 h 45"/>
              <a:gd name="T8" fmla="*/ 2147483646 w 87"/>
              <a:gd name="T9" fmla="*/ 2147483646 h 45"/>
              <a:gd name="T10" fmla="*/ 2147483646 w 87"/>
              <a:gd name="T11" fmla="*/ 2147483646 h 45"/>
              <a:gd name="T12" fmla="*/ 2147483646 w 87"/>
              <a:gd name="T13" fmla="*/ 2147483646 h 45"/>
              <a:gd name="T14" fmla="*/ 0 w 87"/>
              <a:gd name="T15" fmla="*/ 2147483646 h 45"/>
              <a:gd name="T16" fmla="*/ 593221525 w 87"/>
              <a:gd name="T17" fmla="*/ 2147483646 h 45"/>
              <a:gd name="T18" fmla="*/ 1186442211 w 87"/>
              <a:gd name="T19" fmla="*/ 2147483646 h 45"/>
              <a:gd name="T20" fmla="*/ 2147483646 w 87"/>
              <a:gd name="T21" fmla="*/ 1800713527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7" h="45">
                <a:moveTo>
                  <a:pt x="69" y="3"/>
                </a:moveTo>
                <a:cubicBezTo>
                  <a:pt x="76" y="2"/>
                  <a:pt x="82" y="2"/>
                  <a:pt x="87" y="1"/>
                </a:cubicBezTo>
                <a:cubicBezTo>
                  <a:pt x="86" y="0"/>
                  <a:pt x="86" y="0"/>
                  <a:pt x="86" y="0"/>
                </a:cubicBezTo>
                <a:cubicBezTo>
                  <a:pt x="81" y="0"/>
                  <a:pt x="76" y="1"/>
                  <a:pt x="69" y="2"/>
                </a:cubicBezTo>
                <a:cubicBezTo>
                  <a:pt x="59" y="3"/>
                  <a:pt x="50" y="5"/>
                  <a:pt x="42" y="8"/>
                </a:cubicBezTo>
                <a:cubicBezTo>
                  <a:pt x="40" y="10"/>
                  <a:pt x="40" y="10"/>
                  <a:pt x="40" y="10"/>
                </a:cubicBezTo>
                <a:cubicBezTo>
                  <a:pt x="39" y="9"/>
                  <a:pt x="39" y="9"/>
                  <a:pt x="39" y="9"/>
                </a:cubicBezTo>
                <a:cubicBezTo>
                  <a:pt x="23" y="16"/>
                  <a:pt x="10" y="28"/>
                  <a:pt x="0" y="44"/>
                </a:cubicBezTo>
                <a:cubicBezTo>
                  <a:pt x="1" y="45"/>
                  <a:pt x="1" y="45"/>
                  <a:pt x="1" y="45"/>
                </a:cubicBezTo>
                <a:cubicBezTo>
                  <a:pt x="2" y="44"/>
                  <a:pt x="2" y="44"/>
                  <a:pt x="2" y="44"/>
                </a:cubicBezTo>
                <a:cubicBezTo>
                  <a:pt x="17" y="20"/>
                  <a:pt x="39" y="6"/>
                  <a:pt x="69" y="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29" name="MH_Other_219"/>
          <p:cNvSpPr>
            <a:spLocks/>
          </p:cNvSpPr>
          <p:nvPr>
            <p:custDataLst>
              <p:tags r:id="rId219"/>
            </p:custDataLst>
          </p:nvPr>
        </p:nvSpPr>
        <p:spPr bwMode="auto">
          <a:xfrm>
            <a:off x="5111750" y="3494560"/>
            <a:ext cx="1588" cy="1587"/>
          </a:xfrm>
          <a:custGeom>
            <a:avLst/>
            <a:gdLst>
              <a:gd name="T0" fmla="*/ 2147483646 w 1"/>
              <a:gd name="T1" fmla="*/ 0 h 1"/>
              <a:gd name="T2" fmla="*/ 0 w 1"/>
              <a:gd name="T3" fmla="*/ 1790702559 h 1"/>
              <a:gd name="T4" fmla="*/ 0 w 1"/>
              <a:gd name="T5" fmla="*/ 1790702559 h 1"/>
              <a:gd name="T6" fmla="*/ 2147483646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0" y="1"/>
                  <a:pt x="0" y="1"/>
                  <a:pt x="0" y="1"/>
                </a:cubicBezTo>
                <a:cubicBezTo>
                  <a:pt x="0" y="1"/>
                  <a:pt x="0" y="1"/>
                  <a:pt x="0" y="1"/>
                </a:cubicBezTo>
                <a:cubicBezTo>
                  <a:pt x="0" y="1"/>
                  <a:pt x="1" y="0"/>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30" name="MH_Other_220"/>
          <p:cNvSpPr>
            <a:spLocks/>
          </p:cNvSpPr>
          <p:nvPr>
            <p:custDataLst>
              <p:tags r:id="rId220"/>
            </p:custDataLst>
          </p:nvPr>
        </p:nvSpPr>
        <p:spPr bwMode="auto">
          <a:xfrm>
            <a:off x="5143501" y="3442172"/>
            <a:ext cx="28575" cy="23813"/>
          </a:xfrm>
          <a:custGeom>
            <a:avLst/>
            <a:gdLst>
              <a:gd name="T0" fmla="*/ 2147483646 w 33"/>
              <a:gd name="T1" fmla="*/ 606116541 h 28"/>
              <a:gd name="T2" fmla="*/ 2147483646 w 33"/>
              <a:gd name="T3" fmla="*/ 0 h 28"/>
              <a:gd name="T4" fmla="*/ 2147483646 w 33"/>
              <a:gd name="T5" fmla="*/ 0 h 28"/>
              <a:gd name="T6" fmla="*/ 0 w 33"/>
              <a:gd name="T7" fmla="*/ 2147483646 h 28"/>
              <a:gd name="T8" fmla="*/ 1890242311 w 33"/>
              <a:gd name="T9" fmla="*/ 2147483646 h 28"/>
              <a:gd name="T10" fmla="*/ 2147483646 w 33"/>
              <a:gd name="T11" fmla="*/ 606116541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28">
                <a:moveTo>
                  <a:pt x="33" y="1"/>
                </a:moveTo>
                <a:cubicBezTo>
                  <a:pt x="33" y="0"/>
                  <a:pt x="33" y="0"/>
                  <a:pt x="33" y="0"/>
                </a:cubicBezTo>
                <a:cubicBezTo>
                  <a:pt x="33" y="0"/>
                  <a:pt x="33" y="0"/>
                  <a:pt x="33" y="0"/>
                </a:cubicBezTo>
                <a:cubicBezTo>
                  <a:pt x="20" y="6"/>
                  <a:pt x="9" y="16"/>
                  <a:pt x="0" y="28"/>
                </a:cubicBezTo>
                <a:cubicBezTo>
                  <a:pt x="3" y="27"/>
                  <a:pt x="3" y="27"/>
                  <a:pt x="3" y="27"/>
                </a:cubicBezTo>
                <a:cubicBezTo>
                  <a:pt x="11" y="16"/>
                  <a:pt x="21" y="7"/>
                  <a:pt x="33"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31" name="MH_Other_221"/>
          <p:cNvSpPr>
            <a:spLocks/>
          </p:cNvSpPr>
          <p:nvPr>
            <p:custDataLst>
              <p:tags r:id="rId221"/>
            </p:custDataLst>
          </p:nvPr>
        </p:nvSpPr>
        <p:spPr bwMode="auto">
          <a:xfrm>
            <a:off x="5143501" y="3464396"/>
            <a:ext cx="3175" cy="1588"/>
          </a:xfrm>
          <a:custGeom>
            <a:avLst/>
            <a:gdLst>
              <a:gd name="T0" fmla="*/ 219510882 w 7"/>
              <a:gd name="T1" fmla="*/ 179346497 h 5"/>
              <a:gd name="T2" fmla="*/ 512054475 w 7"/>
              <a:gd name="T3" fmla="*/ 0 h 5"/>
              <a:gd name="T4" fmla="*/ 0 w 7"/>
              <a:gd name="T5" fmla="*/ 71718526 h 5"/>
              <a:gd name="T6" fmla="*/ 219510882 w 7"/>
              <a:gd name="T7" fmla="*/ 179346497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5">
                <a:moveTo>
                  <a:pt x="3" y="5"/>
                </a:moveTo>
                <a:lnTo>
                  <a:pt x="7" y="0"/>
                </a:lnTo>
                <a:lnTo>
                  <a:pt x="0" y="2"/>
                </a:lnTo>
                <a:lnTo>
                  <a:pt x="3" y="5"/>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32" name="MH_Other_222"/>
          <p:cNvSpPr>
            <a:spLocks/>
          </p:cNvSpPr>
          <p:nvPr>
            <p:custDataLst>
              <p:tags r:id="rId222"/>
            </p:custDataLst>
          </p:nvPr>
        </p:nvSpPr>
        <p:spPr bwMode="auto">
          <a:xfrm>
            <a:off x="5046663" y="3654897"/>
            <a:ext cx="12700" cy="23813"/>
          </a:xfrm>
          <a:custGeom>
            <a:avLst/>
            <a:gdLst>
              <a:gd name="T0" fmla="*/ 0 w 15"/>
              <a:gd name="T1" fmla="*/ 2147483646 h 28"/>
              <a:gd name="T2" fmla="*/ 0 w 15"/>
              <a:gd name="T3" fmla="*/ 2147483646 h 28"/>
              <a:gd name="T4" fmla="*/ 594980607 w 15"/>
              <a:gd name="T5" fmla="*/ 2147483646 h 28"/>
              <a:gd name="T6" fmla="*/ 594980607 w 15"/>
              <a:gd name="T7" fmla="*/ 2147483646 h 28"/>
              <a:gd name="T8" fmla="*/ 2147483646 w 15"/>
              <a:gd name="T9" fmla="*/ 2147483646 h 28"/>
              <a:gd name="T10" fmla="*/ 2147483646 w 15"/>
              <a:gd name="T11" fmla="*/ 0 h 28"/>
              <a:gd name="T12" fmla="*/ 2147483646 w 15"/>
              <a:gd name="T13" fmla="*/ 606116541 h 28"/>
              <a:gd name="T14" fmla="*/ 2147483646 w 15"/>
              <a:gd name="T15" fmla="*/ 606116541 h 28"/>
              <a:gd name="T16" fmla="*/ 0 w 15"/>
              <a:gd name="T17" fmla="*/ 214748364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 h="28">
                <a:moveTo>
                  <a:pt x="0" y="28"/>
                </a:moveTo>
                <a:cubicBezTo>
                  <a:pt x="0" y="28"/>
                  <a:pt x="0" y="28"/>
                  <a:pt x="0" y="28"/>
                </a:cubicBezTo>
                <a:cubicBezTo>
                  <a:pt x="1" y="28"/>
                  <a:pt x="1" y="28"/>
                  <a:pt x="1" y="28"/>
                </a:cubicBezTo>
                <a:cubicBezTo>
                  <a:pt x="1" y="28"/>
                  <a:pt x="1" y="28"/>
                  <a:pt x="1" y="28"/>
                </a:cubicBezTo>
                <a:cubicBezTo>
                  <a:pt x="2" y="27"/>
                  <a:pt x="4" y="25"/>
                  <a:pt x="5" y="23"/>
                </a:cubicBezTo>
                <a:cubicBezTo>
                  <a:pt x="9" y="16"/>
                  <a:pt x="13" y="8"/>
                  <a:pt x="15" y="0"/>
                </a:cubicBezTo>
                <a:cubicBezTo>
                  <a:pt x="14" y="1"/>
                  <a:pt x="14" y="1"/>
                  <a:pt x="14" y="1"/>
                </a:cubicBezTo>
                <a:cubicBezTo>
                  <a:pt x="14" y="1"/>
                  <a:pt x="14" y="1"/>
                  <a:pt x="13" y="1"/>
                </a:cubicBezTo>
                <a:cubicBezTo>
                  <a:pt x="10" y="11"/>
                  <a:pt x="6" y="20"/>
                  <a:pt x="0" y="28"/>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33" name="MH_Other_223"/>
          <p:cNvSpPr>
            <a:spLocks/>
          </p:cNvSpPr>
          <p:nvPr>
            <p:custDataLst>
              <p:tags r:id="rId223"/>
            </p:custDataLst>
          </p:nvPr>
        </p:nvSpPr>
        <p:spPr bwMode="auto">
          <a:xfrm>
            <a:off x="5030789" y="3619972"/>
            <a:ext cx="52387" cy="49213"/>
          </a:xfrm>
          <a:custGeom>
            <a:avLst/>
            <a:gdLst>
              <a:gd name="T0" fmla="*/ 2147483646 w 62"/>
              <a:gd name="T1" fmla="*/ 2147483646 h 58"/>
              <a:gd name="T2" fmla="*/ 0 w 62"/>
              <a:gd name="T3" fmla="*/ 2147483646 h 58"/>
              <a:gd name="T4" fmla="*/ 601853964 w 62"/>
              <a:gd name="T5" fmla="*/ 2147483646 h 58"/>
              <a:gd name="T6" fmla="*/ 2147483646 w 62"/>
              <a:gd name="T7" fmla="*/ 2147483646 h 58"/>
              <a:gd name="T8" fmla="*/ 2147483646 w 62"/>
              <a:gd name="T9" fmla="*/ 2147483646 h 58"/>
              <a:gd name="T10" fmla="*/ 2147483646 w 62"/>
              <a:gd name="T11" fmla="*/ 2147483646 h 58"/>
              <a:gd name="T12" fmla="*/ 2147483646 w 62"/>
              <a:gd name="T13" fmla="*/ 2147483646 h 58"/>
              <a:gd name="T14" fmla="*/ 2147483646 w 62"/>
              <a:gd name="T15" fmla="*/ 2147483646 h 58"/>
              <a:gd name="T16" fmla="*/ 2147483646 w 62"/>
              <a:gd name="T17" fmla="*/ 0 h 58"/>
              <a:gd name="T18" fmla="*/ 2147483646 w 62"/>
              <a:gd name="T19" fmla="*/ 604759890 h 58"/>
              <a:gd name="T20" fmla="*/ 2147483646 w 62"/>
              <a:gd name="T21" fmla="*/ 1209519780 h 58"/>
              <a:gd name="T22" fmla="*/ 2147483646 w 62"/>
              <a:gd name="T23" fmla="*/ 2147483646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58">
                <a:moveTo>
                  <a:pt x="9" y="54"/>
                </a:moveTo>
                <a:cubicBezTo>
                  <a:pt x="0" y="58"/>
                  <a:pt x="0" y="58"/>
                  <a:pt x="0" y="58"/>
                </a:cubicBezTo>
                <a:cubicBezTo>
                  <a:pt x="1" y="58"/>
                  <a:pt x="1" y="58"/>
                  <a:pt x="1" y="58"/>
                </a:cubicBezTo>
                <a:cubicBezTo>
                  <a:pt x="9" y="55"/>
                  <a:pt x="9" y="55"/>
                  <a:pt x="9" y="55"/>
                </a:cubicBezTo>
                <a:cubicBezTo>
                  <a:pt x="18" y="51"/>
                  <a:pt x="25" y="47"/>
                  <a:pt x="31" y="42"/>
                </a:cubicBezTo>
                <a:cubicBezTo>
                  <a:pt x="32" y="41"/>
                  <a:pt x="32" y="41"/>
                  <a:pt x="32" y="41"/>
                </a:cubicBezTo>
                <a:cubicBezTo>
                  <a:pt x="32" y="42"/>
                  <a:pt x="32" y="42"/>
                  <a:pt x="32" y="42"/>
                </a:cubicBezTo>
                <a:cubicBezTo>
                  <a:pt x="40" y="36"/>
                  <a:pt x="46" y="30"/>
                  <a:pt x="51" y="23"/>
                </a:cubicBezTo>
                <a:cubicBezTo>
                  <a:pt x="55" y="17"/>
                  <a:pt x="59" y="8"/>
                  <a:pt x="62" y="0"/>
                </a:cubicBezTo>
                <a:cubicBezTo>
                  <a:pt x="62" y="1"/>
                  <a:pt x="62" y="1"/>
                  <a:pt x="62" y="1"/>
                </a:cubicBezTo>
                <a:cubicBezTo>
                  <a:pt x="61" y="1"/>
                  <a:pt x="61" y="2"/>
                  <a:pt x="61" y="2"/>
                </a:cubicBezTo>
                <a:cubicBezTo>
                  <a:pt x="51" y="26"/>
                  <a:pt x="35" y="42"/>
                  <a:pt x="9" y="54"/>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34" name="MH_Other_224"/>
          <p:cNvSpPr>
            <a:spLocks/>
          </p:cNvSpPr>
          <p:nvPr>
            <p:custDataLst>
              <p:tags r:id="rId224"/>
            </p:custDataLst>
          </p:nvPr>
        </p:nvSpPr>
        <p:spPr bwMode="auto">
          <a:xfrm>
            <a:off x="5057775" y="3654896"/>
            <a:ext cx="0" cy="0"/>
          </a:xfrm>
          <a:custGeom>
            <a:avLst/>
            <a:gdLst>
              <a:gd name="T0" fmla="*/ 0 w 1"/>
              <a:gd name="T1" fmla="*/ 711 h 1"/>
              <a:gd name="T2" fmla="*/ 1067 w 1"/>
              <a:gd name="T3" fmla="*/ 711 h 1"/>
              <a:gd name="T4" fmla="*/ 1067 w 1"/>
              <a:gd name="T5" fmla="*/ 0 h 1"/>
              <a:gd name="T6" fmla="*/ 0 w 1"/>
              <a:gd name="T7" fmla="*/ 711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1" y="1"/>
                  <a:pt x="1" y="1"/>
                  <a:pt x="1" y="1"/>
                </a:cubicBezTo>
                <a:cubicBezTo>
                  <a:pt x="1" y="0"/>
                  <a:pt x="1" y="0"/>
                  <a:pt x="1" y="0"/>
                </a:cubicBezTo>
                <a:lnTo>
                  <a:pt x="0"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35" name="MH_Other_225"/>
          <p:cNvSpPr>
            <a:spLocks/>
          </p:cNvSpPr>
          <p:nvPr>
            <p:custDataLst>
              <p:tags r:id="rId225"/>
            </p:custDataLst>
          </p:nvPr>
        </p:nvSpPr>
        <p:spPr bwMode="auto">
          <a:xfrm>
            <a:off x="5006975" y="3588221"/>
            <a:ext cx="103188" cy="65088"/>
          </a:xfrm>
          <a:custGeom>
            <a:avLst/>
            <a:gdLst>
              <a:gd name="T0" fmla="*/ 2147483646 w 124"/>
              <a:gd name="T1" fmla="*/ 2147483646 h 77"/>
              <a:gd name="T2" fmla="*/ 2147483646 w 124"/>
              <a:gd name="T3" fmla="*/ 2147483646 h 77"/>
              <a:gd name="T4" fmla="*/ 0 w 124"/>
              <a:gd name="T5" fmla="*/ 2147483646 h 77"/>
              <a:gd name="T6" fmla="*/ 583771131 w 124"/>
              <a:gd name="T7" fmla="*/ 2147483646 h 77"/>
              <a:gd name="T8" fmla="*/ 2147483646 w 124"/>
              <a:gd name="T9" fmla="*/ 2147483646 h 77"/>
              <a:gd name="T10" fmla="*/ 2147483646 w 124"/>
              <a:gd name="T11" fmla="*/ 2147483646 h 77"/>
              <a:gd name="T12" fmla="*/ 2147483646 w 124"/>
              <a:gd name="T13" fmla="*/ 2147483646 h 77"/>
              <a:gd name="T14" fmla="*/ 2147483646 w 124"/>
              <a:gd name="T15" fmla="*/ 2147483646 h 77"/>
              <a:gd name="T16" fmla="*/ 2147483646 w 124"/>
              <a:gd name="T17" fmla="*/ 2147483646 h 77"/>
              <a:gd name="T18" fmla="*/ 2147483646 w 124"/>
              <a:gd name="T19" fmla="*/ 2147483646 h 77"/>
              <a:gd name="T20" fmla="*/ 2147483646 w 124"/>
              <a:gd name="T21" fmla="*/ 0 h 77"/>
              <a:gd name="T22" fmla="*/ 2147483646 w 124"/>
              <a:gd name="T23" fmla="*/ 600205188 h 77"/>
              <a:gd name="T24" fmla="*/ 2147483646 w 124"/>
              <a:gd name="T25" fmla="*/ 2147483646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 h="77">
                <a:moveTo>
                  <a:pt x="67" y="49"/>
                </a:moveTo>
                <a:cubicBezTo>
                  <a:pt x="38" y="60"/>
                  <a:pt x="26" y="65"/>
                  <a:pt x="26" y="65"/>
                </a:cubicBezTo>
                <a:cubicBezTo>
                  <a:pt x="26" y="65"/>
                  <a:pt x="18" y="68"/>
                  <a:pt x="0" y="76"/>
                </a:cubicBezTo>
                <a:cubicBezTo>
                  <a:pt x="1" y="77"/>
                  <a:pt x="1" y="77"/>
                  <a:pt x="1" y="77"/>
                </a:cubicBezTo>
                <a:cubicBezTo>
                  <a:pt x="18" y="69"/>
                  <a:pt x="26" y="66"/>
                  <a:pt x="26" y="66"/>
                </a:cubicBezTo>
                <a:cubicBezTo>
                  <a:pt x="26" y="66"/>
                  <a:pt x="39" y="61"/>
                  <a:pt x="68" y="50"/>
                </a:cubicBezTo>
                <a:cubicBezTo>
                  <a:pt x="76" y="47"/>
                  <a:pt x="84" y="43"/>
                  <a:pt x="91" y="39"/>
                </a:cubicBezTo>
                <a:cubicBezTo>
                  <a:pt x="91" y="38"/>
                  <a:pt x="91" y="38"/>
                  <a:pt x="91" y="38"/>
                </a:cubicBezTo>
                <a:cubicBezTo>
                  <a:pt x="92" y="38"/>
                  <a:pt x="92" y="38"/>
                  <a:pt x="92" y="38"/>
                </a:cubicBezTo>
                <a:cubicBezTo>
                  <a:pt x="99" y="33"/>
                  <a:pt x="105" y="27"/>
                  <a:pt x="111" y="21"/>
                </a:cubicBezTo>
                <a:cubicBezTo>
                  <a:pt x="116" y="15"/>
                  <a:pt x="120" y="8"/>
                  <a:pt x="124" y="0"/>
                </a:cubicBezTo>
                <a:cubicBezTo>
                  <a:pt x="122" y="1"/>
                  <a:pt x="122" y="1"/>
                  <a:pt x="122" y="1"/>
                </a:cubicBezTo>
                <a:cubicBezTo>
                  <a:pt x="111" y="24"/>
                  <a:pt x="94" y="39"/>
                  <a:pt x="67" y="49"/>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36" name="MH_Other_226"/>
          <p:cNvSpPr>
            <a:spLocks/>
          </p:cNvSpPr>
          <p:nvPr>
            <p:custDataLst>
              <p:tags r:id="rId226"/>
            </p:custDataLst>
          </p:nvPr>
        </p:nvSpPr>
        <p:spPr bwMode="auto">
          <a:xfrm>
            <a:off x="5083175" y="3621559"/>
            <a:ext cx="0" cy="0"/>
          </a:xfrm>
          <a:custGeom>
            <a:avLst/>
            <a:gdLst>
              <a:gd name="T0" fmla="*/ 0 w 1"/>
              <a:gd name="T1" fmla="*/ 711 h 1"/>
              <a:gd name="T2" fmla="*/ 1067 w 1"/>
              <a:gd name="T3" fmla="*/ 0 h 1"/>
              <a:gd name="T4" fmla="*/ 0 w 1"/>
              <a:gd name="T5" fmla="*/ 0 h 1"/>
              <a:gd name="T6" fmla="*/ 0 w 1"/>
              <a:gd name="T7" fmla="*/ 711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0" y="1"/>
                  <a:pt x="0" y="0"/>
                  <a:pt x="1" y="0"/>
                </a:cubicBezTo>
                <a:cubicBezTo>
                  <a:pt x="0" y="0"/>
                  <a:pt x="0" y="0"/>
                  <a:pt x="0" y="0"/>
                </a:cubicBezTo>
                <a:lnTo>
                  <a:pt x="0"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37" name="MH_Other_227"/>
          <p:cNvSpPr>
            <a:spLocks/>
          </p:cNvSpPr>
          <p:nvPr>
            <p:custDataLst>
              <p:tags r:id="rId227"/>
            </p:custDataLst>
          </p:nvPr>
        </p:nvSpPr>
        <p:spPr bwMode="auto">
          <a:xfrm>
            <a:off x="4987926" y="3558060"/>
            <a:ext cx="150813" cy="84137"/>
          </a:xfrm>
          <a:custGeom>
            <a:avLst/>
            <a:gdLst>
              <a:gd name="T0" fmla="*/ 2147483646 w 178"/>
              <a:gd name="T1" fmla="*/ 2147483646 h 101"/>
              <a:gd name="T2" fmla="*/ 2147483646 w 178"/>
              <a:gd name="T3" fmla="*/ 2147483646 h 101"/>
              <a:gd name="T4" fmla="*/ 2147483646 w 178"/>
              <a:gd name="T5" fmla="*/ 2147483646 h 101"/>
              <a:gd name="T6" fmla="*/ 2147483646 w 178"/>
              <a:gd name="T7" fmla="*/ 2147483646 h 101"/>
              <a:gd name="T8" fmla="*/ 2147483646 w 178"/>
              <a:gd name="T9" fmla="*/ 2147483646 h 101"/>
              <a:gd name="T10" fmla="*/ 2147483646 w 178"/>
              <a:gd name="T11" fmla="*/ 2147483646 h 101"/>
              <a:gd name="T12" fmla="*/ 0 w 178"/>
              <a:gd name="T13" fmla="*/ 2147483646 h 101"/>
              <a:gd name="T14" fmla="*/ 605153261 w 178"/>
              <a:gd name="T15" fmla="*/ 2147483646 h 101"/>
              <a:gd name="T16" fmla="*/ 605153261 w 178"/>
              <a:gd name="T17" fmla="*/ 2147483646 h 101"/>
              <a:gd name="T18" fmla="*/ 2147483646 w 178"/>
              <a:gd name="T19" fmla="*/ 2147483646 h 101"/>
              <a:gd name="T20" fmla="*/ 2147483646 w 178"/>
              <a:gd name="T21" fmla="*/ 2147483646 h 101"/>
              <a:gd name="T22" fmla="*/ 2147483646 w 178"/>
              <a:gd name="T23" fmla="*/ 2147483646 h 101"/>
              <a:gd name="T24" fmla="*/ 2147483646 w 178"/>
              <a:gd name="T25" fmla="*/ 2147483646 h 101"/>
              <a:gd name="T26" fmla="*/ 2147483646 w 178"/>
              <a:gd name="T27" fmla="*/ 2147483646 h 101"/>
              <a:gd name="T28" fmla="*/ 2147483646 w 178"/>
              <a:gd name="T29" fmla="*/ 2147483646 h 101"/>
              <a:gd name="T30" fmla="*/ 2147483646 w 178"/>
              <a:gd name="T31" fmla="*/ 2147483646 h 101"/>
              <a:gd name="T32" fmla="*/ 2147483646 w 178"/>
              <a:gd name="T33" fmla="*/ 2147483646 h 101"/>
              <a:gd name="T34" fmla="*/ 2147483646 w 178"/>
              <a:gd name="T35" fmla="*/ 0 h 101"/>
              <a:gd name="T36" fmla="*/ 2147483646 w 178"/>
              <a:gd name="T37" fmla="*/ 583615884 h 101"/>
              <a:gd name="T38" fmla="*/ 2147483646 w 178"/>
              <a:gd name="T39" fmla="*/ 1167926523 h 101"/>
              <a:gd name="T40" fmla="*/ 2147483646 w 178"/>
              <a:gd name="T41" fmla="*/ 2147483646 h 1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8" h="101">
                <a:moveTo>
                  <a:pt x="118" y="47"/>
                </a:moveTo>
                <a:cubicBezTo>
                  <a:pt x="89" y="56"/>
                  <a:pt x="76" y="61"/>
                  <a:pt x="76" y="61"/>
                </a:cubicBezTo>
                <a:cubicBezTo>
                  <a:pt x="76" y="61"/>
                  <a:pt x="63" y="64"/>
                  <a:pt x="33" y="77"/>
                </a:cubicBezTo>
                <a:cubicBezTo>
                  <a:pt x="24" y="81"/>
                  <a:pt x="17" y="85"/>
                  <a:pt x="10" y="91"/>
                </a:cubicBezTo>
                <a:cubicBezTo>
                  <a:pt x="10" y="91"/>
                  <a:pt x="10" y="91"/>
                  <a:pt x="10" y="92"/>
                </a:cubicBezTo>
                <a:cubicBezTo>
                  <a:pt x="9" y="92"/>
                  <a:pt x="9" y="92"/>
                  <a:pt x="9" y="92"/>
                </a:cubicBezTo>
                <a:cubicBezTo>
                  <a:pt x="6" y="94"/>
                  <a:pt x="3" y="97"/>
                  <a:pt x="0" y="100"/>
                </a:cubicBezTo>
                <a:cubicBezTo>
                  <a:pt x="1" y="100"/>
                  <a:pt x="1" y="100"/>
                  <a:pt x="1" y="100"/>
                </a:cubicBezTo>
                <a:cubicBezTo>
                  <a:pt x="1" y="101"/>
                  <a:pt x="1" y="101"/>
                  <a:pt x="1" y="101"/>
                </a:cubicBezTo>
                <a:cubicBezTo>
                  <a:pt x="10" y="91"/>
                  <a:pt x="21" y="84"/>
                  <a:pt x="34" y="78"/>
                </a:cubicBezTo>
                <a:cubicBezTo>
                  <a:pt x="63" y="65"/>
                  <a:pt x="76" y="62"/>
                  <a:pt x="76" y="62"/>
                </a:cubicBezTo>
                <a:cubicBezTo>
                  <a:pt x="76" y="62"/>
                  <a:pt x="89" y="57"/>
                  <a:pt x="118" y="48"/>
                </a:cubicBezTo>
                <a:cubicBezTo>
                  <a:pt x="127" y="46"/>
                  <a:pt x="136" y="42"/>
                  <a:pt x="143" y="38"/>
                </a:cubicBezTo>
                <a:cubicBezTo>
                  <a:pt x="143" y="37"/>
                  <a:pt x="143" y="37"/>
                  <a:pt x="144" y="36"/>
                </a:cubicBezTo>
                <a:cubicBezTo>
                  <a:pt x="145" y="37"/>
                  <a:pt x="145" y="37"/>
                  <a:pt x="145" y="37"/>
                </a:cubicBezTo>
                <a:cubicBezTo>
                  <a:pt x="145" y="37"/>
                  <a:pt x="145" y="37"/>
                  <a:pt x="145" y="37"/>
                </a:cubicBezTo>
                <a:cubicBezTo>
                  <a:pt x="152" y="33"/>
                  <a:pt x="158" y="28"/>
                  <a:pt x="163" y="22"/>
                </a:cubicBezTo>
                <a:cubicBezTo>
                  <a:pt x="169" y="16"/>
                  <a:pt x="174" y="8"/>
                  <a:pt x="178" y="0"/>
                </a:cubicBezTo>
                <a:cubicBezTo>
                  <a:pt x="177" y="1"/>
                  <a:pt x="177" y="1"/>
                  <a:pt x="177" y="1"/>
                </a:cubicBezTo>
                <a:cubicBezTo>
                  <a:pt x="176" y="2"/>
                  <a:pt x="176" y="2"/>
                  <a:pt x="176" y="2"/>
                </a:cubicBezTo>
                <a:cubicBezTo>
                  <a:pt x="163" y="25"/>
                  <a:pt x="146" y="39"/>
                  <a:pt x="118" y="47"/>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38" name="MH_Other_228"/>
          <p:cNvSpPr>
            <a:spLocks/>
          </p:cNvSpPr>
          <p:nvPr>
            <p:custDataLst>
              <p:tags r:id="rId228"/>
            </p:custDataLst>
          </p:nvPr>
        </p:nvSpPr>
        <p:spPr bwMode="auto">
          <a:xfrm>
            <a:off x="5108575" y="3588221"/>
            <a:ext cx="1588" cy="1588"/>
          </a:xfrm>
          <a:custGeom>
            <a:avLst/>
            <a:gdLst>
              <a:gd name="T0" fmla="*/ 560457604 w 2"/>
              <a:gd name="T1" fmla="*/ 0 h 2"/>
              <a:gd name="T2" fmla="*/ 0 w 2"/>
              <a:gd name="T3" fmla="*/ 896479992 h 2"/>
              <a:gd name="T4" fmla="*/ 1120915208 w 2"/>
              <a:gd name="T5" fmla="*/ 448239996 h 2"/>
              <a:gd name="T6" fmla="*/ 1120915208 w 2"/>
              <a:gd name="T7" fmla="*/ 448239996 h 2"/>
              <a:gd name="T8" fmla="*/ 560457604 w 2"/>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1" y="0"/>
                </a:moveTo>
                <a:cubicBezTo>
                  <a:pt x="0" y="1"/>
                  <a:pt x="0" y="1"/>
                  <a:pt x="0" y="2"/>
                </a:cubicBezTo>
                <a:cubicBezTo>
                  <a:pt x="2" y="1"/>
                  <a:pt x="2" y="1"/>
                  <a:pt x="2" y="1"/>
                </a:cubicBezTo>
                <a:cubicBezTo>
                  <a:pt x="2" y="1"/>
                  <a:pt x="2" y="1"/>
                  <a:pt x="2" y="1"/>
                </a:cubicBezTo>
                <a:lnTo>
                  <a:pt x="1"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39" name="MH_Other_229"/>
          <p:cNvSpPr>
            <a:spLocks/>
          </p:cNvSpPr>
          <p:nvPr>
            <p:custDataLst>
              <p:tags r:id="rId229"/>
            </p:custDataLst>
          </p:nvPr>
        </p:nvSpPr>
        <p:spPr bwMode="auto">
          <a:xfrm>
            <a:off x="4995864" y="3529484"/>
            <a:ext cx="173037" cy="106362"/>
          </a:xfrm>
          <a:custGeom>
            <a:avLst/>
            <a:gdLst>
              <a:gd name="T0" fmla="*/ 2147483646 w 206"/>
              <a:gd name="T1" fmla="*/ 0 h 126"/>
              <a:gd name="T2" fmla="*/ 2147483646 w 206"/>
              <a:gd name="T3" fmla="*/ 599277274 h 126"/>
              <a:gd name="T4" fmla="*/ 2147483646 w 206"/>
              <a:gd name="T5" fmla="*/ 2147483646 h 126"/>
              <a:gd name="T6" fmla="*/ 2147483646 w 206"/>
              <a:gd name="T7" fmla="*/ 2147483646 h 126"/>
              <a:gd name="T8" fmla="*/ 2147483646 w 206"/>
              <a:gd name="T9" fmla="*/ 2147483646 h 126"/>
              <a:gd name="T10" fmla="*/ 0 w 206"/>
              <a:gd name="T11" fmla="*/ 2147483646 h 126"/>
              <a:gd name="T12" fmla="*/ 594094820 w 206"/>
              <a:gd name="T13" fmla="*/ 2147483646 h 126"/>
              <a:gd name="T14" fmla="*/ 1188188800 w 206"/>
              <a:gd name="T15" fmla="*/ 2147483646 h 126"/>
              <a:gd name="T16" fmla="*/ 2147483646 w 206"/>
              <a:gd name="T17" fmla="*/ 2147483646 h 126"/>
              <a:gd name="T18" fmla="*/ 2147483646 w 206"/>
              <a:gd name="T19" fmla="*/ 2147483646 h 126"/>
              <a:gd name="T20" fmla="*/ 2147483646 w 206"/>
              <a:gd name="T21" fmla="*/ 2147483646 h 126"/>
              <a:gd name="T22" fmla="*/ 2147483646 w 206"/>
              <a:gd name="T23" fmla="*/ 2147483646 h 126"/>
              <a:gd name="T24" fmla="*/ 2147483646 w 206"/>
              <a:gd name="T25" fmla="*/ 2147483646 h 126"/>
              <a:gd name="T26" fmla="*/ 2147483646 w 206"/>
              <a:gd name="T27" fmla="*/ 2147483646 h 126"/>
              <a:gd name="T28" fmla="*/ 2147483646 w 206"/>
              <a:gd name="T29" fmla="*/ 2147483646 h 126"/>
              <a:gd name="T30" fmla="*/ 2147483646 w 206"/>
              <a:gd name="T31" fmla="*/ 0 h 1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6" h="126">
                <a:moveTo>
                  <a:pt x="206" y="0"/>
                </a:moveTo>
                <a:cubicBezTo>
                  <a:pt x="204" y="1"/>
                  <a:pt x="204" y="1"/>
                  <a:pt x="204" y="1"/>
                </a:cubicBezTo>
                <a:cubicBezTo>
                  <a:pt x="190" y="23"/>
                  <a:pt x="172" y="36"/>
                  <a:pt x="143" y="43"/>
                </a:cubicBezTo>
                <a:cubicBezTo>
                  <a:pt x="113" y="50"/>
                  <a:pt x="100" y="54"/>
                  <a:pt x="100" y="54"/>
                </a:cubicBezTo>
                <a:cubicBezTo>
                  <a:pt x="100" y="54"/>
                  <a:pt x="87" y="57"/>
                  <a:pt x="57" y="67"/>
                </a:cubicBezTo>
                <a:cubicBezTo>
                  <a:pt x="28" y="78"/>
                  <a:pt x="9" y="98"/>
                  <a:pt x="0" y="125"/>
                </a:cubicBezTo>
                <a:cubicBezTo>
                  <a:pt x="1" y="126"/>
                  <a:pt x="1" y="126"/>
                  <a:pt x="1" y="126"/>
                </a:cubicBezTo>
                <a:cubicBezTo>
                  <a:pt x="1" y="125"/>
                  <a:pt x="2" y="125"/>
                  <a:pt x="2" y="125"/>
                </a:cubicBezTo>
                <a:cubicBezTo>
                  <a:pt x="11" y="98"/>
                  <a:pt x="29" y="79"/>
                  <a:pt x="57" y="69"/>
                </a:cubicBezTo>
                <a:cubicBezTo>
                  <a:pt x="87" y="58"/>
                  <a:pt x="100" y="55"/>
                  <a:pt x="101" y="55"/>
                </a:cubicBezTo>
                <a:cubicBezTo>
                  <a:pt x="101" y="55"/>
                  <a:pt x="114" y="51"/>
                  <a:pt x="144" y="44"/>
                </a:cubicBezTo>
                <a:cubicBezTo>
                  <a:pt x="152" y="42"/>
                  <a:pt x="161" y="39"/>
                  <a:pt x="168" y="36"/>
                </a:cubicBezTo>
                <a:cubicBezTo>
                  <a:pt x="168" y="35"/>
                  <a:pt x="168" y="35"/>
                  <a:pt x="168" y="35"/>
                </a:cubicBezTo>
                <a:cubicBezTo>
                  <a:pt x="169" y="35"/>
                  <a:pt x="169" y="35"/>
                  <a:pt x="169" y="35"/>
                </a:cubicBezTo>
                <a:cubicBezTo>
                  <a:pt x="177" y="31"/>
                  <a:pt x="184" y="27"/>
                  <a:pt x="190" y="21"/>
                </a:cubicBezTo>
                <a:cubicBezTo>
                  <a:pt x="196" y="15"/>
                  <a:pt x="201" y="8"/>
                  <a:pt x="206"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40" name="MH_Other_230"/>
          <p:cNvSpPr>
            <a:spLocks/>
          </p:cNvSpPr>
          <p:nvPr>
            <p:custDataLst>
              <p:tags r:id="rId230"/>
            </p:custDataLst>
          </p:nvPr>
        </p:nvSpPr>
        <p:spPr bwMode="auto">
          <a:xfrm>
            <a:off x="4995864" y="3634260"/>
            <a:ext cx="1587" cy="1587"/>
          </a:xfrm>
          <a:custGeom>
            <a:avLst/>
            <a:gdLst>
              <a:gd name="T0" fmla="*/ 1790702559 w 1"/>
              <a:gd name="T1" fmla="*/ 0 h 1"/>
              <a:gd name="T2" fmla="*/ 0 w 1"/>
              <a:gd name="T3" fmla="*/ 1790702559 h 1"/>
              <a:gd name="T4" fmla="*/ 1790702559 w 1"/>
              <a:gd name="T5" fmla="*/ 1790702559 h 1"/>
              <a:gd name="T6" fmla="*/ 1790702559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1" y="0"/>
                  <a:pt x="0" y="0"/>
                  <a:pt x="0" y="1"/>
                </a:cubicBezTo>
                <a:cubicBezTo>
                  <a:pt x="1" y="1"/>
                  <a:pt x="1" y="1"/>
                  <a:pt x="1" y="1"/>
                </a:cubicBezTo>
                <a:cubicBezTo>
                  <a:pt x="1" y="0"/>
                  <a:pt x="1" y="0"/>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41" name="MH_Other_231"/>
          <p:cNvSpPr>
            <a:spLocks/>
          </p:cNvSpPr>
          <p:nvPr>
            <p:custDataLst>
              <p:tags r:id="rId231"/>
            </p:custDataLst>
          </p:nvPr>
        </p:nvSpPr>
        <p:spPr bwMode="auto">
          <a:xfrm>
            <a:off x="5137150" y="3558060"/>
            <a:ext cx="0" cy="1587"/>
          </a:xfrm>
          <a:custGeom>
            <a:avLst/>
            <a:gdLst>
              <a:gd name="T0" fmla="*/ 0 w 1"/>
              <a:gd name="T1" fmla="*/ 1790702559 h 1"/>
              <a:gd name="T2" fmla="*/ 711 w 1"/>
              <a:gd name="T3" fmla="*/ 0 h 1"/>
              <a:gd name="T4" fmla="*/ 0 w 1"/>
              <a:gd name="T5" fmla="*/ 0 h 1"/>
              <a:gd name="T6" fmla="*/ 0 w 1"/>
              <a:gd name="T7" fmla="*/ 1790702559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0" y="1"/>
                  <a:pt x="0" y="1"/>
                  <a:pt x="1" y="0"/>
                </a:cubicBezTo>
                <a:cubicBezTo>
                  <a:pt x="0" y="0"/>
                  <a:pt x="0" y="0"/>
                  <a:pt x="0" y="0"/>
                </a:cubicBezTo>
                <a:lnTo>
                  <a:pt x="0"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42" name="MH_Other_232"/>
          <p:cNvSpPr>
            <a:spLocks/>
          </p:cNvSpPr>
          <p:nvPr>
            <p:custDataLst>
              <p:tags r:id="rId232"/>
            </p:custDataLst>
          </p:nvPr>
        </p:nvSpPr>
        <p:spPr bwMode="auto">
          <a:xfrm>
            <a:off x="5172075" y="3319934"/>
            <a:ext cx="261938" cy="176212"/>
          </a:xfrm>
          <a:custGeom>
            <a:avLst/>
            <a:gdLst>
              <a:gd name="T0" fmla="*/ 2147483646 w 311"/>
              <a:gd name="T1" fmla="*/ 2147483646 h 209"/>
              <a:gd name="T2" fmla="*/ 2147483646 w 311"/>
              <a:gd name="T3" fmla="*/ 2147483646 h 209"/>
              <a:gd name="T4" fmla="*/ 2147483646 w 311"/>
              <a:gd name="T5" fmla="*/ 2147483646 h 209"/>
              <a:gd name="T6" fmla="*/ 2147483646 w 311"/>
              <a:gd name="T7" fmla="*/ 2147483646 h 209"/>
              <a:gd name="T8" fmla="*/ 2147483646 w 311"/>
              <a:gd name="T9" fmla="*/ 2147483646 h 209"/>
              <a:gd name="T10" fmla="*/ 2147483646 w 311"/>
              <a:gd name="T11" fmla="*/ 2147483646 h 209"/>
              <a:gd name="T12" fmla="*/ 2147483646 w 311"/>
              <a:gd name="T13" fmla="*/ 2147483646 h 209"/>
              <a:gd name="T14" fmla="*/ 2147483646 w 311"/>
              <a:gd name="T15" fmla="*/ 2147483646 h 209"/>
              <a:gd name="T16" fmla="*/ 0 w 311"/>
              <a:gd name="T17" fmla="*/ 2147483646 h 209"/>
              <a:gd name="T18" fmla="*/ 0 w 311"/>
              <a:gd name="T19" fmla="*/ 2147483646 h 209"/>
              <a:gd name="T20" fmla="*/ 0 w 311"/>
              <a:gd name="T21" fmla="*/ 2147483646 h 209"/>
              <a:gd name="T22" fmla="*/ 2147483646 w 311"/>
              <a:gd name="T23" fmla="*/ 2147483646 h 209"/>
              <a:gd name="T24" fmla="*/ 2147483646 w 311"/>
              <a:gd name="T25" fmla="*/ 2147483646 h 209"/>
              <a:gd name="T26" fmla="*/ 2147483646 w 311"/>
              <a:gd name="T27" fmla="*/ 2147483646 h 209"/>
              <a:gd name="T28" fmla="*/ 2147483646 w 311"/>
              <a:gd name="T29" fmla="*/ 2147483646 h 209"/>
              <a:gd name="T30" fmla="*/ 2147483646 w 311"/>
              <a:gd name="T31" fmla="*/ 2147483646 h 209"/>
              <a:gd name="T32" fmla="*/ 2147483646 w 311"/>
              <a:gd name="T33" fmla="*/ 2147483646 h 209"/>
              <a:gd name="T34" fmla="*/ 2147483646 w 311"/>
              <a:gd name="T35" fmla="*/ 2147483646 h 209"/>
              <a:gd name="T36" fmla="*/ 2147483646 w 311"/>
              <a:gd name="T37" fmla="*/ 2147483646 h 209"/>
              <a:gd name="T38" fmla="*/ 2147483646 w 311"/>
              <a:gd name="T39" fmla="*/ 2147483646 h 209"/>
              <a:gd name="T40" fmla="*/ 2147483646 w 311"/>
              <a:gd name="T41" fmla="*/ 2147483646 h 209"/>
              <a:gd name="T42" fmla="*/ 2147483646 w 311"/>
              <a:gd name="T43" fmla="*/ 2147483646 h 209"/>
              <a:gd name="T44" fmla="*/ 2147483646 w 311"/>
              <a:gd name="T45" fmla="*/ 2147483646 h 209"/>
              <a:gd name="T46" fmla="*/ 2147483646 w 311"/>
              <a:gd name="T47" fmla="*/ 2147483646 h 209"/>
              <a:gd name="T48" fmla="*/ 2147483646 w 311"/>
              <a:gd name="T49" fmla="*/ 2147483646 h 209"/>
              <a:gd name="T50" fmla="*/ 2147483646 w 311"/>
              <a:gd name="T51" fmla="*/ 2147483646 h 209"/>
              <a:gd name="T52" fmla="*/ 2147483646 w 311"/>
              <a:gd name="T53" fmla="*/ 2147483646 h 209"/>
              <a:gd name="T54" fmla="*/ 2147483646 w 311"/>
              <a:gd name="T55" fmla="*/ 2147483646 h 209"/>
              <a:gd name="T56" fmla="*/ 2147483646 w 311"/>
              <a:gd name="T57" fmla="*/ 2147483646 h 209"/>
              <a:gd name="T58" fmla="*/ 2147483646 w 311"/>
              <a:gd name="T59" fmla="*/ 2147483646 h 209"/>
              <a:gd name="T60" fmla="*/ 2147483646 w 311"/>
              <a:gd name="T61" fmla="*/ 2147483646 h 209"/>
              <a:gd name="T62" fmla="*/ 2147483646 w 311"/>
              <a:gd name="T63" fmla="*/ 2147483646 h 209"/>
              <a:gd name="T64" fmla="*/ 2147483646 w 311"/>
              <a:gd name="T65" fmla="*/ 2147483646 h 209"/>
              <a:gd name="T66" fmla="*/ 2147483646 w 311"/>
              <a:gd name="T67" fmla="*/ 2147483646 h 209"/>
              <a:gd name="T68" fmla="*/ 2147483646 w 311"/>
              <a:gd name="T69" fmla="*/ 2147483646 h 209"/>
              <a:gd name="T70" fmla="*/ 2147483646 w 311"/>
              <a:gd name="T71" fmla="*/ 2147483646 h 209"/>
              <a:gd name="T72" fmla="*/ 2147483646 w 311"/>
              <a:gd name="T73" fmla="*/ 2147483646 h 209"/>
              <a:gd name="T74" fmla="*/ 2147483646 w 311"/>
              <a:gd name="T75" fmla="*/ 598536518 h 209"/>
              <a:gd name="T76" fmla="*/ 2147483646 w 311"/>
              <a:gd name="T77" fmla="*/ 0 h 209"/>
              <a:gd name="T78" fmla="*/ 2147483646 w 311"/>
              <a:gd name="T79" fmla="*/ 0 h 209"/>
              <a:gd name="T80" fmla="*/ 2147483646 w 311"/>
              <a:gd name="T81" fmla="*/ 2147483646 h 20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11" h="209">
                <a:moveTo>
                  <a:pt x="248" y="15"/>
                </a:moveTo>
                <a:cubicBezTo>
                  <a:pt x="230" y="16"/>
                  <a:pt x="214" y="22"/>
                  <a:pt x="199" y="33"/>
                </a:cubicBezTo>
                <a:cubicBezTo>
                  <a:pt x="199" y="34"/>
                  <a:pt x="199" y="34"/>
                  <a:pt x="199" y="34"/>
                </a:cubicBezTo>
                <a:cubicBezTo>
                  <a:pt x="181" y="35"/>
                  <a:pt x="163" y="43"/>
                  <a:pt x="148" y="56"/>
                </a:cubicBezTo>
                <a:cubicBezTo>
                  <a:pt x="130" y="59"/>
                  <a:pt x="114" y="67"/>
                  <a:pt x="100" y="81"/>
                </a:cubicBezTo>
                <a:cubicBezTo>
                  <a:pt x="83" y="85"/>
                  <a:pt x="67" y="94"/>
                  <a:pt x="55" y="108"/>
                </a:cubicBezTo>
                <a:cubicBezTo>
                  <a:pt x="37" y="113"/>
                  <a:pt x="22" y="123"/>
                  <a:pt x="10" y="139"/>
                </a:cubicBezTo>
                <a:cubicBezTo>
                  <a:pt x="11" y="139"/>
                  <a:pt x="11" y="139"/>
                  <a:pt x="11" y="139"/>
                </a:cubicBezTo>
                <a:cubicBezTo>
                  <a:pt x="7" y="140"/>
                  <a:pt x="3" y="142"/>
                  <a:pt x="0" y="144"/>
                </a:cubicBezTo>
                <a:cubicBezTo>
                  <a:pt x="0" y="144"/>
                  <a:pt x="0" y="144"/>
                  <a:pt x="0" y="144"/>
                </a:cubicBezTo>
                <a:cubicBezTo>
                  <a:pt x="0" y="145"/>
                  <a:pt x="0" y="145"/>
                  <a:pt x="0" y="145"/>
                </a:cubicBezTo>
                <a:cubicBezTo>
                  <a:pt x="14" y="163"/>
                  <a:pt x="14" y="163"/>
                  <a:pt x="14" y="163"/>
                </a:cubicBezTo>
                <a:cubicBezTo>
                  <a:pt x="15" y="164"/>
                  <a:pt x="15" y="164"/>
                  <a:pt x="15" y="164"/>
                </a:cubicBezTo>
                <a:cubicBezTo>
                  <a:pt x="36" y="191"/>
                  <a:pt x="36" y="191"/>
                  <a:pt x="36" y="191"/>
                </a:cubicBezTo>
                <a:cubicBezTo>
                  <a:pt x="37" y="193"/>
                  <a:pt x="37" y="193"/>
                  <a:pt x="37" y="193"/>
                </a:cubicBezTo>
                <a:cubicBezTo>
                  <a:pt x="48" y="208"/>
                  <a:pt x="48" y="208"/>
                  <a:pt x="48" y="208"/>
                </a:cubicBezTo>
                <a:cubicBezTo>
                  <a:pt x="49" y="209"/>
                  <a:pt x="49" y="209"/>
                  <a:pt x="49" y="209"/>
                </a:cubicBezTo>
                <a:cubicBezTo>
                  <a:pt x="49" y="209"/>
                  <a:pt x="49" y="209"/>
                  <a:pt x="49" y="209"/>
                </a:cubicBezTo>
                <a:cubicBezTo>
                  <a:pt x="49" y="209"/>
                  <a:pt x="49" y="209"/>
                  <a:pt x="49" y="209"/>
                </a:cubicBezTo>
                <a:cubicBezTo>
                  <a:pt x="51" y="208"/>
                  <a:pt x="53" y="207"/>
                  <a:pt x="54" y="206"/>
                </a:cubicBezTo>
                <a:cubicBezTo>
                  <a:pt x="61" y="201"/>
                  <a:pt x="67" y="194"/>
                  <a:pt x="73" y="188"/>
                </a:cubicBezTo>
                <a:cubicBezTo>
                  <a:pt x="81" y="185"/>
                  <a:pt x="88" y="182"/>
                  <a:pt x="95" y="177"/>
                </a:cubicBezTo>
                <a:cubicBezTo>
                  <a:pt x="102" y="173"/>
                  <a:pt x="109" y="167"/>
                  <a:pt x="114" y="161"/>
                </a:cubicBezTo>
                <a:cubicBezTo>
                  <a:pt x="123" y="159"/>
                  <a:pt x="130" y="156"/>
                  <a:pt x="138" y="152"/>
                </a:cubicBezTo>
                <a:cubicBezTo>
                  <a:pt x="145" y="148"/>
                  <a:pt x="151" y="143"/>
                  <a:pt x="157" y="137"/>
                </a:cubicBezTo>
                <a:cubicBezTo>
                  <a:pt x="165" y="135"/>
                  <a:pt x="173" y="133"/>
                  <a:pt x="180" y="129"/>
                </a:cubicBezTo>
                <a:cubicBezTo>
                  <a:pt x="187" y="126"/>
                  <a:pt x="195" y="121"/>
                  <a:pt x="201" y="115"/>
                </a:cubicBezTo>
                <a:cubicBezTo>
                  <a:pt x="210" y="114"/>
                  <a:pt x="217" y="112"/>
                  <a:pt x="225" y="109"/>
                </a:cubicBezTo>
                <a:cubicBezTo>
                  <a:pt x="232" y="106"/>
                  <a:pt x="240" y="101"/>
                  <a:pt x="247" y="96"/>
                </a:cubicBezTo>
                <a:cubicBezTo>
                  <a:pt x="256" y="96"/>
                  <a:pt x="264" y="94"/>
                  <a:pt x="271" y="92"/>
                </a:cubicBezTo>
                <a:cubicBezTo>
                  <a:pt x="279" y="89"/>
                  <a:pt x="286" y="85"/>
                  <a:pt x="293" y="81"/>
                </a:cubicBezTo>
                <a:cubicBezTo>
                  <a:pt x="299" y="81"/>
                  <a:pt x="305" y="80"/>
                  <a:pt x="311" y="79"/>
                </a:cubicBezTo>
                <a:cubicBezTo>
                  <a:pt x="310" y="78"/>
                  <a:pt x="310" y="78"/>
                  <a:pt x="310" y="78"/>
                </a:cubicBezTo>
                <a:cubicBezTo>
                  <a:pt x="305" y="59"/>
                  <a:pt x="305" y="59"/>
                  <a:pt x="305" y="59"/>
                </a:cubicBezTo>
                <a:cubicBezTo>
                  <a:pt x="305" y="57"/>
                  <a:pt x="305" y="57"/>
                  <a:pt x="305" y="57"/>
                </a:cubicBezTo>
                <a:cubicBezTo>
                  <a:pt x="295" y="25"/>
                  <a:pt x="295" y="25"/>
                  <a:pt x="295" y="25"/>
                </a:cubicBezTo>
                <a:cubicBezTo>
                  <a:pt x="295" y="23"/>
                  <a:pt x="295" y="23"/>
                  <a:pt x="295" y="23"/>
                </a:cubicBezTo>
                <a:cubicBezTo>
                  <a:pt x="289" y="1"/>
                  <a:pt x="289" y="1"/>
                  <a:pt x="289" y="1"/>
                </a:cubicBezTo>
                <a:cubicBezTo>
                  <a:pt x="288" y="0"/>
                  <a:pt x="288" y="0"/>
                  <a:pt x="288" y="0"/>
                </a:cubicBezTo>
                <a:cubicBezTo>
                  <a:pt x="288" y="0"/>
                  <a:pt x="288" y="0"/>
                  <a:pt x="288" y="0"/>
                </a:cubicBezTo>
                <a:cubicBezTo>
                  <a:pt x="274" y="1"/>
                  <a:pt x="261" y="6"/>
                  <a:pt x="248" y="15"/>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43" name="MH_Other_233"/>
          <p:cNvSpPr>
            <a:spLocks/>
          </p:cNvSpPr>
          <p:nvPr>
            <p:custDataLst>
              <p:tags r:id="rId233"/>
            </p:custDataLst>
          </p:nvPr>
        </p:nvSpPr>
        <p:spPr bwMode="auto">
          <a:xfrm>
            <a:off x="5218114" y="3385021"/>
            <a:ext cx="200025" cy="26988"/>
          </a:xfrm>
          <a:custGeom>
            <a:avLst/>
            <a:gdLst>
              <a:gd name="T0" fmla="*/ 2147483646 w 238"/>
              <a:gd name="T1" fmla="*/ 1801675868 h 32"/>
              <a:gd name="T2" fmla="*/ 2147483646 w 238"/>
              <a:gd name="T3" fmla="*/ 2147483646 h 32"/>
              <a:gd name="T4" fmla="*/ 2147483646 w 238"/>
              <a:gd name="T5" fmla="*/ 2147483646 h 32"/>
              <a:gd name="T6" fmla="*/ 2147483646 w 238"/>
              <a:gd name="T7" fmla="*/ 2147483646 h 32"/>
              <a:gd name="T8" fmla="*/ 2147483646 w 238"/>
              <a:gd name="T9" fmla="*/ 2147483646 h 32"/>
              <a:gd name="T10" fmla="*/ 2147483646 w 238"/>
              <a:gd name="T11" fmla="*/ 2147483646 h 32"/>
              <a:gd name="T12" fmla="*/ 2147483646 w 238"/>
              <a:gd name="T13" fmla="*/ 2147483646 h 32"/>
              <a:gd name="T14" fmla="*/ 2147483646 w 238"/>
              <a:gd name="T15" fmla="*/ 2147483646 h 32"/>
              <a:gd name="T16" fmla="*/ 2147483646 w 238"/>
              <a:gd name="T17" fmla="*/ 600321915 h 32"/>
              <a:gd name="T18" fmla="*/ 2147483646 w 238"/>
              <a:gd name="T19" fmla="*/ 1801675868 h 32"/>
              <a:gd name="T20" fmla="*/ 2147483646 w 238"/>
              <a:gd name="T21" fmla="*/ 2147483646 h 32"/>
              <a:gd name="T22" fmla="*/ 2147483646 w 238"/>
              <a:gd name="T23" fmla="*/ 2147483646 h 32"/>
              <a:gd name="T24" fmla="*/ 2147483646 w 238"/>
              <a:gd name="T25" fmla="*/ 2147483646 h 32"/>
              <a:gd name="T26" fmla="*/ 0 w 238"/>
              <a:gd name="T27" fmla="*/ 2147483646 h 32"/>
              <a:gd name="T28" fmla="*/ 594739039 w 238"/>
              <a:gd name="T29" fmla="*/ 2147483646 h 32"/>
              <a:gd name="T30" fmla="*/ 2147483646 w 238"/>
              <a:gd name="T31" fmla="*/ 1801675868 h 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8" h="32">
                <a:moveTo>
                  <a:pt x="76" y="3"/>
                </a:moveTo>
                <a:cubicBezTo>
                  <a:pt x="108" y="5"/>
                  <a:pt x="120" y="9"/>
                  <a:pt x="121" y="8"/>
                </a:cubicBezTo>
                <a:cubicBezTo>
                  <a:pt x="121" y="9"/>
                  <a:pt x="134" y="11"/>
                  <a:pt x="164" y="17"/>
                </a:cubicBezTo>
                <a:cubicBezTo>
                  <a:pt x="184" y="21"/>
                  <a:pt x="201" y="20"/>
                  <a:pt x="216" y="15"/>
                </a:cubicBezTo>
                <a:cubicBezTo>
                  <a:pt x="224" y="12"/>
                  <a:pt x="231" y="8"/>
                  <a:pt x="238" y="4"/>
                </a:cubicBezTo>
                <a:cubicBezTo>
                  <a:pt x="236" y="4"/>
                  <a:pt x="236" y="4"/>
                  <a:pt x="236" y="4"/>
                </a:cubicBezTo>
                <a:cubicBezTo>
                  <a:pt x="214" y="18"/>
                  <a:pt x="192" y="21"/>
                  <a:pt x="164" y="15"/>
                </a:cubicBezTo>
                <a:cubicBezTo>
                  <a:pt x="134" y="9"/>
                  <a:pt x="121" y="7"/>
                  <a:pt x="121" y="7"/>
                </a:cubicBezTo>
                <a:cubicBezTo>
                  <a:pt x="121" y="7"/>
                  <a:pt x="108" y="4"/>
                  <a:pt x="76" y="1"/>
                </a:cubicBezTo>
                <a:cubicBezTo>
                  <a:pt x="66" y="1"/>
                  <a:pt x="57" y="1"/>
                  <a:pt x="48" y="3"/>
                </a:cubicBezTo>
                <a:cubicBezTo>
                  <a:pt x="46" y="4"/>
                  <a:pt x="46" y="4"/>
                  <a:pt x="46" y="4"/>
                </a:cubicBezTo>
                <a:cubicBezTo>
                  <a:pt x="45" y="4"/>
                  <a:pt x="45" y="4"/>
                  <a:pt x="45" y="4"/>
                </a:cubicBezTo>
                <a:cubicBezTo>
                  <a:pt x="45" y="4"/>
                  <a:pt x="45" y="4"/>
                  <a:pt x="45" y="4"/>
                </a:cubicBezTo>
                <a:cubicBezTo>
                  <a:pt x="28" y="8"/>
                  <a:pt x="12" y="18"/>
                  <a:pt x="0" y="32"/>
                </a:cubicBezTo>
                <a:cubicBezTo>
                  <a:pt x="1" y="31"/>
                  <a:pt x="1" y="31"/>
                  <a:pt x="1" y="31"/>
                </a:cubicBezTo>
                <a:cubicBezTo>
                  <a:pt x="21" y="10"/>
                  <a:pt x="45" y="0"/>
                  <a:pt x="76" y="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44" name="MH_Other_234"/>
          <p:cNvSpPr>
            <a:spLocks/>
          </p:cNvSpPr>
          <p:nvPr>
            <p:custDataLst>
              <p:tags r:id="rId234"/>
            </p:custDataLst>
          </p:nvPr>
        </p:nvSpPr>
        <p:spPr bwMode="auto">
          <a:xfrm>
            <a:off x="5256213" y="3365972"/>
            <a:ext cx="177800" cy="22225"/>
          </a:xfrm>
          <a:custGeom>
            <a:avLst/>
            <a:gdLst>
              <a:gd name="T0" fmla="*/ 2147483646 w 211"/>
              <a:gd name="T1" fmla="*/ 2147483646 h 28"/>
              <a:gd name="T2" fmla="*/ 2147483646 w 211"/>
              <a:gd name="T3" fmla="*/ 2147483646 h 28"/>
              <a:gd name="T4" fmla="*/ 2147483646 w 211"/>
              <a:gd name="T5" fmla="*/ 2147483646 h 28"/>
              <a:gd name="T6" fmla="*/ 2147483646 w 211"/>
              <a:gd name="T7" fmla="*/ 2147483646 h 28"/>
              <a:gd name="T8" fmla="*/ 2147483646 w 211"/>
              <a:gd name="T9" fmla="*/ 1583918600 h 28"/>
              <a:gd name="T10" fmla="*/ 2147483646 w 211"/>
              <a:gd name="T11" fmla="*/ 1583918600 h 28"/>
              <a:gd name="T12" fmla="*/ 2147483646 w 211"/>
              <a:gd name="T13" fmla="*/ 1583918600 h 28"/>
              <a:gd name="T14" fmla="*/ 2147483646 w 211"/>
              <a:gd name="T15" fmla="*/ 1583918600 h 28"/>
              <a:gd name="T16" fmla="*/ 0 w 211"/>
              <a:gd name="T17" fmla="*/ 2147483646 h 28"/>
              <a:gd name="T18" fmla="*/ 1790785590 w 211"/>
              <a:gd name="T19" fmla="*/ 2147483646 h 28"/>
              <a:gd name="T20" fmla="*/ 2147483646 w 211"/>
              <a:gd name="T21" fmla="*/ 2111890938 h 28"/>
              <a:gd name="T22" fmla="*/ 2147483646 w 211"/>
              <a:gd name="T23" fmla="*/ 2147483646 h 28"/>
              <a:gd name="T24" fmla="*/ 2147483646 w 211"/>
              <a:gd name="T25" fmla="*/ 2147483646 h 28"/>
              <a:gd name="T26" fmla="*/ 2147483646 w 211"/>
              <a:gd name="T27" fmla="*/ 2147483646 h 28"/>
              <a:gd name="T28" fmla="*/ 2147483646 w 211"/>
              <a:gd name="T29" fmla="*/ 2147483646 h 28"/>
              <a:gd name="T30" fmla="*/ 2147483646 w 211"/>
              <a:gd name="T31" fmla="*/ 2147483646 h 28"/>
              <a:gd name="T32" fmla="*/ 2147483646 w 211"/>
              <a:gd name="T33" fmla="*/ 2147483646 h 28"/>
              <a:gd name="T34" fmla="*/ 2147483646 w 211"/>
              <a:gd name="T35" fmla="*/ 2147483646 h 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1" h="28">
                <a:moveTo>
                  <a:pt x="211" y="26"/>
                </a:moveTo>
                <a:cubicBezTo>
                  <a:pt x="210" y="25"/>
                  <a:pt x="210" y="25"/>
                  <a:pt x="210" y="25"/>
                </a:cubicBezTo>
                <a:cubicBezTo>
                  <a:pt x="196" y="28"/>
                  <a:pt x="182" y="27"/>
                  <a:pt x="165" y="22"/>
                </a:cubicBezTo>
                <a:cubicBezTo>
                  <a:pt x="135" y="14"/>
                  <a:pt x="122" y="12"/>
                  <a:pt x="122" y="11"/>
                </a:cubicBezTo>
                <a:cubicBezTo>
                  <a:pt x="122" y="11"/>
                  <a:pt x="109" y="8"/>
                  <a:pt x="78" y="3"/>
                </a:cubicBezTo>
                <a:cubicBezTo>
                  <a:pt x="68" y="2"/>
                  <a:pt x="59" y="1"/>
                  <a:pt x="50" y="3"/>
                </a:cubicBezTo>
                <a:cubicBezTo>
                  <a:pt x="50" y="3"/>
                  <a:pt x="50" y="3"/>
                  <a:pt x="50" y="3"/>
                </a:cubicBezTo>
                <a:cubicBezTo>
                  <a:pt x="49" y="3"/>
                  <a:pt x="49" y="3"/>
                  <a:pt x="49" y="3"/>
                </a:cubicBezTo>
                <a:cubicBezTo>
                  <a:pt x="31" y="5"/>
                  <a:pt x="14" y="14"/>
                  <a:pt x="0" y="28"/>
                </a:cubicBezTo>
                <a:cubicBezTo>
                  <a:pt x="3" y="27"/>
                  <a:pt x="3" y="27"/>
                  <a:pt x="3" y="27"/>
                </a:cubicBezTo>
                <a:cubicBezTo>
                  <a:pt x="23" y="8"/>
                  <a:pt x="48" y="0"/>
                  <a:pt x="77" y="4"/>
                </a:cubicBezTo>
                <a:cubicBezTo>
                  <a:pt x="109" y="9"/>
                  <a:pt x="122" y="13"/>
                  <a:pt x="122" y="13"/>
                </a:cubicBezTo>
                <a:cubicBezTo>
                  <a:pt x="122" y="13"/>
                  <a:pt x="135" y="16"/>
                  <a:pt x="165" y="23"/>
                </a:cubicBezTo>
                <a:cubicBezTo>
                  <a:pt x="174" y="26"/>
                  <a:pt x="183" y="27"/>
                  <a:pt x="191" y="28"/>
                </a:cubicBezTo>
                <a:cubicBezTo>
                  <a:pt x="193" y="26"/>
                  <a:pt x="193" y="26"/>
                  <a:pt x="193" y="26"/>
                </a:cubicBezTo>
                <a:cubicBezTo>
                  <a:pt x="193" y="28"/>
                  <a:pt x="193" y="28"/>
                  <a:pt x="193" y="28"/>
                </a:cubicBezTo>
                <a:cubicBezTo>
                  <a:pt x="193" y="28"/>
                  <a:pt x="193" y="28"/>
                  <a:pt x="193" y="28"/>
                </a:cubicBezTo>
                <a:cubicBezTo>
                  <a:pt x="199" y="28"/>
                  <a:pt x="205" y="27"/>
                  <a:pt x="211" y="2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45" name="MH_Other_235"/>
          <p:cNvSpPr>
            <a:spLocks/>
          </p:cNvSpPr>
          <p:nvPr>
            <p:custDataLst>
              <p:tags r:id="rId235"/>
            </p:custDataLst>
          </p:nvPr>
        </p:nvSpPr>
        <p:spPr bwMode="auto">
          <a:xfrm>
            <a:off x="5416550" y="3386610"/>
            <a:ext cx="1588" cy="1587"/>
          </a:xfrm>
          <a:custGeom>
            <a:avLst/>
            <a:gdLst>
              <a:gd name="T0" fmla="*/ 179346497 w 5"/>
              <a:gd name="T1" fmla="*/ 0 h 5"/>
              <a:gd name="T2" fmla="*/ 0 w 5"/>
              <a:gd name="T3" fmla="*/ 179120564 h 5"/>
              <a:gd name="T4" fmla="*/ 179346497 w 5"/>
              <a:gd name="T5" fmla="*/ 179120564 h 5"/>
              <a:gd name="T6" fmla="*/ 179346497 w 5"/>
              <a:gd name="T7" fmla="*/ 179120564 h 5"/>
              <a:gd name="T8" fmla="*/ 179346497 w 5"/>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5" y="0"/>
                </a:moveTo>
                <a:lnTo>
                  <a:pt x="0" y="5"/>
                </a:lnTo>
                <a:lnTo>
                  <a:pt x="5" y="5"/>
                </a:lnTo>
                <a:lnTo>
                  <a:pt x="5"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46" name="MH_Other_236"/>
          <p:cNvSpPr>
            <a:spLocks/>
          </p:cNvSpPr>
          <p:nvPr>
            <p:custDataLst>
              <p:tags r:id="rId236"/>
            </p:custDataLst>
          </p:nvPr>
        </p:nvSpPr>
        <p:spPr bwMode="auto">
          <a:xfrm>
            <a:off x="5256214" y="3388196"/>
            <a:ext cx="3175" cy="0"/>
          </a:xfrm>
          <a:custGeom>
            <a:avLst/>
            <a:gdLst>
              <a:gd name="T0" fmla="*/ 146271796 w 7"/>
              <a:gd name="T1" fmla="*/ 178 h 2"/>
              <a:gd name="T2" fmla="*/ 512054475 w 7"/>
              <a:gd name="T3" fmla="*/ 0 h 2"/>
              <a:gd name="T4" fmla="*/ 0 w 7"/>
              <a:gd name="T5" fmla="*/ 178 h 2"/>
              <a:gd name="T6" fmla="*/ 0 w 7"/>
              <a:gd name="T7" fmla="*/ 178 h 2"/>
              <a:gd name="T8" fmla="*/ 146271796 w 7"/>
              <a:gd name="T9" fmla="*/ 178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2">
                <a:moveTo>
                  <a:pt x="2" y="2"/>
                </a:moveTo>
                <a:lnTo>
                  <a:pt x="7" y="0"/>
                </a:lnTo>
                <a:lnTo>
                  <a:pt x="0" y="2"/>
                </a:lnTo>
                <a:lnTo>
                  <a:pt x="2"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47" name="MH_Other_237"/>
          <p:cNvSpPr>
            <a:spLocks/>
          </p:cNvSpPr>
          <p:nvPr>
            <p:custDataLst>
              <p:tags r:id="rId237"/>
            </p:custDataLst>
          </p:nvPr>
        </p:nvSpPr>
        <p:spPr bwMode="auto">
          <a:xfrm>
            <a:off x="5295900" y="3346922"/>
            <a:ext cx="133350" cy="23813"/>
          </a:xfrm>
          <a:custGeom>
            <a:avLst/>
            <a:gdLst>
              <a:gd name="T0" fmla="*/ 2147483646 w 157"/>
              <a:gd name="T1" fmla="*/ 2147483646 h 28"/>
              <a:gd name="T2" fmla="*/ 2147483646 w 157"/>
              <a:gd name="T3" fmla="*/ 2147483646 h 28"/>
              <a:gd name="T4" fmla="*/ 2147483646 w 157"/>
              <a:gd name="T5" fmla="*/ 2147483646 h 28"/>
              <a:gd name="T6" fmla="*/ 2147483646 w 157"/>
              <a:gd name="T7" fmla="*/ 2147483646 h 28"/>
              <a:gd name="T8" fmla="*/ 2147483646 w 157"/>
              <a:gd name="T9" fmla="*/ 2147483646 h 28"/>
              <a:gd name="T10" fmla="*/ 2147483646 w 157"/>
              <a:gd name="T11" fmla="*/ 2147483646 h 28"/>
              <a:gd name="T12" fmla="*/ 2147483646 w 157"/>
              <a:gd name="T13" fmla="*/ 1818349624 h 28"/>
              <a:gd name="T14" fmla="*/ 2147483646 w 157"/>
              <a:gd name="T15" fmla="*/ 1818349624 h 28"/>
              <a:gd name="T16" fmla="*/ 2147483646 w 157"/>
              <a:gd name="T17" fmla="*/ 1818349624 h 28"/>
              <a:gd name="T18" fmla="*/ 0 w 157"/>
              <a:gd name="T19" fmla="*/ 2147483646 h 28"/>
              <a:gd name="T20" fmla="*/ 607433882 w 157"/>
              <a:gd name="T21" fmla="*/ 2147483646 h 28"/>
              <a:gd name="T22" fmla="*/ 1215588872 w 157"/>
              <a:gd name="T23" fmla="*/ 2147483646 h 28"/>
              <a:gd name="T24" fmla="*/ 2147483646 w 157"/>
              <a:gd name="T25" fmla="*/ 2147483646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7" h="28">
                <a:moveTo>
                  <a:pt x="79" y="6"/>
                </a:moveTo>
                <a:cubicBezTo>
                  <a:pt x="110" y="12"/>
                  <a:pt x="123" y="17"/>
                  <a:pt x="123" y="17"/>
                </a:cubicBezTo>
                <a:cubicBezTo>
                  <a:pt x="157" y="28"/>
                  <a:pt x="157" y="28"/>
                  <a:pt x="157" y="28"/>
                </a:cubicBezTo>
                <a:cubicBezTo>
                  <a:pt x="157" y="26"/>
                  <a:pt x="157" y="26"/>
                  <a:pt x="157" y="26"/>
                </a:cubicBezTo>
                <a:cubicBezTo>
                  <a:pt x="123" y="16"/>
                  <a:pt x="123" y="16"/>
                  <a:pt x="123" y="16"/>
                </a:cubicBezTo>
                <a:cubicBezTo>
                  <a:pt x="123" y="16"/>
                  <a:pt x="111" y="11"/>
                  <a:pt x="79" y="5"/>
                </a:cubicBezTo>
                <a:cubicBezTo>
                  <a:pt x="70" y="3"/>
                  <a:pt x="61" y="2"/>
                  <a:pt x="52" y="3"/>
                </a:cubicBezTo>
                <a:cubicBezTo>
                  <a:pt x="52" y="3"/>
                  <a:pt x="52" y="3"/>
                  <a:pt x="51" y="3"/>
                </a:cubicBezTo>
                <a:cubicBezTo>
                  <a:pt x="51" y="3"/>
                  <a:pt x="51" y="3"/>
                  <a:pt x="51" y="3"/>
                </a:cubicBezTo>
                <a:cubicBezTo>
                  <a:pt x="32" y="4"/>
                  <a:pt x="15" y="12"/>
                  <a:pt x="0" y="25"/>
                </a:cubicBezTo>
                <a:cubicBezTo>
                  <a:pt x="1" y="25"/>
                  <a:pt x="1" y="25"/>
                  <a:pt x="1" y="25"/>
                </a:cubicBezTo>
                <a:cubicBezTo>
                  <a:pt x="2" y="25"/>
                  <a:pt x="2" y="25"/>
                  <a:pt x="2" y="25"/>
                </a:cubicBezTo>
                <a:cubicBezTo>
                  <a:pt x="24" y="6"/>
                  <a:pt x="50" y="0"/>
                  <a:pt x="79" y="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48" name="MH_Other_238"/>
          <p:cNvSpPr>
            <a:spLocks/>
          </p:cNvSpPr>
          <p:nvPr>
            <p:custDataLst>
              <p:tags r:id="rId238"/>
            </p:custDataLst>
          </p:nvPr>
        </p:nvSpPr>
        <p:spPr bwMode="auto">
          <a:xfrm>
            <a:off x="5297488" y="3367559"/>
            <a:ext cx="0" cy="0"/>
          </a:xfrm>
          <a:custGeom>
            <a:avLst/>
            <a:gdLst>
              <a:gd name="T0" fmla="*/ 711 w 1"/>
              <a:gd name="T1" fmla="*/ 0 w 1"/>
              <a:gd name="T2" fmla="*/ 711 w 1"/>
              <a:gd name="T3" fmla="*/ 711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1" y="0"/>
                </a:moveTo>
                <a:cubicBezTo>
                  <a:pt x="0" y="0"/>
                  <a:pt x="0" y="0"/>
                  <a:pt x="0" y="0"/>
                </a:cubicBezTo>
                <a:cubicBezTo>
                  <a:pt x="1" y="0"/>
                  <a:pt x="1" y="0"/>
                  <a:pt x="1" y="0"/>
                </a:cubicBezTo>
                <a:cubicBezTo>
                  <a:pt x="1" y="0"/>
                  <a:pt x="1" y="0"/>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49" name="MH_Other_239"/>
          <p:cNvSpPr>
            <a:spLocks/>
          </p:cNvSpPr>
          <p:nvPr>
            <p:custDataLst>
              <p:tags r:id="rId239"/>
            </p:custDataLst>
          </p:nvPr>
        </p:nvSpPr>
        <p:spPr bwMode="auto">
          <a:xfrm>
            <a:off x="5338763" y="3331047"/>
            <a:ext cx="80962" cy="17463"/>
          </a:xfrm>
          <a:custGeom>
            <a:avLst/>
            <a:gdLst>
              <a:gd name="T0" fmla="*/ 2147483646 w 96"/>
              <a:gd name="T1" fmla="*/ 2147483646 h 22"/>
              <a:gd name="T2" fmla="*/ 2147483646 w 96"/>
              <a:gd name="T3" fmla="*/ 2147483646 h 22"/>
              <a:gd name="T4" fmla="*/ 2147483646 w 96"/>
              <a:gd name="T5" fmla="*/ 2147483646 h 22"/>
              <a:gd name="T6" fmla="*/ 2147483646 w 96"/>
              <a:gd name="T7" fmla="*/ 2147483646 h 22"/>
              <a:gd name="T8" fmla="*/ 2147483646 w 96"/>
              <a:gd name="T9" fmla="*/ 1588419398 h 22"/>
              <a:gd name="T10" fmla="*/ 2147483646 w 96"/>
              <a:gd name="T11" fmla="*/ 2117682446 h 22"/>
              <a:gd name="T12" fmla="*/ 2147483646 w 96"/>
              <a:gd name="T13" fmla="*/ 1588419398 h 22"/>
              <a:gd name="T14" fmla="*/ 0 w 96"/>
              <a:gd name="T15" fmla="*/ 2147483646 h 22"/>
              <a:gd name="T16" fmla="*/ 0 w 96"/>
              <a:gd name="T17" fmla="*/ 2147483646 h 22"/>
              <a:gd name="T18" fmla="*/ 598158220 w 96"/>
              <a:gd name="T19" fmla="*/ 2147483646 h 22"/>
              <a:gd name="T20" fmla="*/ 2147483646 w 96"/>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6" h="22">
                <a:moveTo>
                  <a:pt x="79" y="8"/>
                </a:moveTo>
                <a:cubicBezTo>
                  <a:pt x="86" y="9"/>
                  <a:pt x="91" y="11"/>
                  <a:pt x="96" y="13"/>
                </a:cubicBezTo>
                <a:cubicBezTo>
                  <a:pt x="96" y="11"/>
                  <a:pt x="96" y="11"/>
                  <a:pt x="96" y="11"/>
                </a:cubicBezTo>
                <a:cubicBezTo>
                  <a:pt x="91" y="10"/>
                  <a:pt x="86" y="8"/>
                  <a:pt x="79" y="6"/>
                </a:cubicBezTo>
                <a:cubicBezTo>
                  <a:pt x="70" y="4"/>
                  <a:pt x="60" y="3"/>
                  <a:pt x="51" y="3"/>
                </a:cubicBezTo>
                <a:cubicBezTo>
                  <a:pt x="50" y="4"/>
                  <a:pt x="50" y="4"/>
                  <a:pt x="50" y="4"/>
                </a:cubicBezTo>
                <a:cubicBezTo>
                  <a:pt x="49" y="3"/>
                  <a:pt x="49" y="3"/>
                  <a:pt x="49" y="3"/>
                </a:cubicBezTo>
                <a:cubicBezTo>
                  <a:pt x="31" y="4"/>
                  <a:pt x="15" y="10"/>
                  <a:pt x="0" y="21"/>
                </a:cubicBezTo>
                <a:cubicBezTo>
                  <a:pt x="0" y="22"/>
                  <a:pt x="0" y="22"/>
                  <a:pt x="0" y="22"/>
                </a:cubicBezTo>
                <a:cubicBezTo>
                  <a:pt x="1" y="22"/>
                  <a:pt x="1" y="22"/>
                  <a:pt x="1" y="22"/>
                </a:cubicBezTo>
                <a:cubicBezTo>
                  <a:pt x="24" y="4"/>
                  <a:pt x="50" y="0"/>
                  <a:pt x="79" y="8"/>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50" name="MH_Other_240"/>
          <p:cNvSpPr>
            <a:spLocks/>
          </p:cNvSpPr>
          <p:nvPr>
            <p:custDataLst>
              <p:tags r:id="rId240"/>
            </p:custDataLst>
          </p:nvPr>
        </p:nvSpPr>
        <p:spPr bwMode="auto">
          <a:xfrm>
            <a:off x="5338764" y="3348509"/>
            <a:ext cx="1587" cy="0"/>
          </a:xfrm>
          <a:custGeom>
            <a:avLst/>
            <a:gdLst>
              <a:gd name="T0" fmla="*/ 2147483646 w 1"/>
              <a:gd name="T1" fmla="*/ 0 w 1"/>
              <a:gd name="T2" fmla="*/ 0 w 1"/>
              <a:gd name="T3" fmla="*/ 2147483646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1" y="0"/>
                </a:moveTo>
                <a:cubicBezTo>
                  <a:pt x="0" y="0"/>
                  <a:pt x="0" y="0"/>
                  <a:pt x="0" y="0"/>
                </a:cubicBezTo>
                <a:cubicBezTo>
                  <a:pt x="0" y="0"/>
                  <a:pt x="0" y="0"/>
                  <a:pt x="0" y="0"/>
                </a:cubicBezTo>
                <a:cubicBezTo>
                  <a:pt x="1" y="0"/>
                  <a:pt x="1" y="0"/>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51" name="MH_Other_241"/>
          <p:cNvSpPr>
            <a:spLocks/>
          </p:cNvSpPr>
          <p:nvPr>
            <p:custDataLst>
              <p:tags r:id="rId241"/>
            </p:custDataLst>
          </p:nvPr>
        </p:nvSpPr>
        <p:spPr bwMode="auto">
          <a:xfrm>
            <a:off x="5380039" y="3319934"/>
            <a:ext cx="34925" cy="12700"/>
          </a:xfrm>
          <a:custGeom>
            <a:avLst/>
            <a:gdLst>
              <a:gd name="T0" fmla="*/ 2147483646 w 41"/>
              <a:gd name="T1" fmla="*/ 611468593 h 15"/>
              <a:gd name="T2" fmla="*/ 2147483646 w 41"/>
              <a:gd name="T3" fmla="*/ 0 h 15"/>
              <a:gd name="T4" fmla="*/ 2147483646 w 41"/>
              <a:gd name="T5" fmla="*/ 0 h 15"/>
              <a:gd name="T6" fmla="*/ 0 w 41"/>
              <a:gd name="T7" fmla="*/ 2147483646 h 15"/>
              <a:gd name="T8" fmla="*/ 1220481384 w 41"/>
              <a:gd name="T9" fmla="*/ 2147483646 h 15"/>
              <a:gd name="T10" fmla="*/ 2147483646 w 41"/>
              <a:gd name="T11" fmla="*/ 611468593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5">
                <a:moveTo>
                  <a:pt x="41" y="1"/>
                </a:moveTo>
                <a:cubicBezTo>
                  <a:pt x="40" y="0"/>
                  <a:pt x="40" y="0"/>
                  <a:pt x="40" y="0"/>
                </a:cubicBezTo>
                <a:cubicBezTo>
                  <a:pt x="40" y="0"/>
                  <a:pt x="40" y="0"/>
                  <a:pt x="40" y="0"/>
                </a:cubicBezTo>
                <a:cubicBezTo>
                  <a:pt x="26" y="1"/>
                  <a:pt x="13" y="6"/>
                  <a:pt x="0" y="15"/>
                </a:cubicBezTo>
                <a:cubicBezTo>
                  <a:pt x="2" y="15"/>
                  <a:pt x="2" y="15"/>
                  <a:pt x="2" y="15"/>
                </a:cubicBezTo>
                <a:cubicBezTo>
                  <a:pt x="15" y="7"/>
                  <a:pt x="27" y="2"/>
                  <a:pt x="41"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52" name="MH_Other_242"/>
          <p:cNvSpPr>
            <a:spLocks/>
          </p:cNvSpPr>
          <p:nvPr>
            <p:custDataLst>
              <p:tags r:id="rId242"/>
            </p:custDataLst>
          </p:nvPr>
        </p:nvSpPr>
        <p:spPr bwMode="auto">
          <a:xfrm>
            <a:off x="5380039" y="3332635"/>
            <a:ext cx="1587" cy="1587"/>
          </a:xfrm>
          <a:custGeom>
            <a:avLst/>
            <a:gdLst>
              <a:gd name="T0" fmla="*/ 71627975 w 5"/>
              <a:gd name="T1" fmla="*/ 447676037 h 2"/>
              <a:gd name="T2" fmla="*/ 179120564 w 5"/>
              <a:gd name="T3" fmla="*/ 0 h 2"/>
              <a:gd name="T4" fmla="*/ 0 w 5"/>
              <a:gd name="T5" fmla="*/ 0 h 2"/>
              <a:gd name="T6" fmla="*/ 71627975 w 5"/>
              <a:gd name="T7" fmla="*/ 447676037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2">
                <a:moveTo>
                  <a:pt x="2" y="2"/>
                </a:moveTo>
                <a:lnTo>
                  <a:pt x="5" y="0"/>
                </a:lnTo>
                <a:lnTo>
                  <a:pt x="0" y="0"/>
                </a:lnTo>
                <a:lnTo>
                  <a:pt x="2"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53" name="MH_Other_243"/>
          <p:cNvSpPr>
            <a:spLocks/>
          </p:cNvSpPr>
          <p:nvPr>
            <p:custDataLst>
              <p:tags r:id="rId243"/>
            </p:custDataLst>
          </p:nvPr>
        </p:nvSpPr>
        <p:spPr bwMode="auto">
          <a:xfrm>
            <a:off x="5211764" y="3478684"/>
            <a:ext cx="22225" cy="17462"/>
          </a:xfrm>
          <a:custGeom>
            <a:avLst/>
            <a:gdLst>
              <a:gd name="T0" fmla="*/ 0 w 25"/>
              <a:gd name="T1" fmla="*/ 2147483646 h 22"/>
              <a:gd name="T2" fmla="*/ 663079319 w 25"/>
              <a:gd name="T3" fmla="*/ 2147483646 h 22"/>
              <a:gd name="T4" fmla="*/ 663079319 w 25"/>
              <a:gd name="T5" fmla="*/ 2147483646 h 22"/>
              <a:gd name="T6" fmla="*/ 663079319 w 25"/>
              <a:gd name="T7" fmla="*/ 2147483646 h 22"/>
              <a:gd name="T8" fmla="*/ 2147483646 w 25"/>
              <a:gd name="T9" fmla="*/ 2147483646 h 22"/>
              <a:gd name="T10" fmla="*/ 2147483646 w 25"/>
              <a:gd name="T11" fmla="*/ 0 h 22"/>
              <a:gd name="T12" fmla="*/ 2147483646 w 25"/>
              <a:gd name="T13" fmla="*/ 529202578 h 22"/>
              <a:gd name="T14" fmla="*/ 2147483646 w 25"/>
              <a:gd name="T15" fmla="*/ 529202578 h 22"/>
              <a:gd name="T16" fmla="*/ 0 w 25"/>
              <a:gd name="T17" fmla="*/ 2147483646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22">
                <a:moveTo>
                  <a:pt x="0" y="21"/>
                </a:moveTo>
                <a:cubicBezTo>
                  <a:pt x="1" y="22"/>
                  <a:pt x="1" y="22"/>
                  <a:pt x="1" y="22"/>
                </a:cubicBezTo>
                <a:cubicBezTo>
                  <a:pt x="1" y="22"/>
                  <a:pt x="1" y="22"/>
                  <a:pt x="1" y="22"/>
                </a:cubicBezTo>
                <a:cubicBezTo>
                  <a:pt x="1" y="22"/>
                  <a:pt x="1" y="22"/>
                  <a:pt x="1" y="22"/>
                </a:cubicBezTo>
                <a:cubicBezTo>
                  <a:pt x="3" y="21"/>
                  <a:pt x="5" y="20"/>
                  <a:pt x="6" y="19"/>
                </a:cubicBezTo>
                <a:cubicBezTo>
                  <a:pt x="13" y="14"/>
                  <a:pt x="20" y="7"/>
                  <a:pt x="25" y="0"/>
                </a:cubicBezTo>
                <a:cubicBezTo>
                  <a:pt x="24" y="1"/>
                  <a:pt x="24" y="1"/>
                  <a:pt x="24" y="1"/>
                </a:cubicBezTo>
                <a:cubicBezTo>
                  <a:pt x="23" y="1"/>
                  <a:pt x="23" y="1"/>
                  <a:pt x="23" y="1"/>
                </a:cubicBezTo>
                <a:cubicBezTo>
                  <a:pt x="16" y="10"/>
                  <a:pt x="9" y="16"/>
                  <a:pt x="0" y="2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54" name="MH_Other_244"/>
          <p:cNvSpPr>
            <a:spLocks/>
          </p:cNvSpPr>
          <p:nvPr>
            <p:custDataLst>
              <p:tags r:id="rId244"/>
            </p:custDataLst>
          </p:nvPr>
        </p:nvSpPr>
        <p:spPr bwMode="auto">
          <a:xfrm>
            <a:off x="5202239" y="3456460"/>
            <a:ext cx="65087" cy="26987"/>
          </a:xfrm>
          <a:custGeom>
            <a:avLst/>
            <a:gdLst>
              <a:gd name="T0" fmla="*/ 2147483646 w 78"/>
              <a:gd name="T1" fmla="*/ 2147483646 h 32"/>
              <a:gd name="T2" fmla="*/ 0 w 78"/>
              <a:gd name="T3" fmla="*/ 2147483646 h 32"/>
              <a:gd name="T4" fmla="*/ 586984606 w 78"/>
              <a:gd name="T5" fmla="*/ 2147483646 h 32"/>
              <a:gd name="T6" fmla="*/ 2147483646 w 78"/>
              <a:gd name="T7" fmla="*/ 2147483646 h 32"/>
              <a:gd name="T8" fmla="*/ 2147483646 w 78"/>
              <a:gd name="T9" fmla="*/ 2147483646 h 32"/>
              <a:gd name="T10" fmla="*/ 2147483646 w 78"/>
              <a:gd name="T11" fmla="*/ 2147483646 h 32"/>
              <a:gd name="T12" fmla="*/ 2147483646 w 78"/>
              <a:gd name="T13" fmla="*/ 2147483646 h 32"/>
              <a:gd name="T14" fmla="*/ 2147483646 w 78"/>
              <a:gd name="T15" fmla="*/ 2147483646 h 32"/>
              <a:gd name="T16" fmla="*/ 2147483646 w 78"/>
              <a:gd name="T17" fmla="*/ 0 h 32"/>
              <a:gd name="T18" fmla="*/ 2147483646 w 78"/>
              <a:gd name="T19" fmla="*/ 0 h 32"/>
              <a:gd name="T20" fmla="*/ 2147483646 w 78"/>
              <a:gd name="T21" fmla="*/ 0 h 32"/>
              <a:gd name="T22" fmla="*/ 2147483646 w 78"/>
              <a:gd name="T23" fmla="*/ 2147483646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32">
                <a:moveTo>
                  <a:pt x="9" y="30"/>
                </a:moveTo>
                <a:cubicBezTo>
                  <a:pt x="0" y="30"/>
                  <a:pt x="0" y="30"/>
                  <a:pt x="0" y="30"/>
                </a:cubicBezTo>
                <a:cubicBezTo>
                  <a:pt x="1" y="32"/>
                  <a:pt x="1" y="32"/>
                  <a:pt x="1" y="32"/>
                </a:cubicBezTo>
                <a:cubicBezTo>
                  <a:pt x="9" y="31"/>
                  <a:pt x="9" y="31"/>
                  <a:pt x="9" y="31"/>
                </a:cubicBezTo>
                <a:cubicBezTo>
                  <a:pt x="18" y="31"/>
                  <a:pt x="27" y="30"/>
                  <a:pt x="35" y="27"/>
                </a:cubicBezTo>
                <a:cubicBezTo>
                  <a:pt x="35" y="27"/>
                  <a:pt x="35" y="27"/>
                  <a:pt x="35" y="27"/>
                </a:cubicBezTo>
                <a:cubicBezTo>
                  <a:pt x="36" y="27"/>
                  <a:pt x="36" y="27"/>
                  <a:pt x="36" y="27"/>
                </a:cubicBezTo>
                <a:cubicBezTo>
                  <a:pt x="44" y="25"/>
                  <a:pt x="52" y="21"/>
                  <a:pt x="59" y="16"/>
                </a:cubicBezTo>
                <a:cubicBezTo>
                  <a:pt x="66" y="12"/>
                  <a:pt x="73" y="6"/>
                  <a:pt x="78" y="0"/>
                </a:cubicBezTo>
                <a:cubicBezTo>
                  <a:pt x="77" y="0"/>
                  <a:pt x="77" y="0"/>
                  <a:pt x="77" y="0"/>
                </a:cubicBezTo>
                <a:cubicBezTo>
                  <a:pt x="77" y="0"/>
                  <a:pt x="77" y="0"/>
                  <a:pt x="76" y="0"/>
                </a:cubicBezTo>
                <a:cubicBezTo>
                  <a:pt x="58" y="20"/>
                  <a:pt x="38" y="29"/>
                  <a:pt x="9" y="3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55" name="MH_Other_245"/>
          <p:cNvSpPr>
            <a:spLocks/>
          </p:cNvSpPr>
          <p:nvPr>
            <p:custDataLst>
              <p:tags r:id="rId245"/>
            </p:custDataLst>
          </p:nvPr>
        </p:nvSpPr>
        <p:spPr bwMode="auto">
          <a:xfrm>
            <a:off x="5232400" y="3478684"/>
            <a:ext cx="0" cy="0"/>
          </a:xfrm>
          <a:custGeom>
            <a:avLst/>
            <a:gdLst>
              <a:gd name="T0" fmla="*/ 0 w 1"/>
              <a:gd name="T1" fmla="*/ 1067 w 1"/>
              <a:gd name="T2" fmla="*/ 0 w 1"/>
              <a:gd name="T3" fmla="*/ 0 60000 65536"/>
              <a:gd name="T4" fmla="*/ 0 60000 65536"/>
              <a:gd name="T5" fmla="*/ 0 60000 65536"/>
            </a:gdLst>
            <a:ahLst/>
            <a:cxnLst>
              <a:cxn ang="T3">
                <a:pos x="T0" y="0"/>
              </a:cxn>
              <a:cxn ang="T4">
                <a:pos x="T1" y="0"/>
              </a:cxn>
              <a:cxn ang="T5">
                <a:pos x="T2" y="0"/>
              </a:cxn>
            </a:cxnLst>
            <a:rect l="0" t="0" r="r" b="b"/>
            <a:pathLst>
              <a:path w="1">
                <a:moveTo>
                  <a:pt x="0" y="0"/>
                </a:moveTo>
                <a:cubicBezTo>
                  <a:pt x="0" y="0"/>
                  <a:pt x="0" y="0"/>
                  <a:pt x="1" y="0"/>
                </a:cubicBezTo>
                <a:cubicBezTo>
                  <a:pt x="0" y="0"/>
                  <a:pt x="0"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56" name="MH_Other_246"/>
          <p:cNvSpPr>
            <a:spLocks/>
          </p:cNvSpPr>
          <p:nvPr>
            <p:custDataLst>
              <p:tags r:id="rId246"/>
            </p:custDataLst>
          </p:nvPr>
        </p:nvSpPr>
        <p:spPr bwMode="auto">
          <a:xfrm>
            <a:off x="5183188" y="3435822"/>
            <a:ext cx="120650" cy="22225"/>
          </a:xfrm>
          <a:custGeom>
            <a:avLst/>
            <a:gdLst>
              <a:gd name="T0" fmla="*/ 2147483646 w 143"/>
              <a:gd name="T1" fmla="*/ 2147483646 h 27"/>
              <a:gd name="T2" fmla="*/ 2147483646 w 143"/>
              <a:gd name="T3" fmla="*/ 2147483646 h 27"/>
              <a:gd name="T4" fmla="*/ 0 w 143"/>
              <a:gd name="T5" fmla="*/ 2147483646 h 27"/>
              <a:gd name="T6" fmla="*/ 600081039 w 143"/>
              <a:gd name="T7" fmla="*/ 2147483646 h 27"/>
              <a:gd name="T8" fmla="*/ 2147483646 w 143"/>
              <a:gd name="T9" fmla="*/ 2147483646 h 27"/>
              <a:gd name="T10" fmla="*/ 2147483646 w 143"/>
              <a:gd name="T11" fmla="*/ 2147483646 h 27"/>
              <a:gd name="T12" fmla="*/ 2147483646 w 143"/>
              <a:gd name="T13" fmla="*/ 2147483646 h 27"/>
              <a:gd name="T14" fmla="*/ 2147483646 w 143"/>
              <a:gd name="T15" fmla="*/ 2147483646 h 27"/>
              <a:gd name="T16" fmla="*/ 2147483646 w 143"/>
              <a:gd name="T17" fmla="*/ 2147483646 h 27"/>
              <a:gd name="T18" fmla="*/ 2147483646 w 143"/>
              <a:gd name="T19" fmla="*/ 2147483646 h 27"/>
              <a:gd name="T20" fmla="*/ 2147483646 w 143"/>
              <a:gd name="T21" fmla="*/ 0 h 27"/>
              <a:gd name="T22" fmla="*/ 2147483646 w 143"/>
              <a:gd name="T23" fmla="*/ 0 h 27"/>
              <a:gd name="T24" fmla="*/ 2147483646 w 143"/>
              <a:gd name="T25" fmla="*/ 2147483646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3" h="27">
                <a:moveTo>
                  <a:pt x="73" y="25"/>
                </a:moveTo>
                <a:cubicBezTo>
                  <a:pt x="42" y="25"/>
                  <a:pt x="28" y="25"/>
                  <a:pt x="28" y="25"/>
                </a:cubicBezTo>
                <a:cubicBezTo>
                  <a:pt x="28" y="25"/>
                  <a:pt x="20" y="25"/>
                  <a:pt x="0" y="26"/>
                </a:cubicBezTo>
                <a:cubicBezTo>
                  <a:pt x="1" y="27"/>
                  <a:pt x="1" y="27"/>
                  <a:pt x="1" y="27"/>
                </a:cubicBezTo>
                <a:cubicBezTo>
                  <a:pt x="20" y="26"/>
                  <a:pt x="28" y="26"/>
                  <a:pt x="28" y="26"/>
                </a:cubicBezTo>
                <a:cubicBezTo>
                  <a:pt x="28" y="26"/>
                  <a:pt x="42" y="26"/>
                  <a:pt x="73" y="26"/>
                </a:cubicBezTo>
                <a:cubicBezTo>
                  <a:pt x="82" y="26"/>
                  <a:pt x="90" y="26"/>
                  <a:pt x="98" y="24"/>
                </a:cubicBezTo>
                <a:cubicBezTo>
                  <a:pt x="99" y="23"/>
                  <a:pt x="99" y="23"/>
                  <a:pt x="99" y="23"/>
                </a:cubicBezTo>
                <a:cubicBezTo>
                  <a:pt x="99" y="24"/>
                  <a:pt x="99" y="24"/>
                  <a:pt x="99" y="24"/>
                </a:cubicBezTo>
                <a:cubicBezTo>
                  <a:pt x="108" y="22"/>
                  <a:pt x="116" y="19"/>
                  <a:pt x="124" y="15"/>
                </a:cubicBezTo>
                <a:cubicBezTo>
                  <a:pt x="131" y="11"/>
                  <a:pt x="137" y="6"/>
                  <a:pt x="143" y="0"/>
                </a:cubicBezTo>
                <a:cubicBezTo>
                  <a:pt x="141" y="0"/>
                  <a:pt x="141" y="0"/>
                  <a:pt x="141" y="0"/>
                </a:cubicBezTo>
                <a:cubicBezTo>
                  <a:pt x="122" y="18"/>
                  <a:pt x="101" y="25"/>
                  <a:pt x="73" y="25"/>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57" name="MH_Other_247"/>
          <p:cNvSpPr>
            <a:spLocks/>
          </p:cNvSpPr>
          <p:nvPr>
            <p:custDataLst>
              <p:tags r:id="rId247"/>
            </p:custDataLst>
          </p:nvPr>
        </p:nvSpPr>
        <p:spPr bwMode="auto">
          <a:xfrm>
            <a:off x="5265739" y="3454871"/>
            <a:ext cx="1587" cy="1588"/>
          </a:xfrm>
          <a:custGeom>
            <a:avLst/>
            <a:gdLst>
              <a:gd name="T0" fmla="*/ 0 w 1"/>
              <a:gd name="T1" fmla="*/ 1792959984 h 1"/>
              <a:gd name="T2" fmla="*/ 2147483646 w 1"/>
              <a:gd name="T3" fmla="*/ 1792959984 h 1"/>
              <a:gd name="T4" fmla="*/ 2147483646 w 1"/>
              <a:gd name="T5" fmla="*/ 0 h 1"/>
              <a:gd name="T6" fmla="*/ 0 w 1"/>
              <a:gd name="T7" fmla="*/ 1792959984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1" y="1"/>
                  <a:pt x="1" y="1"/>
                  <a:pt x="1" y="1"/>
                </a:cubicBezTo>
                <a:cubicBezTo>
                  <a:pt x="1" y="0"/>
                  <a:pt x="1" y="0"/>
                  <a:pt x="1" y="0"/>
                </a:cubicBezTo>
                <a:lnTo>
                  <a:pt x="0"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58" name="MH_Other_248"/>
          <p:cNvSpPr>
            <a:spLocks/>
          </p:cNvSpPr>
          <p:nvPr>
            <p:custDataLst>
              <p:tags r:id="rId248"/>
            </p:custDataLst>
          </p:nvPr>
        </p:nvSpPr>
        <p:spPr bwMode="auto">
          <a:xfrm>
            <a:off x="5172076" y="3416771"/>
            <a:ext cx="168275" cy="25400"/>
          </a:xfrm>
          <a:custGeom>
            <a:avLst/>
            <a:gdLst>
              <a:gd name="T0" fmla="*/ 2147483646 w 201"/>
              <a:gd name="T1" fmla="*/ 2147483646 h 30"/>
              <a:gd name="T2" fmla="*/ 2147483646 w 201"/>
              <a:gd name="T3" fmla="*/ 2147483646 h 30"/>
              <a:gd name="T4" fmla="*/ 2147483646 w 201"/>
              <a:gd name="T5" fmla="*/ 2147483646 h 30"/>
              <a:gd name="T6" fmla="*/ 2147483646 w 201"/>
              <a:gd name="T7" fmla="*/ 2147483646 h 30"/>
              <a:gd name="T8" fmla="*/ 2147483646 w 201"/>
              <a:gd name="T9" fmla="*/ 2147483646 h 30"/>
              <a:gd name="T10" fmla="*/ 2147483646 w 201"/>
              <a:gd name="T11" fmla="*/ 2147483646 h 30"/>
              <a:gd name="T12" fmla="*/ 0 w 201"/>
              <a:gd name="T13" fmla="*/ 2147483646 h 30"/>
              <a:gd name="T14" fmla="*/ 0 w 201"/>
              <a:gd name="T15" fmla="*/ 2147483646 h 30"/>
              <a:gd name="T16" fmla="*/ 0 w 201"/>
              <a:gd name="T17" fmla="*/ 2147483646 h 30"/>
              <a:gd name="T18" fmla="*/ 2147483646 w 201"/>
              <a:gd name="T19" fmla="*/ 2147483646 h 30"/>
              <a:gd name="T20" fmla="*/ 2147483646 w 201"/>
              <a:gd name="T21" fmla="*/ 2147483646 h 30"/>
              <a:gd name="T22" fmla="*/ 2147483646 w 201"/>
              <a:gd name="T23" fmla="*/ 2147483646 h 30"/>
              <a:gd name="T24" fmla="*/ 2147483646 w 201"/>
              <a:gd name="T25" fmla="*/ 2147483646 h 30"/>
              <a:gd name="T26" fmla="*/ 2147483646 w 201"/>
              <a:gd name="T27" fmla="*/ 2147483646 h 30"/>
              <a:gd name="T28" fmla="*/ 2147483646 w 201"/>
              <a:gd name="T29" fmla="*/ 2147483646 h 30"/>
              <a:gd name="T30" fmla="*/ 2147483646 w 201"/>
              <a:gd name="T31" fmla="*/ 2147483646 h 30"/>
              <a:gd name="T32" fmla="*/ 2147483646 w 201"/>
              <a:gd name="T33" fmla="*/ 2147483646 h 30"/>
              <a:gd name="T34" fmla="*/ 2147483646 w 201"/>
              <a:gd name="T35" fmla="*/ 0 h 30"/>
              <a:gd name="T36" fmla="*/ 2147483646 w 201"/>
              <a:gd name="T37" fmla="*/ 0 h 30"/>
              <a:gd name="T38" fmla="*/ 2147483646 w 201"/>
              <a:gd name="T39" fmla="*/ 0 h 30"/>
              <a:gd name="T40" fmla="*/ 2147483646 w 201"/>
              <a:gd name="T41" fmla="*/ 2147483646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1" h="30">
                <a:moveTo>
                  <a:pt x="128" y="22"/>
                </a:moveTo>
                <a:cubicBezTo>
                  <a:pt x="98" y="20"/>
                  <a:pt x="84" y="19"/>
                  <a:pt x="84" y="19"/>
                </a:cubicBezTo>
                <a:cubicBezTo>
                  <a:pt x="84" y="19"/>
                  <a:pt x="71" y="18"/>
                  <a:pt x="39" y="19"/>
                </a:cubicBezTo>
                <a:cubicBezTo>
                  <a:pt x="29" y="19"/>
                  <a:pt x="20" y="21"/>
                  <a:pt x="12" y="24"/>
                </a:cubicBezTo>
                <a:cubicBezTo>
                  <a:pt x="12" y="24"/>
                  <a:pt x="11" y="24"/>
                  <a:pt x="11" y="24"/>
                </a:cubicBezTo>
                <a:cubicBezTo>
                  <a:pt x="11" y="24"/>
                  <a:pt x="11" y="24"/>
                  <a:pt x="11" y="24"/>
                </a:cubicBezTo>
                <a:cubicBezTo>
                  <a:pt x="7" y="25"/>
                  <a:pt x="3" y="27"/>
                  <a:pt x="0" y="29"/>
                </a:cubicBezTo>
                <a:cubicBezTo>
                  <a:pt x="0" y="29"/>
                  <a:pt x="0" y="29"/>
                  <a:pt x="0" y="29"/>
                </a:cubicBezTo>
                <a:cubicBezTo>
                  <a:pt x="0" y="30"/>
                  <a:pt x="0" y="30"/>
                  <a:pt x="0" y="30"/>
                </a:cubicBezTo>
                <a:cubicBezTo>
                  <a:pt x="12" y="24"/>
                  <a:pt x="24" y="21"/>
                  <a:pt x="39" y="20"/>
                </a:cubicBezTo>
                <a:cubicBezTo>
                  <a:pt x="71" y="19"/>
                  <a:pt x="84" y="20"/>
                  <a:pt x="84" y="20"/>
                </a:cubicBezTo>
                <a:cubicBezTo>
                  <a:pt x="84" y="20"/>
                  <a:pt x="98" y="21"/>
                  <a:pt x="128" y="23"/>
                </a:cubicBezTo>
                <a:cubicBezTo>
                  <a:pt x="138" y="24"/>
                  <a:pt x="147" y="23"/>
                  <a:pt x="155" y="22"/>
                </a:cubicBezTo>
                <a:cubicBezTo>
                  <a:pt x="156" y="21"/>
                  <a:pt x="156" y="21"/>
                  <a:pt x="156" y="21"/>
                </a:cubicBezTo>
                <a:cubicBezTo>
                  <a:pt x="157" y="22"/>
                  <a:pt x="157" y="22"/>
                  <a:pt x="157" y="22"/>
                </a:cubicBezTo>
                <a:cubicBezTo>
                  <a:pt x="157" y="22"/>
                  <a:pt x="157" y="22"/>
                  <a:pt x="157" y="22"/>
                </a:cubicBezTo>
                <a:cubicBezTo>
                  <a:pt x="165" y="20"/>
                  <a:pt x="173" y="18"/>
                  <a:pt x="180" y="14"/>
                </a:cubicBezTo>
                <a:cubicBezTo>
                  <a:pt x="187" y="11"/>
                  <a:pt x="195" y="5"/>
                  <a:pt x="201" y="0"/>
                </a:cubicBezTo>
                <a:cubicBezTo>
                  <a:pt x="200" y="0"/>
                  <a:pt x="200" y="0"/>
                  <a:pt x="200" y="0"/>
                </a:cubicBezTo>
                <a:cubicBezTo>
                  <a:pt x="199" y="0"/>
                  <a:pt x="199" y="0"/>
                  <a:pt x="199" y="0"/>
                </a:cubicBezTo>
                <a:cubicBezTo>
                  <a:pt x="179" y="17"/>
                  <a:pt x="157" y="24"/>
                  <a:pt x="128" y="2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59" name="MH_Other_249"/>
          <p:cNvSpPr>
            <a:spLocks/>
          </p:cNvSpPr>
          <p:nvPr>
            <p:custDataLst>
              <p:tags r:id="rId249"/>
            </p:custDataLst>
          </p:nvPr>
        </p:nvSpPr>
        <p:spPr bwMode="auto">
          <a:xfrm>
            <a:off x="5302250" y="3434235"/>
            <a:ext cx="1588" cy="1587"/>
          </a:xfrm>
          <a:custGeom>
            <a:avLst/>
            <a:gdLst>
              <a:gd name="T0" fmla="*/ 71718526 w 5"/>
              <a:gd name="T1" fmla="*/ 0 h 2"/>
              <a:gd name="T2" fmla="*/ 0 w 5"/>
              <a:gd name="T3" fmla="*/ 447676037 h 2"/>
              <a:gd name="T4" fmla="*/ 179346497 w 5"/>
              <a:gd name="T5" fmla="*/ 447676037 h 2"/>
              <a:gd name="T6" fmla="*/ 179346497 w 5"/>
              <a:gd name="T7" fmla="*/ 447676037 h 2"/>
              <a:gd name="T8" fmla="*/ 71718526 w 5"/>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2">
                <a:moveTo>
                  <a:pt x="2" y="0"/>
                </a:moveTo>
                <a:lnTo>
                  <a:pt x="0" y="2"/>
                </a:lnTo>
                <a:lnTo>
                  <a:pt x="5" y="2"/>
                </a:lnTo>
                <a:lnTo>
                  <a:pt x="2"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60" name="MH_Other_250"/>
          <p:cNvSpPr>
            <a:spLocks/>
          </p:cNvSpPr>
          <p:nvPr>
            <p:custDataLst>
              <p:tags r:id="rId250"/>
            </p:custDataLst>
          </p:nvPr>
        </p:nvSpPr>
        <p:spPr bwMode="auto">
          <a:xfrm>
            <a:off x="5180014" y="3400897"/>
            <a:ext cx="200025" cy="36513"/>
          </a:xfrm>
          <a:custGeom>
            <a:avLst/>
            <a:gdLst>
              <a:gd name="T0" fmla="*/ 2147483646 w 237"/>
              <a:gd name="T1" fmla="*/ 0 h 43"/>
              <a:gd name="T2" fmla="*/ 2147483646 w 237"/>
              <a:gd name="T3" fmla="*/ 0 h 43"/>
              <a:gd name="T4" fmla="*/ 2147483646 w 237"/>
              <a:gd name="T5" fmla="*/ 2147483646 h 43"/>
              <a:gd name="T6" fmla="*/ 2147483646 w 237"/>
              <a:gd name="T7" fmla="*/ 2147483646 h 43"/>
              <a:gd name="T8" fmla="*/ 2147483646 w 237"/>
              <a:gd name="T9" fmla="*/ 2147483646 h 43"/>
              <a:gd name="T10" fmla="*/ 0 w 237"/>
              <a:gd name="T11" fmla="*/ 2147483646 h 43"/>
              <a:gd name="T12" fmla="*/ 599768633 w 237"/>
              <a:gd name="T13" fmla="*/ 2147483646 h 43"/>
              <a:gd name="T14" fmla="*/ 1198825784 w 237"/>
              <a:gd name="T15" fmla="*/ 2147483646 h 43"/>
              <a:gd name="T16" fmla="*/ 2147483646 w 237"/>
              <a:gd name="T17" fmla="*/ 2147483646 h 43"/>
              <a:gd name="T18" fmla="*/ 2147483646 w 237"/>
              <a:gd name="T19" fmla="*/ 2147483646 h 43"/>
              <a:gd name="T20" fmla="*/ 2147483646 w 237"/>
              <a:gd name="T21" fmla="*/ 2147483646 h 43"/>
              <a:gd name="T22" fmla="*/ 2147483646 w 237"/>
              <a:gd name="T23" fmla="*/ 2147483646 h 43"/>
              <a:gd name="T24" fmla="*/ 2147483646 w 237"/>
              <a:gd name="T25" fmla="*/ 2147483646 h 43"/>
              <a:gd name="T26" fmla="*/ 2147483646 w 237"/>
              <a:gd name="T27" fmla="*/ 2147483646 h 43"/>
              <a:gd name="T28" fmla="*/ 2147483646 w 237"/>
              <a:gd name="T29" fmla="*/ 2147483646 h 43"/>
              <a:gd name="T30" fmla="*/ 2147483646 w 237"/>
              <a:gd name="T31" fmla="*/ 0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7" h="43">
                <a:moveTo>
                  <a:pt x="237" y="0"/>
                </a:moveTo>
                <a:cubicBezTo>
                  <a:pt x="236" y="0"/>
                  <a:pt x="236" y="0"/>
                  <a:pt x="236" y="0"/>
                </a:cubicBezTo>
                <a:cubicBezTo>
                  <a:pt x="214" y="16"/>
                  <a:pt x="192" y="21"/>
                  <a:pt x="163" y="17"/>
                </a:cubicBezTo>
                <a:cubicBezTo>
                  <a:pt x="133" y="13"/>
                  <a:pt x="119" y="12"/>
                  <a:pt x="119" y="12"/>
                </a:cubicBezTo>
                <a:cubicBezTo>
                  <a:pt x="119" y="12"/>
                  <a:pt x="106" y="9"/>
                  <a:pt x="74" y="9"/>
                </a:cubicBezTo>
                <a:cubicBezTo>
                  <a:pt x="44" y="8"/>
                  <a:pt x="18" y="20"/>
                  <a:pt x="0" y="43"/>
                </a:cubicBezTo>
                <a:cubicBezTo>
                  <a:pt x="1" y="43"/>
                  <a:pt x="1" y="43"/>
                  <a:pt x="1" y="43"/>
                </a:cubicBezTo>
                <a:cubicBezTo>
                  <a:pt x="1" y="43"/>
                  <a:pt x="2" y="43"/>
                  <a:pt x="2" y="43"/>
                </a:cubicBezTo>
                <a:cubicBezTo>
                  <a:pt x="20" y="20"/>
                  <a:pt x="44" y="9"/>
                  <a:pt x="74" y="10"/>
                </a:cubicBezTo>
                <a:cubicBezTo>
                  <a:pt x="106" y="11"/>
                  <a:pt x="119" y="13"/>
                  <a:pt x="119" y="13"/>
                </a:cubicBezTo>
                <a:cubicBezTo>
                  <a:pt x="119" y="13"/>
                  <a:pt x="133" y="14"/>
                  <a:pt x="163" y="18"/>
                </a:cubicBezTo>
                <a:cubicBezTo>
                  <a:pt x="172" y="20"/>
                  <a:pt x="181" y="20"/>
                  <a:pt x="189" y="19"/>
                </a:cubicBezTo>
                <a:cubicBezTo>
                  <a:pt x="189" y="19"/>
                  <a:pt x="189" y="19"/>
                  <a:pt x="189" y="19"/>
                </a:cubicBezTo>
                <a:cubicBezTo>
                  <a:pt x="190" y="19"/>
                  <a:pt x="190" y="19"/>
                  <a:pt x="190" y="19"/>
                </a:cubicBezTo>
                <a:cubicBezTo>
                  <a:pt x="199" y="18"/>
                  <a:pt x="207" y="16"/>
                  <a:pt x="215" y="13"/>
                </a:cubicBezTo>
                <a:cubicBezTo>
                  <a:pt x="222" y="10"/>
                  <a:pt x="230" y="5"/>
                  <a:pt x="237"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61" name="MH_Other_251"/>
          <p:cNvSpPr>
            <a:spLocks/>
          </p:cNvSpPr>
          <p:nvPr>
            <p:custDataLst>
              <p:tags r:id="rId251"/>
            </p:custDataLst>
          </p:nvPr>
        </p:nvSpPr>
        <p:spPr bwMode="auto">
          <a:xfrm>
            <a:off x="5181600" y="3437409"/>
            <a:ext cx="0" cy="0"/>
          </a:xfrm>
          <a:custGeom>
            <a:avLst/>
            <a:gdLst>
              <a:gd name="T0" fmla="*/ 1067 w 1"/>
              <a:gd name="T1" fmla="*/ 0 w 1"/>
              <a:gd name="T2" fmla="*/ 0 w 1"/>
              <a:gd name="T3" fmla="*/ 1067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1" y="0"/>
                </a:moveTo>
                <a:cubicBezTo>
                  <a:pt x="1" y="0"/>
                  <a:pt x="0" y="0"/>
                  <a:pt x="0" y="0"/>
                </a:cubicBezTo>
                <a:cubicBezTo>
                  <a:pt x="0" y="0"/>
                  <a:pt x="0" y="0"/>
                  <a:pt x="0" y="0"/>
                </a:cubicBezTo>
                <a:cubicBezTo>
                  <a:pt x="0" y="0"/>
                  <a:pt x="1" y="0"/>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62" name="MH_Other_252"/>
          <p:cNvSpPr>
            <a:spLocks/>
          </p:cNvSpPr>
          <p:nvPr>
            <p:custDataLst>
              <p:tags r:id="rId252"/>
            </p:custDataLst>
          </p:nvPr>
        </p:nvSpPr>
        <p:spPr bwMode="auto">
          <a:xfrm>
            <a:off x="5338764" y="3416771"/>
            <a:ext cx="1587" cy="0"/>
          </a:xfrm>
          <a:custGeom>
            <a:avLst/>
            <a:gdLst>
              <a:gd name="T0" fmla="*/ 0 w 1"/>
              <a:gd name="T1" fmla="*/ 2147483646 w 1"/>
              <a:gd name="T2" fmla="*/ 0 w 1"/>
              <a:gd name="T3" fmla="*/ 0 60000 65536"/>
              <a:gd name="T4" fmla="*/ 0 60000 65536"/>
              <a:gd name="T5" fmla="*/ 0 60000 65536"/>
            </a:gdLst>
            <a:ahLst/>
            <a:cxnLst>
              <a:cxn ang="T3">
                <a:pos x="T0" y="0"/>
              </a:cxn>
              <a:cxn ang="T4">
                <a:pos x="T1" y="0"/>
              </a:cxn>
              <a:cxn ang="T5">
                <a:pos x="T2" y="0"/>
              </a:cxn>
            </a:cxnLst>
            <a:rect l="0" t="0" r="r" b="b"/>
            <a:pathLst>
              <a:path w="1">
                <a:moveTo>
                  <a:pt x="0" y="0"/>
                </a:moveTo>
                <a:cubicBezTo>
                  <a:pt x="0" y="0"/>
                  <a:pt x="0" y="0"/>
                  <a:pt x="1" y="0"/>
                </a:cubicBezTo>
                <a:cubicBezTo>
                  <a:pt x="0" y="0"/>
                  <a:pt x="0"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63" name="MH_Other_253"/>
          <p:cNvSpPr>
            <a:spLocks/>
          </p:cNvSpPr>
          <p:nvPr>
            <p:custDataLst>
              <p:tags r:id="rId253"/>
            </p:custDataLst>
          </p:nvPr>
        </p:nvSpPr>
        <p:spPr bwMode="auto">
          <a:xfrm>
            <a:off x="5414964" y="3289771"/>
            <a:ext cx="269875" cy="96838"/>
          </a:xfrm>
          <a:custGeom>
            <a:avLst/>
            <a:gdLst>
              <a:gd name="T0" fmla="*/ 2147483646 w 322"/>
              <a:gd name="T1" fmla="*/ 2147483646 h 115"/>
              <a:gd name="T2" fmla="*/ 2147483646 w 322"/>
              <a:gd name="T3" fmla="*/ 2147483646 h 115"/>
              <a:gd name="T4" fmla="*/ 2147483646 w 322"/>
              <a:gd name="T5" fmla="*/ 2147483646 h 115"/>
              <a:gd name="T6" fmla="*/ 2147483646 w 322"/>
              <a:gd name="T7" fmla="*/ 2147483646 h 115"/>
              <a:gd name="T8" fmla="*/ 2147483646 w 322"/>
              <a:gd name="T9" fmla="*/ 2147483646 h 115"/>
              <a:gd name="T10" fmla="*/ 2147483646 w 322"/>
              <a:gd name="T11" fmla="*/ 2147483646 h 115"/>
              <a:gd name="T12" fmla="*/ 2147483646 w 322"/>
              <a:gd name="T13" fmla="*/ 2147483646 h 115"/>
              <a:gd name="T14" fmla="*/ 2147483646 w 322"/>
              <a:gd name="T15" fmla="*/ 2147483646 h 115"/>
              <a:gd name="T16" fmla="*/ 0 w 322"/>
              <a:gd name="T17" fmla="*/ 2147483646 h 115"/>
              <a:gd name="T18" fmla="*/ 0 w 322"/>
              <a:gd name="T19" fmla="*/ 2147483646 h 115"/>
              <a:gd name="T20" fmla="*/ 590758051 w 322"/>
              <a:gd name="T21" fmla="*/ 2147483646 h 115"/>
              <a:gd name="T22" fmla="*/ 2147483646 w 322"/>
              <a:gd name="T23" fmla="*/ 2147483646 h 115"/>
              <a:gd name="T24" fmla="*/ 2147483646 w 322"/>
              <a:gd name="T25" fmla="*/ 2147483646 h 115"/>
              <a:gd name="T26" fmla="*/ 2147483646 w 322"/>
              <a:gd name="T27" fmla="*/ 2147483646 h 115"/>
              <a:gd name="T28" fmla="*/ 2147483646 w 322"/>
              <a:gd name="T29" fmla="*/ 2147483646 h 115"/>
              <a:gd name="T30" fmla="*/ 2147483646 w 322"/>
              <a:gd name="T31" fmla="*/ 2147483646 h 115"/>
              <a:gd name="T32" fmla="*/ 2147483646 w 322"/>
              <a:gd name="T33" fmla="*/ 2147483646 h 115"/>
              <a:gd name="T34" fmla="*/ 2147483646 w 322"/>
              <a:gd name="T35" fmla="*/ 2147483646 h 115"/>
              <a:gd name="T36" fmla="*/ 2147483646 w 322"/>
              <a:gd name="T37" fmla="*/ 2147483646 h 115"/>
              <a:gd name="T38" fmla="*/ 2147483646 w 322"/>
              <a:gd name="T39" fmla="*/ 2147483646 h 115"/>
              <a:gd name="T40" fmla="*/ 2147483646 w 322"/>
              <a:gd name="T41" fmla="*/ 2147483646 h 115"/>
              <a:gd name="T42" fmla="*/ 2147483646 w 322"/>
              <a:gd name="T43" fmla="*/ 2147483646 h 115"/>
              <a:gd name="T44" fmla="*/ 2147483646 w 322"/>
              <a:gd name="T45" fmla="*/ 2147483646 h 115"/>
              <a:gd name="T46" fmla="*/ 2147483646 w 322"/>
              <a:gd name="T47" fmla="*/ 2147483646 h 115"/>
              <a:gd name="T48" fmla="*/ 2147483646 w 322"/>
              <a:gd name="T49" fmla="*/ 2147483646 h 115"/>
              <a:gd name="T50" fmla="*/ 2147483646 w 322"/>
              <a:gd name="T51" fmla="*/ 2147483646 h 115"/>
              <a:gd name="T52" fmla="*/ 2147483646 w 322"/>
              <a:gd name="T53" fmla="*/ 2147483646 h 115"/>
              <a:gd name="T54" fmla="*/ 2147483646 w 322"/>
              <a:gd name="T55" fmla="*/ 2147483646 h 115"/>
              <a:gd name="T56" fmla="*/ 2147483646 w 322"/>
              <a:gd name="T57" fmla="*/ 2147483646 h 115"/>
              <a:gd name="T58" fmla="*/ 2147483646 w 322"/>
              <a:gd name="T59" fmla="*/ 2147483646 h 115"/>
              <a:gd name="T60" fmla="*/ 2147483646 w 322"/>
              <a:gd name="T61" fmla="*/ 2147483646 h 115"/>
              <a:gd name="T62" fmla="*/ 2147483646 w 322"/>
              <a:gd name="T63" fmla="*/ 2147483646 h 115"/>
              <a:gd name="T64" fmla="*/ 2147483646 w 322"/>
              <a:gd name="T65" fmla="*/ 2147483646 h 115"/>
              <a:gd name="T66" fmla="*/ 2147483646 w 322"/>
              <a:gd name="T67" fmla="*/ 2147483646 h 115"/>
              <a:gd name="T68" fmla="*/ 2147483646 w 322"/>
              <a:gd name="T69" fmla="*/ 2147483646 h 115"/>
              <a:gd name="T70" fmla="*/ 2147483646 w 322"/>
              <a:gd name="T71" fmla="*/ 2147483646 h 115"/>
              <a:gd name="T72" fmla="*/ 2147483646 w 322"/>
              <a:gd name="T73" fmla="*/ 2147483646 h 115"/>
              <a:gd name="T74" fmla="*/ 2147483646 w 322"/>
              <a:gd name="T75" fmla="*/ 2147483646 h 115"/>
              <a:gd name="T76" fmla="*/ 2147483646 w 322"/>
              <a:gd name="T77" fmla="*/ 2147483646 h 115"/>
              <a:gd name="T78" fmla="*/ 2147483646 w 322"/>
              <a:gd name="T79" fmla="*/ 2147483646 h 115"/>
              <a:gd name="T80" fmla="*/ 2147483646 w 322"/>
              <a:gd name="T81" fmla="*/ 2147483646 h 11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22" h="115">
                <a:moveTo>
                  <a:pt x="278" y="6"/>
                </a:moveTo>
                <a:cubicBezTo>
                  <a:pt x="262" y="0"/>
                  <a:pt x="244" y="0"/>
                  <a:pt x="226" y="5"/>
                </a:cubicBezTo>
                <a:cubicBezTo>
                  <a:pt x="226" y="6"/>
                  <a:pt x="226" y="6"/>
                  <a:pt x="226" y="6"/>
                </a:cubicBezTo>
                <a:cubicBezTo>
                  <a:pt x="208" y="0"/>
                  <a:pt x="189" y="1"/>
                  <a:pt x="171" y="8"/>
                </a:cubicBezTo>
                <a:cubicBezTo>
                  <a:pt x="153" y="4"/>
                  <a:pt x="135" y="6"/>
                  <a:pt x="117" y="13"/>
                </a:cubicBezTo>
                <a:cubicBezTo>
                  <a:pt x="100" y="11"/>
                  <a:pt x="81" y="15"/>
                  <a:pt x="65" y="23"/>
                </a:cubicBezTo>
                <a:cubicBezTo>
                  <a:pt x="47" y="21"/>
                  <a:pt x="29" y="25"/>
                  <a:pt x="12" y="35"/>
                </a:cubicBezTo>
                <a:cubicBezTo>
                  <a:pt x="13" y="35"/>
                  <a:pt x="13" y="35"/>
                  <a:pt x="13" y="35"/>
                </a:cubicBezTo>
                <a:cubicBezTo>
                  <a:pt x="8" y="35"/>
                  <a:pt x="4" y="35"/>
                  <a:pt x="0" y="36"/>
                </a:cubicBezTo>
                <a:cubicBezTo>
                  <a:pt x="0" y="36"/>
                  <a:pt x="0" y="36"/>
                  <a:pt x="0" y="36"/>
                </a:cubicBezTo>
                <a:cubicBezTo>
                  <a:pt x="1" y="37"/>
                  <a:pt x="1" y="37"/>
                  <a:pt x="1" y="37"/>
                </a:cubicBezTo>
                <a:cubicBezTo>
                  <a:pt x="7" y="59"/>
                  <a:pt x="7" y="59"/>
                  <a:pt x="7" y="59"/>
                </a:cubicBezTo>
                <a:cubicBezTo>
                  <a:pt x="7" y="61"/>
                  <a:pt x="7" y="61"/>
                  <a:pt x="7" y="61"/>
                </a:cubicBezTo>
                <a:cubicBezTo>
                  <a:pt x="17" y="93"/>
                  <a:pt x="17" y="93"/>
                  <a:pt x="17" y="93"/>
                </a:cubicBezTo>
                <a:cubicBezTo>
                  <a:pt x="17" y="95"/>
                  <a:pt x="17" y="95"/>
                  <a:pt x="17" y="95"/>
                </a:cubicBezTo>
                <a:cubicBezTo>
                  <a:pt x="22" y="114"/>
                  <a:pt x="22" y="114"/>
                  <a:pt x="22" y="114"/>
                </a:cubicBezTo>
                <a:cubicBezTo>
                  <a:pt x="22" y="114"/>
                  <a:pt x="22" y="114"/>
                  <a:pt x="22" y="114"/>
                </a:cubicBezTo>
                <a:cubicBezTo>
                  <a:pt x="23" y="115"/>
                  <a:pt x="23" y="115"/>
                  <a:pt x="23" y="115"/>
                </a:cubicBezTo>
                <a:cubicBezTo>
                  <a:pt x="23" y="115"/>
                  <a:pt x="23" y="115"/>
                  <a:pt x="23" y="115"/>
                </a:cubicBezTo>
                <a:cubicBezTo>
                  <a:pt x="25" y="115"/>
                  <a:pt x="27" y="114"/>
                  <a:pt x="29" y="114"/>
                </a:cubicBezTo>
                <a:cubicBezTo>
                  <a:pt x="37" y="111"/>
                  <a:pt x="45" y="108"/>
                  <a:pt x="53" y="103"/>
                </a:cubicBezTo>
                <a:cubicBezTo>
                  <a:pt x="61" y="104"/>
                  <a:pt x="69" y="104"/>
                  <a:pt x="77" y="102"/>
                </a:cubicBezTo>
                <a:cubicBezTo>
                  <a:pt x="85" y="100"/>
                  <a:pt x="94" y="97"/>
                  <a:pt x="101" y="93"/>
                </a:cubicBezTo>
                <a:cubicBezTo>
                  <a:pt x="110" y="94"/>
                  <a:pt x="118" y="94"/>
                  <a:pt x="126" y="93"/>
                </a:cubicBezTo>
                <a:cubicBezTo>
                  <a:pt x="134" y="92"/>
                  <a:pt x="142" y="90"/>
                  <a:pt x="150" y="87"/>
                </a:cubicBezTo>
                <a:cubicBezTo>
                  <a:pt x="158" y="88"/>
                  <a:pt x="166" y="89"/>
                  <a:pt x="173" y="88"/>
                </a:cubicBezTo>
                <a:cubicBezTo>
                  <a:pt x="181" y="87"/>
                  <a:pt x="190" y="85"/>
                  <a:pt x="199" y="82"/>
                </a:cubicBezTo>
                <a:cubicBezTo>
                  <a:pt x="207" y="84"/>
                  <a:pt x="215" y="85"/>
                  <a:pt x="223" y="85"/>
                </a:cubicBezTo>
                <a:cubicBezTo>
                  <a:pt x="231" y="85"/>
                  <a:pt x="240" y="84"/>
                  <a:pt x="248" y="81"/>
                </a:cubicBezTo>
                <a:cubicBezTo>
                  <a:pt x="256" y="84"/>
                  <a:pt x="264" y="85"/>
                  <a:pt x="273" y="86"/>
                </a:cubicBezTo>
                <a:cubicBezTo>
                  <a:pt x="281" y="86"/>
                  <a:pt x="289" y="85"/>
                  <a:pt x="297" y="83"/>
                </a:cubicBezTo>
                <a:cubicBezTo>
                  <a:pt x="303" y="86"/>
                  <a:pt x="308" y="87"/>
                  <a:pt x="314" y="88"/>
                </a:cubicBezTo>
                <a:cubicBezTo>
                  <a:pt x="314" y="87"/>
                  <a:pt x="314" y="87"/>
                  <a:pt x="314" y="87"/>
                </a:cubicBezTo>
                <a:cubicBezTo>
                  <a:pt x="316" y="67"/>
                  <a:pt x="316" y="67"/>
                  <a:pt x="316" y="67"/>
                </a:cubicBezTo>
                <a:cubicBezTo>
                  <a:pt x="316" y="66"/>
                  <a:pt x="316" y="66"/>
                  <a:pt x="316" y="66"/>
                </a:cubicBezTo>
                <a:cubicBezTo>
                  <a:pt x="319" y="32"/>
                  <a:pt x="319" y="32"/>
                  <a:pt x="319" y="32"/>
                </a:cubicBezTo>
                <a:cubicBezTo>
                  <a:pt x="319" y="30"/>
                  <a:pt x="319" y="30"/>
                  <a:pt x="319" y="30"/>
                </a:cubicBezTo>
                <a:cubicBezTo>
                  <a:pt x="321" y="7"/>
                  <a:pt x="321" y="7"/>
                  <a:pt x="321" y="7"/>
                </a:cubicBezTo>
                <a:cubicBezTo>
                  <a:pt x="321" y="7"/>
                  <a:pt x="321" y="7"/>
                  <a:pt x="321" y="7"/>
                </a:cubicBezTo>
                <a:cubicBezTo>
                  <a:pt x="322" y="6"/>
                  <a:pt x="322" y="6"/>
                  <a:pt x="322" y="6"/>
                </a:cubicBezTo>
                <a:cubicBezTo>
                  <a:pt x="308" y="2"/>
                  <a:pt x="293" y="2"/>
                  <a:pt x="278" y="6"/>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64" name="MH_Other_254"/>
          <p:cNvSpPr>
            <a:spLocks/>
          </p:cNvSpPr>
          <p:nvPr>
            <p:custDataLst>
              <p:tags r:id="rId254"/>
            </p:custDataLst>
          </p:nvPr>
        </p:nvSpPr>
        <p:spPr bwMode="auto">
          <a:xfrm>
            <a:off x="5468938" y="3299296"/>
            <a:ext cx="195262" cy="65088"/>
          </a:xfrm>
          <a:custGeom>
            <a:avLst/>
            <a:gdLst>
              <a:gd name="T0" fmla="*/ 2147483646 w 232"/>
              <a:gd name="T1" fmla="*/ 2147483646 h 78"/>
              <a:gd name="T2" fmla="*/ 2147483646 w 232"/>
              <a:gd name="T3" fmla="*/ 2147483646 h 78"/>
              <a:gd name="T4" fmla="*/ 2147483646 w 232"/>
              <a:gd name="T5" fmla="*/ 2147483646 h 78"/>
              <a:gd name="T6" fmla="*/ 2147483646 w 232"/>
              <a:gd name="T7" fmla="*/ 2147483646 h 78"/>
              <a:gd name="T8" fmla="*/ 2147483646 w 232"/>
              <a:gd name="T9" fmla="*/ 2147483646 h 78"/>
              <a:gd name="T10" fmla="*/ 2147483646 w 232"/>
              <a:gd name="T11" fmla="*/ 2147483646 h 78"/>
              <a:gd name="T12" fmla="*/ 2147483646 w 232"/>
              <a:gd name="T13" fmla="*/ 2147483646 h 78"/>
              <a:gd name="T14" fmla="*/ 2147483646 w 232"/>
              <a:gd name="T15" fmla="*/ 2147483646 h 78"/>
              <a:gd name="T16" fmla="*/ 2147483646 w 232"/>
              <a:gd name="T17" fmla="*/ 2147483646 h 78"/>
              <a:gd name="T18" fmla="*/ 2147483646 w 232"/>
              <a:gd name="T19" fmla="*/ 2147483646 h 78"/>
              <a:gd name="T20" fmla="*/ 2147483646 w 232"/>
              <a:gd name="T21" fmla="*/ 2147483646 h 78"/>
              <a:gd name="T22" fmla="*/ 2147483646 w 232"/>
              <a:gd name="T23" fmla="*/ 1751956172 h 78"/>
              <a:gd name="T24" fmla="*/ 2147483646 w 232"/>
              <a:gd name="T25" fmla="*/ 1751956172 h 78"/>
              <a:gd name="T26" fmla="*/ 0 w 232"/>
              <a:gd name="T27" fmla="*/ 2147483646 h 78"/>
              <a:gd name="T28" fmla="*/ 595738470 w 232"/>
              <a:gd name="T29" fmla="*/ 2147483646 h 78"/>
              <a:gd name="T30" fmla="*/ 2147483646 w 232"/>
              <a:gd name="T31" fmla="*/ 2147483646 h 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2" h="78">
                <a:moveTo>
                  <a:pt x="81" y="14"/>
                </a:moveTo>
                <a:cubicBezTo>
                  <a:pt x="109" y="28"/>
                  <a:pt x="120" y="35"/>
                  <a:pt x="121" y="35"/>
                </a:cubicBezTo>
                <a:cubicBezTo>
                  <a:pt x="121" y="36"/>
                  <a:pt x="132" y="42"/>
                  <a:pt x="158" y="59"/>
                </a:cubicBezTo>
                <a:cubicBezTo>
                  <a:pt x="175" y="69"/>
                  <a:pt x="191" y="75"/>
                  <a:pt x="208" y="76"/>
                </a:cubicBezTo>
                <a:cubicBezTo>
                  <a:pt x="216" y="76"/>
                  <a:pt x="224" y="75"/>
                  <a:pt x="232" y="73"/>
                </a:cubicBezTo>
                <a:cubicBezTo>
                  <a:pt x="230" y="72"/>
                  <a:pt x="230" y="72"/>
                  <a:pt x="230" y="72"/>
                </a:cubicBezTo>
                <a:cubicBezTo>
                  <a:pt x="205" y="78"/>
                  <a:pt x="183" y="73"/>
                  <a:pt x="159" y="58"/>
                </a:cubicBezTo>
                <a:cubicBezTo>
                  <a:pt x="133" y="41"/>
                  <a:pt x="121" y="34"/>
                  <a:pt x="121" y="34"/>
                </a:cubicBezTo>
                <a:cubicBezTo>
                  <a:pt x="121" y="34"/>
                  <a:pt x="110" y="27"/>
                  <a:pt x="81" y="13"/>
                </a:cubicBezTo>
                <a:cubicBezTo>
                  <a:pt x="73" y="8"/>
                  <a:pt x="64" y="5"/>
                  <a:pt x="55" y="4"/>
                </a:cubicBezTo>
                <a:cubicBezTo>
                  <a:pt x="54" y="4"/>
                  <a:pt x="53" y="4"/>
                  <a:pt x="53" y="5"/>
                </a:cubicBezTo>
                <a:cubicBezTo>
                  <a:pt x="52" y="3"/>
                  <a:pt x="52" y="3"/>
                  <a:pt x="52" y="3"/>
                </a:cubicBezTo>
                <a:cubicBezTo>
                  <a:pt x="52" y="3"/>
                  <a:pt x="52" y="3"/>
                  <a:pt x="52" y="3"/>
                </a:cubicBezTo>
                <a:cubicBezTo>
                  <a:pt x="35" y="1"/>
                  <a:pt x="16" y="5"/>
                  <a:pt x="0" y="13"/>
                </a:cubicBezTo>
                <a:cubicBezTo>
                  <a:pt x="1" y="13"/>
                  <a:pt x="1" y="13"/>
                  <a:pt x="1" y="13"/>
                </a:cubicBezTo>
                <a:cubicBezTo>
                  <a:pt x="27" y="0"/>
                  <a:pt x="53" y="0"/>
                  <a:pt x="81" y="14"/>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65" name="MH_Other_255"/>
          <p:cNvSpPr>
            <a:spLocks/>
          </p:cNvSpPr>
          <p:nvPr>
            <p:custDataLst>
              <p:tags r:id="rId255"/>
            </p:custDataLst>
          </p:nvPr>
        </p:nvSpPr>
        <p:spPr bwMode="auto">
          <a:xfrm>
            <a:off x="5513388" y="3292946"/>
            <a:ext cx="165100" cy="71438"/>
          </a:xfrm>
          <a:custGeom>
            <a:avLst/>
            <a:gdLst>
              <a:gd name="T0" fmla="*/ 2147483646 w 197"/>
              <a:gd name="T1" fmla="*/ 2147483646 h 85"/>
              <a:gd name="T2" fmla="*/ 2147483646 w 197"/>
              <a:gd name="T3" fmla="*/ 2147483646 h 85"/>
              <a:gd name="T4" fmla="*/ 2147483646 w 197"/>
              <a:gd name="T5" fmla="*/ 2147483646 h 85"/>
              <a:gd name="T6" fmla="*/ 2147483646 w 197"/>
              <a:gd name="T7" fmla="*/ 2147483646 h 85"/>
              <a:gd name="T8" fmla="*/ 2147483646 w 197"/>
              <a:gd name="T9" fmla="*/ 2147483646 h 85"/>
              <a:gd name="T10" fmla="*/ 2147483646 w 197"/>
              <a:gd name="T11" fmla="*/ 2147483646 h 85"/>
              <a:gd name="T12" fmla="*/ 2147483646 w 197"/>
              <a:gd name="T13" fmla="*/ 2147483646 h 85"/>
              <a:gd name="T14" fmla="*/ 2147483646 w 197"/>
              <a:gd name="T15" fmla="*/ 2147483646 h 85"/>
              <a:gd name="T16" fmla="*/ 0 w 197"/>
              <a:gd name="T17" fmla="*/ 2147483646 h 85"/>
              <a:gd name="T18" fmla="*/ 1772061880 w 197"/>
              <a:gd name="T19" fmla="*/ 2147483646 h 85"/>
              <a:gd name="T20" fmla="*/ 2147483646 w 197"/>
              <a:gd name="T21" fmla="*/ 2147483646 h 85"/>
              <a:gd name="T22" fmla="*/ 2147483646 w 197"/>
              <a:gd name="T23" fmla="*/ 2147483646 h 85"/>
              <a:gd name="T24" fmla="*/ 2147483646 w 197"/>
              <a:gd name="T25" fmla="*/ 2147483646 h 85"/>
              <a:gd name="T26" fmla="*/ 2147483646 w 197"/>
              <a:gd name="T27" fmla="*/ 2147483646 h 85"/>
              <a:gd name="T28" fmla="*/ 2147483646 w 197"/>
              <a:gd name="T29" fmla="*/ 2147483646 h 85"/>
              <a:gd name="T30" fmla="*/ 2147483646 w 197"/>
              <a:gd name="T31" fmla="*/ 2147483646 h 85"/>
              <a:gd name="T32" fmla="*/ 2147483646 w 197"/>
              <a:gd name="T33" fmla="*/ 2147483646 h 85"/>
              <a:gd name="T34" fmla="*/ 2147483646 w 197"/>
              <a:gd name="T35" fmla="*/ 2147483646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7" h="85">
                <a:moveTo>
                  <a:pt x="197" y="85"/>
                </a:moveTo>
                <a:cubicBezTo>
                  <a:pt x="197" y="84"/>
                  <a:pt x="197" y="84"/>
                  <a:pt x="197" y="84"/>
                </a:cubicBezTo>
                <a:cubicBezTo>
                  <a:pt x="183" y="81"/>
                  <a:pt x="170" y="75"/>
                  <a:pt x="156" y="65"/>
                </a:cubicBezTo>
                <a:cubicBezTo>
                  <a:pt x="131" y="47"/>
                  <a:pt x="120" y="40"/>
                  <a:pt x="120" y="40"/>
                </a:cubicBezTo>
                <a:cubicBezTo>
                  <a:pt x="119" y="40"/>
                  <a:pt x="109" y="31"/>
                  <a:pt x="81" y="16"/>
                </a:cubicBezTo>
                <a:cubicBezTo>
                  <a:pt x="73" y="11"/>
                  <a:pt x="64" y="7"/>
                  <a:pt x="56" y="5"/>
                </a:cubicBezTo>
                <a:cubicBezTo>
                  <a:pt x="55" y="5"/>
                  <a:pt x="55" y="6"/>
                  <a:pt x="55" y="6"/>
                </a:cubicBezTo>
                <a:cubicBezTo>
                  <a:pt x="55" y="5"/>
                  <a:pt x="55" y="5"/>
                  <a:pt x="55" y="5"/>
                </a:cubicBezTo>
                <a:cubicBezTo>
                  <a:pt x="36" y="1"/>
                  <a:pt x="18" y="3"/>
                  <a:pt x="0" y="10"/>
                </a:cubicBezTo>
                <a:cubicBezTo>
                  <a:pt x="3" y="11"/>
                  <a:pt x="3" y="11"/>
                  <a:pt x="3" y="11"/>
                </a:cubicBezTo>
                <a:cubicBezTo>
                  <a:pt x="29" y="0"/>
                  <a:pt x="55" y="2"/>
                  <a:pt x="80" y="17"/>
                </a:cubicBezTo>
                <a:cubicBezTo>
                  <a:pt x="108" y="32"/>
                  <a:pt x="119" y="41"/>
                  <a:pt x="119" y="41"/>
                </a:cubicBezTo>
                <a:cubicBezTo>
                  <a:pt x="119" y="41"/>
                  <a:pt x="130" y="48"/>
                  <a:pt x="155" y="66"/>
                </a:cubicBezTo>
                <a:cubicBezTo>
                  <a:pt x="163" y="72"/>
                  <a:pt x="170" y="76"/>
                  <a:pt x="178" y="79"/>
                </a:cubicBezTo>
                <a:cubicBezTo>
                  <a:pt x="180" y="79"/>
                  <a:pt x="180" y="79"/>
                  <a:pt x="180" y="79"/>
                </a:cubicBezTo>
                <a:cubicBezTo>
                  <a:pt x="180" y="80"/>
                  <a:pt x="180" y="80"/>
                  <a:pt x="180" y="80"/>
                </a:cubicBezTo>
                <a:cubicBezTo>
                  <a:pt x="180" y="80"/>
                  <a:pt x="180" y="80"/>
                  <a:pt x="180" y="80"/>
                </a:cubicBezTo>
                <a:cubicBezTo>
                  <a:pt x="186" y="83"/>
                  <a:pt x="191" y="84"/>
                  <a:pt x="197" y="85"/>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66" name="MH_Other_256"/>
          <p:cNvSpPr>
            <a:spLocks/>
          </p:cNvSpPr>
          <p:nvPr>
            <p:custDataLst>
              <p:tags r:id="rId256"/>
            </p:custDataLst>
          </p:nvPr>
        </p:nvSpPr>
        <p:spPr bwMode="auto">
          <a:xfrm>
            <a:off x="5662614" y="3359621"/>
            <a:ext cx="1587" cy="0"/>
          </a:xfrm>
          <a:custGeom>
            <a:avLst/>
            <a:gdLst>
              <a:gd name="T0" fmla="*/ 179120564 w 5"/>
              <a:gd name="T1" fmla="*/ 0 h 3"/>
              <a:gd name="T2" fmla="*/ 0 w 5"/>
              <a:gd name="T3" fmla="*/ 0 h 3"/>
              <a:gd name="T4" fmla="*/ 179120564 w 5"/>
              <a:gd name="T5" fmla="*/ 119 h 3"/>
              <a:gd name="T6" fmla="*/ 179120564 w 5"/>
              <a:gd name="T7" fmla="*/ 119 h 3"/>
              <a:gd name="T8" fmla="*/ 179120564 w 5"/>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3">
                <a:moveTo>
                  <a:pt x="5" y="0"/>
                </a:moveTo>
                <a:lnTo>
                  <a:pt x="0" y="0"/>
                </a:lnTo>
                <a:lnTo>
                  <a:pt x="5" y="3"/>
                </a:lnTo>
                <a:lnTo>
                  <a:pt x="5"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67" name="MH_Other_257"/>
          <p:cNvSpPr>
            <a:spLocks/>
          </p:cNvSpPr>
          <p:nvPr>
            <p:custDataLst>
              <p:tags r:id="rId257"/>
            </p:custDataLst>
          </p:nvPr>
        </p:nvSpPr>
        <p:spPr bwMode="auto">
          <a:xfrm>
            <a:off x="5513389" y="3300885"/>
            <a:ext cx="1587" cy="1587"/>
          </a:xfrm>
          <a:custGeom>
            <a:avLst/>
            <a:gdLst>
              <a:gd name="T0" fmla="*/ 232268030 w 3"/>
              <a:gd name="T1" fmla="*/ 1119503921 h 2"/>
              <a:gd name="T2" fmla="*/ 696524249 w 3"/>
              <a:gd name="T3" fmla="*/ 559752357 h 2"/>
              <a:gd name="T4" fmla="*/ 0 w 3"/>
              <a:gd name="T5" fmla="*/ 0 h 2"/>
              <a:gd name="T6" fmla="*/ 0 w 3"/>
              <a:gd name="T7" fmla="*/ 0 h 2"/>
              <a:gd name="T8" fmla="*/ 232268030 w 3"/>
              <a:gd name="T9" fmla="*/ 1119503921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
                <a:moveTo>
                  <a:pt x="1" y="2"/>
                </a:moveTo>
                <a:cubicBezTo>
                  <a:pt x="1" y="1"/>
                  <a:pt x="2" y="1"/>
                  <a:pt x="3" y="1"/>
                </a:cubicBezTo>
                <a:cubicBezTo>
                  <a:pt x="0" y="0"/>
                  <a:pt x="0" y="0"/>
                  <a:pt x="0" y="0"/>
                </a:cubicBezTo>
                <a:cubicBezTo>
                  <a:pt x="0" y="0"/>
                  <a:pt x="0" y="0"/>
                  <a:pt x="0" y="0"/>
                </a:cubicBezTo>
                <a:lnTo>
                  <a:pt x="1"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68" name="MH_Other_258"/>
          <p:cNvSpPr>
            <a:spLocks/>
          </p:cNvSpPr>
          <p:nvPr>
            <p:custDataLst>
              <p:tags r:id="rId258"/>
            </p:custDataLst>
          </p:nvPr>
        </p:nvSpPr>
        <p:spPr bwMode="auto">
          <a:xfrm>
            <a:off x="5557839" y="3289771"/>
            <a:ext cx="122237" cy="57150"/>
          </a:xfrm>
          <a:custGeom>
            <a:avLst/>
            <a:gdLst>
              <a:gd name="T0" fmla="*/ 2147483646 w 146"/>
              <a:gd name="T1" fmla="*/ 2147483646 h 68"/>
              <a:gd name="T2" fmla="*/ 2147483646 w 146"/>
              <a:gd name="T3" fmla="*/ 2147483646 h 68"/>
              <a:gd name="T4" fmla="*/ 2147483646 w 146"/>
              <a:gd name="T5" fmla="*/ 2147483646 h 68"/>
              <a:gd name="T6" fmla="*/ 2147483646 w 146"/>
              <a:gd name="T7" fmla="*/ 2147483646 h 68"/>
              <a:gd name="T8" fmla="*/ 2147483646 w 146"/>
              <a:gd name="T9" fmla="*/ 2147483646 h 68"/>
              <a:gd name="T10" fmla="*/ 2147483646 w 146"/>
              <a:gd name="T11" fmla="*/ 2147483646 h 68"/>
              <a:gd name="T12" fmla="*/ 2147483646 w 146"/>
              <a:gd name="T13" fmla="*/ 2147483646 h 68"/>
              <a:gd name="T14" fmla="*/ 2147483646 w 146"/>
              <a:gd name="T15" fmla="*/ 2147483646 h 68"/>
              <a:gd name="T16" fmla="*/ 2147483646 w 146"/>
              <a:gd name="T17" fmla="*/ 2147483646 h 68"/>
              <a:gd name="T18" fmla="*/ 0 w 146"/>
              <a:gd name="T19" fmla="*/ 2147483646 h 68"/>
              <a:gd name="T20" fmla="*/ 1177630421 w 146"/>
              <a:gd name="T21" fmla="*/ 2147483646 h 68"/>
              <a:gd name="T22" fmla="*/ 1766445213 w 146"/>
              <a:gd name="T23" fmla="*/ 2147483646 h 68"/>
              <a:gd name="T24" fmla="*/ 2147483646 w 146"/>
              <a:gd name="T25" fmla="*/ 2147483646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6" h="68">
                <a:moveTo>
                  <a:pt x="81" y="20"/>
                </a:moveTo>
                <a:cubicBezTo>
                  <a:pt x="108" y="37"/>
                  <a:pt x="118" y="46"/>
                  <a:pt x="118" y="46"/>
                </a:cubicBezTo>
                <a:cubicBezTo>
                  <a:pt x="146" y="68"/>
                  <a:pt x="146" y="68"/>
                  <a:pt x="146" y="68"/>
                </a:cubicBezTo>
                <a:cubicBezTo>
                  <a:pt x="146" y="67"/>
                  <a:pt x="146" y="67"/>
                  <a:pt x="146" y="67"/>
                </a:cubicBezTo>
                <a:cubicBezTo>
                  <a:pt x="119" y="45"/>
                  <a:pt x="119" y="45"/>
                  <a:pt x="119" y="45"/>
                </a:cubicBezTo>
                <a:cubicBezTo>
                  <a:pt x="119" y="45"/>
                  <a:pt x="109" y="36"/>
                  <a:pt x="82" y="19"/>
                </a:cubicBezTo>
                <a:cubicBezTo>
                  <a:pt x="74" y="13"/>
                  <a:pt x="66" y="9"/>
                  <a:pt x="57" y="7"/>
                </a:cubicBezTo>
                <a:cubicBezTo>
                  <a:pt x="57" y="7"/>
                  <a:pt x="57" y="7"/>
                  <a:pt x="56" y="7"/>
                </a:cubicBezTo>
                <a:cubicBezTo>
                  <a:pt x="56" y="7"/>
                  <a:pt x="56" y="7"/>
                  <a:pt x="56" y="7"/>
                </a:cubicBezTo>
                <a:cubicBezTo>
                  <a:pt x="38" y="1"/>
                  <a:pt x="19" y="2"/>
                  <a:pt x="0" y="9"/>
                </a:cubicBezTo>
                <a:cubicBezTo>
                  <a:pt x="2" y="9"/>
                  <a:pt x="2" y="9"/>
                  <a:pt x="2" y="9"/>
                </a:cubicBezTo>
                <a:cubicBezTo>
                  <a:pt x="3" y="9"/>
                  <a:pt x="3" y="9"/>
                  <a:pt x="3" y="9"/>
                </a:cubicBezTo>
                <a:cubicBezTo>
                  <a:pt x="30" y="0"/>
                  <a:pt x="56" y="3"/>
                  <a:pt x="81" y="2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69" name="MH_Other_259"/>
          <p:cNvSpPr>
            <a:spLocks/>
          </p:cNvSpPr>
          <p:nvPr>
            <p:custDataLst>
              <p:tags r:id="rId259"/>
            </p:custDataLst>
          </p:nvPr>
        </p:nvSpPr>
        <p:spPr bwMode="auto">
          <a:xfrm>
            <a:off x="5559425" y="3297709"/>
            <a:ext cx="0" cy="0"/>
          </a:xfrm>
          <a:custGeom>
            <a:avLst/>
            <a:gdLst>
              <a:gd name="T0" fmla="*/ 711 w 1"/>
              <a:gd name="T1" fmla="*/ 0 h 1"/>
              <a:gd name="T2" fmla="*/ 0 w 1"/>
              <a:gd name="T3" fmla="*/ 0 h 1"/>
              <a:gd name="T4" fmla="*/ 0 w 1"/>
              <a:gd name="T5" fmla="*/ 711 h 1"/>
              <a:gd name="T6" fmla="*/ 711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0" y="0"/>
                  <a:pt x="0" y="0"/>
                  <a:pt x="0" y="0"/>
                </a:cubicBezTo>
                <a:cubicBezTo>
                  <a:pt x="0" y="1"/>
                  <a:pt x="0" y="1"/>
                  <a:pt x="0" y="1"/>
                </a:cubicBezTo>
                <a:cubicBezTo>
                  <a:pt x="0" y="1"/>
                  <a:pt x="0" y="0"/>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70" name="MH_Other_260"/>
          <p:cNvSpPr>
            <a:spLocks/>
          </p:cNvSpPr>
          <p:nvPr>
            <p:custDataLst>
              <p:tags r:id="rId260"/>
            </p:custDataLst>
          </p:nvPr>
        </p:nvSpPr>
        <p:spPr bwMode="auto">
          <a:xfrm>
            <a:off x="5603876" y="3288185"/>
            <a:ext cx="79375" cy="28575"/>
          </a:xfrm>
          <a:custGeom>
            <a:avLst/>
            <a:gdLst>
              <a:gd name="T0" fmla="*/ 2147483646 w 93"/>
              <a:gd name="T1" fmla="*/ 2147483646 h 34"/>
              <a:gd name="T2" fmla="*/ 2147483646 w 93"/>
              <a:gd name="T3" fmla="*/ 2147483646 h 34"/>
              <a:gd name="T4" fmla="*/ 2147483646 w 93"/>
              <a:gd name="T5" fmla="*/ 2147483646 h 34"/>
              <a:gd name="T6" fmla="*/ 2147483646 w 93"/>
              <a:gd name="T7" fmla="*/ 2147483646 h 34"/>
              <a:gd name="T8" fmla="*/ 2147483646 w 93"/>
              <a:gd name="T9" fmla="*/ 2147483646 h 34"/>
              <a:gd name="T10" fmla="*/ 2147483646 w 93"/>
              <a:gd name="T11" fmla="*/ 2147483646 h 34"/>
              <a:gd name="T12" fmla="*/ 2147483646 w 93"/>
              <a:gd name="T13" fmla="*/ 2147483646 h 34"/>
              <a:gd name="T14" fmla="*/ 0 w 93"/>
              <a:gd name="T15" fmla="*/ 2147483646 h 34"/>
              <a:gd name="T16" fmla="*/ 0 w 93"/>
              <a:gd name="T17" fmla="*/ 2147483646 h 34"/>
              <a:gd name="T18" fmla="*/ 612629052 w 93"/>
              <a:gd name="T19" fmla="*/ 2147483646 h 34"/>
              <a:gd name="T20" fmla="*/ 2147483646 w 93"/>
              <a:gd name="T21" fmla="*/ 2147483646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3" h="34">
                <a:moveTo>
                  <a:pt x="79" y="23"/>
                </a:moveTo>
                <a:cubicBezTo>
                  <a:pt x="84" y="27"/>
                  <a:pt x="89" y="31"/>
                  <a:pt x="93" y="34"/>
                </a:cubicBezTo>
                <a:cubicBezTo>
                  <a:pt x="93" y="32"/>
                  <a:pt x="93" y="32"/>
                  <a:pt x="93" y="32"/>
                </a:cubicBezTo>
                <a:cubicBezTo>
                  <a:pt x="89" y="29"/>
                  <a:pt x="85" y="26"/>
                  <a:pt x="80" y="22"/>
                </a:cubicBezTo>
                <a:cubicBezTo>
                  <a:pt x="72" y="16"/>
                  <a:pt x="63" y="12"/>
                  <a:pt x="55" y="8"/>
                </a:cubicBezTo>
                <a:cubicBezTo>
                  <a:pt x="53" y="9"/>
                  <a:pt x="53" y="9"/>
                  <a:pt x="53" y="9"/>
                </a:cubicBezTo>
                <a:cubicBezTo>
                  <a:pt x="52" y="8"/>
                  <a:pt x="52" y="8"/>
                  <a:pt x="52" y="8"/>
                </a:cubicBezTo>
                <a:cubicBezTo>
                  <a:pt x="36" y="2"/>
                  <a:pt x="18" y="2"/>
                  <a:pt x="0" y="7"/>
                </a:cubicBezTo>
                <a:cubicBezTo>
                  <a:pt x="0" y="8"/>
                  <a:pt x="0" y="8"/>
                  <a:pt x="0" y="8"/>
                </a:cubicBezTo>
                <a:cubicBezTo>
                  <a:pt x="1" y="8"/>
                  <a:pt x="1" y="8"/>
                  <a:pt x="1" y="8"/>
                </a:cubicBezTo>
                <a:cubicBezTo>
                  <a:pt x="29" y="0"/>
                  <a:pt x="55" y="5"/>
                  <a:pt x="79" y="2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71" name="MH_Other_261"/>
          <p:cNvSpPr>
            <a:spLocks/>
          </p:cNvSpPr>
          <p:nvPr>
            <p:custDataLst>
              <p:tags r:id="rId261"/>
            </p:custDataLst>
          </p:nvPr>
        </p:nvSpPr>
        <p:spPr bwMode="auto">
          <a:xfrm>
            <a:off x="5603875" y="3294534"/>
            <a:ext cx="1588" cy="0"/>
          </a:xfrm>
          <a:custGeom>
            <a:avLst/>
            <a:gdLst>
              <a:gd name="T0" fmla="*/ 1792959984 w 1"/>
              <a:gd name="T1" fmla="*/ 0 w 1"/>
              <a:gd name="T2" fmla="*/ 0 w 1"/>
              <a:gd name="T3" fmla="*/ 1792959984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1" y="0"/>
                </a:moveTo>
                <a:cubicBezTo>
                  <a:pt x="0" y="0"/>
                  <a:pt x="0" y="0"/>
                  <a:pt x="0" y="0"/>
                </a:cubicBezTo>
                <a:cubicBezTo>
                  <a:pt x="0" y="0"/>
                  <a:pt x="0" y="0"/>
                  <a:pt x="0" y="0"/>
                </a:cubicBezTo>
                <a:cubicBezTo>
                  <a:pt x="1" y="0"/>
                  <a:pt x="1" y="0"/>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72" name="MH_Other_262"/>
          <p:cNvSpPr>
            <a:spLocks/>
          </p:cNvSpPr>
          <p:nvPr>
            <p:custDataLst>
              <p:tags r:id="rId262"/>
            </p:custDataLst>
          </p:nvPr>
        </p:nvSpPr>
        <p:spPr bwMode="auto">
          <a:xfrm>
            <a:off x="5648326" y="3291359"/>
            <a:ext cx="36513" cy="4762"/>
          </a:xfrm>
          <a:custGeom>
            <a:avLst/>
            <a:gdLst>
              <a:gd name="T0" fmla="*/ 2147483646 w 44"/>
              <a:gd name="T1" fmla="*/ 2147483646 h 5"/>
              <a:gd name="T2" fmla="*/ 2147483646 w 44"/>
              <a:gd name="T3" fmla="*/ 2147483646 h 5"/>
              <a:gd name="T4" fmla="*/ 2147483646 w 44"/>
              <a:gd name="T5" fmla="*/ 2147483646 h 5"/>
              <a:gd name="T6" fmla="*/ 0 w 44"/>
              <a:gd name="T7" fmla="*/ 2147483646 h 5"/>
              <a:gd name="T8" fmla="*/ 1736051247 w 44"/>
              <a:gd name="T9" fmla="*/ 2147483646 h 5"/>
              <a:gd name="T10" fmla="*/ 2147483646 w 44"/>
              <a:gd name="T11" fmla="*/ 2147483646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4" h="5">
                <a:moveTo>
                  <a:pt x="43" y="5"/>
                </a:moveTo>
                <a:cubicBezTo>
                  <a:pt x="43" y="5"/>
                  <a:pt x="43" y="5"/>
                  <a:pt x="43" y="5"/>
                </a:cubicBezTo>
                <a:cubicBezTo>
                  <a:pt x="44" y="4"/>
                  <a:pt x="44" y="4"/>
                  <a:pt x="44" y="4"/>
                </a:cubicBezTo>
                <a:cubicBezTo>
                  <a:pt x="30" y="0"/>
                  <a:pt x="15" y="0"/>
                  <a:pt x="0" y="4"/>
                </a:cubicBezTo>
                <a:cubicBezTo>
                  <a:pt x="3" y="4"/>
                  <a:pt x="3" y="4"/>
                  <a:pt x="3" y="4"/>
                </a:cubicBezTo>
                <a:cubicBezTo>
                  <a:pt x="17" y="2"/>
                  <a:pt x="31" y="2"/>
                  <a:pt x="43" y="5"/>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73" name="MH_Other_263"/>
          <p:cNvSpPr>
            <a:spLocks/>
          </p:cNvSpPr>
          <p:nvPr>
            <p:custDataLst>
              <p:tags r:id="rId263"/>
            </p:custDataLst>
          </p:nvPr>
        </p:nvSpPr>
        <p:spPr bwMode="auto">
          <a:xfrm>
            <a:off x="5648326" y="3294535"/>
            <a:ext cx="3175" cy="1587"/>
          </a:xfrm>
          <a:custGeom>
            <a:avLst/>
            <a:gdLst>
              <a:gd name="T0" fmla="*/ 146271796 w 7"/>
              <a:gd name="T1" fmla="*/ 298590347 h 3"/>
              <a:gd name="T2" fmla="*/ 512054475 w 7"/>
              <a:gd name="T3" fmla="*/ 0 h 3"/>
              <a:gd name="T4" fmla="*/ 0 w 7"/>
              <a:gd name="T5" fmla="*/ 0 h 3"/>
              <a:gd name="T6" fmla="*/ 146271796 w 7"/>
              <a:gd name="T7" fmla="*/ 298590347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3">
                <a:moveTo>
                  <a:pt x="2" y="3"/>
                </a:moveTo>
                <a:lnTo>
                  <a:pt x="7" y="0"/>
                </a:lnTo>
                <a:lnTo>
                  <a:pt x="0" y="0"/>
                </a:lnTo>
                <a:lnTo>
                  <a:pt x="2" y="3"/>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74" name="MH_Other_264"/>
          <p:cNvSpPr>
            <a:spLocks/>
          </p:cNvSpPr>
          <p:nvPr>
            <p:custDataLst>
              <p:tags r:id="rId264"/>
            </p:custDataLst>
          </p:nvPr>
        </p:nvSpPr>
        <p:spPr bwMode="auto">
          <a:xfrm>
            <a:off x="5432425" y="3377085"/>
            <a:ext cx="26988" cy="9525"/>
          </a:xfrm>
          <a:custGeom>
            <a:avLst/>
            <a:gdLst>
              <a:gd name="T0" fmla="*/ 0 w 31"/>
              <a:gd name="T1" fmla="*/ 2147483646 h 12"/>
              <a:gd name="T2" fmla="*/ 0 w 31"/>
              <a:gd name="T3" fmla="*/ 2147483646 h 12"/>
              <a:gd name="T4" fmla="*/ 634371222 w 31"/>
              <a:gd name="T5" fmla="*/ 2147483646 h 12"/>
              <a:gd name="T6" fmla="*/ 634371222 w 31"/>
              <a:gd name="T7" fmla="*/ 2147483646 h 12"/>
              <a:gd name="T8" fmla="*/ 2147483646 w 31"/>
              <a:gd name="T9" fmla="*/ 2147483646 h 12"/>
              <a:gd name="T10" fmla="*/ 2147483646 w 31"/>
              <a:gd name="T11" fmla="*/ 0 h 12"/>
              <a:gd name="T12" fmla="*/ 2147483646 w 31"/>
              <a:gd name="T13" fmla="*/ 0 h 12"/>
              <a:gd name="T14" fmla="*/ 2147483646 w 31"/>
              <a:gd name="T15" fmla="*/ 0 h 12"/>
              <a:gd name="T16" fmla="*/ 0 w 31"/>
              <a:gd name="T17" fmla="*/ 214748364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 h="12">
                <a:moveTo>
                  <a:pt x="0" y="11"/>
                </a:moveTo>
                <a:cubicBezTo>
                  <a:pt x="0" y="11"/>
                  <a:pt x="0" y="11"/>
                  <a:pt x="0" y="11"/>
                </a:cubicBezTo>
                <a:cubicBezTo>
                  <a:pt x="1" y="12"/>
                  <a:pt x="1" y="12"/>
                  <a:pt x="1" y="12"/>
                </a:cubicBezTo>
                <a:cubicBezTo>
                  <a:pt x="1" y="12"/>
                  <a:pt x="1" y="12"/>
                  <a:pt x="1" y="12"/>
                </a:cubicBezTo>
                <a:cubicBezTo>
                  <a:pt x="3" y="12"/>
                  <a:pt x="5" y="11"/>
                  <a:pt x="7" y="11"/>
                </a:cubicBezTo>
                <a:cubicBezTo>
                  <a:pt x="15" y="8"/>
                  <a:pt x="23" y="5"/>
                  <a:pt x="31" y="0"/>
                </a:cubicBezTo>
                <a:cubicBezTo>
                  <a:pt x="29" y="0"/>
                  <a:pt x="29" y="0"/>
                  <a:pt x="29" y="0"/>
                </a:cubicBezTo>
                <a:cubicBezTo>
                  <a:pt x="29" y="0"/>
                  <a:pt x="29" y="0"/>
                  <a:pt x="28" y="0"/>
                </a:cubicBezTo>
                <a:cubicBezTo>
                  <a:pt x="19" y="5"/>
                  <a:pt x="10" y="9"/>
                  <a:pt x="0" y="1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75" name="MH_Other_265"/>
          <p:cNvSpPr>
            <a:spLocks/>
          </p:cNvSpPr>
          <p:nvPr>
            <p:custDataLst>
              <p:tags r:id="rId265"/>
            </p:custDataLst>
          </p:nvPr>
        </p:nvSpPr>
        <p:spPr bwMode="auto">
          <a:xfrm>
            <a:off x="5429250" y="3369147"/>
            <a:ext cx="69850" cy="9525"/>
          </a:xfrm>
          <a:custGeom>
            <a:avLst/>
            <a:gdLst>
              <a:gd name="T0" fmla="*/ 2147483646 w 84"/>
              <a:gd name="T1" fmla="*/ 1624241100 h 12"/>
              <a:gd name="T2" fmla="*/ 0 w 84"/>
              <a:gd name="T3" fmla="*/ 0 h 12"/>
              <a:gd name="T4" fmla="*/ 0 w 84"/>
              <a:gd name="T5" fmla="*/ 1082407506 h 12"/>
              <a:gd name="T6" fmla="*/ 2147483646 w 84"/>
              <a:gd name="T7" fmla="*/ 2147483646 h 12"/>
              <a:gd name="T8" fmla="*/ 2147483646 w 84"/>
              <a:gd name="T9" fmla="*/ 2147483646 h 12"/>
              <a:gd name="T10" fmla="*/ 2147483646 w 84"/>
              <a:gd name="T11" fmla="*/ 2147483646 h 12"/>
              <a:gd name="T12" fmla="*/ 2147483646 w 84"/>
              <a:gd name="T13" fmla="*/ 2147483646 h 12"/>
              <a:gd name="T14" fmla="*/ 2147483646 w 84"/>
              <a:gd name="T15" fmla="*/ 2147483646 h 12"/>
              <a:gd name="T16" fmla="*/ 2147483646 w 84"/>
              <a:gd name="T17" fmla="*/ 0 h 12"/>
              <a:gd name="T18" fmla="*/ 2147483646 w 84"/>
              <a:gd name="T19" fmla="*/ 0 h 12"/>
              <a:gd name="T20" fmla="*/ 2147483646 w 84"/>
              <a:gd name="T21" fmla="*/ 0 h 12"/>
              <a:gd name="T22" fmla="*/ 2147483646 w 84"/>
              <a:gd name="T23" fmla="*/ 1624241100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 h="12">
                <a:moveTo>
                  <a:pt x="9" y="3"/>
                </a:moveTo>
                <a:cubicBezTo>
                  <a:pt x="0" y="0"/>
                  <a:pt x="0" y="0"/>
                  <a:pt x="0" y="0"/>
                </a:cubicBezTo>
                <a:cubicBezTo>
                  <a:pt x="0" y="2"/>
                  <a:pt x="0" y="2"/>
                  <a:pt x="0" y="2"/>
                </a:cubicBezTo>
                <a:cubicBezTo>
                  <a:pt x="8" y="5"/>
                  <a:pt x="8" y="5"/>
                  <a:pt x="8" y="5"/>
                </a:cubicBezTo>
                <a:cubicBezTo>
                  <a:pt x="17" y="7"/>
                  <a:pt x="25" y="9"/>
                  <a:pt x="33" y="10"/>
                </a:cubicBezTo>
                <a:cubicBezTo>
                  <a:pt x="34" y="10"/>
                  <a:pt x="34" y="10"/>
                  <a:pt x="34" y="10"/>
                </a:cubicBezTo>
                <a:cubicBezTo>
                  <a:pt x="34" y="10"/>
                  <a:pt x="34" y="10"/>
                  <a:pt x="34" y="10"/>
                </a:cubicBezTo>
                <a:cubicBezTo>
                  <a:pt x="43" y="11"/>
                  <a:pt x="52" y="11"/>
                  <a:pt x="60" y="9"/>
                </a:cubicBezTo>
                <a:cubicBezTo>
                  <a:pt x="68" y="7"/>
                  <a:pt x="77" y="4"/>
                  <a:pt x="84" y="0"/>
                </a:cubicBezTo>
                <a:cubicBezTo>
                  <a:pt x="83" y="0"/>
                  <a:pt x="83" y="0"/>
                  <a:pt x="83" y="0"/>
                </a:cubicBezTo>
                <a:cubicBezTo>
                  <a:pt x="83" y="0"/>
                  <a:pt x="82" y="0"/>
                  <a:pt x="82" y="0"/>
                </a:cubicBezTo>
                <a:cubicBezTo>
                  <a:pt x="58" y="12"/>
                  <a:pt x="36" y="12"/>
                  <a:pt x="9" y="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76" name="MH_Other_266"/>
          <p:cNvSpPr>
            <a:spLocks/>
          </p:cNvSpPr>
          <p:nvPr>
            <p:custDataLst>
              <p:tags r:id="rId266"/>
            </p:custDataLst>
          </p:nvPr>
        </p:nvSpPr>
        <p:spPr bwMode="auto">
          <a:xfrm>
            <a:off x="5456238" y="3377084"/>
            <a:ext cx="0" cy="0"/>
          </a:xfrm>
          <a:custGeom>
            <a:avLst/>
            <a:gdLst>
              <a:gd name="T0" fmla="*/ 0 w 1"/>
              <a:gd name="T1" fmla="*/ 711 w 1"/>
              <a:gd name="T2" fmla="*/ 711 w 1"/>
              <a:gd name="T3" fmla="*/ 0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0" y="0"/>
                </a:moveTo>
                <a:cubicBezTo>
                  <a:pt x="1" y="0"/>
                  <a:pt x="1" y="0"/>
                  <a:pt x="1" y="0"/>
                </a:cubicBezTo>
                <a:cubicBezTo>
                  <a:pt x="1" y="0"/>
                  <a:pt x="1" y="0"/>
                  <a:pt x="1" y="0"/>
                </a:cubicBez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77" name="MH_Other_267"/>
          <p:cNvSpPr>
            <a:spLocks/>
          </p:cNvSpPr>
          <p:nvPr>
            <p:custDataLst>
              <p:tags r:id="rId267"/>
            </p:custDataLst>
          </p:nvPr>
        </p:nvSpPr>
        <p:spPr bwMode="auto">
          <a:xfrm>
            <a:off x="5419725" y="3340572"/>
            <a:ext cx="120650" cy="30163"/>
          </a:xfrm>
          <a:custGeom>
            <a:avLst/>
            <a:gdLst>
              <a:gd name="T0" fmla="*/ 2147483646 w 143"/>
              <a:gd name="T1" fmla="*/ 2147483646 h 37"/>
              <a:gd name="T2" fmla="*/ 2147483646 w 143"/>
              <a:gd name="T3" fmla="*/ 2147483646 h 37"/>
              <a:gd name="T4" fmla="*/ 0 w 143"/>
              <a:gd name="T5" fmla="*/ 0 h 37"/>
              <a:gd name="T6" fmla="*/ 0 w 143"/>
              <a:gd name="T7" fmla="*/ 1111173942 h 37"/>
              <a:gd name="T8" fmla="*/ 2147483646 w 143"/>
              <a:gd name="T9" fmla="*/ 2147483646 h 37"/>
              <a:gd name="T10" fmla="*/ 2147483646 w 143"/>
              <a:gd name="T11" fmla="*/ 2147483646 h 37"/>
              <a:gd name="T12" fmla="*/ 2147483646 w 143"/>
              <a:gd name="T13" fmla="*/ 2147483646 h 37"/>
              <a:gd name="T14" fmla="*/ 2147483646 w 143"/>
              <a:gd name="T15" fmla="*/ 2147483646 h 37"/>
              <a:gd name="T16" fmla="*/ 2147483646 w 143"/>
              <a:gd name="T17" fmla="*/ 2147483646 h 37"/>
              <a:gd name="T18" fmla="*/ 2147483646 w 143"/>
              <a:gd name="T19" fmla="*/ 2147483646 h 37"/>
              <a:gd name="T20" fmla="*/ 2147483646 w 143"/>
              <a:gd name="T21" fmla="*/ 2147483646 h 37"/>
              <a:gd name="T22" fmla="*/ 2147483646 w 143"/>
              <a:gd name="T23" fmla="*/ 2147483646 h 37"/>
              <a:gd name="T24" fmla="*/ 2147483646 w 143"/>
              <a:gd name="T25" fmla="*/ 2147483646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3" h="37">
                <a:moveTo>
                  <a:pt x="68" y="25"/>
                </a:moveTo>
                <a:cubicBezTo>
                  <a:pt x="39" y="14"/>
                  <a:pt x="27" y="9"/>
                  <a:pt x="27" y="9"/>
                </a:cubicBezTo>
                <a:cubicBezTo>
                  <a:pt x="26" y="9"/>
                  <a:pt x="19" y="6"/>
                  <a:pt x="0" y="0"/>
                </a:cubicBezTo>
                <a:cubicBezTo>
                  <a:pt x="0" y="2"/>
                  <a:pt x="0" y="2"/>
                  <a:pt x="0" y="2"/>
                </a:cubicBezTo>
                <a:cubicBezTo>
                  <a:pt x="18" y="7"/>
                  <a:pt x="26" y="11"/>
                  <a:pt x="26" y="11"/>
                </a:cubicBezTo>
                <a:cubicBezTo>
                  <a:pt x="26" y="11"/>
                  <a:pt x="39" y="15"/>
                  <a:pt x="67" y="27"/>
                </a:cubicBezTo>
                <a:cubicBezTo>
                  <a:pt x="76" y="30"/>
                  <a:pt x="84" y="33"/>
                  <a:pt x="92" y="34"/>
                </a:cubicBezTo>
                <a:cubicBezTo>
                  <a:pt x="93" y="33"/>
                  <a:pt x="93" y="33"/>
                  <a:pt x="93" y="33"/>
                </a:cubicBezTo>
                <a:cubicBezTo>
                  <a:pt x="93" y="34"/>
                  <a:pt x="93" y="34"/>
                  <a:pt x="93" y="34"/>
                </a:cubicBezTo>
                <a:cubicBezTo>
                  <a:pt x="102" y="35"/>
                  <a:pt x="111" y="35"/>
                  <a:pt x="119" y="34"/>
                </a:cubicBezTo>
                <a:cubicBezTo>
                  <a:pt x="127" y="33"/>
                  <a:pt x="135" y="31"/>
                  <a:pt x="143" y="28"/>
                </a:cubicBezTo>
                <a:cubicBezTo>
                  <a:pt x="140" y="27"/>
                  <a:pt x="140" y="27"/>
                  <a:pt x="140" y="27"/>
                </a:cubicBezTo>
                <a:cubicBezTo>
                  <a:pt x="116" y="37"/>
                  <a:pt x="94" y="36"/>
                  <a:pt x="68" y="25"/>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78" name="MH_Other_268"/>
          <p:cNvSpPr>
            <a:spLocks/>
          </p:cNvSpPr>
          <p:nvPr>
            <p:custDataLst>
              <p:tags r:id="rId268"/>
            </p:custDataLst>
          </p:nvPr>
        </p:nvSpPr>
        <p:spPr bwMode="auto">
          <a:xfrm>
            <a:off x="5497513" y="3367560"/>
            <a:ext cx="0" cy="1587"/>
          </a:xfrm>
          <a:custGeom>
            <a:avLst/>
            <a:gdLst>
              <a:gd name="T0" fmla="*/ 0 w 1"/>
              <a:gd name="T1" fmla="*/ 1790702559 h 1"/>
              <a:gd name="T2" fmla="*/ 711 w 1"/>
              <a:gd name="T3" fmla="*/ 1790702559 h 1"/>
              <a:gd name="T4" fmla="*/ 711 w 1"/>
              <a:gd name="T5" fmla="*/ 0 h 1"/>
              <a:gd name="T6" fmla="*/ 0 w 1"/>
              <a:gd name="T7" fmla="*/ 1790702559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0" y="1"/>
                  <a:pt x="1" y="1"/>
                  <a:pt x="1" y="1"/>
                </a:cubicBezTo>
                <a:cubicBezTo>
                  <a:pt x="1" y="0"/>
                  <a:pt x="1" y="0"/>
                  <a:pt x="1" y="0"/>
                </a:cubicBezTo>
                <a:lnTo>
                  <a:pt x="0"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79" name="MH_Other_269"/>
          <p:cNvSpPr>
            <a:spLocks/>
          </p:cNvSpPr>
          <p:nvPr>
            <p:custDataLst>
              <p:tags r:id="rId269"/>
            </p:custDataLst>
          </p:nvPr>
        </p:nvSpPr>
        <p:spPr bwMode="auto">
          <a:xfrm>
            <a:off x="5414964" y="3319935"/>
            <a:ext cx="166687" cy="46037"/>
          </a:xfrm>
          <a:custGeom>
            <a:avLst/>
            <a:gdLst>
              <a:gd name="T0" fmla="*/ 2147483646 w 199"/>
              <a:gd name="T1" fmla="*/ 2147483646 h 55"/>
              <a:gd name="T2" fmla="*/ 2147483646 w 199"/>
              <a:gd name="T3" fmla="*/ 2147483646 h 55"/>
              <a:gd name="T4" fmla="*/ 2147483646 w 199"/>
              <a:gd name="T5" fmla="*/ 2147483646 h 55"/>
              <a:gd name="T6" fmla="*/ 2147483646 w 199"/>
              <a:gd name="T7" fmla="*/ 588529475 h 55"/>
              <a:gd name="T8" fmla="*/ 2147483646 w 199"/>
              <a:gd name="T9" fmla="*/ 588529475 h 55"/>
              <a:gd name="T10" fmla="*/ 2147483646 w 199"/>
              <a:gd name="T11" fmla="*/ 0 h 55"/>
              <a:gd name="T12" fmla="*/ 0 w 199"/>
              <a:gd name="T13" fmla="*/ 588529475 h 55"/>
              <a:gd name="T14" fmla="*/ 0 w 199"/>
              <a:gd name="T15" fmla="*/ 588529475 h 55"/>
              <a:gd name="T16" fmla="*/ 590056065 w 199"/>
              <a:gd name="T17" fmla="*/ 1177758712 h 55"/>
              <a:gd name="T18" fmla="*/ 2147483646 w 199"/>
              <a:gd name="T19" fmla="*/ 2147483646 h 55"/>
              <a:gd name="T20" fmla="*/ 2147483646 w 199"/>
              <a:gd name="T21" fmla="*/ 2147483646 h 55"/>
              <a:gd name="T22" fmla="*/ 2147483646 w 199"/>
              <a:gd name="T23" fmla="*/ 2147483646 h 55"/>
              <a:gd name="T24" fmla="*/ 2147483646 w 199"/>
              <a:gd name="T25" fmla="*/ 2147483646 h 55"/>
              <a:gd name="T26" fmla="*/ 2147483646 w 199"/>
              <a:gd name="T27" fmla="*/ 2147483646 h 55"/>
              <a:gd name="T28" fmla="*/ 2147483646 w 199"/>
              <a:gd name="T29" fmla="*/ 2147483646 h 55"/>
              <a:gd name="T30" fmla="*/ 2147483646 w 199"/>
              <a:gd name="T31" fmla="*/ 2147483646 h 55"/>
              <a:gd name="T32" fmla="*/ 2147483646 w 199"/>
              <a:gd name="T33" fmla="*/ 2147483646 h 55"/>
              <a:gd name="T34" fmla="*/ 2147483646 w 199"/>
              <a:gd name="T35" fmla="*/ 2147483646 h 55"/>
              <a:gd name="T36" fmla="*/ 2147483646 w 199"/>
              <a:gd name="T37" fmla="*/ 2147483646 h 55"/>
              <a:gd name="T38" fmla="*/ 2147483646 w 199"/>
              <a:gd name="T39" fmla="*/ 2147483646 h 55"/>
              <a:gd name="T40" fmla="*/ 2147483646 w 199"/>
              <a:gd name="T41" fmla="*/ 2147483646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9" h="55">
                <a:moveTo>
                  <a:pt x="123" y="41"/>
                </a:moveTo>
                <a:cubicBezTo>
                  <a:pt x="95" y="28"/>
                  <a:pt x="83" y="23"/>
                  <a:pt x="83" y="22"/>
                </a:cubicBezTo>
                <a:cubicBezTo>
                  <a:pt x="82" y="22"/>
                  <a:pt x="71" y="16"/>
                  <a:pt x="40" y="6"/>
                </a:cubicBezTo>
                <a:cubicBezTo>
                  <a:pt x="31" y="3"/>
                  <a:pt x="22" y="1"/>
                  <a:pt x="14" y="1"/>
                </a:cubicBezTo>
                <a:cubicBezTo>
                  <a:pt x="13" y="1"/>
                  <a:pt x="13" y="1"/>
                  <a:pt x="13" y="1"/>
                </a:cubicBezTo>
                <a:cubicBezTo>
                  <a:pt x="13" y="0"/>
                  <a:pt x="13" y="0"/>
                  <a:pt x="13" y="0"/>
                </a:cubicBezTo>
                <a:cubicBezTo>
                  <a:pt x="8" y="0"/>
                  <a:pt x="4" y="0"/>
                  <a:pt x="0" y="1"/>
                </a:cubicBezTo>
                <a:cubicBezTo>
                  <a:pt x="0" y="1"/>
                  <a:pt x="0" y="1"/>
                  <a:pt x="0" y="1"/>
                </a:cubicBezTo>
                <a:cubicBezTo>
                  <a:pt x="1" y="2"/>
                  <a:pt x="1" y="2"/>
                  <a:pt x="1" y="2"/>
                </a:cubicBezTo>
                <a:cubicBezTo>
                  <a:pt x="13" y="1"/>
                  <a:pt x="26" y="2"/>
                  <a:pt x="40" y="7"/>
                </a:cubicBezTo>
                <a:cubicBezTo>
                  <a:pt x="70" y="17"/>
                  <a:pt x="82" y="24"/>
                  <a:pt x="82" y="24"/>
                </a:cubicBezTo>
                <a:cubicBezTo>
                  <a:pt x="82" y="24"/>
                  <a:pt x="95" y="29"/>
                  <a:pt x="122" y="42"/>
                </a:cubicBezTo>
                <a:cubicBezTo>
                  <a:pt x="131" y="46"/>
                  <a:pt x="139" y="49"/>
                  <a:pt x="147" y="51"/>
                </a:cubicBezTo>
                <a:cubicBezTo>
                  <a:pt x="149" y="50"/>
                  <a:pt x="149" y="50"/>
                  <a:pt x="149" y="50"/>
                </a:cubicBezTo>
                <a:cubicBezTo>
                  <a:pt x="150" y="51"/>
                  <a:pt x="150" y="51"/>
                  <a:pt x="150" y="51"/>
                </a:cubicBezTo>
                <a:cubicBezTo>
                  <a:pt x="150" y="52"/>
                  <a:pt x="150" y="52"/>
                  <a:pt x="150" y="52"/>
                </a:cubicBezTo>
                <a:cubicBezTo>
                  <a:pt x="158" y="53"/>
                  <a:pt x="166" y="54"/>
                  <a:pt x="173" y="53"/>
                </a:cubicBezTo>
                <a:cubicBezTo>
                  <a:pt x="181" y="52"/>
                  <a:pt x="191" y="50"/>
                  <a:pt x="199" y="47"/>
                </a:cubicBezTo>
                <a:cubicBezTo>
                  <a:pt x="197" y="47"/>
                  <a:pt x="197" y="47"/>
                  <a:pt x="197" y="47"/>
                </a:cubicBezTo>
                <a:cubicBezTo>
                  <a:pt x="197" y="47"/>
                  <a:pt x="197" y="47"/>
                  <a:pt x="196" y="47"/>
                </a:cubicBezTo>
                <a:cubicBezTo>
                  <a:pt x="171" y="55"/>
                  <a:pt x="149" y="53"/>
                  <a:pt x="123" y="4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80" name="MH_Other_270"/>
          <p:cNvSpPr>
            <a:spLocks/>
          </p:cNvSpPr>
          <p:nvPr>
            <p:custDataLst>
              <p:tags r:id="rId270"/>
            </p:custDataLst>
          </p:nvPr>
        </p:nvSpPr>
        <p:spPr bwMode="auto">
          <a:xfrm>
            <a:off x="5538789" y="3361210"/>
            <a:ext cx="1587" cy="1587"/>
          </a:xfrm>
          <a:custGeom>
            <a:avLst/>
            <a:gdLst>
              <a:gd name="T0" fmla="*/ 73089965 w 7"/>
              <a:gd name="T1" fmla="*/ 0 h 5"/>
              <a:gd name="T2" fmla="*/ 0 w 7"/>
              <a:gd name="T3" fmla="*/ 107492588 h 5"/>
              <a:gd name="T4" fmla="*/ 127933058 w 7"/>
              <a:gd name="T5" fmla="*/ 179120564 h 5"/>
              <a:gd name="T6" fmla="*/ 127933058 w 7"/>
              <a:gd name="T7" fmla="*/ 107492588 h 5"/>
              <a:gd name="T8" fmla="*/ 73089965 w 7"/>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5">
                <a:moveTo>
                  <a:pt x="4" y="0"/>
                </a:moveTo>
                <a:lnTo>
                  <a:pt x="0" y="3"/>
                </a:lnTo>
                <a:lnTo>
                  <a:pt x="7" y="5"/>
                </a:lnTo>
                <a:lnTo>
                  <a:pt x="7" y="3"/>
                </a:lnTo>
                <a:lnTo>
                  <a:pt x="4"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81" name="MH_Other_271"/>
          <p:cNvSpPr>
            <a:spLocks/>
          </p:cNvSpPr>
          <p:nvPr>
            <p:custDataLst>
              <p:tags r:id="rId271"/>
            </p:custDataLst>
          </p:nvPr>
        </p:nvSpPr>
        <p:spPr bwMode="auto">
          <a:xfrm>
            <a:off x="5424489" y="3305646"/>
            <a:ext cx="198437" cy="58738"/>
          </a:xfrm>
          <a:custGeom>
            <a:avLst/>
            <a:gdLst>
              <a:gd name="T0" fmla="*/ 2147483646 w 236"/>
              <a:gd name="T1" fmla="*/ 2147483646 h 70"/>
              <a:gd name="T2" fmla="*/ 2147483646 w 236"/>
              <a:gd name="T3" fmla="*/ 2147483646 h 70"/>
              <a:gd name="T4" fmla="*/ 2147483646 w 236"/>
              <a:gd name="T5" fmla="*/ 2147483646 h 70"/>
              <a:gd name="T6" fmla="*/ 2147483646 w 236"/>
              <a:gd name="T7" fmla="*/ 2147483646 h 70"/>
              <a:gd name="T8" fmla="*/ 2147483646 w 236"/>
              <a:gd name="T9" fmla="*/ 2147483646 h 70"/>
              <a:gd name="T10" fmla="*/ 0 w 236"/>
              <a:gd name="T11" fmla="*/ 2147483646 h 70"/>
              <a:gd name="T12" fmla="*/ 595296706 w 236"/>
              <a:gd name="T13" fmla="*/ 2147483646 h 70"/>
              <a:gd name="T14" fmla="*/ 1190593412 w 236"/>
              <a:gd name="T15" fmla="*/ 2147483646 h 70"/>
              <a:gd name="T16" fmla="*/ 2147483646 w 236"/>
              <a:gd name="T17" fmla="*/ 2147483646 h 70"/>
              <a:gd name="T18" fmla="*/ 2147483646 w 236"/>
              <a:gd name="T19" fmla="*/ 2147483646 h 70"/>
              <a:gd name="T20" fmla="*/ 2147483646 w 236"/>
              <a:gd name="T21" fmla="*/ 2147483646 h 70"/>
              <a:gd name="T22" fmla="*/ 2147483646 w 236"/>
              <a:gd name="T23" fmla="*/ 2147483646 h 70"/>
              <a:gd name="T24" fmla="*/ 2147483646 w 236"/>
              <a:gd name="T25" fmla="*/ 2147483646 h 70"/>
              <a:gd name="T26" fmla="*/ 2147483646 w 236"/>
              <a:gd name="T27" fmla="*/ 2147483646 h 70"/>
              <a:gd name="T28" fmla="*/ 2147483646 w 236"/>
              <a:gd name="T29" fmla="*/ 2147483646 h 70"/>
              <a:gd name="T30" fmla="*/ 2147483646 w 236"/>
              <a:gd name="T31" fmla="*/ 2147483646 h 7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6" h="70">
                <a:moveTo>
                  <a:pt x="236" y="63"/>
                </a:moveTo>
                <a:cubicBezTo>
                  <a:pt x="235" y="62"/>
                  <a:pt x="235" y="62"/>
                  <a:pt x="235" y="62"/>
                </a:cubicBezTo>
                <a:cubicBezTo>
                  <a:pt x="209" y="70"/>
                  <a:pt x="187" y="67"/>
                  <a:pt x="161" y="52"/>
                </a:cubicBezTo>
                <a:cubicBezTo>
                  <a:pt x="134" y="37"/>
                  <a:pt x="122" y="31"/>
                  <a:pt x="122" y="31"/>
                </a:cubicBezTo>
                <a:cubicBezTo>
                  <a:pt x="122" y="31"/>
                  <a:pt x="111" y="24"/>
                  <a:pt x="81" y="12"/>
                </a:cubicBezTo>
                <a:cubicBezTo>
                  <a:pt x="53" y="0"/>
                  <a:pt x="25" y="2"/>
                  <a:pt x="0" y="17"/>
                </a:cubicBezTo>
                <a:cubicBezTo>
                  <a:pt x="1" y="17"/>
                  <a:pt x="1" y="17"/>
                  <a:pt x="1" y="17"/>
                </a:cubicBezTo>
                <a:cubicBezTo>
                  <a:pt x="1" y="18"/>
                  <a:pt x="1" y="18"/>
                  <a:pt x="2" y="18"/>
                </a:cubicBezTo>
                <a:cubicBezTo>
                  <a:pt x="27" y="3"/>
                  <a:pt x="53" y="2"/>
                  <a:pt x="81" y="13"/>
                </a:cubicBezTo>
                <a:cubicBezTo>
                  <a:pt x="110" y="26"/>
                  <a:pt x="121" y="32"/>
                  <a:pt x="122" y="32"/>
                </a:cubicBezTo>
                <a:cubicBezTo>
                  <a:pt x="122" y="33"/>
                  <a:pt x="134" y="39"/>
                  <a:pt x="161" y="53"/>
                </a:cubicBezTo>
                <a:cubicBezTo>
                  <a:pt x="169" y="58"/>
                  <a:pt x="177" y="61"/>
                  <a:pt x="184" y="64"/>
                </a:cubicBezTo>
                <a:cubicBezTo>
                  <a:pt x="185" y="63"/>
                  <a:pt x="185" y="63"/>
                  <a:pt x="185" y="63"/>
                </a:cubicBezTo>
                <a:cubicBezTo>
                  <a:pt x="185" y="64"/>
                  <a:pt x="185" y="64"/>
                  <a:pt x="185" y="64"/>
                </a:cubicBezTo>
                <a:cubicBezTo>
                  <a:pt x="194" y="66"/>
                  <a:pt x="202" y="67"/>
                  <a:pt x="211" y="67"/>
                </a:cubicBezTo>
                <a:cubicBezTo>
                  <a:pt x="219" y="67"/>
                  <a:pt x="228" y="66"/>
                  <a:pt x="236" y="6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82" name="MH_Other_272"/>
          <p:cNvSpPr>
            <a:spLocks/>
          </p:cNvSpPr>
          <p:nvPr>
            <p:custDataLst>
              <p:tags r:id="rId272"/>
            </p:custDataLst>
          </p:nvPr>
        </p:nvSpPr>
        <p:spPr bwMode="auto">
          <a:xfrm>
            <a:off x="5426075" y="3319934"/>
            <a:ext cx="0" cy="0"/>
          </a:xfrm>
          <a:custGeom>
            <a:avLst/>
            <a:gdLst>
              <a:gd name="T0" fmla="*/ 711 w 1"/>
              <a:gd name="T1" fmla="*/ 711 h 1"/>
              <a:gd name="T2" fmla="*/ 0 w 1"/>
              <a:gd name="T3" fmla="*/ 0 h 1"/>
              <a:gd name="T4" fmla="*/ 0 w 1"/>
              <a:gd name="T5" fmla="*/ 711 h 1"/>
              <a:gd name="T6" fmla="*/ 711 w 1"/>
              <a:gd name="T7" fmla="*/ 711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1"/>
                </a:moveTo>
                <a:cubicBezTo>
                  <a:pt x="0" y="1"/>
                  <a:pt x="0" y="1"/>
                  <a:pt x="0" y="0"/>
                </a:cubicBezTo>
                <a:cubicBezTo>
                  <a:pt x="0" y="1"/>
                  <a:pt x="0" y="1"/>
                  <a:pt x="0" y="1"/>
                </a:cubicBezTo>
                <a:cubicBezTo>
                  <a:pt x="0" y="1"/>
                  <a:pt x="0" y="1"/>
                  <a:pt x="1"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83" name="MH_Other_273"/>
          <p:cNvSpPr>
            <a:spLocks/>
          </p:cNvSpPr>
          <p:nvPr>
            <p:custDataLst>
              <p:tags r:id="rId273"/>
            </p:custDataLst>
          </p:nvPr>
        </p:nvSpPr>
        <p:spPr bwMode="auto">
          <a:xfrm>
            <a:off x="5580063" y="3358035"/>
            <a:ext cx="0" cy="1587"/>
          </a:xfrm>
          <a:custGeom>
            <a:avLst/>
            <a:gdLst>
              <a:gd name="T0" fmla="*/ 0 w 1"/>
              <a:gd name="T1" fmla="*/ 1790702559 h 1"/>
              <a:gd name="T2" fmla="*/ 711 w 1"/>
              <a:gd name="T3" fmla="*/ 1790702559 h 1"/>
              <a:gd name="T4" fmla="*/ 711 w 1"/>
              <a:gd name="T5" fmla="*/ 0 h 1"/>
              <a:gd name="T6" fmla="*/ 0 w 1"/>
              <a:gd name="T7" fmla="*/ 1790702559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1" y="1"/>
                  <a:pt x="1" y="1"/>
                  <a:pt x="1" y="1"/>
                </a:cubicBezTo>
                <a:cubicBezTo>
                  <a:pt x="1" y="0"/>
                  <a:pt x="1" y="0"/>
                  <a:pt x="1" y="0"/>
                </a:cubicBezTo>
                <a:lnTo>
                  <a:pt x="0"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84" name="MH_Other_274"/>
          <p:cNvSpPr>
            <a:spLocks/>
          </p:cNvSpPr>
          <p:nvPr>
            <p:custDataLst>
              <p:tags r:id="rId274"/>
            </p:custDataLst>
          </p:nvPr>
        </p:nvSpPr>
        <p:spPr bwMode="auto">
          <a:xfrm>
            <a:off x="5678488" y="3294535"/>
            <a:ext cx="266700" cy="136525"/>
          </a:xfrm>
          <a:custGeom>
            <a:avLst/>
            <a:gdLst>
              <a:gd name="T0" fmla="*/ 2147483646 w 318"/>
              <a:gd name="T1" fmla="*/ 2147483646 h 162"/>
              <a:gd name="T2" fmla="*/ 2147483646 w 318"/>
              <a:gd name="T3" fmla="*/ 2147483646 h 162"/>
              <a:gd name="T4" fmla="*/ 2147483646 w 318"/>
              <a:gd name="T5" fmla="*/ 2147483646 h 162"/>
              <a:gd name="T6" fmla="*/ 2147483646 w 318"/>
              <a:gd name="T7" fmla="*/ 2147483646 h 162"/>
              <a:gd name="T8" fmla="*/ 2147483646 w 318"/>
              <a:gd name="T9" fmla="*/ 2147483646 h 162"/>
              <a:gd name="T10" fmla="*/ 2147483646 w 318"/>
              <a:gd name="T11" fmla="*/ 2147483646 h 162"/>
              <a:gd name="T12" fmla="*/ 2147483646 w 318"/>
              <a:gd name="T13" fmla="*/ 2147483646 h 162"/>
              <a:gd name="T14" fmla="*/ 2147483646 w 318"/>
              <a:gd name="T15" fmla="*/ 2147483646 h 162"/>
              <a:gd name="T16" fmla="*/ 2147483646 w 318"/>
              <a:gd name="T17" fmla="*/ 0 h 162"/>
              <a:gd name="T18" fmla="*/ 2147483646 w 318"/>
              <a:gd name="T19" fmla="*/ 598717746 h 162"/>
              <a:gd name="T20" fmla="*/ 2147483646 w 318"/>
              <a:gd name="T21" fmla="*/ 598717746 h 162"/>
              <a:gd name="T22" fmla="*/ 2147483646 w 318"/>
              <a:gd name="T23" fmla="*/ 2147483646 h 162"/>
              <a:gd name="T24" fmla="*/ 2147483646 w 318"/>
              <a:gd name="T25" fmla="*/ 2147483646 h 162"/>
              <a:gd name="T26" fmla="*/ 1182386774 w 318"/>
              <a:gd name="T27" fmla="*/ 2147483646 h 162"/>
              <a:gd name="T28" fmla="*/ 1182386774 w 318"/>
              <a:gd name="T29" fmla="*/ 2147483646 h 162"/>
              <a:gd name="T30" fmla="*/ 0 w 318"/>
              <a:gd name="T31" fmla="*/ 2147483646 h 162"/>
              <a:gd name="T32" fmla="*/ 0 w 318"/>
              <a:gd name="T33" fmla="*/ 2147483646 h 162"/>
              <a:gd name="T34" fmla="*/ 0 w 318"/>
              <a:gd name="T35" fmla="*/ 2147483646 h 162"/>
              <a:gd name="T36" fmla="*/ 0 w 318"/>
              <a:gd name="T37" fmla="*/ 2147483646 h 162"/>
              <a:gd name="T38" fmla="*/ 2147483646 w 318"/>
              <a:gd name="T39" fmla="*/ 2147483646 h 162"/>
              <a:gd name="T40" fmla="*/ 2147483646 w 318"/>
              <a:gd name="T41" fmla="*/ 2147483646 h 162"/>
              <a:gd name="T42" fmla="*/ 2147483646 w 318"/>
              <a:gd name="T43" fmla="*/ 2147483646 h 162"/>
              <a:gd name="T44" fmla="*/ 2147483646 w 318"/>
              <a:gd name="T45" fmla="*/ 2147483646 h 162"/>
              <a:gd name="T46" fmla="*/ 2147483646 w 318"/>
              <a:gd name="T47" fmla="*/ 2147483646 h 162"/>
              <a:gd name="T48" fmla="*/ 2147483646 w 318"/>
              <a:gd name="T49" fmla="*/ 2147483646 h 162"/>
              <a:gd name="T50" fmla="*/ 2147483646 w 318"/>
              <a:gd name="T51" fmla="*/ 2147483646 h 162"/>
              <a:gd name="T52" fmla="*/ 2147483646 w 318"/>
              <a:gd name="T53" fmla="*/ 2147483646 h 162"/>
              <a:gd name="T54" fmla="*/ 2147483646 w 318"/>
              <a:gd name="T55" fmla="*/ 2147483646 h 162"/>
              <a:gd name="T56" fmla="*/ 2147483646 w 318"/>
              <a:gd name="T57" fmla="*/ 2147483646 h 162"/>
              <a:gd name="T58" fmla="*/ 2147483646 w 318"/>
              <a:gd name="T59" fmla="*/ 2147483646 h 162"/>
              <a:gd name="T60" fmla="*/ 2147483646 w 318"/>
              <a:gd name="T61" fmla="*/ 2147483646 h 162"/>
              <a:gd name="T62" fmla="*/ 2147483646 w 318"/>
              <a:gd name="T63" fmla="*/ 2147483646 h 162"/>
              <a:gd name="T64" fmla="*/ 2147483646 w 318"/>
              <a:gd name="T65" fmla="*/ 2147483646 h 162"/>
              <a:gd name="T66" fmla="*/ 2147483646 w 318"/>
              <a:gd name="T67" fmla="*/ 2147483646 h 162"/>
              <a:gd name="T68" fmla="*/ 2147483646 w 318"/>
              <a:gd name="T69" fmla="*/ 2147483646 h 162"/>
              <a:gd name="T70" fmla="*/ 2147483646 w 318"/>
              <a:gd name="T71" fmla="*/ 2147483646 h 162"/>
              <a:gd name="T72" fmla="*/ 2147483646 w 318"/>
              <a:gd name="T73" fmla="*/ 2147483646 h 162"/>
              <a:gd name="T74" fmla="*/ 2147483646 w 318"/>
              <a:gd name="T75" fmla="*/ 2147483646 h 162"/>
              <a:gd name="T76" fmla="*/ 2147483646 w 318"/>
              <a:gd name="T77" fmla="*/ 2147483646 h 162"/>
              <a:gd name="T78" fmla="*/ 2147483646 w 318"/>
              <a:gd name="T79" fmla="*/ 2147483646 h 162"/>
              <a:gd name="T80" fmla="*/ 2147483646 w 318"/>
              <a:gd name="T81" fmla="*/ 2147483646 h 1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18" h="162">
                <a:moveTo>
                  <a:pt x="278" y="72"/>
                </a:moveTo>
                <a:cubicBezTo>
                  <a:pt x="264" y="61"/>
                  <a:pt x="248" y="54"/>
                  <a:pt x="229" y="52"/>
                </a:cubicBezTo>
                <a:cubicBezTo>
                  <a:pt x="229" y="53"/>
                  <a:pt x="229" y="53"/>
                  <a:pt x="229" y="53"/>
                </a:cubicBezTo>
                <a:cubicBezTo>
                  <a:pt x="215" y="42"/>
                  <a:pt x="196" y="36"/>
                  <a:pt x="176" y="35"/>
                </a:cubicBezTo>
                <a:cubicBezTo>
                  <a:pt x="161" y="25"/>
                  <a:pt x="144" y="21"/>
                  <a:pt x="125" y="21"/>
                </a:cubicBezTo>
                <a:cubicBezTo>
                  <a:pt x="109" y="13"/>
                  <a:pt x="91" y="9"/>
                  <a:pt x="72" y="11"/>
                </a:cubicBezTo>
                <a:cubicBezTo>
                  <a:pt x="56" y="3"/>
                  <a:pt x="38" y="1"/>
                  <a:pt x="19" y="4"/>
                </a:cubicBezTo>
                <a:cubicBezTo>
                  <a:pt x="19" y="4"/>
                  <a:pt x="19" y="4"/>
                  <a:pt x="19" y="4"/>
                </a:cubicBezTo>
                <a:cubicBezTo>
                  <a:pt x="15" y="3"/>
                  <a:pt x="11" y="1"/>
                  <a:pt x="8" y="0"/>
                </a:cubicBezTo>
                <a:cubicBezTo>
                  <a:pt x="7" y="1"/>
                  <a:pt x="7" y="1"/>
                  <a:pt x="7" y="1"/>
                </a:cubicBezTo>
                <a:cubicBezTo>
                  <a:pt x="7" y="1"/>
                  <a:pt x="7" y="1"/>
                  <a:pt x="7" y="1"/>
                </a:cubicBezTo>
                <a:cubicBezTo>
                  <a:pt x="5" y="24"/>
                  <a:pt x="5" y="24"/>
                  <a:pt x="5" y="24"/>
                </a:cubicBezTo>
                <a:cubicBezTo>
                  <a:pt x="5" y="26"/>
                  <a:pt x="5" y="26"/>
                  <a:pt x="5" y="26"/>
                </a:cubicBezTo>
                <a:cubicBezTo>
                  <a:pt x="2" y="60"/>
                  <a:pt x="2" y="60"/>
                  <a:pt x="2" y="60"/>
                </a:cubicBezTo>
                <a:cubicBezTo>
                  <a:pt x="2" y="61"/>
                  <a:pt x="2" y="61"/>
                  <a:pt x="2" y="61"/>
                </a:cubicBezTo>
                <a:cubicBezTo>
                  <a:pt x="0" y="81"/>
                  <a:pt x="0" y="81"/>
                  <a:pt x="0" y="81"/>
                </a:cubicBezTo>
                <a:cubicBezTo>
                  <a:pt x="0" y="81"/>
                  <a:pt x="0" y="81"/>
                  <a:pt x="0" y="81"/>
                </a:cubicBezTo>
                <a:cubicBezTo>
                  <a:pt x="0" y="82"/>
                  <a:pt x="0" y="82"/>
                  <a:pt x="0" y="82"/>
                </a:cubicBezTo>
                <a:cubicBezTo>
                  <a:pt x="0" y="82"/>
                  <a:pt x="0" y="82"/>
                  <a:pt x="0" y="82"/>
                </a:cubicBezTo>
                <a:cubicBezTo>
                  <a:pt x="2" y="83"/>
                  <a:pt x="4" y="83"/>
                  <a:pt x="6" y="83"/>
                </a:cubicBezTo>
                <a:cubicBezTo>
                  <a:pt x="14" y="84"/>
                  <a:pt x="23" y="83"/>
                  <a:pt x="32" y="82"/>
                </a:cubicBezTo>
                <a:cubicBezTo>
                  <a:pt x="40" y="86"/>
                  <a:pt x="47" y="88"/>
                  <a:pt x="55" y="89"/>
                </a:cubicBezTo>
                <a:cubicBezTo>
                  <a:pt x="63" y="91"/>
                  <a:pt x="72" y="91"/>
                  <a:pt x="81" y="90"/>
                </a:cubicBezTo>
                <a:cubicBezTo>
                  <a:pt x="88" y="94"/>
                  <a:pt x="96" y="97"/>
                  <a:pt x="104" y="99"/>
                </a:cubicBezTo>
                <a:cubicBezTo>
                  <a:pt x="112" y="101"/>
                  <a:pt x="120" y="101"/>
                  <a:pt x="129" y="101"/>
                </a:cubicBezTo>
                <a:cubicBezTo>
                  <a:pt x="136" y="106"/>
                  <a:pt x="143" y="109"/>
                  <a:pt x="150" y="111"/>
                </a:cubicBezTo>
                <a:cubicBezTo>
                  <a:pt x="158" y="113"/>
                  <a:pt x="167" y="114"/>
                  <a:pt x="176" y="115"/>
                </a:cubicBezTo>
                <a:cubicBezTo>
                  <a:pt x="183" y="120"/>
                  <a:pt x="190" y="124"/>
                  <a:pt x="197" y="126"/>
                </a:cubicBezTo>
                <a:cubicBezTo>
                  <a:pt x="205" y="129"/>
                  <a:pt x="214" y="131"/>
                  <a:pt x="223" y="132"/>
                </a:cubicBezTo>
                <a:cubicBezTo>
                  <a:pt x="229" y="137"/>
                  <a:pt x="236" y="142"/>
                  <a:pt x="244" y="145"/>
                </a:cubicBezTo>
                <a:cubicBezTo>
                  <a:pt x="251" y="148"/>
                  <a:pt x="259" y="150"/>
                  <a:pt x="267" y="151"/>
                </a:cubicBezTo>
                <a:cubicBezTo>
                  <a:pt x="272" y="156"/>
                  <a:pt x="276" y="159"/>
                  <a:pt x="281" y="162"/>
                </a:cubicBezTo>
                <a:cubicBezTo>
                  <a:pt x="282" y="161"/>
                  <a:pt x="282" y="161"/>
                  <a:pt x="282" y="161"/>
                </a:cubicBezTo>
                <a:cubicBezTo>
                  <a:pt x="290" y="143"/>
                  <a:pt x="290" y="143"/>
                  <a:pt x="290" y="143"/>
                </a:cubicBezTo>
                <a:cubicBezTo>
                  <a:pt x="291" y="142"/>
                  <a:pt x="291" y="142"/>
                  <a:pt x="291" y="142"/>
                </a:cubicBezTo>
                <a:cubicBezTo>
                  <a:pt x="306" y="112"/>
                  <a:pt x="306" y="112"/>
                  <a:pt x="306" y="112"/>
                </a:cubicBezTo>
                <a:cubicBezTo>
                  <a:pt x="307" y="110"/>
                  <a:pt x="307" y="110"/>
                  <a:pt x="307" y="110"/>
                </a:cubicBezTo>
                <a:cubicBezTo>
                  <a:pt x="317" y="89"/>
                  <a:pt x="317" y="89"/>
                  <a:pt x="317" y="89"/>
                </a:cubicBezTo>
                <a:cubicBezTo>
                  <a:pt x="318" y="89"/>
                  <a:pt x="318" y="89"/>
                  <a:pt x="318" y="89"/>
                </a:cubicBezTo>
                <a:cubicBezTo>
                  <a:pt x="318" y="88"/>
                  <a:pt x="318" y="88"/>
                  <a:pt x="318" y="88"/>
                </a:cubicBezTo>
                <a:cubicBezTo>
                  <a:pt x="306" y="80"/>
                  <a:pt x="293" y="74"/>
                  <a:pt x="278" y="72"/>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85" name="MH_Other_275"/>
          <p:cNvSpPr>
            <a:spLocks/>
          </p:cNvSpPr>
          <p:nvPr>
            <p:custDataLst>
              <p:tags r:id="rId275"/>
            </p:custDataLst>
          </p:nvPr>
        </p:nvSpPr>
        <p:spPr bwMode="auto">
          <a:xfrm>
            <a:off x="5738813" y="3302471"/>
            <a:ext cx="165100" cy="120650"/>
          </a:xfrm>
          <a:custGeom>
            <a:avLst/>
            <a:gdLst>
              <a:gd name="T0" fmla="*/ 2147483646 w 195"/>
              <a:gd name="T1" fmla="*/ 2147483646 h 142"/>
              <a:gd name="T2" fmla="*/ 2147483646 w 195"/>
              <a:gd name="T3" fmla="*/ 2147483646 h 142"/>
              <a:gd name="T4" fmla="*/ 2147483646 w 195"/>
              <a:gd name="T5" fmla="*/ 2147483646 h 142"/>
              <a:gd name="T6" fmla="*/ 2147483646 w 195"/>
              <a:gd name="T7" fmla="*/ 2147483646 h 142"/>
              <a:gd name="T8" fmla="*/ 2147483646 w 195"/>
              <a:gd name="T9" fmla="*/ 2147483646 h 142"/>
              <a:gd name="T10" fmla="*/ 2147483646 w 195"/>
              <a:gd name="T11" fmla="*/ 2147483646 h 142"/>
              <a:gd name="T12" fmla="*/ 2147483646 w 195"/>
              <a:gd name="T13" fmla="*/ 2147483646 h 142"/>
              <a:gd name="T14" fmla="*/ 2147483646 w 195"/>
              <a:gd name="T15" fmla="*/ 2147483646 h 142"/>
              <a:gd name="T16" fmla="*/ 2147483646 w 195"/>
              <a:gd name="T17" fmla="*/ 2147483646 h 142"/>
              <a:gd name="T18" fmla="*/ 2147483646 w 195"/>
              <a:gd name="T19" fmla="*/ 2147483646 h 142"/>
              <a:gd name="T20" fmla="*/ 2147483646 w 195"/>
              <a:gd name="T21" fmla="*/ 2147483646 h 142"/>
              <a:gd name="T22" fmla="*/ 2147483646 w 195"/>
              <a:gd name="T23" fmla="*/ 2147483646 h 142"/>
              <a:gd name="T24" fmla="*/ 2147483646 w 195"/>
              <a:gd name="T25" fmla="*/ 2147483646 h 142"/>
              <a:gd name="T26" fmla="*/ 0 w 195"/>
              <a:gd name="T27" fmla="*/ 1214238593 h 142"/>
              <a:gd name="T28" fmla="*/ 603582740 w 195"/>
              <a:gd name="T29" fmla="*/ 1822079240 h 142"/>
              <a:gd name="T30" fmla="*/ 2147483646 w 195"/>
              <a:gd name="T31" fmla="*/ 2147483646 h 1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5" h="142">
                <a:moveTo>
                  <a:pt x="76" y="32"/>
                </a:moveTo>
                <a:cubicBezTo>
                  <a:pt x="97" y="56"/>
                  <a:pt x="105" y="67"/>
                  <a:pt x="105" y="67"/>
                </a:cubicBezTo>
                <a:cubicBezTo>
                  <a:pt x="105" y="67"/>
                  <a:pt x="113" y="77"/>
                  <a:pt x="132" y="102"/>
                </a:cubicBezTo>
                <a:cubicBezTo>
                  <a:pt x="143" y="118"/>
                  <a:pt x="156" y="129"/>
                  <a:pt x="172" y="136"/>
                </a:cubicBezTo>
                <a:cubicBezTo>
                  <a:pt x="179" y="139"/>
                  <a:pt x="187" y="141"/>
                  <a:pt x="195" y="142"/>
                </a:cubicBezTo>
                <a:cubicBezTo>
                  <a:pt x="193" y="141"/>
                  <a:pt x="193" y="141"/>
                  <a:pt x="193" y="141"/>
                </a:cubicBezTo>
                <a:cubicBezTo>
                  <a:pt x="168" y="137"/>
                  <a:pt x="149" y="124"/>
                  <a:pt x="133" y="101"/>
                </a:cubicBezTo>
                <a:cubicBezTo>
                  <a:pt x="114" y="77"/>
                  <a:pt x="106" y="66"/>
                  <a:pt x="106" y="66"/>
                </a:cubicBezTo>
                <a:cubicBezTo>
                  <a:pt x="106" y="66"/>
                  <a:pt x="98" y="55"/>
                  <a:pt x="77" y="31"/>
                </a:cubicBezTo>
                <a:cubicBezTo>
                  <a:pt x="70" y="24"/>
                  <a:pt x="63" y="18"/>
                  <a:pt x="55" y="14"/>
                </a:cubicBezTo>
                <a:cubicBezTo>
                  <a:pt x="53" y="14"/>
                  <a:pt x="53" y="14"/>
                  <a:pt x="53" y="14"/>
                </a:cubicBezTo>
                <a:cubicBezTo>
                  <a:pt x="53" y="12"/>
                  <a:pt x="53" y="12"/>
                  <a:pt x="53" y="12"/>
                </a:cubicBezTo>
                <a:cubicBezTo>
                  <a:pt x="53" y="12"/>
                  <a:pt x="53" y="12"/>
                  <a:pt x="53" y="12"/>
                </a:cubicBezTo>
                <a:cubicBezTo>
                  <a:pt x="37" y="4"/>
                  <a:pt x="19" y="0"/>
                  <a:pt x="0" y="2"/>
                </a:cubicBezTo>
                <a:cubicBezTo>
                  <a:pt x="1" y="3"/>
                  <a:pt x="1" y="3"/>
                  <a:pt x="1" y="3"/>
                </a:cubicBezTo>
                <a:cubicBezTo>
                  <a:pt x="30" y="0"/>
                  <a:pt x="55" y="10"/>
                  <a:pt x="76" y="3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86" name="MH_Other_276"/>
          <p:cNvSpPr>
            <a:spLocks/>
          </p:cNvSpPr>
          <p:nvPr>
            <p:custDataLst>
              <p:tags r:id="rId276"/>
            </p:custDataLst>
          </p:nvPr>
        </p:nvSpPr>
        <p:spPr bwMode="auto">
          <a:xfrm>
            <a:off x="5783263" y="3313585"/>
            <a:ext cx="131762" cy="117475"/>
          </a:xfrm>
          <a:custGeom>
            <a:avLst/>
            <a:gdLst>
              <a:gd name="T0" fmla="*/ 2147483646 w 157"/>
              <a:gd name="T1" fmla="*/ 2147483646 h 141"/>
              <a:gd name="T2" fmla="*/ 2147483646 w 157"/>
              <a:gd name="T3" fmla="*/ 2147483646 h 141"/>
              <a:gd name="T4" fmla="*/ 2147483646 w 157"/>
              <a:gd name="T5" fmla="*/ 2147483646 h 141"/>
              <a:gd name="T6" fmla="*/ 2147483646 w 157"/>
              <a:gd name="T7" fmla="*/ 2147483646 h 141"/>
              <a:gd name="T8" fmla="*/ 2147483646 w 157"/>
              <a:gd name="T9" fmla="*/ 2147483646 h 141"/>
              <a:gd name="T10" fmla="*/ 2147483646 w 157"/>
              <a:gd name="T11" fmla="*/ 2147483646 h 141"/>
              <a:gd name="T12" fmla="*/ 2147483646 w 157"/>
              <a:gd name="T13" fmla="*/ 2147483646 h 141"/>
              <a:gd name="T14" fmla="*/ 2147483646 w 157"/>
              <a:gd name="T15" fmla="*/ 2147483646 h 141"/>
              <a:gd name="T16" fmla="*/ 0 w 157"/>
              <a:gd name="T17" fmla="*/ 0 h 141"/>
              <a:gd name="T18" fmla="*/ 1183287382 w 157"/>
              <a:gd name="T19" fmla="*/ 1168947068 h 141"/>
              <a:gd name="T20" fmla="*/ 2147483646 w 157"/>
              <a:gd name="T21" fmla="*/ 2147483646 h 141"/>
              <a:gd name="T22" fmla="*/ 2147483646 w 157"/>
              <a:gd name="T23" fmla="*/ 2147483646 h 141"/>
              <a:gd name="T24" fmla="*/ 2147483646 w 157"/>
              <a:gd name="T25" fmla="*/ 2147483646 h 141"/>
              <a:gd name="T26" fmla="*/ 2147483646 w 157"/>
              <a:gd name="T27" fmla="*/ 2147483646 h 141"/>
              <a:gd name="T28" fmla="*/ 2147483646 w 157"/>
              <a:gd name="T29" fmla="*/ 2147483646 h 141"/>
              <a:gd name="T30" fmla="*/ 2147483646 w 157"/>
              <a:gd name="T31" fmla="*/ 2147483646 h 141"/>
              <a:gd name="T32" fmla="*/ 2147483646 w 157"/>
              <a:gd name="T33" fmla="*/ 2147483646 h 141"/>
              <a:gd name="T34" fmla="*/ 2147483646 w 157"/>
              <a:gd name="T35" fmla="*/ 2147483646 h 1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57" h="141">
                <a:moveTo>
                  <a:pt x="156" y="141"/>
                </a:moveTo>
                <a:cubicBezTo>
                  <a:pt x="157" y="140"/>
                  <a:pt x="157" y="140"/>
                  <a:pt x="157" y="140"/>
                </a:cubicBezTo>
                <a:cubicBezTo>
                  <a:pt x="144" y="133"/>
                  <a:pt x="134" y="122"/>
                  <a:pt x="125" y="107"/>
                </a:cubicBezTo>
                <a:cubicBezTo>
                  <a:pt x="108" y="82"/>
                  <a:pt x="100" y="71"/>
                  <a:pt x="100" y="70"/>
                </a:cubicBezTo>
                <a:cubicBezTo>
                  <a:pt x="100" y="70"/>
                  <a:pt x="93" y="59"/>
                  <a:pt x="73" y="34"/>
                </a:cubicBezTo>
                <a:cubicBezTo>
                  <a:pt x="67" y="27"/>
                  <a:pt x="60" y="21"/>
                  <a:pt x="53" y="16"/>
                </a:cubicBezTo>
                <a:cubicBezTo>
                  <a:pt x="53" y="16"/>
                  <a:pt x="53" y="16"/>
                  <a:pt x="52" y="16"/>
                </a:cubicBezTo>
                <a:cubicBezTo>
                  <a:pt x="52" y="15"/>
                  <a:pt x="52" y="15"/>
                  <a:pt x="52" y="15"/>
                </a:cubicBezTo>
                <a:cubicBezTo>
                  <a:pt x="37" y="4"/>
                  <a:pt x="19" y="0"/>
                  <a:pt x="0" y="0"/>
                </a:cubicBezTo>
                <a:cubicBezTo>
                  <a:pt x="2" y="2"/>
                  <a:pt x="2" y="2"/>
                  <a:pt x="2" y="2"/>
                </a:cubicBezTo>
                <a:cubicBezTo>
                  <a:pt x="30" y="1"/>
                  <a:pt x="53" y="12"/>
                  <a:pt x="72" y="35"/>
                </a:cubicBezTo>
                <a:cubicBezTo>
                  <a:pt x="92" y="60"/>
                  <a:pt x="99" y="71"/>
                  <a:pt x="99" y="71"/>
                </a:cubicBezTo>
                <a:cubicBezTo>
                  <a:pt x="99" y="71"/>
                  <a:pt x="107" y="82"/>
                  <a:pt x="124" y="108"/>
                </a:cubicBezTo>
                <a:cubicBezTo>
                  <a:pt x="129" y="116"/>
                  <a:pt x="135" y="123"/>
                  <a:pt x="140" y="129"/>
                </a:cubicBezTo>
                <a:cubicBezTo>
                  <a:pt x="142" y="129"/>
                  <a:pt x="142" y="129"/>
                  <a:pt x="142" y="129"/>
                </a:cubicBezTo>
                <a:cubicBezTo>
                  <a:pt x="142" y="130"/>
                  <a:pt x="142" y="130"/>
                  <a:pt x="142" y="130"/>
                </a:cubicBezTo>
                <a:cubicBezTo>
                  <a:pt x="142" y="130"/>
                  <a:pt x="142" y="130"/>
                  <a:pt x="142" y="130"/>
                </a:cubicBezTo>
                <a:cubicBezTo>
                  <a:pt x="147" y="135"/>
                  <a:pt x="151" y="138"/>
                  <a:pt x="156" y="14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87" name="MH_Other_277"/>
          <p:cNvSpPr>
            <a:spLocks/>
          </p:cNvSpPr>
          <p:nvPr>
            <p:custDataLst>
              <p:tags r:id="rId277"/>
            </p:custDataLst>
          </p:nvPr>
        </p:nvSpPr>
        <p:spPr bwMode="auto">
          <a:xfrm>
            <a:off x="5900739" y="3421535"/>
            <a:ext cx="3175" cy="1587"/>
          </a:xfrm>
          <a:custGeom>
            <a:avLst/>
            <a:gdLst>
              <a:gd name="T0" fmla="*/ 716934050 w 5"/>
              <a:gd name="T1" fmla="*/ 0 h 3"/>
              <a:gd name="T2" fmla="*/ 0 w 5"/>
              <a:gd name="T3" fmla="*/ 0 h 3"/>
              <a:gd name="T4" fmla="*/ 716934050 w 5"/>
              <a:gd name="T5" fmla="*/ 298590347 h 3"/>
              <a:gd name="T6" fmla="*/ 716934050 w 5"/>
              <a:gd name="T7" fmla="*/ 298590347 h 3"/>
              <a:gd name="T8" fmla="*/ 716934050 w 5"/>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3">
                <a:moveTo>
                  <a:pt x="5" y="0"/>
                </a:moveTo>
                <a:lnTo>
                  <a:pt x="0" y="0"/>
                </a:lnTo>
                <a:lnTo>
                  <a:pt x="5" y="3"/>
                </a:lnTo>
                <a:lnTo>
                  <a:pt x="5"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88" name="MH_Other_278"/>
          <p:cNvSpPr>
            <a:spLocks/>
          </p:cNvSpPr>
          <p:nvPr>
            <p:custDataLst>
              <p:tags r:id="rId278"/>
            </p:custDataLst>
          </p:nvPr>
        </p:nvSpPr>
        <p:spPr bwMode="auto">
          <a:xfrm>
            <a:off x="5783264" y="3313585"/>
            <a:ext cx="1587" cy="1587"/>
          </a:xfrm>
          <a:custGeom>
            <a:avLst/>
            <a:gdLst>
              <a:gd name="T0" fmla="*/ 0 w 4"/>
              <a:gd name="T1" fmla="*/ 179120564 h 5"/>
              <a:gd name="T2" fmla="*/ 223838018 w 4"/>
              <a:gd name="T3" fmla="*/ 179120564 h 5"/>
              <a:gd name="T4" fmla="*/ 0 w 4"/>
              <a:gd name="T5" fmla="*/ 0 h 5"/>
              <a:gd name="T6" fmla="*/ 0 w 4"/>
              <a:gd name="T7" fmla="*/ 0 h 5"/>
              <a:gd name="T8" fmla="*/ 0 w 4"/>
              <a:gd name="T9" fmla="*/ 179120564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5">
                <a:moveTo>
                  <a:pt x="0" y="5"/>
                </a:moveTo>
                <a:lnTo>
                  <a:pt x="4" y="5"/>
                </a:lnTo>
                <a:lnTo>
                  <a:pt x="0" y="0"/>
                </a:lnTo>
                <a:lnTo>
                  <a:pt x="0" y="5"/>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89" name="MH_Other_279"/>
          <p:cNvSpPr>
            <a:spLocks/>
          </p:cNvSpPr>
          <p:nvPr>
            <p:custDataLst>
              <p:tags r:id="rId279"/>
            </p:custDataLst>
          </p:nvPr>
        </p:nvSpPr>
        <p:spPr bwMode="auto">
          <a:xfrm>
            <a:off x="5826125" y="3324696"/>
            <a:ext cx="96838" cy="90488"/>
          </a:xfrm>
          <a:custGeom>
            <a:avLst/>
            <a:gdLst>
              <a:gd name="T0" fmla="*/ 2147483646 w 115"/>
              <a:gd name="T1" fmla="*/ 2147483646 h 108"/>
              <a:gd name="T2" fmla="*/ 2147483646 w 115"/>
              <a:gd name="T3" fmla="*/ 2147483646 h 108"/>
              <a:gd name="T4" fmla="*/ 2147483646 w 115"/>
              <a:gd name="T5" fmla="*/ 2147483646 h 108"/>
              <a:gd name="T6" fmla="*/ 2147483646 w 115"/>
              <a:gd name="T7" fmla="*/ 2147483646 h 108"/>
              <a:gd name="T8" fmla="*/ 2147483646 w 115"/>
              <a:gd name="T9" fmla="*/ 2147483646 h 108"/>
              <a:gd name="T10" fmla="*/ 2147483646 w 115"/>
              <a:gd name="T11" fmla="*/ 2147483646 h 108"/>
              <a:gd name="T12" fmla="*/ 2147483646 w 115"/>
              <a:gd name="T13" fmla="*/ 2147483646 h 108"/>
              <a:gd name="T14" fmla="*/ 2147483646 w 115"/>
              <a:gd name="T15" fmla="*/ 2147483646 h 108"/>
              <a:gd name="T16" fmla="*/ 2147483646 w 115"/>
              <a:gd name="T17" fmla="*/ 2147483646 h 108"/>
              <a:gd name="T18" fmla="*/ 0 w 115"/>
              <a:gd name="T19" fmla="*/ 0 h 108"/>
              <a:gd name="T20" fmla="*/ 596337667 w 115"/>
              <a:gd name="T21" fmla="*/ 591782304 h 108"/>
              <a:gd name="T22" fmla="*/ 1192674491 w 115"/>
              <a:gd name="T23" fmla="*/ 1182862487 h 108"/>
              <a:gd name="T24" fmla="*/ 2147483646 w 115"/>
              <a:gd name="T25" fmla="*/ 2147483646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5" h="108">
                <a:moveTo>
                  <a:pt x="72" y="39"/>
                </a:moveTo>
                <a:cubicBezTo>
                  <a:pt x="90" y="65"/>
                  <a:pt x="96" y="77"/>
                  <a:pt x="97" y="77"/>
                </a:cubicBezTo>
                <a:cubicBezTo>
                  <a:pt x="114" y="108"/>
                  <a:pt x="114" y="108"/>
                  <a:pt x="114" y="108"/>
                </a:cubicBezTo>
                <a:cubicBezTo>
                  <a:pt x="115" y="107"/>
                  <a:pt x="115" y="107"/>
                  <a:pt x="115" y="107"/>
                </a:cubicBezTo>
                <a:cubicBezTo>
                  <a:pt x="98" y="77"/>
                  <a:pt x="98" y="77"/>
                  <a:pt x="98" y="77"/>
                </a:cubicBezTo>
                <a:cubicBezTo>
                  <a:pt x="97" y="77"/>
                  <a:pt x="91" y="65"/>
                  <a:pt x="73" y="39"/>
                </a:cubicBezTo>
                <a:cubicBezTo>
                  <a:pt x="67" y="31"/>
                  <a:pt x="61" y="24"/>
                  <a:pt x="54" y="19"/>
                </a:cubicBezTo>
                <a:cubicBezTo>
                  <a:pt x="54" y="19"/>
                  <a:pt x="53" y="19"/>
                  <a:pt x="53" y="19"/>
                </a:cubicBezTo>
                <a:cubicBezTo>
                  <a:pt x="53" y="18"/>
                  <a:pt x="53" y="18"/>
                  <a:pt x="53" y="18"/>
                </a:cubicBezTo>
                <a:cubicBezTo>
                  <a:pt x="38" y="7"/>
                  <a:pt x="20" y="1"/>
                  <a:pt x="0" y="0"/>
                </a:cubicBezTo>
                <a:cubicBezTo>
                  <a:pt x="1" y="1"/>
                  <a:pt x="1" y="1"/>
                  <a:pt x="1" y="1"/>
                </a:cubicBezTo>
                <a:cubicBezTo>
                  <a:pt x="2" y="2"/>
                  <a:pt x="2" y="2"/>
                  <a:pt x="2" y="2"/>
                </a:cubicBezTo>
                <a:cubicBezTo>
                  <a:pt x="31" y="3"/>
                  <a:pt x="54" y="15"/>
                  <a:pt x="72" y="39"/>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90" name="MH_Other_280"/>
          <p:cNvSpPr>
            <a:spLocks/>
          </p:cNvSpPr>
          <p:nvPr>
            <p:custDataLst>
              <p:tags r:id="rId280"/>
            </p:custDataLst>
          </p:nvPr>
        </p:nvSpPr>
        <p:spPr bwMode="auto">
          <a:xfrm>
            <a:off x="5827713" y="3324696"/>
            <a:ext cx="0" cy="1588"/>
          </a:xfrm>
          <a:custGeom>
            <a:avLst/>
            <a:gdLst>
              <a:gd name="T0" fmla="*/ 711 w 1"/>
              <a:gd name="T1" fmla="*/ 2147483646 h 1"/>
              <a:gd name="T2" fmla="*/ 0 w 1"/>
              <a:gd name="T3" fmla="*/ 0 h 1"/>
              <a:gd name="T4" fmla="*/ 0 w 1"/>
              <a:gd name="T5" fmla="*/ 2147483646 h 1"/>
              <a:gd name="T6" fmla="*/ 711 w 1"/>
              <a:gd name="T7" fmla="*/ 2147483646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1"/>
                </a:moveTo>
                <a:cubicBezTo>
                  <a:pt x="0" y="0"/>
                  <a:pt x="0" y="0"/>
                  <a:pt x="0" y="0"/>
                </a:cubicBezTo>
                <a:cubicBezTo>
                  <a:pt x="0" y="1"/>
                  <a:pt x="0" y="1"/>
                  <a:pt x="0" y="1"/>
                </a:cubicBezTo>
                <a:cubicBezTo>
                  <a:pt x="1" y="1"/>
                  <a:pt x="1" y="1"/>
                  <a:pt x="1"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91" name="MH_Other_281"/>
          <p:cNvSpPr>
            <a:spLocks/>
          </p:cNvSpPr>
          <p:nvPr>
            <p:custDataLst>
              <p:tags r:id="rId281"/>
            </p:custDataLst>
          </p:nvPr>
        </p:nvSpPr>
        <p:spPr bwMode="auto">
          <a:xfrm>
            <a:off x="5870576" y="3338984"/>
            <a:ext cx="66675" cy="50800"/>
          </a:xfrm>
          <a:custGeom>
            <a:avLst/>
            <a:gdLst>
              <a:gd name="T0" fmla="*/ 2147483646 w 78"/>
              <a:gd name="T1" fmla="*/ 2147483646 h 60"/>
              <a:gd name="T2" fmla="*/ 2147483646 w 78"/>
              <a:gd name="T3" fmla="*/ 2147483646 h 60"/>
              <a:gd name="T4" fmla="*/ 2147483646 w 78"/>
              <a:gd name="T5" fmla="*/ 2147483646 h 60"/>
              <a:gd name="T6" fmla="*/ 2147483646 w 78"/>
              <a:gd name="T7" fmla="*/ 2147483646 h 60"/>
              <a:gd name="T8" fmla="*/ 2147483646 w 78"/>
              <a:gd name="T9" fmla="*/ 2147483646 h 60"/>
              <a:gd name="T10" fmla="*/ 2147483646 w 78"/>
              <a:gd name="T11" fmla="*/ 2147483646 h 60"/>
              <a:gd name="T12" fmla="*/ 2147483646 w 78"/>
              <a:gd name="T13" fmla="*/ 2147483646 h 60"/>
              <a:gd name="T14" fmla="*/ 0 w 78"/>
              <a:gd name="T15" fmla="*/ 0 h 60"/>
              <a:gd name="T16" fmla="*/ 0 w 78"/>
              <a:gd name="T17" fmla="*/ 602866460 h 60"/>
              <a:gd name="T18" fmla="*/ 613054400 w 78"/>
              <a:gd name="T19" fmla="*/ 1206449200 h 60"/>
              <a:gd name="T20" fmla="*/ 2147483646 w 78"/>
              <a:gd name="T21" fmla="*/ 2147483646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8" h="60">
                <a:moveTo>
                  <a:pt x="68" y="44"/>
                </a:moveTo>
                <a:cubicBezTo>
                  <a:pt x="72" y="50"/>
                  <a:pt x="75" y="55"/>
                  <a:pt x="77" y="60"/>
                </a:cubicBezTo>
                <a:cubicBezTo>
                  <a:pt x="78" y="58"/>
                  <a:pt x="78" y="58"/>
                  <a:pt x="78" y="58"/>
                </a:cubicBezTo>
                <a:cubicBezTo>
                  <a:pt x="75" y="54"/>
                  <a:pt x="73" y="49"/>
                  <a:pt x="69" y="43"/>
                </a:cubicBezTo>
                <a:cubicBezTo>
                  <a:pt x="64" y="35"/>
                  <a:pt x="58" y="28"/>
                  <a:pt x="51" y="22"/>
                </a:cubicBezTo>
                <a:cubicBezTo>
                  <a:pt x="49" y="21"/>
                  <a:pt x="49" y="21"/>
                  <a:pt x="49" y="21"/>
                </a:cubicBezTo>
                <a:cubicBezTo>
                  <a:pt x="49" y="20"/>
                  <a:pt x="49" y="20"/>
                  <a:pt x="49" y="20"/>
                </a:cubicBezTo>
                <a:cubicBezTo>
                  <a:pt x="35" y="9"/>
                  <a:pt x="19" y="2"/>
                  <a:pt x="0" y="0"/>
                </a:cubicBezTo>
                <a:cubicBezTo>
                  <a:pt x="0" y="1"/>
                  <a:pt x="0" y="1"/>
                  <a:pt x="0" y="1"/>
                </a:cubicBezTo>
                <a:cubicBezTo>
                  <a:pt x="1" y="2"/>
                  <a:pt x="1" y="2"/>
                  <a:pt x="1" y="2"/>
                </a:cubicBezTo>
                <a:cubicBezTo>
                  <a:pt x="30" y="5"/>
                  <a:pt x="52" y="19"/>
                  <a:pt x="68" y="44"/>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92" name="MH_Other_282"/>
          <p:cNvSpPr>
            <a:spLocks/>
          </p:cNvSpPr>
          <p:nvPr>
            <p:custDataLst>
              <p:tags r:id="rId282"/>
            </p:custDataLst>
          </p:nvPr>
        </p:nvSpPr>
        <p:spPr bwMode="auto">
          <a:xfrm>
            <a:off x="5870575" y="3340571"/>
            <a:ext cx="1588" cy="0"/>
          </a:xfrm>
          <a:custGeom>
            <a:avLst/>
            <a:gdLst>
              <a:gd name="T0" fmla="*/ 1792959984 w 1"/>
              <a:gd name="T1" fmla="*/ 711 h 1"/>
              <a:gd name="T2" fmla="*/ 0 w 1"/>
              <a:gd name="T3" fmla="*/ 0 h 1"/>
              <a:gd name="T4" fmla="*/ 0 w 1"/>
              <a:gd name="T5" fmla="*/ 711 h 1"/>
              <a:gd name="T6" fmla="*/ 1792959984 w 1"/>
              <a:gd name="T7" fmla="*/ 711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1"/>
                </a:moveTo>
                <a:cubicBezTo>
                  <a:pt x="0" y="0"/>
                  <a:pt x="0" y="0"/>
                  <a:pt x="0" y="0"/>
                </a:cubicBezTo>
                <a:cubicBezTo>
                  <a:pt x="0" y="1"/>
                  <a:pt x="0" y="1"/>
                  <a:pt x="0" y="1"/>
                </a:cubicBezTo>
                <a:cubicBezTo>
                  <a:pt x="0" y="1"/>
                  <a:pt x="1" y="1"/>
                  <a:pt x="1"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93" name="MH_Other_283"/>
          <p:cNvSpPr>
            <a:spLocks/>
          </p:cNvSpPr>
          <p:nvPr>
            <p:custDataLst>
              <p:tags r:id="rId283"/>
            </p:custDataLst>
          </p:nvPr>
        </p:nvSpPr>
        <p:spPr bwMode="auto">
          <a:xfrm>
            <a:off x="5911850" y="3356446"/>
            <a:ext cx="33338" cy="14288"/>
          </a:xfrm>
          <a:custGeom>
            <a:avLst/>
            <a:gdLst>
              <a:gd name="T0" fmla="*/ 2147483646 w 40"/>
              <a:gd name="T1" fmla="*/ 2147483646 h 17"/>
              <a:gd name="T2" fmla="*/ 2147483646 w 40"/>
              <a:gd name="T3" fmla="*/ 2147483646 h 17"/>
              <a:gd name="T4" fmla="*/ 2147483646 w 40"/>
              <a:gd name="T5" fmla="*/ 2147483646 h 17"/>
              <a:gd name="T6" fmla="*/ 0 w 40"/>
              <a:gd name="T7" fmla="*/ 0 h 17"/>
              <a:gd name="T8" fmla="*/ 1160741648 w 40"/>
              <a:gd name="T9" fmla="*/ 1181791577 h 17"/>
              <a:gd name="T10" fmla="*/ 2147483646 w 40"/>
              <a:gd name="T11" fmla="*/ 2147483646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7">
                <a:moveTo>
                  <a:pt x="39" y="17"/>
                </a:moveTo>
                <a:cubicBezTo>
                  <a:pt x="40" y="17"/>
                  <a:pt x="40" y="17"/>
                  <a:pt x="40" y="17"/>
                </a:cubicBezTo>
                <a:cubicBezTo>
                  <a:pt x="40" y="16"/>
                  <a:pt x="40" y="16"/>
                  <a:pt x="40" y="16"/>
                </a:cubicBezTo>
                <a:cubicBezTo>
                  <a:pt x="28" y="8"/>
                  <a:pt x="15" y="2"/>
                  <a:pt x="0" y="0"/>
                </a:cubicBezTo>
                <a:cubicBezTo>
                  <a:pt x="2" y="2"/>
                  <a:pt x="2" y="2"/>
                  <a:pt x="2" y="2"/>
                </a:cubicBezTo>
                <a:cubicBezTo>
                  <a:pt x="16" y="4"/>
                  <a:pt x="29" y="9"/>
                  <a:pt x="39" y="17"/>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94" name="MH_Other_284"/>
          <p:cNvSpPr>
            <a:spLocks/>
          </p:cNvSpPr>
          <p:nvPr>
            <p:custDataLst>
              <p:tags r:id="rId284"/>
            </p:custDataLst>
          </p:nvPr>
        </p:nvSpPr>
        <p:spPr bwMode="auto">
          <a:xfrm>
            <a:off x="5911850" y="3356446"/>
            <a:ext cx="1588" cy="1588"/>
          </a:xfrm>
          <a:custGeom>
            <a:avLst/>
            <a:gdLst>
              <a:gd name="T0" fmla="*/ 0 w 4"/>
              <a:gd name="T1" fmla="*/ 112059999 h 4"/>
              <a:gd name="T2" fmla="*/ 224119998 w 4"/>
              <a:gd name="T3" fmla="*/ 224119998 h 4"/>
              <a:gd name="T4" fmla="*/ 0 w 4"/>
              <a:gd name="T5" fmla="*/ 0 h 4"/>
              <a:gd name="T6" fmla="*/ 0 w 4"/>
              <a:gd name="T7" fmla="*/ 112059999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4">
                <a:moveTo>
                  <a:pt x="0" y="2"/>
                </a:moveTo>
                <a:lnTo>
                  <a:pt x="4" y="4"/>
                </a:lnTo>
                <a:lnTo>
                  <a:pt x="0" y="0"/>
                </a:lnTo>
                <a:lnTo>
                  <a:pt x="0"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95" name="MH_Other_285"/>
          <p:cNvSpPr>
            <a:spLocks/>
          </p:cNvSpPr>
          <p:nvPr>
            <p:custDataLst>
              <p:tags r:id="rId285"/>
            </p:custDataLst>
          </p:nvPr>
        </p:nvSpPr>
        <p:spPr bwMode="auto">
          <a:xfrm>
            <a:off x="5678489" y="3362797"/>
            <a:ext cx="26987" cy="3175"/>
          </a:xfrm>
          <a:custGeom>
            <a:avLst/>
            <a:gdLst>
              <a:gd name="T0" fmla="*/ 0 w 32"/>
              <a:gd name="T1" fmla="*/ 0 h 3"/>
              <a:gd name="T2" fmla="*/ 0 w 32"/>
              <a:gd name="T3" fmla="*/ 0 h 3"/>
              <a:gd name="T4" fmla="*/ 0 w 32"/>
              <a:gd name="T5" fmla="*/ 929657992 h 3"/>
              <a:gd name="T6" fmla="*/ 0 w 32"/>
              <a:gd name="T7" fmla="*/ 929657992 h 3"/>
              <a:gd name="T8" fmla="*/ 2147483646 w 32"/>
              <a:gd name="T9" fmla="*/ 1858195208 h 3"/>
              <a:gd name="T10" fmla="*/ 2147483646 w 32"/>
              <a:gd name="T11" fmla="*/ 929657992 h 3"/>
              <a:gd name="T12" fmla="*/ 2147483646 w 32"/>
              <a:gd name="T13" fmla="*/ 0 h 3"/>
              <a:gd name="T14" fmla="*/ 2147483646 w 32"/>
              <a:gd name="T15" fmla="*/ 0 h 3"/>
              <a:gd name="T16" fmla="*/ 0 w 32"/>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3">
                <a:moveTo>
                  <a:pt x="0" y="0"/>
                </a:moveTo>
                <a:cubicBezTo>
                  <a:pt x="0" y="0"/>
                  <a:pt x="0" y="0"/>
                  <a:pt x="0" y="0"/>
                </a:cubicBezTo>
                <a:cubicBezTo>
                  <a:pt x="0" y="1"/>
                  <a:pt x="0" y="1"/>
                  <a:pt x="0" y="1"/>
                </a:cubicBezTo>
                <a:cubicBezTo>
                  <a:pt x="0" y="1"/>
                  <a:pt x="0" y="1"/>
                  <a:pt x="0" y="1"/>
                </a:cubicBezTo>
                <a:cubicBezTo>
                  <a:pt x="2" y="2"/>
                  <a:pt x="4" y="2"/>
                  <a:pt x="6" y="2"/>
                </a:cubicBezTo>
                <a:cubicBezTo>
                  <a:pt x="14" y="3"/>
                  <a:pt x="24" y="2"/>
                  <a:pt x="32" y="1"/>
                </a:cubicBezTo>
                <a:cubicBezTo>
                  <a:pt x="31" y="0"/>
                  <a:pt x="31" y="0"/>
                  <a:pt x="31" y="0"/>
                </a:cubicBezTo>
                <a:cubicBezTo>
                  <a:pt x="31" y="0"/>
                  <a:pt x="30" y="0"/>
                  <a:pt x="30" y="0"/>
                </a:cubicBezTo>
                <a:cubicBezTo>
                  <a:pt x="19" y="2"/>
                  <a:pt x="10" y="2"/>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96" name="MH_Other_286"/>
          <p:cNvSpPr>
            <a:spLocks/>
          </p:cNvSpPr>
          <p:nvPr>
            <p:custDataLst>
              <p:tags r:id="rId286"/>
            </p:custDataLst>
          </p:nvPr>
        </p:nvSpPr>
        <p:spPr bwMode="auto">
          <a:xfrm>
            <a:off x="5680076" y="3345335"/>
            <a:ext cx="66675" cy="26987"/>
          </a:xfrm>
          <a:custGeom>
            <a:avLst/>
            <a:gdLst>
              <a:gd name="T0" fmla="*/ 2147483646 w 79"/>
              <a:gd name="T1" fmla="*/ 2147483646 h 31"/>
              <a:gd name="T2" fmla="*/ 0 w 79"/>
              <a:gd name="T3" fmla="*/ 0 h 31"/>
              <a:gd name="T4" fmla="*/ 0 w 79"/>
              <a:gd name="T5" fmla="*/ 643418831 h 31"/>
              <a:gd name="T6" fmla="*/ 2147483646 w 79"/>
              <a:gd name="T7" fmla="*/ 2147483646 h 31"/>
              <a:gd name="T8" fmla="*/ 2147483646 w 79"/>
              <a:gd name="T9" fmla="*/ 2147483646 h 31"/>
              <a:gd name="T10" fmla="*/ 2147483646 w 79"/>
              <a:gd name="T11" fmla="*/ 2147483646 h 31"/>
              <a:gd name="T12" fmla="*/ 2147483646 w 79"/>
              <a:gd name="T13" fmla="*/ 2147483646 h 31"/>
              <a:gd name="T14" fmla="*/ 2147483646 w 79"/>
              <a:gd name="T15" fmla="*/ 2147483646 h 31"/>
              <a:gd name="T16" fmla="*/ 2147483646 w 79"/>
              <a:gd name="T17" fmla="*/ 2147483646 h 31"/>
              <a:gd name="T18" fmla="*/ 2147483646 w 79"/>
              <a:gd name="T19" fmla="*/ 2147483646 h 31"/>
              <a:gd name="T20" fmla="*/ 2147483646 w 79"/>
              <a:gd name="T21" fmla="*/ 2147483646 h 31"/>
              <a:gd name="T22" fmla="*/ 2147483646 w 79"/>
              <a:gd name="T23" fmla="*/ 2147483646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 h="31">
                <a:moveTo>
                  <a:pt x="7" y="6"/>
                </a:moveTo>
                <a:cubicBezTo>
                  <a:pt x="0" y="0"/>
                  <a:pt x="0" y="0"/>
                  <a:pt x="0" y="0"/>
                </a:cubicBezTo>
                <a:cubicBezTo>
                  <a:pt x="0" y="1"/>
                  <a:pt x="0" y="1"/>
                  <a:pt x="0" y="1"/>
                </a:cubicBezTo>
                <a:cubicBezTo>
                  <a:pt x="6" y="7"/>
                  <a:pt x="6" y="7"/>
                  <a:pt x="6" y="7"/>
                </a:cubicBezTo>
                <a:cubicBezTo>
                  <a:pt x="14" y="13"/>
                  <a:pt x="21" y="17"/>
                  <a:pt x="28" y="21"/>
                </a:cubicBezTo>
                <a:cubicBezTo>
                  <a:pt x="29" y="21"/>
                  <a:pt x="29" y="21"/>
                  <a:pt x="29" y="21"/>
                </a:cubicBezTo>
                <a:cubicBezTo>
                  <a:pt x="29" y="21"/>
                  <a:pt x="29" y="21"/>
                  <a:pt x="29" y="21"/>
                </a:cubicBezTo>
                <a:cubicBezTo>
                  <a:pt x="37" y="25"/>
                  <a:pt x="45" y="28"/>
                  <a:pt x="53" y="29"/>
                </a:cubicBezTo>
                <a:cubicBezTo>
                  <a:pt x="61" y="31"/>
                  <a:pt x="71" y="31"/>
                  <a:pt x="79" y="30"/>
                </a:cubicBezTo>
                <a:cubicBezTo>
                  <a:pt x="78" y="29"/>
                  <a:pt x="78" y="29"/>
                  <a:pt x="78" y="29"/>
                </a:cubicBezTo>
                <a:cubicBezTo>
                  <a:pt x="78" y="29"/>
                  <a:pt x="77" y="29"/>
                  <a:pt x="77" y="29"/>
                </a:cubicBezTo>
                <a:cubicBezTo>
                  <a:pt x="51" y="31"/>
                  <a:pt x="30" y="24"/>
                  <a:pt x="7" y="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97" name="MH_Other_287"/>
          <p:cNvSpPr>
            <a:spLocks/>
          </p:cNvSpPr>
          <p:nvPr>
            <p:custDataLst>
              <p:tags r:id="rId287"/>
            </p:custDataLst>
          </p:nvPr>
        </p:nvSpPr>
        <p:spPr bwMode="auto">
          <a:xfrm>
            <a:off x="5703888" y="3362796"/>
            <a:ext cx="0" cy="0"/>
          </a:xfrm>
          <a:custGeom>
            <a:avLst/>
            <a:gdLst>
              <a:gd name="T0" fmla="*/ 0 w 1"/>
              <a:gd name="T1" fmla="*/ 711 w 1"/>
              <a:gd name="T2" fmla="*/ 711 w 1"/>
              <a:gd name="T3" fmla="*/ 0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0" y="0"/>
                </a:moveTo>
                <a:cubicBezTo>
                  <a:pt x="0" y="0"/>
                  <a:pt x="1" y="0"/>
                  <a:pt x="1" y="0"/>
                </a:cubicBezTo>
                <a:cubicBezTo>
                  <a:pt x="1" y="0"/>
                  <a:pt x="1" y="0"/>
                  <a:pt x="1" y="0"/>
                </a:cubicBez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98" name="MH_Other_288"/>
          <p:cNvSpPr>
            <a:spLocks/>
          </p:cNvSpPr>
          <p:nvPr>
            <p:custDataLst>
              <p:tags r:id="rId288"/>
            </p:custDataLst>
          </p:nvPr>
        </p:nvSpPr>
        <p:spPr bwMode="auto">
          <a:xfrm>
            <a:off x="5683250" y="3315171"/>
            <a:ext cx="103188" cy="65088"/>
          </a:xfrm>
          <a:custGeom>
            <a:avLst/>
            <a:gdLst>
              <a:gd name="T0" fmla="*/ 2147483646 w 124"/>
              <a:gd name="T1" fmla="*/ 2147483646 h 77"/>
              <a:gd name="T2" fmla="*/ 2147483646 w 124"/>
              <a:gd name="T3" fmla="*/ 2147483646 h 77"/>
              <a:gd name="T4" fmla="*/ 0 w 124"/>
              <a:gd name="T5" fmla="*/ 0 h 77"/>
              <a:gd name="T6" fmla="*/ 0 w 124"/>
              <a:gd name="T7" fmla="*/ 1201124654 h 77"/>
              <a:gd name="T8" fmla="*/ 2147483646 w 124"/>
              <a:gd name="T9" fmla="*/ 2147483646 h 77"/>
              <a:gd name="T10" fmla="*/ 2147483646 w 124"/>
              <a:gd name="T11" fmla="*/ 2147483646 h 77"/>
              <a:gd name="T12" fmla="*/ 2147483646 w 124"/>
              <a:gd name="T13" fmla="*/ 2147483646 h 77"/>
              <a:gd name="T14" fmla="*/ 2147483646 w 124"/>
              <a:gd name="T15" fmla="*/ 2147483646 h 77"/>
              <a:gd name="T16" fmla="*/ 2147483646 w 124"/>
              <a:gd name="T17" fmla="*/ 2147483646 h 77"/>
              <a:gd name="T18" fmla="*/ 2147483646 w 124"/>
              <a:gd name="T19" fmla="*/ 2147483646 h 77"/>
              <a:gd name="T20" fmla="*/ 2147483646 w 124"/>
              <a:gd name="T21" fmla="*/ 2147483646 h 77"/>
              <a:gd name="T22" fmla="*/ 2147483646 w 124"/>
              <a:gd name="T23" fmla="*/ 2147483646 h 77"/>
              <a:gd name="T24" fmla="*/ 2147483646 w 124"/>
              <a:gd name="T25" fmla="*/ 2147483646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 h="77">
                <a:moveTo>
                  <a:pt x="55" y="48"/>
                </a:moveTo>
                <a:cubicBezTo>
                  <a:pt x="32" y="27"/>
                  <a:pt x="22" y="19"/>
                  <a:pt x="22" y="19"/>
                </a:cubicBezTo>
                <a:cubicBezTo>
                  <a:pt x="22" y="18"/>
                  <a:pt x="16" y="13"/>
                  <a:pt x="0" y="0"/>
                </a:cubicBezTo>
                <a:cubicBezTo>
                  <a:pt x="0" y="2"/>
                  <a:pt x="0" y="2"/>
                  <a:pt x="0" y="2"/>
                </a:cubicBezTo>
                <a:cubicBezTo>
                  <a:pt x="15" y="14"/>
                  <a:pt x="21" y="19"/>
                  <a:pt x="21" y="19"/>
                </a:cubicBezTo>
                <a:cubicBezTo>
                  <a:pt x="21" y="20"/>
                  <a:pt x="31" y="28"/>
                  <a:pt x="54" y="49"/>
                </a:cubicBezTo>
                <a:cubicBezTo>
                  <a:pt x="60" y="56"/>
                  <a:pt x="67" y="61"/>
                  <a:pt x="74" y="65"/>
                </a:cubicBezTo>
                <a:cubicBezTo>
                  <a:pt x="75" y="65"/>
                  <a:pt x="75" y="65"/>
                  <a:pt x="75" y="65"/>
                </a:cubicBezTo>
                <a:cubicBezTo>
                  <a:pt x="75" y="65"/>
                  <a:pt x="75" y="65"/>
                  <a:pt x="75" y="65"/>
                </a:cubicBezTo>
                <a:cubicBezTo>
                  <a:pt x="83" y="70"/>
                  <a:pt x="91" y="73"/>
                  <a:pt x="99" y="75"/>
                </a:cubicBezTo>
                <a:cubicBezTo>
                  <a:pt x="107" y="77"/>
                  <a:pt x="115" y="77"/>
                  <a:pt x="124" y="77"/>
                </a:cubicBezTo>
                <a:cubicBezTo>
                  <a:pt x="122" y="76"/>
                  <a:pt x="122" y="76"/>
                  <a:pt x="122" y="76"/>
                </a:cubicBezTo>
                <a:cubicBezTo>
                  <a:pt x="96" y="76"/>
                  <a:pt x="75" y="68"/>
                  <a:pt x="55" y="48"/>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299" name="MH_Other_289"/>
          <p:cNvSpPr>
            <a:spLocks/>
          </p:cNvSpPr>
          <p:nvPr>
            <p:custDataLst>
              <p:tags r:id="rId289"/>
            </p:custDataLst>
          </p:nvPr>
        </p:nvSpPr>
        <p:spPr bwMode="auto">
          <a:xfrm>
            <a:off x="5745163" y="3370734"/>
            <a:ext cx="0" cy="0"/>
          </a:xfrm>
          <a:custGeom>
            <a:avLst/>
            <a:gdLst>
              <a:gd name="T0" fmla="*/ 0 w 1"/>
              <a:gd name="T1" fmla="*/ 711 w 1"/>
              <a:gd name="T2" fmla="*/ 711 w 1"/>
              <a:gd name="T3" fmla="*/ 0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0" y="0"/>
                </a:moveTo>
                <a:cubicBezTo>
                  <a:pt x="0" y="0"/>
                  <a:pt x="1" y="0"/>
                  <a:pt x="1" y="0"/>
                </a:cubicBezTo>
                <a:cubicBezTo>
                  <a:pt x="1" y="0"/>
                  <a:pt x="1" y="0"/>
                  <a:pt x="1" y="0"/>
                </a:cubicBez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00" name="MH_Other_290"/>
          <p:cNvSpPr>
            <a:spLocks/>
          </p:cNvSpPr>
          <p:nvPr>
            <p:custDataLst>
              <p:tags r:id="rId290"/>
            </p:custDataLst>
          </p:nvPr>
        </p:nvSpPr>
        <p:spPr bwMode="auto">
          <a:xfrm>
            <a:off x="5684839" y="3294535"/>
            <a:ext cx="141287" cy="96837"/>
          </a:xfrm>
          <a:custGeom>
            <a:avLst/>
            <a:gdLst>
              <a:gd name="T0" fmla="*/ 2147483646 w 169"/>
              <a:gd name="T1" fmla="*/ 2147483646 h 115"/>
              <a:gd name="T2" fmla="*/ 2147483646 w 169"/>
              <a:gd name="T3" fmla="*/ 2147483646 h 115"/>
              <a:gd name="T4" fmla="*/ 2147483646 w 169"/>
              <a:gd name="T5" fmla="*/ 2147483646 h 115"/>
              <a:gd name="T6" fmla="*/ 2147483646 w 169"/>
              <a:gd name="T7" fmla="*/ 2147483646 h 115"/>
              <a:gd name="T8" fmla="*/ 2147483646 w 169"/>
              <a:gd name="T9" fmla="*/ 2147483646 h 115"/>
              <a:gd name="T10" fmla="*/ 2147483646 w 169"/>
              <a:gd name="T11" fmla="*/ 2147483646 h 115"/>
              <a:gd name="T12" fmla="*/ 587796557 w 169"/>
              <a:gd name="T13" fmla="*/ 0 h 115"/>
              <a:gd name="T14" fmla="*/ 0 w 169"/>
              <a:gd name="T15" fmla="*/ 596324772 h 115"/>
              <a:gd name="T16" fmla="*/ 0 w 169"/>
              <a:gd name="T17" fmla="*/ 596324772 h 115"/>
              <a:gd name="T18" fmla="*/ 2147483646 w 169"/>
              <a:gd name="T19" fmla="*/ 2147483646 h 115"/>
              <a:gd name="T20" fmla="*/ 2147483646 w 169"/>
              <a:gd name="T21" fmla="*/ 2147483646 h 115"/>
              <a:gd name="T22" fmla="*/ 2147483646 w 169"/>
              <a:gd name="T23" fmla="*/ 2147483646 h 115"/>
              <a:gd name="T24" fmla="*/ 2147483646 w 169"/>
              <a:gd name="T25" fmla="*/ 2147483646 h 115"/>
              <a:gd name="T26" fmla="*/ 2147483646 w 169"/>
              <a:gd name="T27" fmla="*/ 2147483646 h 115"/>
              <a:gd name="T28" fmla="*/ 2147483646 w 169"/>
              <a:gd name="T29" fmla="*/ 2147483646 h 115"/>
              <a:gd name="T30" fmla="*/ 2147483646 w 169"/>
              <a:gd name="T31" fmla="*/ 2147483646 h 115"/>
              <a:gd name="T32" fmla="*/ 2147483646 w 169"/>
              <a:gd name="T33" fmla="*/ 2147483646 h 115"/>
              <a:gd name="T34" fmla="*/ 2147483646 w 169"/>
              <a:gd name="T35" fmla="*/ 2147483646 h 115"/>
              <a:gd name="T36" fmla="*/ 2147483646 w 169"/>
              <a:gd name="T37" fmla="*/ 2147483646 h 115"/>
              <a:gd name="T38" fmla="*/ 2147483646 w 169"/>
              <a:gd name="T39" fmla="*/ 2147483646 h 115"/>
              <a:gd name="T40" fmla="*/ 2147483646 w 169"/>
              <a:gd name="T41" fmla="*/ 2147483646 h 1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9" h="115">
                <a:moveTo>
                  <a:pt x="100" y="82"/>
                </a:moveTo>
                <a:cubicBezTo>
                  <a:pt x="79" y="60"/>
                  <a:pt x="70" y="50"/>
                  <a:pt x="70" y="50"/>
                </a:cubicBezTo>
                <a:cubicBezTo>
                  <a:pt x="69" y="50"/>
                  <a:pt x="61" y="40"/>
                  <a:pt x="36" y="19"/>
                </a:cubicBezTo>
                <a:cubicBezTo>
                  <a:pt x="29" y="13"/>
                  <a:pt x="21" y="8"/>
                  <a:pt x="13" y="5"/>
                </a:cubicBezTo>
                <a:cubicBezTo>
                  <a:pt x="13" y="5"/>
                  <a:pt x="12" y="5"/>
                  <a:pt x="12" y="5"/>
                </a:cubicBezTo>
                <a:cubicBezTo>
                  <a:pt x="12" y="4"/>
                  <a:pt x="12" y="4"/>
                  <a:pt x="12" y="4"/>
                </a:cubicBezTo>
                <a:cubicBezTo>
                  <a:pt x="8" y="3"/>
                  <a:pt x="4" y="1"/>
                  <a:pt x="1" y="0"/>
                </a:cubicBezTo>
                <a:cubicBezTo>
                  <a:pt x="0" y="1"/>
                  <a:pt x="0" y="1"/>
                  <a:pt x="0" y="1"/>
                </a:cubicBezTo>
                <a:cubicBezTo>
                  <a:pt x="0" y="1"/>
                  <a:pt x="0" y="1"/>
                  <a:pt x="0" y="1"/>
                </a:cubicBezTo>
                <a:cubicBezTo>
                  <a:pt x="13" y="5"/>
                  <a:pt x="24" y="11"/>
                  <a:pt x="35" y="20"/>
                </a:cubicBezTo>
                <a:cubicBezTo>
                  <a:pt x="60" y="41"/>
                  <a:pt x="68" y="51"/>
                  <a:pt x="69" y="51"/>
                </a:cubicBezTo>
                <a:cubicBezTo>
                  <a:pt x="69" y="51"/>
                  <a:pt x="78" y="60"/>
                  <a:pt x="99" y="83"/>
                </a:cubicBezTo>
                <a:cubicBezTo>
                  <a:pt x="106" y="90"/>
                  <a:pt x="113" y="95"/>
                  <a:pt x="120" y="100"/>
                </a:cubicBezTo>
                <a:cubicBezTo>
                  <a:pt x="120" y="100"/>
                  <a:pt x="121" y="100"/>
                  <a:pt x="122" y="100"/>
                </a:cubicBezTo>
                <a:cubicBezTo>
                  <a:pt x="122" y="101"/>
                  <a:pt x="122" y="101"/>
                  <a:pt x="122" y="101"/>
                </a:cubicBezTo>
                <a:cubicBezTo>
                  <a:pt x="122" y="101"/>
                  <a:pt x="122" y="101"/>
                  <a:pt x="122" y="101"/>
                </a:cubicBezTo>
                <a:cubicBezTo>
                  <a:pt x="129" y="106"/>
                  <a:pt x="136" y="109"/>
                  <a:pt x="143" y="111"/>
                </a:cubicBezTo>
                <a:cubicBezTo>
                  <a:pt x="151" y="113"/>
                  <a:pt x="161" y="114"/>
                  <a:pt x="169" y="115"/>
                </a:cubicBezTo>
                <a:cubicBezTo>
                  <a:pt x="168" y="114"/>
                  <a:pt x="168" y="114"/>
                  <a:pt x="168" y="114"/>
                </a:cubicBezTo>
                <a:cubicBezTo>
                  <a:pt x="167" y="114"/>
                  <a:pt x="167" y="114"/>
                  <a:pt x="167" y="113"/>
                </a:cubicBezTo>
                <a:cubicBezTo>
                  <a:pt x="140" y="112"/>
                  <a:pt x="120" y="103"/>
                  <a:pt x="100" y="8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01" name="MH_Other_291"/>
          <p:cNvSpPr>
            <a:spLocks/>
          </p:cNvSpPr>
          <p:nvPr>
            <p:custDataLst>
              <p:tags r:id="rId291"/>
            </p:custDataLst>
          </p:nvPr>
        </p:nvSpPr>
        <p:spPr bwMode="auto">
          <a:xfrm>
            <a:off x="5784850" y="3380259"/>
            <a:ext cx="1588" cy="0"/>
          </a:xfrm>
          <a:custGeom>
            <a:avLst/>
            <a:gdLst>
              <a:gd name="T0" fmla="*/ 1120915208 w 2"/>
              <a:gd name="T1" fmla="*/ 0 h 1"/>
              <a:gd name="T2" fmla="*/ 0 w 2"/>
              <a:gd name="T3" fmla="*/ 0 h 1"/>
              <a:gd name="T4" fmla="*/ 1120915208 w 2"/>
              <a:gd name="T5" fmla="*/ 711 h 1"/>
              <a:gd name="T6" fmla="*/ 1120915208 w 2"/>
              <a:gd name="T7" fmla="*/ 711 h 1"/>
              <a:gd name="T8" fmla="*/ 1120915208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1" y="0"/>
                  <a:pt x="0" y="0"/>
                  <a:pt x="0" y="0"/>
                </a:cubicBezTo>
                <a:cubicBezTo>
                  <a:pt x="2" y="1"/>
                  <a:pt x="2" y="1"/>
                  <a:pt x="2" y="1"/>
                </a:cubicBezTo>
                <a:cubicBezTo>
                  <a:pt x="2" y="1"/>
                  <a:pt x="2" y="1"/>
                  <a:pt x="2" y="1"/>
                </a:cubicBezTo>
                <a:lnTo>
                  <a:pt x="2"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02" name="MH_Other_292"/>
          <p:cNvSpPr>
            <a:spLocks/>
          </p:cNvSpPr>
          <p:nvPr>
            <p:custDataLst>
              <p:tags r:id="rId292"/>
            </p:custDataLst>
          </p:nvPr>
        </p:nvSpPr>
        <p:spPr bwMode="auto">
          <a:xfrm>
            <a:off x="5694363" y="3294534"/>
            <a:ext cx="171450" cy="112712"/>
          </a:xfrm>
          <a:custGeom>
            <a:avLst/>
            <a:gdLst>
              <a:gd name="T0" fmla="*/ 2147483646 w 204"/>
              <a:gd name="T1" fmla="*/ 2147483646 h 133"/>
              <a:gd name="T2" fmla="*/ 2147483646 w 204"/>
              <a:gd name="T3" fmla="*/ 2147483646 h 133"/>
              <a:gd name="T4" fmla="*/ 2147483646 w 204"/>
              <a:gd name="T5" fmla="*/ 2147483646 h 133"/>
              <a:gd name="T6" fmla="*/ 2147483646 w 204"/>
              <a:gd name="T7" fmla="*/ 2147483646 h 133"/>
              <a:gd name="T8" fmla="*/ 2147483646 w 204"/>
              <a:gd name="T9" fmla="*/ 2147483646 h 133"/>
              <a:gd name="T10" fmla="*/ 0 w 204"/>
              <a:gd name="T11" fmla="*/ 2147483646 h 133"/>
              <a:gd name="T12" fmla="*/ 0 w 204"/>
              <a:gd name="T13" fmla="*/ 2147483646 h 133"/>
              <a:gd name="T14" fmla="*/ 593327098 w 204"/>
              <a:gd name="T15" fmla="*/ 2147483646 h 133"/>
              <a:gd name="T16" fmla="*/ 2147483646 w 204"/>
              <a:gd name="T17" fmla="*/ 2147483646 h 133"/>
              <a:gd name="T18" fmla="*/ 2147483646 w 204"/>
              <a:gd name="T19" fmla="*/ 2147483646 h 133"/>
              <a:gd name="T20" fmla="*/ 2147483646 w 204"/>
              <a:gd name="T21" fmla="*/ 2147483646 h 133"/>
              <a:gd name="T22" fmla="*/ 2147483646 w 204"/>
              <a:gd name="T23" fmla="*/ 2147483646 h 133"/>
              <a:gd name="T24" fmla="*/ 2147483646 w 204"/>
              <a:gd name="T25" fmla="*/ 2147483646 h 133"/>
              <a:gd name="T26" fmla="*/ 2147483646 w 204"/>
              <a:gd name="T27" fmla="*/ 2147483646 h 133"/>
              <a:gd name="T28" fmla="*/ 2147483646 w 204"/>
              <a:gd name="T29" fmla="*/ 2147483646 h 133"/>
              <a:gd name="T30" fmla="*/ 2147483646 w 204"/>
              <a:gd name="T31" fmla="*/ 2147483646 h 1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 h="133">
                <a:moveTo>
                  <a:pt x="204" y="133"/>
                </a:moveTo>
                <a:cubicBezTo>
                  <a:pt x="203" y="131"/>
                  <a:pt x="203" y="131"/>
                  <a:pt x="203" y="131"/>
                </a:cubicBezTo>
                <a:cubicBezTo>
                  <a:pt x="176" y="129"/>
                  <a:pt x="156" y="118"/>
                  <a:pt x="137" y="96"/>
                </a:cubicBezTo>
                <a:cubicBezTo>
                  <a:pt x="118" y="72"/>
                  <a:pt x="109" y="62"/>
                  <a:pt x="109" y="62"/>
                </a:cubicBezTo>
                <a:cubicBezTo>
                  <a:pt x="108" y="62"/>
                  <a:pt x="100" y="51"/>
                  <a:pt x="77" y="29"/>
                </a:cubicBezTo>
                <a:cubicBezTo>
                  <a:pt x="55" y="8"/>
                  <a:pt x="29" y="0"/>
                  <a:pt x="0" y="5"/>
                </a:cubicBezTo>
                <a:cubicBezTo>
                  <a:pt x="0" y="5"/>
                  <a:pt x="0" y="5"/>
                  <a:pt x="0" y="5"/>
                </a:cubicBezTo>
                <a:cubicBezTo>
                  <a:pt x="0" y="5"/>
                  <a:pt x="1" y="6"/>
                  <a:pt x="1" y="6"/>
                </a:cubicBezTo>
                <a:cubicBezTo>
                  <a:pt x="29" y="1"/>
                  <a:pt x="54" y="9"/>
                  <a:pt x="76" y="30"/>
                </a:cubicBezTo>
                <a:cubicBezTo>
                  <a:pt x="99" y="52"/>
                  <a:pt x="107" y="63"/>
                  <a:pt x="108" y="63"/>
                </a:cubicBezTo>
                <a:cubicBezTo>
                  <a:pt x="108" y="63"/>
                  <a:pt x="117" y="73"/>
                  <a:pt x="137" y="96"/>
                </a:cubicBezTo>
                <a:cubicBezTo>
                  <a:pt x="142" y="103"/>
                  <a:pt x="148" y="109"/>
                  <a:pt x="155" y="114"/>
                </a:cubicBezTo>
                <a:cubicBezTo>
                  <a:pt x="156" y="114"/>
                  <a:pt x="156" y="114"/>
                  <a:pt x="156" y="114"/>
                </a:cubicBezTo>
                <a:cubicBezTo>
                  <a:pt x="156" y="115"/>
                  <a:pt x="156" y="115"/>
                  <a:pt x="156" y="115"/>
                </a:cubicBezTo>
                <a:cubicBezTo>
                  <a:pt x="163" y="120"/>
                  <a:pt x="170" y="124"/>
                  <a:pt x="178" y="127"/>
                </a:cubicBezTo>
                <a:cubicBezTo>
                  <a:pt x="186" y="130"/>
                  <a:pt x="195" y="132"/>
                  <a:pt x="204" y="13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03" name="MH_Other_293"/>
          <p:cNvSpPr>
            <a:spLocks/>
          </p:cNvSpPr>
          <p:nvPr>
            <p:custDataLst>
              <p:tags r:id="rId293"/>
            </p:custDataLst>
          </p:nvPr>
        </p:nvSpPr>
        <p:spPr bwMode="auto">
          <a:xfrm>
            <a:off x="5694364" y="3299296"/>
            <a:ext cx="1587" cy="0"/>
          </a:xfrm>
          <a:custGeom>
            <a:avLst/>
            <a:gdLst>
              <a:gd name="T0" fmla="*/ 1790702559 w 1"/>
              <a:gd name="T1" fmla="*/ 711 h 1"/>
              <a:gd name="T2" fmla="*/ 0 w 1"/>
              <a:gd name="T3" fmla="*/ 0 h 1"/>
              <a:gd name="T4" fmla="*/ 0 w 1"/>
              <a:gd name="T5" fmla="*/ 711 h 1"/>
              <a:gd name="T6" fmla="*/ 1790702559 w 1"/>
              <a:gd name="T7" fmla="*/ 711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1"/>
                </a:moveTo>
                <a:cubicBezTo>
                  <a:pt x="1" y="1"/>
                  <a:pt x="0" y="0"/>
                  <a:pt x="0" y="0"/>
                </a:cubicBezTo>
                <a:cubicBezTo>
                  <a:pt x="0" y="1"/>
                  <a:pt x="0" y="1"/>
                  <a:pt x="0" y="1"/>
                </a:cubicBezTo>
                <a:cubicBezTo>
                  <a:pt x="0" y="1"/>
                  <a:pt x="1" y="1"/>
                  <a:pt x="1"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04" name="MH_Other_294"/>
          <p:cNvSpPr>
            <a:spLocks/>
          </p:cNvSpPr>
          <p:nvPr>
            <p:custDataLst>
              <p:tags r:id="rId294"/>
            </p:custDataLst>
          </p:nvPr>
        </p:nvSpPr>
        <p:spPr bwMode="auto">
          <a:xfrm>
            <a:off x="5824539" y="3389785"/>
            <a:ext cx="1587" cy="1587"/>
          </a:xfrm>
          <a:custGeom>
            <a:avLst/>
            <a:gdLst>
              <a:gd name="T0" fmla="*/ 0 w 1"/>
              <a:gd name="T1" fmla="*/ 0 h 1"/>
              <a:gd name="T2" fmla="*/ 2147483646 w 1"/>
              <a:gd name="T3" fmla="*/ 1790702559 h 1"/>
              <a:gd name="T4" fmla="*/ 2147483646 w 1"/>
              <a:gd name="T5" fmla="*/ 0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0" y="1"/>
                  <a:pt x="0" y="1"/>
                  <a:pt x="1" y="1"/>
                </a:cubicBezTo>
                <a:cubicBezTo>
                  <a:pt x="1" y="0"/>
                  <a:pt x="1" y="0"/>
                  <a:pt x="1" y="0"/>
                </a:cubicBez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05" name="MH_Other_295"/>
          <p:cNvSpPr>
            <a:spLocks/>
          </p:cNvSpPr>
          <p:nvPr>
            <p:custDataLst>
              <p:tags r:id="rId295"/>
            </p:custDataLst>
          </p:nvPr>
        </p:nvSpPr>
        <p:spPr bwMode="auto">
          <a:xfrm>
            <a:off x="5915025" y="3369146"/>
            <a:ext cx="247650" cy="211138"/>
          </a:xfrm>
          <a:custGeom>
            <a:avLst/>
            <a:gdLst>
              <a:gd name="T0" fmla="*/ 2147483646 w 294"/>
              <a:gd name="T1" fmla="*/ 2147483646 h 250"/>
              <a:gd name="T2" fmla="*/ 2147483646 w 294"/>
              <a:gd name="T3" fmla="*/ 2147483646 h 250"/>
              <a:gd name="T4" fmla="*/ 2147483646 w 294"/>
              <a:gd name="T5" fmla="*/ 2147483646 h 250"/>
              <a:gd name="T6" fmla="*/ 2147483646 w 294"/>
              <a:gd name="T7" fmla="*/ 2147483646 h 250"/>
              <a:gd name="T8" fmla="*/ 2147483646 w 294"/>
              <a:gd name="T9" fmla="*/ 2147483646 h 250"/>
              <a:gd name="T10" fmla="*/ 2147483646 w 294"/>
              <a:gd name="T11" fmla="*/ 2147483646 h 250"/>
              <a:gd name="T12" fmla="*/ 2147483646 w 294"/>
              <a:gd name="T13" fmla="*/ 2147483646 h 250"/>
              <a:gd name="T14" fmla="*/ 2147483646 w 294"/>
              <a:gd name="T15" fmla="*/ 2147483646 h 250"/>
              <a:gd name="T16" fmla="*/ 2147483646 w 294"/>
              <a:gd name="T17" fmla="*/ 0 h 250"/>
              <a:gd name="T18" fmla="*/ 2147483646 w 294"/>
              <a:gd name="T19" fmla="*/ 599145458 h 250"/>
              <a:gd name="T20" fmla="*/ 2147483646 w 294"/>
              <a:gd name="T21" fmla="*/ 599145458 h 250"/>
              <a:gd name="T22" fmla="*/ 2147483646 w 294"/>
              <a:gd name="T23" fmla="*/ 2147483646 h 250"/>
              <a:gd name="T24" fmla="*/ 2147483646 w 294"/>
              <a:gd name="T25" fmla="*/ 2147483646 h 250"/>
              <a:gd name="T26" fmla="*/ 2147483646 w 294"/>
              <a:gd name="T27" fmla="*/ 2147483646 h 250"/>
              <a:gd name="T28" fmla="*/ 2147483646 w 294"/>
              <a:gd name="T29" fmla="*/ 2147483646 h 250"/>
              <a:gd name="T30" fmla="*/ 596020266 w 294"/>
              <a:gd name="T31" fmla="*/ 2147483646 h 250"/>
              <a:gd name="T32" fmla="*/ 596020266 w 294"/>
              <a:gd name="T33" fmla="*/ 2147483646 h 250"/>
              <a:gd name="T34" fmla="*/ 0 w 294"/>
              <a:gd name="T35" fmla="*/ 2147483646 h 250"/>
              <a:gd name="T36" fmla="*/ 0 w 294"/>
              <a:gd name="T37" fmla="*/ 2147483646 h 250"/>
              <a:gd name="T38" fmla="*/ 2147483646 w 294"/>
              <a:gd name="T39" fmla="*/ 2147483646 h 250"/>
              <a:gd name="T40" fmla="*/ 2147483646 w 294"/>
              <a:gd name="T41" fmla="*/ 2147483646 h 250"/>
              <a:gd name="T42" fmla="*/ 2147483646 w 294"/>
              <a:gd name="T43" fmla="*/ 2147483646 h 250"/>
              <a:gd name="T44" fmla="*/ 2147483646 w 294"/>
              <a:gd name="T45" fmla="*/ 2147483646 h 250"/>
              <a:gd name="T46" fmla="*/ 2147483646 w 294"/>
              <a:gd name="T47" fmla="*/ 2147483646 h 250"/>
              <a:gd name="T48" fmla="*/ 2147483646 w 294"/>
              <a:gd name="T49" fmla="*/ 2147483646 h 250"/>
              <a:gd name="T50" fmla="*/ 2147483646 w 294"/>
              <a:gd name="T51" fmla="*/ 2147483646 h 250"/>
              <a:gd name="T52" fmla="*/ 2147483646 w 294"/>
              <a:gd name="T53" fmla="*/ 2147483646 h 250"/>
              <a:gd name="T54" fmla="*/ 2147483646 w 294"/>
              <a:gd name="T55" fmla="*/ 2147483646 h 250"/>
              <a:gd name="T56" fmla="*/ 2147483646 w 294"/>
              <a:gd name="T57" fmla="*/ 2147483646 h 250"/>
              <a:gd name="T58" fmla="*/ 2147483646 w 294"/>
              <a:gd name="T59" fmla="*/ 2147483646 h 250"/>
              <a:gd name="T60" fmla="*/ 2147483646 w 294"/>
              <a:gd name="T61" fmla="*/ 2147483646 h 250"/>
              <a:gd name="T62" fmla="*/ 2147483646 w 294"/>
              <a:gd name="T63" fmla="*/ 2147483646 h 250"/>
              <a:gd name="T64" fmla="*/ 2147483646 w 294"/>
              <a:gd name="T65" fmla="*/ 2147483646 h 250"/>
              <a:gd name="T66" fmla="*/ 2147483646 w 294"/>
              <a:gd name="T67" fmla="*/ 2147483646 h 250"/>
              <a:gd name="T68" fmla="*/ 2147483646 w 294"/>
              <a:gd name="T69" fmla="*/ 2147483646 h 250"/>
              <a:gd name="T70" fmla="*/ 2147483646 w 294"/>
              <a:gd name="T71" fmla="*/ 2147483646 h 250"/>
              <a:gd name="T72" fmla="*/ 2147483646 w 294"/>
              <a:gd name="T73" fmla="*/ 2147483646 h 250"/>
              <a:gd name="T74" fmla="*/ 2147483646 w 294"/>
              <a:gd name="T75" fmla="*/ 2147483646 h 250"/>
              <a:gd name="T76" fmla="*/ 2147483646 w 294"/>
              <a:gd name="T77" fmla="*/ 2147483646 h 250"/>
              <a:gd name="T78" fmla="*/ 2147483646 w 294"/>
              <a:gd name="T79" fmla="*/ 2147483646 h 250"/>
              <a:gd name="T80" fmla="*/ 2147483646 w 294"/>
              <a:gd name="T81" fmla="*/ 2147483646 h 2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4" h="250">
                <a:moveTo>
                  <a:pt x="263" y="165"/>
                </a:moveTo>
                <a:cubicBezTo>
                  <a:pt x="254" y="150"/>
                  <a:pt x="241" y="138"/>
                  <a:pt x="224" y="129"/>
                </a:cubicBezTo>
                <a:cubicBezTo>
                  <a:pt x="224" y="130"/>
                  <a:pt x="224" y="130"/>
                  <a:pt x="224" y="130"/>
                </a:cubicBezTo>
                <a:cubicBezTo>
                  <a:pt x="215" y="114"/>
                  <a:pt x="199" y="102"/>
                  <a:pt x="182" y="94"/>
                </a:cubicBezTo>
                <a:cubicBezTo>
                  <a:pt x="171" y="80"/>
                  <a:pt x="156" y="69"/>
                  <a:pt x="138" y="62"/>
                </a:cubicBezTo>
                <a:cubicBezTo>
                  <a:pt x="127" y="49"/>
                  <a:pt x="111" y="39"/>
                  <a:pt x="93" y="34"/>
                </a:cubicBezTo>
                <a:cubicBezTo>
                  <a:pt x="81" y="21"/>
                  <a:pt x="65" y="12"/>
                  <a:pt x="46" y="8"/>
                </a:cubicBezTo>
                <a:cubicBezTo>
                  <a:pt x="46" y="8"/>
                  <a:pt x="46" y="8"/>
                  <a:pt x="46" y="8"/>
                </a:cubicBezTo>
                <a:cubicBezTo>
                  <a:pt x="43" y="5"/>
                  <a:pt x="40" y="3"/>
                  <a:pt x="37" y="0"/>
                </a:cubicBezTo>
                <a:cubicBezTo>
                  <a:pt x="37" y="1"/>
                  <a:pt x="37" y="1"/>
                  <a:pt x="37" y="1"/>
                </a:cubicBezTo>
                <a:cubicBezTo>
                  <a:pt x="36" y="1"/>
                  <a:pt x="36" y="1"/>
                  <a:pt x="36" y="1"/>
                </a:cubicBezTo>
                <a:cubicBezTo>
                  <a:pt x="26" y="22"/>
                  <a:pt x="26" y="22"/>
                  <a:pt x="26" y="22"/>
                </a:cubicBezTo>
                <a:cubicBezTo>
                  <a:pt x="25" y="24"/>
                  <a:pt x="25" y="24"/>
                  <a:pt x="25" y="24"/>
                </a:cubicBezTo>
                <a:cubicBezTo>
                  <a:pt x="10" y="54"/>
                  <a:pt x="10" y="54"/>
                  <a:pt x="10" y="54"/>
                </a:cubicBezTo>
                <a:cubicBezTo>
                  <a:pt x="9" y="55"/>
                  <a:pt x="9" y="55"/>
                  <a:pt x="9" y="55"/>
                </a:cubicBezTo>
                <a:cubicBezTo>
                  <a:pt x="1" y="73"/>
                  <a:pt x="1" y="73"/>
                  <a:pt x="1" y="73"/>
                </a:cubicBezTo>
                <a:cubicBezTo>
                  <a:pt x="1" y="73"/>
                  <a:pt x="1" y="73"/>
                  <a:pt x="1" y="73"/>
                </a:cubicBezTo>
                <a:cubicBezTo>
                  <a:pt x="0" y="74"/>
                  <a:pt x="0" y="74"/>
                  <a:pt x="0" y="74"/>
                </a:cubicBezTo>
                <a:cubicBezTo>
                  <a:pt x="0" y="74"/>
                  <a:pt x="0" y="74"/>
                  <a:pt x="0" y="74"/>
                </a:cubicBezTo>
                <a:cubicBezTo>
                  <a:pt x="2" y="75"/>
                  <a:pt x="4" y="76"/>
                  <a:pt x="6" y="77"/>
                </a:cubicBezTo>
                <a:cubicBezTo>
                  <a:pt x="13" y="81"/>
                  <a:pt x="22" y="84"/>
                  <a:pt x="30" y="85"/>
                </a:cubicBezTo>
                <a:cubicBezTo>
                  <a:pt x="36" y="92"/>
                  <a:pt x="42" y="97"/>
                  <a:pt x="49" y="101"/>
                </a:cubicBezTo>
                <a:cubicBezTo>
                  <a:pt x="56" y="105"/>
                  <a:pt x="65" y="108"/>
                  <a:pt x="73" y="111"/>
                </a:cubicBezTo>
                <a:cubicBezTo>
                  <a:pt x="78" y="117"/>
                  <a:pt x="84" y="123"/>
                  <a:pt x="91" y="128"/>
                </a:cubicBezTo>
                <a:cubicBezTo>
                  <a:pt x="98" y="132"/>
                  <a:pt x="105" y="136"/>
                  <a:pt x="113" y="138"/>
                </a:cubicBezTo>
                <a:cubicBezTo>
                  <a:pt x="118" y="145"/>
                  <a:pt x="123" y="151"/>
                  <a:pt x="130" y="155"/>
                </a:cubicBezTo>
                <a:cubicBezTo>
                  <a:pt x="136" y="160"/>
                  <a:pt x="144" y="165"/>
                  <a:pt x="152" y="168"/>
                </a:cubicBezTo>
                <a:cubicBezTo>
                  <a:pt x="157" y="175"/>
                  <a:pt x="162" y="182"/>
                  <a:pt x="168" y="187"/>
                </a:cubicBezTo>
                <a:cubicBezTo>
                  <a:pt x="174" y="192"/>
                  <a:pt x="182" y="197"/>
                  <a:pt x="190" y="201"/>
                </a:cubicBezTo>
                <a:cubicBezTo>
                  <a:pt x="194" y="208"/>
                  <a:pt x="199" y="215"/>
                  <a:pt x="204" y="221"/>
                </a:cubicBezTo>
                <a:cubicBezTo>
                  <a:pt x="210" y="226"/>
                  <a:pt x="217" y="231"/>
                  <a:pt x="224" y="235"/>
                </a:cubicBezTo>
                <a:cubicBezTo>
                  <a:pt x="227" y="241"/>
                  <a:pt x="230" y="246"/>
                  <a:pt x="233" y="250"/>
                </a:cubicBezTo>
                <a:cubicBezTo>
                  <a:pt x="234" y="250"/>
                  <a:pt x="234" y="250"/>
                  <a:pt x="234" y="250"/>
                </a:cubicBezTo>
                <a:cubicBezTo>
                  <a:pt x="249" y="236"/>
                  <a:pt x="249" y="236"/>
                  <a:pt x="249" y="236"/>
                </a:cubicBezTo>
                <a:cubicBezTo>
                  <a:pt x="250" y="235"/>
                  <a:pt x="250" y="235"/>
                  <a:pt x="250" y="235"/>
                </a:cubicBezTo>
                <a:cubicBezTo>
                  <a:pt x="275" y="212"/>
                  <a:pt x="275" y="212"/>
                  <a:pt x="275" y="212"/>
                </a:cubicBezTo>
                <a:cubicBezTo>
                  <a:pt x="276" y="211"/>
                  <a:pt x="276" y="211"/>
                  <a:pt x="276" y="211"/>
                </a:cubicBezTo>
                <a:cubicBezTo>
                  <a:pt x="293" y="196"/>
                  <a:pt x="293" y="196"/>
                  <a:pt x="293" y="196"/>
                </a:cubicBezTo>
                <a:cubicBezTo>
                  <a:pt x="294" y="195"/>
                  <a:pt x="294" y="195"/>
                  <a:pt x="294" y="195"/>
                </a:cubicBezTo>
                <a:cubicBezTo>
                  <a:pt x="294" y="195"/>
                  <a:pt x="294" y="195"/>
                  <a:pt x="294" y="195"/>
                </a:cubicBezTo>
                <a:cubicBezTo>
                  <a:pt x="287" y="183"/>
                  <a:pt x="276" y="173"/>
                  <a:pt x="263" y="165"/>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06" name="MH_Other_296"/>
          <p:cNvSpPr>
            <a:spLocks/>
          </p:cNvSpPr>
          <p:nvPr>
            <p:custDataLst>
              <p:tags r:id="rId296"/>
            </p:custDataLst>
          </p:nvPr>
        </p:nvSpPr>
        <p:spPr bwMode="auto">
          <a:xfrm>
            <a:off x="5992814" y="3397722"/>
            <a:ext cx="111125" cy="169863"/>
          </a:xfrm>
          <a:custGeom>
            <a:avLst/>
            <a:gdLst>
              <a:gd name="T0" fmla="*/ 2147483646 w 131"/>
              <a:gd name="T1" fmla="*/ 2147483646 h 201"/>
              <a:gd name="T2" fmla="*/ 2147483646 w 131"/>
              <a:gd name="T3" fmla="*/ 2147483646 h 201"/>
              <a:gd name="T4" fmla="*/ 2147483646 w 131"/>
              <a:gd name="T5" fmla="*/ 2147483646 h 201"/>
              <a:gd name="T6" fmla="*/ 2147483646 w 131"/>
              <a:gd name="T7" fmla="*/ 2147483646 h 201"/>
              <a:gd name="T8" fmla="*/ 2147483646 w 131"/>
              <a:gd name="T9" fmla="*/ 2147483646 h 201"/>
              <a:gd name="T10" fmla="*/ 2147483646 w 131"/>
              <a:gd name="T11" fmla="*/ 2147483646 h 201"/>
              <a:gd name="T12" fmla="*/ 2147483646 w 131"/>
              <a:gd name="T13" fmla="*/ 2147483646 h 201"/>
              <a:gd name="T14" fmla="*/ 2147483646 w 131"/>
              <a:gd name="T15" fmla="*/ 2147483646 h 201"/>
              <a:gd name="T16" fmla="*/ 2147483646 w 131"/>
              <a:gd name="T17" fmla="*/ 2147483646 h 201"/>
              <a:gd name="T18" fmla="*/ 2147483646 w 131"/>
              <a:gd name="T19" fmla="*/ 2147483646 h 201"/>
              <a:gd name="T20" fmla="*/ 2147483646 w 131"/>
              <a:gd name="T21" fmla="*/ 2147483646 h 201"/>
              <a:gd name="T22" fmla="*/ 2147483646 w 131"/>
              <a:gd name="T23" fmla="*/ 2147483646 h 201"/>
              <a:gd name="T24" fmla="*/ 2147483646 w 131"/>
              <a:gd name="T25" fmla="*/ 2147483646 h 201"/>
              <a:gd name="T26" fmla="*/ 0 w 131"/>
              <a:gd name="T27" fmla="*/ 0 h 201"/>
              <a:gd name="T28" fmla="*/ 605169784 w 131"/>
              <a:gd name="T29" fmla="*/ 601336147 h 201"/>
              <a:gd name="T30" fmla="*/ 2147483646 w 131"/>
              <a:gd name="T31" fmla="*/ 2147483646 h 2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201">
                <a:moveTo>
                  <a:pt x="60" y="55"/>
                </a:moveTo>
                <a:cubicBezTo>
                  <a:pt x="71" y="85"/>
                  <a:pt x="74" y="98"/>
                  <a:pt x="74" y="98"/>
                </a:cubicBezTo>
                <a:cubicBezTo>
                  <a:pt x="74" y="98"/>
                  <a:pt x="78" y="111"/>
                  <a:pt x="86" y="141"/>
                </a:cubicBezTo>
                <a:cubicBezTo>
                  <a:pt x="92" y="160"/>
                  <a:pt x="100" y="175"/>
                  <a:pt x="111" y="187"/>
                </a:cubicBezTo>
                <a:cubicBezTo>
                  <a:pt x="117" y="192"/>
                  <a:pt x="124" y="197"/>
                  <a:pt x="131" y="201"/>
                </a:cubicBezTo>
                <a:cubicBezTo>
                  <a:pt x="130" y="199"/>
                  <a:pt x="130" y="199"/>
                  <a:pt x="130" y="199"/>
                </a:cubicBezTo>
                <a:cubicBezTo>
                  <a:pt x="108" y="186"/>
                  <a:pt x="95" y="168"/>
                  <a:pt x="88" y="141"/>
                </a:cubicBezTo>
                <a:cubicBezTo>
                  <a:pt x="80" y="111"/>
                  <a:pt x="76" y="98"/>
                  <a:pt x="76" y="98"/>
                </a:cubicBezTo>
                <a:cubicBezTo>
                  <a:pt x="75" y="98"/>
                  <a:pt x="72" y="85"/>
                  <a:pt x="61" y="55"/>
                </a:cubicBezTo>
                <a:cubicBezTo>
                  <a:pt x="57" y="46"/>
                  <a:pt x="52" y="38"/>
                  <a:pt x="47" y="30"/>
                </a:cubicBezTo>
                <a:cubicBezTo>
                  <a:pt x="45" y="30"/>
                  <a:pt x="45" y="30"/>
                  <a:pt x="45" y="30"/>
                </a:cubicBezTo>
                <a:cubicBezTo>
                  <a:pt x="45" y="28"/>
                  <a:pt x="45" y="28"/>
                  <a:pt x="45" y="28"/>
                </a:cubicBezTo>
                <a:cubicBezTo>
                  <a:pt x="45" y="28"/>
                  <a:pt x="45" y="28"/>
                  <a:pt x="45" y="28"/>
                </a:cubicBezTo>
                <a:cubicBezTo>
                  <a:pt x="34" y="15"/>
                  <a:pt x="18" y="5"/>
                  <a:pt x="0" y="0"/>
                </a:cubicBezTo>
                <a:cubicBezTo>
                  <a:pt x="1" y="1"/>
                  <a:pt x="1" y="1"/>
                  <a:pt x="1" y="1"/>
                </a:cubicBezTo>
                <a:cubicBezTo>
                  <a:pt x="29" y="9"/>
                  <a:pt x="48" y="27"/>
                  <a:pt x="60" y="55"/>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07" name="MH_Other_297"/>
          <p:cNvSpPr>
            <a:spLocks/>
          </p:cNvSpPr>
          <p:nvPr>
            <p:custDataLst>
              <p:tags r:id="rId297"/>
            </p:custDataLst>
          </p:nvPr>
        </p:nvSpPr>
        <p:spPr bwMode="auto">
          <a:xfrm>
            <a:off x="6030913" y="3421534"/>
            <a:ext cx="80962" cy="158750"/>
          </a:xfrm>
          <a:custGeom>
            <a:avLst/>
            <a:gdLst>
              <a:gd name="T0" fmla="*/ 2147483646 w 96"/>
              <a:gd name="T1" fmla="*/ 2147483646 h 188"/>
              <a:gd name="T2" fmla="*/ 2147483646 w 96"/>
              <a:gd name="T3" fmla="*/ 2147483646 h 188"/>
              <a:gd name="T4" fmla="*/ 2147483646 w 96"/>
              <a:gd name="T5" fmla="*/ 2147483646 h 188"/>
              <a:gd name="T6" fmla="*/ 2147483646 w 96"/>
              <a:gd name="T7" fmla="*/ 2147483646 h 188"/>
              <a:gd name="T8" fmla="*/ 2147483646 w 96"/>
              <a:gd name="T9" fmla="*/ 2147483646 h 188"/>
              <a:gd name="T10" fmla="*/ 2147483646 w 96"/>
              <a:gd name="T11" fmla="*/ 2147483646 h 188"/>
              <a:gd name="T12" fmla="*/ 2147483646 w 96"/>
              <a:gd name="T13" fmla="*/ 2147483646 h 188"/>
              <a:gd name="T14" fmla="*/ 2147483646 w 96"/>
              <a:gd name="T15" fmla="*/ 2147483646 h 188"/>
              <a:gd name="T16" fmla="*/ 0 w 96"/>
              <a:gd name="T17" fmla="*/ 0 h 188"/>
              <a:gd name="T18" fmla="*/ 1195604648 w 96"/>
              <a:gd name="T19" fmla="*/ 1200040226 h 188"/>
              <a:gd name="T20" fmla="*/ 2147483646 w 96"/>
              <a:gd name="T21" fmla="*/ 2147483646 h 188"/>
              <a:gd name="T22" fmla="*/ 2147483646 w 96"/>
              <a:gd name="T23" fmla="*/ 2147483646 h 188"/>
              <a:gd name="T24" fmla="*/ 2147483646 w 96"/>
              <a:gd name="T25" fmla="*/ 2147483646 h 188"/>
              <a:gd name="T26" fmla="*/ 2147483646 w 96"/>
              <a:gd name="T27" fmla="*/ 2147483646 h 188"/>
              <a:gd name="T28" fmla="*/ 2147483646 w 96"/>
              <a:gd name="T29" fmla="*/ 2147483646 h 188"/>
              <a:gd name="T30" fmla="*/ 2147483646 w 96"/>
              <a:gd name="T31" fmla="*/ 2147483646 h 188"/>
              <a:gd name="T32" fmla="*/ 2147483646 w 96"/>
              <a:gd name="T33" fmla="*/ 2147483646 h 188"/>
              <a:gd name="T34" fmla="*/ 2147483646 w 96"/>
              <a:gd name="T35" fmla="*/ 2147483646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188">
                <a:moveTo>
                  <a:pt x="95" y="188"/>
                </a:moveTo>
                <a:cubicBezTo>
                  <a:pt x="96" y="188"/>
                  <a:pt x="96" y="188"/>
                  <a:pt x="96" y="188"/>
                </a:cubicBezTo>
                <a:cubicBezTo>
                  <a:pt x="88" y="176"/>
                  <a:pt x="82" y="163"/>
                  <a:pt x="78" y="146"/>
                </a:cubicBezTo>
                <a:cubicBezTo>
                  <a:pt x="72" y="116"/>
                  <a:pt x="69" y="103"/>
                  <a:pt x="69" y="102"/>
                </a:cubicBezTo>
                <a:cubicBezTo>
                  <a:pt x="69" y="102"/>
                  <a:pt x="67" y="89"/>
                  <a:pt x="57" y="59"/>
                </a:cubicBezTo>
                <a:cubicBezTo>
                  <a:pt x="54" y="50"/>
                  <a:pt x="50" y="42"/>
                  <a:pt x="45" y="34"/>
                </a:cubicBezTo>
                <a:cubicBezTo>
                  <a:pt x="45" y="34"/>
                  <a:pt x="44" y="34"/>
                  <a:pt x="44" y="34"/>
                </a:cubicBezTo>
                <a:cubicBezTo>
                  <a:pt x="44" y="33"/>
                  <a:pt x="44" y="33"/>
                  <a:pt x="44" y="33"/>
                </a:cubicBezTo>
                <a:cubicBezTo>
                  <a:pt x="34" y="18"/>
                  <a:pt x="19" y="7"/>
                  <a:pt x="0" y="0"/>
                </a:cubicBezTo>
                <a:cubicBezTo>
                  <a:pt x="2" y="2"/>
                  <a:pt x="2" y="2"/>
                  <a:pt x="2" y="2"/>
                </a:cubicBezTo>
                <a:cubicBezTo>
                  <a:pt x="28" y="12"/>
                  <a:pt x="46" y="31"/>
                  <a:pt x="55" y="59"/>
                </a:cubicBezTo>
                <a:cubicBezTo>
                  <a:pt x="65" y="90"/>
                  <a:pt x="67" y="103"/>
                  <a:pt x="68" y="103"/>
                </a:cubicBezTo>
                <a:cubicBezTo>
                  <a:pt x="68" y="103"/>
                  <a:pt x="71" y="116"/>
                  <a:pt x="77" y="146"/>
                </a:cubicBezTo>
                <a:cubicBezTo>
                  <a:pt x="79" y="155"/>
                  <a:pt x="82" y="164"/>
                  <a:pt x="85" y="171"/>
                </a:cubicBezTo>
                <a:cubicBezTo>
                  <a:pt x="87" y="172"/>
                  <a:pt x="87" y="172"/>
                  <a:pt x="87" y="172"/>
                </a:cubicBezTo>
                <a:cubicBezTo>
                  <a:pt x="86" y="174"/>
                  <a:pt x="86" y="174"/>
                  <a:pt x="86" y="174"/>
                </a:cubicBezTo>
                <a:cubicBezTo>
                  <a:pt x="86" y="173"/>
                  <a:pt x="86" y="173"/>
                  <a:pt x="86" y="173"/>
                </a:cubicBezTo>
                <a:cubicBezTo>
                  <a:pt x="89" y="179"/>
                  <a:pt x="92" y="184"/>
                  <a:pt x="95" y="188"/>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08" name="MH_Other_298"/>
          <p:cNvSpPr>
            <a:spLocks/>
          </p:cNvSpPr>
          <p:nvPr>
            <p:custDataLst>
              <p:tags r:id="rId298"/>
            </p:custDataLst>
          </p:nvPr>
        </p:nvSpPr>
        <p:spPr bwMode="auto">
          <a:xfrm>
            <a:off x="6102350" y="3565996"/>
            <a:ext cx="1588" cy="1588"/>
          </a:xfrm>
          <a:custGeom>
            <a:avLst/>
            <a:gdLst>
              <a:gd name="T0" fmla="*/ 179346497 w 5"/>
              <a:gd name="T1" fmla="*/ 36590923 h 7"/>
              <a:gd name="T2" fmla="*/ 0 w 5"/>
              <a:gd name="T3" fmla="*/ 0 h 7"/>
              <a:gd name="T4" fmla="*/ 107627970 w 5"/>
              <a:gd name="T5" fmla="*/ 91503282 h 7"/>
              <a:gd name="T6" fmla="*/ 107627970 w 5"/>
              <a:gd name="T7" fmla="*/ 128094205 h 7"/>
              <a:gd name="T8" fmla="*/ 179346497 w 5"/>
              <a:gd name="T9" fmla="*/ 36590923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7">
                <a:moveTo>
                  <a:pt x="5" y="2"/>
                </a:moveTo>
                <a:lnTo>
                  <a:pt x="0" y="0"/>
                </a:lnTo>
                <a:lnTo>
                  <a:pt x="3" y="5"/>
                </a:lnTo>
                <a:lnTo>
                  <a:pt x="3" y="7"/>
                </a:lnTo>
                <a:lnTo>
                  <a:pt x="5"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09" name="MH_Other_299"/>
          <p:cNvSpPr>
            <a:spLocks/>
          </p:cNvSpPr>
          <p:nvPr>
            <p:custDataLst>
              <p:tags r:id="rId299"/>
            </p:custDataLst>
          </p:nvPr>
        </p:nvSpPr>
        <p:spPr bwMode="auto">
          <a:xfrm>
            <a:off x="6030914" y="3421535"/>
            <a:ext cx="1587" cy="1587"/>
          </a:xfrm>
          <a:custGeom>
            <a:avLst/>
            <a:gdLst>
              <a:gd name="T0" fmla="*/ 0 w 5"/>
              <a:gd name="T1" fmla="*/ 179120564 h 5"/>
              <a:gd name="T2" fmla="*/ 179120564 w 5"/>
              <a:gd name="T3" fmla="*/ 179120564 h 5"/>
              <a:gd name="T4" fmla="*/ 0 w 5"/>
              <a:gd name="T5" fmla="*/ 0 h 5"/>
              <a:gd name="T6" fmla="*/ 0 w 5"/>
              <a:gd name="T7" fmla="*/ 0 h 5"/>
              <a:gd name="T8" fmla="*/ 0 w 5"/>
              <a:gd name="T9" fmla="*/ 179120564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0" y="5"/>
                </a:moveTo>
                <a:lnTo>
                  <a:pt x="5" y="5"/>
                </a:lnTo>
                <a:lnTo>
                  <a:pt x="0" y="0"/>
                </a:lnTo>
                <a:lnTo>
                  <a:pt x="0" y="5"/>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10" name="MH_Other_300"/>
          <p:cNvSpPr>
            <a:spLocks/>
          </p:cNvSpPr>
          <p:nvPr>
            <p:custDataLst>
              <p:tags r:id="rId300"/>
            </p:custDataLst>
          </p:nvPr>
        </p:nvSpPr>
        <p:spPr bwMode="auto">
          <a:xfrm>
            <a:off x="6067425" y="3448522"/>
            <a:ext cx="57150" cy="119063"/>
          </a:xfrm>
          <a:custGeom>
            <a:avLst/>
            <a:gdLst>
              <a:gd name="T0" fmla="*/ 2147483646 w 69"/>
              <a:gd name="T1" fmla="*/ 2147483646 h 142"/>
              <a:gd name="T2" fmla="*/ 2147483646 w 69"/>
              <a:gd name="T3" fmla="*/ 2147483646 h 142"/>
              <a:gd name="T4" fmla="*/ 2147483646 w 69"/>
              <a:gd name="T5" fmla="*/ 2147483646 h 142"/>
              <a:gd name="T6" fmla="*/ 2147483646 w 69"/>
              <a:gd name="T7" fmla="*/ 2147483646 h 142"/>
              <a:gd name="T8" fmla="*/ 2147483646 w 69"/>
              <a:gd name="T9" fmla="*/ 2147483646 h 142"/>
              <a:gd name="T10" fmla="*/ 2147483646 w 69"/>
              <a:gd name="T11" fmla="*/ 2147483646 h 142"/>
              <a:gd name="T12" fmla="*/ 2147483646 w 69"/>
              <a:gd name="T13" fmla="*/ 2147483646 h 142"/>
              <a:gd name="T14" fmla="*/ 2147483646 w 69"/>
              <a:gd name="T15" fmla="*/ 2147483646 h 142"/>
              <a:gd name="T16" fmla="*/ 2147483646 w 69"/>
              <a:gd name="T17" fmla="*/ 2147483646 h 142"/>
              <a:gd name="T18" fmla="*/ 0 w 69"/>
              <a:gd name="T19" fmla="*/ 0 h 142"/>
              <a:gd name="T20" fmla="*/ 576253389 w 69"/>
              <a:gd name="T21" fmla="*/ 591252604 h 142"/>
              <a:gd name="T22" fmla="*/ 1152506778 w 69"/>
              <a:gd name="T23" fmla="*/ 1182505208 h 142"/>
              <a:gd name="T24" fmla="*/ 2147483646 w 69"/>
              <a:gd name="T25" fmla="*/ 2147483646 h 1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9" h="142">
                <a:moveTo>
                  <a:pt x="53" y="63"/>
                </a:moveTo>
                <a:cubicBezTo>
                  <a:pt x="61" y="94"/>
                  <a:pt x="62" y="107"/>
                  <a:pt x="62" y="107"/>
                </a:cubicBezTo>
                <a:cubicBezTo>
                  <a:pt x="68" y="142"/>
                  <a:pt x="68" y="142"/>
                  <a:pt x="68" y="142"/>
                </a:cubicBezTo>
                <a:cubicBezTo>
                  <a:pt x="69" y="141"/>
                  <a:pt x="69" y="141"/>
                  <a:pt x="69" y="141"/>
                </a:cubicBezTo>
                <a:cubicBezTo>
                  <a:pt x="64" y="107"/>
                  <a:pt x="64" y="107"/>
                  <a:pt x="64" y="107"/>
                </a:cubicBezTo>
                <a:cubicBezTo>
                  <a:pt x="63" y="107"/>
                  <a:pt x="62" y="93"/>
                  <a:pt x="54" y="62"/>
                </a:cubicBezTo>
                <a:cubicBezTo>
                  <a:pt x="52" y="53"/>
                  <a:pt x="48" y="45"/>
                  <a:pt x="44" y="37"/>
                </a:cubicBezTo>
                <a:cubicBezTo>
                  <a:pt x="43" y="37"/>
                  <a:pt x="43" y="37"/>
                  <a:pt x="43" y="37"/>
                </a:cubicBezTo>
                <a:cubicBezTo>
                  <a:pt x="43" y="36"/>
                  <a:pt x="43" y="36"/>
                  <a:pt x="43" y="36"/>
                </a:cubicBezTo>
                <a:cubicBezTo>
                  <a:pt x="34" y="20"/>
                  <a:pt x="18" y="8"/>
                  <a:pt x="0" y="0"/>
                </a:cubicBezTo>
                <a:cubicBezTo>
                  <a:pt x="1" y="1"/>
                  <a:pt x="1" y="1"/>
                  <a:pt x="1" y="1"/>
                </a:cubicBezTo>
                <a:cubicBezTo>
                  <a:pt x="2" y="2"/>
                  <a:pt x="2" y="2"/>
                  <a:pt x="2" y="2"/>
                </a:cubicBezTo>
                <a:cubicBezTo>
                  <a:pt x="28" y="14"/>
                  <a:pt x="45" y="34"/>
                  <a:pt x="53" y="6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11" name="MH_Other_301"/>
          <p:cNvSpPr>
            <a:spLocks/>
          </p:cNvSpPr>
          <p:nvPr>
            <p:custDataLst>
              <p:tags r:id="rId301"/>
            </p:custDataLst>
          </p:nvPr>
        </p:nvSpPr>
        <p:spPr bwMode="auto">
          <a:xfrm>
            <a:off x="6067425" y="3448521"/>
            <a:ext cx="1588" cy="1588"/>
          </a:xfrm>
          <a:custGeom>
            <a:avLst/>
            <a:gdLst>
              <a:gd name="T0" fmla="*/ 2147483646 w 1"/>
              <a:gd name="T1" fmla="*/ 2147483646 h 1"/>
              <a:gd name="T2" fmla="*/ 0 w 1"/>
              <a:gd name="T3" fmla="*/ 0 h 1"/>
              <a:gd name="T4" fmla="*/ 0 w 1"/>
              <a:gd name="T5" fmla="*/ 2147483646 h 1"/>
              <a:gd name="T6" fmla="*/ 2147483646 w 1"/>
              <a:gd name="T7" fmla="*/ 2147483646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1"/>
                </a:moveTo>
                <a:cubicBezTo>
                  <a:pt x="0" y="0"/>
                  <a:pt x="0" y="0"/>
                  <a:pt x="0" y="0"/>
                </a:cubicBezTo>
                <a:cubicBezTo>
                  <a:pt x="0" y="1"/>
                  <a:pt x="0" y="1"/>
                  <a:pt x="0" y="1"/>
                </a:cubicBezTo>
                <a:cubicBezTo>
                  <a:pt x="0" y="1"/>
                  <a:pt x="1" y="1"/>
                  <a:pt x="1"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12" name="MH_Other_302"/>
          <p:cNvSpPr>
            <a:spLocks/>
          </p:cNvSpPr>
          <p:nvPr>
            <p:custDataLst>
              <p:tags r:id="rId302"/>
            </p:custDataLst>
          </p:nvPr>
        </p:nvSpPr>
        <p:spPr bwMode="auto">
          <a:xfrm>
            <a:off x="6103938" y="3478684"/>
            <a:ext cx="42862" cy="68262"/>
          </a:xfrm>
          <a:custGeom>
            <a:avLst/>
            <a:gdLst>
              <a:gd name="T0" fmla="*/ 2147483646 w 52"/>
              <a:gd name="T1" fmla="*/ 2147483646 h 83"/>
              <a:gd name="T2" fmla="*/ 2147483646 w 52"/>
              <a:gd name="T3" fmla="*/ 2147483646 h 83"/>
              <a:gd name="T4" fmla="*/ 2147483646 w 52"/>
              <a:gd name="T5" fmla="*/ 2147483646 h 83"/>
              <a:gd name="T6" fmla="*/ 2147483646 w 52"/>
              <a:gd name="T7" fmla="*/ 2147483646 h 83"/>
              <a:gd name="T8" fmla="*/ 2147483646 w 52"/>
              <a:gd name="T9" fmla="*/ 2147483646 h 83"/>
              <a:gd name="T10" fmla="*/ 2147483646 w 52"/>
              <a:gd name="T11" fmla="*/ 2147483646 h 83"/>
              <a:gd name="T12" fmla="*/ 2147483646 w 52"/>
              <a:gd name="T13" fmla="*/ 2147483646 h 83"/>
              <a:gd name="T14" fmla="*/ 0 w 52"/>
              <a:gd name="T15" fmla="*/ 0 h 83"/>
              <a:gd name="T16" fmla="*/ 0 w 52"/>
              <a:gd name="T17" fmla="*/ 568173411 h 83"/>
              <a:gd name="T18" fmla="*/ 571391673 w 52"/>
              <a:gd name="T19" fmla="*/ 1135670782 h 83"/>
              <a:gd name="T20" fmla="*/ 2147483646 w 52"/>
              <a:gd name="T21" fmla="*/ 2147483646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2" h="83">
                <a:moveTo>
                  <a:pt x="48" y="66"/>
                </a:moveTo>
                <a:cubicBezTo>
                  <a:pt x="49" y="72"/>
                  <a:pt x="50" y="78"/>
                  <a:pt x="51" y="83"/>
                </a:cubicBezTo>
                <a:cubicBezTo>
                  <a:pt x="52" y="82"/>
                  <a:pt x="52" y="82"/>
                  <a:pt x="52" y="82"/>
                </a:cubicBezTo>
                <a:cubicBezTo>
                  <a:pt x="51" y="77"/>
                  <a:pt x="50" y="72"/>
                  <a:pt x="49" y="65"/>
                </a:cubicBezTo>
                <a:cubicBezTo>
                  <a:pt x="47" y="56"/>
                  <a:pt x="44" y="47"/>
                  <a:pt x="40" y="39"/>
                </a:cubicBezTo>
                <a:cubicBezTo>
                  <a:pt x="38" y="38"/>
                  <a:pt x="38" y="38"/>
                  <a:pt x="38" y="38"/>
                </a:cubicBezTo>
                <a:cubicBezTo>
                  <a:pt x="39" y="36"/>
                  <a:pt x="39" y="36"/>
                  <a:pt x="39" y="36"/>
                </a:cubicBezTo>
                <a:cubicBezTo>
                  <a:pt x="30" y="21"/>
                  <a:pt x="17" y="9"/>
                  <a:pt x="0" y="0"/>
                </a:cubicBezTo>
                <a:cubicBezTo>
                  <a:pt x="0" y="1"/>
                  <a:pt x="0" y="1"/>
                  <a:pt x="0" y="1"/>
                </a:cubicBezTo>
                <a:cubicBezTo>
                  <a:pt x="1" y="2"/>
                  <a:pt x="1" y="2"/>
                  <a:pt x="1" y="2"/>
                </a:cubicBezTo>
                <a:cubicBezTo>
                  <a:pt x="26" y="15"/>
                  <a:pt x="42" y="36"/>
                  <a:pt x="48" y="6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13" name="MH_Other_303"/>
          <p:cNvSpPr>
            <a:spLocks/>
          </p:cNvSpPr>
          <p:nvPr>
            <p:custDataLst>
              <p:tags r:id="rId303"/>
            </p:custDataLst>
          </p:nvPr>
        </p:nvSpPr>
        <p:spPr bwMode="auto">
          <a:xfrm>
            <a:off x="6103938" y="3478685"/>
            <a:ext cx="0" cy="1587"/>
          </a:xfrm>
          <a:custGeom>
            <a:avLst/>
            <a:gdLst>
              <a:gd name="T0" fmla="*/ 711 w 1"/>
              <a:gd name="T1" fmla="*/ 2147483646 h 1"/>
              <a:gd name="T2" fmla="*/ 0 w 1"/>
              <a:gd name="T3" fmla="*/ 0 h 1"/>
              <a:gd name="T4" fmla="*/ 0 w 1"/>
              <a:gd name="T5" fmla="*/ 2147483646 h 1"/>
              <a:gd name="T6" fmla="*/ 711 w 1"/>
              <a:gd name="T7" fmla="*/ 2147483646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1"/>
                </a:moveTo>
                <a:cubicBezTo>
                  <a:pt x="0" y="0"/>
                  <a:pt x="0" y="0"/>
                  <a:pt x="0" y="0"/>
                </a:cubicBezTo>
                <a:cubicBezTo>
                  <a:pt x="0" y="1"/>
                  <a:pt x="0" y="1"/>
                  <a:pt x="0" y="1"/>
                </a:cubicBezTo>
                <a:cubicBezTo>
                  <a:pt x="0" y="1"/>
                  <a:pt x="0" y="1"/>
                  <a:pt x="1"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14" name="MH_Other_304"/>
          <p:cNvSpPr>
            <a:spLocks/>
          </p:cNvSpPr>
          <p:nvPr>
            <p:custDataLst>
              <p:tags r:id="rId304"/>
            </p:custDataLst>
          </p:nvPr>
        </p:nvSpPr>
        <p:spPr bwMode="auto">
          <a:xfrm>
            <a:off x="6135689" y="3508846"/>
            <a:ext cx="26987" cy="25400"/>
          </a:xfrm>
          <a:custGeom>
            <a:avLst/>
            <a:gdLst>
              <a:gd name="T0" fmla="*/ 2147483646 w 31"/>
              <a:gd name="T1" fmla="*/ 2147483646 h 31"/>
              <a:gd name="T2" fmla="*/ 2147483646 w 31"/>
              <a:gd name="T3" fmla="*/ 2147483646 h 31"/>
              <a:gd name="T4" fmla="*/ 2147483646 w 31"/>
              <a:gd name="T5" fmla="*/ 2147483646 h 31"/>
              <a:gd name="T6" fmla="*/ 0 w 31"/>
              <a:gd name="T7" fmla="*/ 0 h 31"/>
              <a:gd name="T8" fmla="*/ 634324212 w 31"/>
              <a:gd name="T9" fmla="*/ 1686411697 h 31"/>
              <a:gd name="T10" fmla="*/ 2147483646 w 31"/>
              <a:gd name="T11" fmla="*/ 2147483646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31">
                <a:moveTo>
                  <a:pt x="30" y="31"/>
                </a:moveTo>
                <a:cubicBezTo>
                  <a:pt x="31" y="30"/>
                  <a:pt x="31" y="30"/>
                  <a:pt x="31" y="30"/>
                </a:cubicBezTo>
                <a:cubicBezTo>
                  <a:pt x="31" y="30"/>
                  <a:pt x="31" y="30"/>
                  <a:pt x="31" y="30"/>
                </a:cubicBezTo>
                <a:cubicBezTo>
                  <a:pt x="24" y="18"/>
                  <a:pt x="13" y="8"/>
                  <a:pt x="0" y="0"/>
                </a:cubicBezTo>
                <a:cubicBezTo>
                  <a:pt x="1" y="3"/>
                  <a:pt x="1" y="3"/>
                  <a:pt x="1" y="3"/>
                </a:cubicBezTo>
                <a:cubicBezTo>
                  <a:pt x="13" y="10"/>
                  <a:pt x="23" y="19"/>
                  <a:pt x="30" y="3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15" name="MH_Other_305"/>
          <p:cNvSpPr>
            <a:spLocks/>
          </p:cNvSpPr>
          <p:nvPr>
            <p:custDataLst>
              <p:tags r:id="rId305"/>
            </p:custDataLst>
          </p:nvPr>
        </p:nvSpPr>
        <p:spPr bwMode="auto">
          <a:xfrm>
            <a:off x="6135689" y="3508846"/>
            <a:ext cx="1587" cy="1588"/>
          </a:xfrm>
          <a:custGeom>
            <a:avLst/>
            <a:gdLst>
              <a:gd name="T0" fmla="*/ 0 w 4"/>
              <a:gd name="T1" fmla="*/ 91503282 h 7"/>
              <a:gd name="T2" fmla="*/ 223838018 w 4"/>
              <a:gd name="T3" fmla="*/ 128094205 h 7"/>
              <a:gd name="T4" fmla="*/ 111918811 w 4"/>
              <a:gd name="T5" fmla="*/ 0 h 7"/>
              <a:gd name="T6" fmla="*/ 0 w 4"/>
              <a:gd name="T7" fmla="*/ 91503282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7">
                <a:moveTo>
                  <a:pt x="0" y="5"/>
                </a:moveTo>
                <a:lnTo>
                  <a:pt x="4" y="7"/>
                </a:lnTo>
                <a:lnTo>
                  <a:pt x="2" y="0"/>
                </a:lnTo>
                <a:lnTo>
                  <a:pt x="0" y="5"/>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16" name="MH_Other_306"/>
          <p:cNvSpPr>
            <a:spLocks/>
          </p:cNvSpPr>
          <p:nvPr>
            <p:custDataLst>
              <p:tags r:id="rId306"/>
            </p:custDataLst>
          </p:nvPr>
        </p:nvSpPr>
        <p:spPr bwMode="auto">
          <a:xfrm>
            <a:off x="5915025" y="3431059"/>
            <a:ext cx="25400" cy="11112"/>
          </a:xfrm>
          <a:custGeom>
            <a:avLst/>
            <a:gdLst>
              <a:gd name="T0" fmla="*/ 602866460 w 30"/>
              <a:gd name="T1" fmla="*/ 0 h 13"/>
              <a:gd name="T2" fmla="*/ 602866460 w 30"/>
              <a:gd name="T3" fmla="*/ 0 h 13"/>
              <a:gd name="T4" fmla="*/ 0 w 30"/>
              <a:gd name="T5" fmla="*/ 619574348 h 13"/>
              <a:gd name="T6" fmla="*/ 0 w 30"/>
              <a:gd name="T7" fmla="*/ 619574348 h 13"/>
              <a:gd name="T8" fmla="*/ 2147483646 w 30"/>
              <a:gd name="T9" fmla="*/ 2147483646 h 13"/>
              <a:gd name="T10" fmla="*/ 2147483646 w 30"/>
              <a:gd name="T11" fmla="*/ 2147483646 h 13"/>
              <a:gd name="T12" fmla="*/ 2147483646 w 30"/>
              <a:gd name="T13" fmla="*/ 2147483646 h 13"/>
              <a:gd name="T14" fmla="*/ 2147483646 w 30"/>
              <a:gd name="T15" fmla="*/ 2147483646 h 13"/>
              <a:gd name="T16" fmla="*/ 602866460 w 30"/>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 h="13">
                <a:moveTo>
                  <a:pt x="1" y="0"/>
                </a:moveTo>
                <a:cubicBezTo>
                  <a:pt x="1" y="0"/>
                  <a:pt x="1" y="0"/>
                  <a:pt x="1" y="0"/>
                </a:cubicBezTo>
                <a:cubicBezTo>
                  <a:pt x="0" y="1"/>
                  <a:pt x="0" y="1"/>
                  <a:pt x="0" y="1"/>
                </a:cubicBezTo>
                <a:cubicBezTo>
                  <a:pt x="0" y="1"/>
                  <a:pt x="0" y="1"/>
                  <a:pt x="0" y="1"/>
                </a:cubicBezTo>
                <a:cubicBezTo>
                  <a:pt x="2" y="2"/>
                  <a:pt x="4" y="3"/>
                  <a:pt x="6" y="4"/>
                </a:cubicBezTo>
                <a:cubicBezTo>
                  <a:pt x="13" y="8"/>
                  <a:pt x="22" y="11"/>
                  <a:pt x="30" y="13"/>
                </a:cubicBezTo>
                <a:cubicBezTo>
                  <a:pt x="29" y="12"/>
                  <a:pt x="29" y="12"/>
                  <a:pt x="29" y="12"/>
                </a:cubicBezTo>
                <a:cubicBezTo>
                  <a:pt x="29" y="11"/>
                  <a:pt x="29" y="11"/>
                  <a:pt x="28" y="11"/>
                </a:cubicBezTo>
                <a:cubicBezTo>
                  <a:pt x="18" y="8"/>
                  <a:pt x="9" y="5"/>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17" name="MH_Other_307"/>
          <p:cNvSpPr>
            <a:spLocks/>
          </p:cNvSpPr>
          <p:nvPr>
            <p:custDataLst>
              <p:tags r:id="rId307"/>
            </p:custDataLst>
          </p:nvPr>
        </p:nvSpPr>
        <p:spPr bwMode="auto">
          <a:xfrm>
            <a:off x="5922964" y="3415185"/>
            <a:ext cx="52387" cy="47625"/>
          </a:xfrm>
          <a:custGeom>
            <a:avLst/>
            <a:gdLst>
              <a:gd name="T0" fmla="*/ 2147483646 w 64"/>
              <a:gd name="T1" fmla="*/ 2147483646 h 57"/>
              <a:gd name="T2" fmla="*/ 562146070 w 64"/>
              <a:gd name="T3" fmla="*/ 0 h 57"/>
              <a:gd name="T4" fmla="*/ 0 w 64"/>
              <a:gd name="T5" fmla="*/ 587803625 h 57"/>
              <a:gd name="T6" fmla="*/ 2147483646 w 64"/>
              <a:gd name="T7" fmla="*/ 2147483646 h 57"/>
              <a:gd name="T8" fmla="*/ 2147483646 w 64"/>
              <a:gd name="T9" fmla="*/ 2147483646 h 57"/>
              <a:gd name="T10" fmla="*/ 2147483646 w 64"/>
              <a:gd name="T11" fmla="*/ 2147483646 h 57"/>
              <a:gd name="T12" fmla="*/ 2147483646 w 64"/>
              <a:gd name="T13" fmla="*/ 2147483646 h 57"/>
              <a:gd name="T14" fmla="*/ 2147483646 w 64"/>
              <a:gd name="T15" fmla="*/ 2147483646 h 57"/>
              <a:gd name="T16" fmla="*/ 2147483646 w 64"/>
              <a:gd name="T17" fmla="*/ 2147483646 h 57"/>
              <a:gd name="T18" fmla="*/ 2147483646 w 64"/>
              <a:gd name="T19" fmla="*/ 2147483646 h 57"/>
              <a:gd name="T20" fmla="*/ 2147483646 w 64"/>
              <a:gd name="T21" fmla="*/ 2147483646 h 57"/>
              <a:gd name="T22" fmla="*/ 2147483646 w 64"/>
              <a:gd name="T23" fmla="*/ 2147483646 h 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4" h="57">
                <a:moveTo>
                  <a:pt x="6" y="8"/>
                </a:moveTo>
                <a:cubicBezTo>
                  <a:pt x="1" y="0"/>
                  <a:pt x="1" y="0"/>
                  <a:pt x="1" y="0"/>
                </a:cubicBezTo>
                <a:cubicBezTo>
                  <a:pt x="0" y="1"/>
                  <a:pt x="0" y="1"/>
                  <a:pt x="0" y="1"/>
                </a:cubicBezTo>
                <a:cubicBezTo>
                  <a:pt x="5" y="9"/>
                  <a:pt x="5" y="9"/>
                  <a:pt x="5" y="9"/>
                </a:cubicBezTo>
                <a:cubicBezTo>
                  <a:pt x="9" y="17"/>
                  <a:pt x="14" y="24"/>
                  <a:pt x="19" y="30"/>
                </a:cubicBezTo>
                <a:cubicBezTo>
                  <a:pt x="20" y="30"/>
                  <a:pt x="20" y="30"/>
                  <a:pt x="20" y="30"/>
                </a:cubicBezTo>
                <a:cubicBezTo>
                  <a:pt x="20" y="31"/>
                  <a:pt x="20" y="31"/>
                  <a:pt x="20" y="31"/>
                </a:cubicBezTo>
                <a:cubicBezTo>
                  <a:pt x="26" y="37"/>
                  <a:pt x="33" y="43"/>
                  <a:pt x="40" y="47"/>
                </a:cubicBezTo>
                <a:cubicBezTo>
                  <a:pt x="47" y="51"/>
                  <a:pt x="56" y="54"/>
                  <a:pt x="64" y="57"/>
                </a:cubicBezTo>
                <a:cubicBezTo>
                  <a:pt x="63" y="56"/>
                  <a:pt x="63" y="56"/>
                  <a:pt x="63" y="56"/>
                </a:cubicBezTo>
                <a:cubicBezTo>
                  <a:pt x="63" y="56"/>
                  <a:pt x="63" y="55"/>
                  <a:pt x="62" y="55"/>
                </a:cubicBezTo>
                <a:cubicBezTo>
                  <a:pt x="37" y="48"/>
                  <a:pt x="20" y="33"/>
                  <a:pt x="6" y="8"/>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18" name="MH_Other_308"/>
          <p:cNvSpPr>
            <a:spLocks/>
          </p:cNvSpPr>
          <p:nvPr>
            <p:custDataLst>
              <p:tags r:id="rId308"/>
            </p:custDataLst>
          </p:nvPr>
        </p:nvSpPr>
        <p:spPr bwMode="auto">
          <a:xfrm>
            <a:off x="5938838" y="3440584"/>
            <a:ext cx="0" cy="0"/>
          </a:xfrm>
          <a:custGeom>
            <a:avLst/>
            <a:gdLst>
              <a:gd name="T0" fmla="*/ 0 w 1"/>
              <a:gd name="T1" fmla="*/ 0 h 1"/>
              <a:gd name="T2" fmla="*/ 711 w 1"/>
              <a:gd name="T3" fmla="*/ 1067 h 1"/>
              <a:gd name="T4" fmla="*/ 711 w 1"/>
              <a:gd name="T5" fmla="*/ 0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1" y="0"/>
                  <a:pt x="1" y="0"/>
                  <a:pt x="1" y="1"/>
                </a:cubicBezTo>
                <a:cubicBezTo>
                  <a:pt x="1" y="0"/>
                  <a:pt x="1" y="0"/>
                  <a:pt x="1" y="0"/>
                </a:cubicBez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19" name="MH_Other_309"/>
          <p:cNvSpPr>
            <a:spLocks/>
          </p:cNvSpPr>
          <p:nvPr>
            <p:custDataLst>
              <p:tags r:id="rId309"/>
            </p:custDataLst>
          </p:nvPr>
        </p:nvSpPr>
        <p:spPr bwMode="auto">
          <a:xfrm>
            <a:off x="5935663" y="3388196"/>
            <a:ext cx="74612" cy="96838"/>
          </a:xfrm>
          <a:custGeom>
            <a:avLst/>
            <a:gdLst>
              <a:gd name="T0" fmla="*/ 2147483646 w 88"/>
              <a:gd name="T1" fmla="*/ 2147483646 h 116"/>
              <a:gd name="T2" fmla="*/ 2147483646 w 88"/>
              <a:gd name="T3" fmla="*/ 2147483646 h 116"/>
              <a:gd name="T4" fmla="*/ 603852721 w 88"/>
              <a:gd name="T5" fmla="*/ 0 h 116"/>
              <a:gd name="T6" fmla="*/ 0 w 88"/>
              <a:gd name="T7" fmla="*/ 1170805647 h 116"/>
              <a:gd name="T8" fmla="*/ 2147483646 w 88"/>
              <a:gd name="T9" fmla="*/ 2147483646 h 116"/>
              <a:gd name="T10" fmla="*/ 2147483646 w 88"/>
              <a:gd name="T11" fmla="*/ 2147483646 h 116"/>
              <a:gd name="T12" fmla="*/ 2147483646 w 88"/>
              <a:gd name="T13" fmla="*/ 2147483646 h 116"/>
              <a:gd name="T14" fmla="*/ 2147483646 w 88"/>
              <a:gd name="T15" fmla="*/ 2147483646 h 116"/>
              <a:gd name="T16" fmla="*/ 2147483646 w 88"/>
              <a:gd name="T17" fmla="*/ 2147483646 h 116"/>
              <a:gd name="T18" fmla="*/ 2147483646 w 88"/>
              <a:gd name="T19" fmla="*/ 2147483646 h 116"/>
              <a:gd name="T20" fmla="*/ 2147483646 w 88"/>
              <a:gd name="T21" fmla="*/ 2147483646 h 116"/>
              <a:gd name="T22" fmla="*/ 2147483646 w 88"/>
              <a:gd name="T23" fmla="*/ 2147483646 h 116"/>
              <a:gd name="T24" fmla="*/ 2147483646 w 88"/>
              <a:gd name="T25" fmla="*/ 2147483646 h 1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8" h="116">
                <a:moveTo>
                  <a:pt x="34" y="65"/>
                </a:moveTo>
                <a:cubicBezTo>
                  <a:pt x="21" y="37"/>
                  <a:pt x="14" y="25"/>
                  <a:pt x="15" y="25"/>
                </a:cubicBezTo>
                <a:cubicBezTo>
                  <a:pt x="14" y="25"/>
                  <a:pt x="11" y="17"/>
                  <a:pt x="1" y="0"/>
                </a:cubicBezTo>
                <a:cubicBezTo>
                  <a:pt x="0" y="2"/>
                  <a:pt x="0" y="2"/>
                  <a:pt x="0" y="2"/>
                </a:cubicBezTo>
                <a:cubicBezTo>
                  <a:pt x="10" y="18"/>
                  <a:pt x="13" y="25"/>
                  <a:pt x="13" y="25"/>
                </a:cubicBezTo>
                <a:cubicBezTo>
                  <a:pt x="13" y="25"/>
                  <a:pt x="20" y="37"/>
                  <a:pt x="33" y="65"/>
                </a:cubicBezTo>
                <a:cubicBezTo>
                  <a:pt x="37" y="73"/>
                  <a:pt x="41" y="81"/>
                  <a:pt x="46" y="87"/>
                </a:cubicBezTo>
                <a:cubicBezTo>
                  <a:pt x="47" y="87"/>
                  <a:pt x="47" y="87"/>
                  <a:pt x="47" y="87"/>
                </a:cubicBezTo>
                <a:cubicBezTo>
                  <a:pt x="47" y="88"/>
                  <a:pt x="47" y="88"/>
                  <a:pt x="47" y="88"/>
                </a:cubicBezTo>
                <a:cubicBezTo>
                  <a:pt x="53" y="95"/>
                  <a:pt x="59" y="101"/>
                  <a:pt x="66" y="106"/>
                </a:cubicBezTo>
                <a:cubicBezTo>
                  <a:pt x="73" y="110"/>
                  <a:pt x="80" y="114"/>
                  <a:pt x="88" y="116"/>
                </a:cubicBezTo>
                <a:cubicBezTo>
                  <a:pt x="87" y="115"/>
                  <a:pt x="87" y="115"/>
                  <a:pt x="87" y="115"/>
                </a:cubicBezTo>
                <a:cubicBezTo>
                  <a:pt x="62" y="106"/>
                  <a:pt x="46" y="90"/>
                  <a:pt x="34" y="65"/>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20" name="MH_Other_310"/>
          <p:cNvSpPr>
            <a:spLocks/>
          </p:cNvSpPr>
          <p:nvPr>
            <p:custDataLst>
              <p:tags r:id="rId310"/>
            </p:custDataLst>
          </p:nvPr>
        </p:nvSpPr>
        <p:spPr bwMode="auto">
          <a:xfrm>
            <a:off x="5975350" y="3461221"/>
            <a:ext cx="0" cy="0"/>
          </a:xfrm>
          <a:custGeom>
            <a:avLst/>
            <a:gdLst>
              <a:gd name="T0" fmla="*/ 0 w 1"/>
              <a:gd name="T1" fmla="*/ 0 h 1"/>
              <a:gd name="T2" fmla="*/ 711 w 1"/>
              <a:gd name="T3" fmla="*/ 1067 h 1"/>
              <a:gd name="T4" fmla="*/ 711 w 1"/>
              <a:gd name="T5" fmla="*/ 0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1" y="0"/>
                  <a:pt x="1" y="1"/>
                  <a:pt x="1" y="1"/>
                </a:cubicBezTo>
                <a:cubicBezTo>
                  <a:pt x="1" y="0"/>
                  <a:pt x="1" y="0"/>
                  <a:pt x="1" y="0"/>
                </a:cubicBez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21" name="MH_Other_311"/>
          <p:cNvSpPr>
            <a:spLocks/>
          </p:cNvSpPr>
          <p:nvPr>
            <p:custDataLst>
              <p:tags r:id="rId311"/>
            </p:custDataLst>
          </p:nvPr>
        </p:nvSpPr>
        <p:spPr bwMode="auto">
          <a:xfrm>
            <a:off x="5945189" y="3369146"/>
            <a:ext cx="98425" cy="141288"/>
          </a:xfrm>
          <a:custGeom>
            <a:avLst/>
            <a:gdLst>
              <a:gd name="T0" fmla="*/ 2147483646 w 117"/>
              <a:gd name="T1" fmla="*/ 2147483646 h 168"/>
              <a:gd name="T2" fmla="*/ 2147483646 w 117"/>
              <a:gd name="T3" fmla="*/ 2147483646 h 168"/>
              <a:gd name="T4" fmla="*/ 2147483646 w 117"/>
              <a:gd name="T5" fmla="*/ 2147483646 h 168"/>
              <a:gd name="T6" fmla="*/ 2147483646 w 117"/>
              <a:gd name="T7" fmla="*/ 2147483646 h 168"/>
              <a:gd name="T8" fmla="*/ 2147483646 w 117"/>
              <a:gd name="T9" fmla="*/ 2147483646 h 168"/>
              <a:gd name="T10" fmla="*/ 2147483646 w 117"/>
              <a:gd name="T11" fmla="*/ 2147483646 h 168"/>
              <a:gd name="T12" fmla="*/ 595869997 w 117"/>
              <a:gd name="T13" fmla="*/ 0 h 168"/>
              <a:gd name="T14" fmla="*/ 595869997 w 117"/>
              <a:gd name="T15" fmla="*/ 594116040 h 168"/>
              <a:gd name="T16" fmla="*/ 0 w 117"/>
              <a:gd name="T17" fmla="*/ 594116040 h 168"/>
              <a:gd name="T18" fmla="*/ 2147483646 w 117"/>
              <a:gd name="T19" fmla="*/ 2147483646 h 168"/>
              <a:gd name="T20" fmla="*/ 2147483646 w 117"/>
              <a:gd name="T21" fmla="*/ 2147483646 h 168"/>
              <a:gd name="T22" fmla="*/ 2147483646 w 117"/>
              <a:gd name="T23" fmla="*/ 2147483646 h 168"/>
              <a:gd name="T24" fmla="*/ 2147483646 w 117"/>
              <a:gd name="T25" fmla="*/ 2147483646 h 168"/>
              <a:gd name="T26" fmla="*/ 2147483646 w 117"/>
              <a:gd name="T27" fmla="*/ 2147483646 h 168"/>
              <a:gd name="T28" fmla="*/ 2147483646 w 117"/>
              <a:gd name="T29" fmla="*/ 2147483646 h 168"/>
              <a:gd name="T30" fmla="*/ 2147483646 w 117"/>
              <a:gd name="T31" fmla="*/ 2147483646 h 168"/>
              <a:gd name="T32" fmla="*/ 2147483646 w 117"/>
              <a:gd name="T33" fmla="*/ 2147483646 h 168"/>
              <a:gd name="T34" fmla="*/ 2147483646 w 117"/>
              <a:gd name="T35" fmla="*/ 2147483646 h 168"/>
              <a:gd name="T36" fmla="*/ 2147483646 w 117"/>
              <a:gd name="T37" fmla="*/ 2147483646 h 168"/>
              <a:gd name="T38" fmla="*/ 2147483646 w 117"/>
              <a:gd name="T39" fmla="*/ 2147483646 h 168"/>
              <a:gd name="T40" fmla="*/ 2147483646 w 117"/>
              <a:gd name="T41" fmla="*/ 2147483646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7" h="168">
                <a:moveTo>
                  <a:pt x="64" y="113"/>
                </a:moveTo>
                <a:cubicBezTo>
                  <a:pt x="53" y="84"/>
                  <a:pt x="47" y="72"/>
                  <a:pt x="47" y="72"/>
                </a:cubicBezTo>
                <a:cubicBezTo>
                  <a:pt x="47" y="72"/>
                  <a:pt x="42" y="59"/>
                  <a:pt x="27" y="31"/>
                </a:cubicBezTo>
                <a:cubicBezTo>
                  <a:pt x="22" y="23"/>
                  <a:pt x="17" y="15"/>
                  <a:pt x="11" y="9"/>
                </a:cubicBezTo>
                <a:cubicBezTo>
                  <a:pt x="11" y="9"/>
                  <a:pt x="10" y="9"/>
                  <a:pt x="10" y="9"/>
                </a:cubicBezTo>
                <a:cubicBezTo>
                  <a:pt x="10" y="8"/>
                  <a:pt x="10" y="8"/>
                  <a:pt x="10" y="8"/>
                </a:cubicBezTo>
                <a:cubicBezTo>
                  <a:pt x="7" y="5"/>
                  <a:pt x="4" y="3"/>
                  <a:pt x="1" y="0"/>
                </a:cubicBezTo>
                <a:cubicBezTo>
                  <a:pt x="1" y="1"/>
                  <a:pt x="1" y="1"/>
                  <a:pt x="1" y="1"/>
                </a:cubicBezTo>
                <a:cubicBezTo>
                  <a:pt x="0" y="1"/>
                  <a:pt x="0" y="1"/>
                  <a:pt x="0" y="1"/>
                </a:cubicBezTo>
                <a:cubicBezTo>
                  <a:pt x="10" y="9"/>
                  <a:pt x="19" y="19"/>
                  <a:pt x="26" y="32"/>
                </a:cubicBezTo>
                <a:cubicBezTo>
                  <a:pt x="41" y="60"/>
                  <a:pt x="46" y="72"/>
                  <a:pt x="46" y="72"/>
                </a:cubicBezTo>
                <a:cubicBezTo>
                  <a:pt x="46" y="72"/>
                  <a:pt x="51" y="85"/>
                  <a:pt x="63" y="113"/>
                </a:cubicBezTo>
                <a:cubicBezTo>
                  <a:pt x="67" y="122"/>
                  <a:pt x="71" y="130"/>
                  <a:pt x="76" y="137"/>
                </a:cubicBezTo>
                <a:cubicBezTo>
                  <a:pt x="76" y="137"/>
                  <a:pt x="77" y="137"/>
                  <a:pt x="78" y="137"/>
                </a:cubicBezTo>
                <a:cubicBezTo>
                  <a:pt x="77" y="138"/>
                  <a:pt x="77" y="138"/>
                  <a:pt x="77" y="138"/>
                </a:cubicBezTo>
                <a:cubicBezTo>
                  <a:pt x="77" y="138"/>
                  <a:pt x="77" y="138"/>
                  <a:pt x="77" y="138"/>
                </a:cubicBezTo>
                <a:cubicBezTo>
                  <a:pt x="82" y="145"/>
                  <a:pt x="87" y="151"/>
                  <a:pt x="94" y="155"/>
                </a:cubicBezTo>
                <a:cubicBezTo>
                  <a:pt x="100" y="160"/>
                  <a:pt x="109" y="165"/>
                  <a:pt x="117" y="168"/>
                </a:cubicBezTo>
                <a:cubicBezTo>
                  <a:pt x="115" y="167"/>
                  <a:pt x="115" y="167"/>
                  <a:pt x="115" y="167"/>
                </a:cubicBezTo>
                <a:cubicBezTo>
                  <a:pt x="115" y="167"/>
                  <a:pt x="115" y="166"/>
                  <a:pt x="115" y="166"/>
                </a:cubicBezTo>
                <a:cubicBezTo>
                  <a:pt x="91" y="156"/>
                  <a:pt x="75" y="139"/>
                  <a:pt x="64" y="11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22" name="MH_Other_312"/>
          <p:cNvSpPr>
            <a:spLocks/>
          </p:cNvSpPr>
          <p:nvPr>
            <p:custDataLst>
              <p:tags r:id="rId312"/>
            </p:custDataLst>
          </p:nvPr>
        </p:nvSpPr>
        <p:spPr bwMode="auto">
          <a:xfrm>
            <a:off x="6008689" y="3485034"/>
            <a:ext cx="1587" cy="0"/>
          </a:xfrm>
          <a:custGeom>
            <a:avLst/>
            <a:gdLst>
              <a:gd name="T0" fmla="*/ 895351280 w 2"/>
              <a:gd name="T1" fmla="*/ 0 h 1"/>
              <a:gd name="T2" fmla="*/ 0 w 2"/>
              <a:gd name="T3" fmla="*/ 0 h 1"/>
              <a:gd name="T4" fmla="*/ 447676037 w 2"/>
              <a:gd name="T5" fmla="*/ 711 h 1"/>
              <a:gd name="T6" fmla="*/ 447676037 w 2"/>
              <a:gd name="T7" fmla="*/ 711 h 1"/>
              <a:gd name="T8" fmla="*/ 895351280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1" y="0"/>
                  <a:pt x="0" y="0"/>
                  <a:pt x="0" y="0"/>
                </a:cubicBezTo>
                <a:cubicBezTo>
                  <a:pt x="1" y="1"/>
                  <a:pt x="1" y="1"/>
                  <a:pt x="1" y="1"/>
                </a:cubicBezTo>
                <a:cubicBezTo>
                  <a:pt x="1" y="1"/>
                  <a:pt x="1" y="1"/>
                  <a:pt x="1" y="1"/>
                </a:cubicBezTo>
                <a:lnTo>
                  <a:pt x="2"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23" name="MH_Other_313"/>
          <p:cNvSpPr>
            <a:spLocks/>
          </p:cNvSpPr>
          <p:nvPr>
            <p:custDataLst>
              <p:tags r:id="rId313"/>
            </p:custDataLst>
          </p:nvPr>
        </p:nvSpPr>
        <p:spPr bwMode="auto">
          <a:xfrm>
            <a:off x="5953125" y="3375497"/>
            <a:ext cx="120650" cy="163513"/>
          </a:xfrm>
          <a:custGeom>
            <a:avLst/>
            <a:gdLst>
              <a:gd name="T0" fmla="*/ 2147483646 w 144"/>
              <a:gd name="T1" fmla="*/ 2147483646 h 193"/>
              <a:gd name="T2" fmla="*/ 2147483646 w 144"/>
              <a:gd name="T3" fmla="*/ 2147483646 h 193"/>
              <a:gd name="T4" fmla="*/ 2147483646 w 144"/>
              <a:gd name="T5" fmla="*/ 2147483646 h 193"/>
              <a:gd name="T6" fmla="*/ 2147483646 w 144"/>
              <a:gd name="T7" fmla="*/ 2147483646 h 193"/>
              <a:gd name="T8" fmla="*/ 2147483646 w 144"/>
              <a:gd name="T9" fmla="*/ 2147483646 h 193"/>
              <a:gd name="T10" fmla="*/ 0 w 144"/>
              <a:gd name="T11" fmla="*/ 0 h 193"/>
              <a:gd name="T12" fmla="*/ 0 w 144"/>
              <a:gd name="T13" fmla="*/ 0 h 193"/>
              <a:gd name="T14" fmla="*/ 588968056 w 144"/>
              <a:gd name="T15" fmla="*/ 604368617 h 193"/>
              <a:gd name="T16" fmla="*/ 2147483646 w 144"/>
              <a:gd name="T17" fmla="*/ 2147483646 h 193"/>
              <a:gd name="T18" fmla="*/ 2147483646 w 144"/>
              <a:gd name="T19" fmla="*/ 2147483646 h 193"/>
              <a:gd name="T20" fmla="*/ 2147483646 w 144"/>
              <a:gd name="T21" fmla="*/ 2147483646 h 193"/>
              <a:gd name="T22" fmla="*/ 2147483646 w 144"/>
              <a:gd name="T23" fmla="*/ 2147483646 h 193"/>
              <a:gd name="T24" fmla="*/ 2147483646 w 144"/>
              <a:gd name="T25" fmla="*/ 2147483646 h 193"/>
              <a:gd name="T26" fmla="*/ 2147483646 w 144"/>
              <a:gd name="T27" fmla="*/ 2147483646 h 193"/>
              <a:gd name="T28" fmla="*/ 2147483646 w 144"/>
              <a:gd name="T29" fmla="*/ 2147483646 h 193"/>
              <a:gd name="T30" fmla="*/ 2147483646 w 144"/>
              <a:gd name="T31" fmla="*/ 2147483646 h 1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44" h="193">
                <a:moveTo>
                  <a:pt x="144" y="193"/>
                </a:moveTo>
                <a:cubicBezTo>
                  <a:pt x="143" y="191"/>
                  <a:pt x="143" y="191"/>
                  <a:pt x="143" y="191"/>
                </a:cubicBezTo>
                <a:cubicBezTo>
                  <a:pt x="119" y="179"/>
                  <a:pt x="105" y="162"/>
                  <a:pt x="95" y="134"/>
                </a:cubicBezTo>
                <a:cubicBezTo>
                  <a:pt x="86" y="105"/>
                  <a:pt x="81" y="93"/>
                  <a:pt x="81" y="93"/>
                </a:cubicBezTo>
                <a:cubicBezTo>
                  <a:pt x="81" y="92"/>
                  <a:pt x="77" y="80"/>
                  <a:pt x="63" y="51"/>
                </a:cubicBezTo>
                <a:cubicBezTo>
                  <a:pt x="50" y="23"/>
                  <a:pt x="29" y="6"/>
                  <a:pt x="0" y="0"/>
                </a:cubicBezTo>
                <a:cubicBezTo>
                  <a:pt x="0" y="0"/>
                  <a:pt x="0" y="0"/>
                  <a:pt x="0" y="0"/>
                </a:cubicBezTo>
                <a:cubicBezTo>
                  <a:pt x="0" y="1"/>
                  <a:pt x="1" y="1"/>
                  <a:pt x="1" y="1"/>
                </a:cubicBezTo>
                <a:cubicBezTo>
                  <a:pt x="29" y="7"/>
                  <a:pt x="49" y="24"/>
                  <a:pt x="62" y="51"/>
                </a:cubicBezTo>
                <a:cubicBezTo>
                  <a:pt x="76" y="80"/>
                  <a:pt x="79" y="93"/>
                  <a:pt x="80" y="93"/>
                </a:cubicBezTo>
                <a:cubicBezTo>
                  <a:pt x="79" y="93"/>
                  <a:pt x="84" y="106"/>
                  <a:pt x="94" y="135"/>
                </a:cubicBezTo>
                <a:cubicBezTo>
                  <a:pt x="97" y="143"/>
                  <a:pt x="101" y="151"/>
                  <a:pt x="105" y="158"/>
                </a:cubicBezTo>
                <a:cubicBezTo>
                  <a:pt x="106" y="159"/>
                  <a:pt x="106" y="159"/>
                  <a:pt x="106" y="159"/>
                </a:cubicBezTo>
                <a:cubicBezTo>
                  <a:pt x="105" y="159"/>
                  <a:pt x="105" y="159"/>
                  <a:pt x="105" y="159"/>
                </a:cubicBezTo>
                <a:cubicBezTo>
                  <a:pt x="110" y="167"/>
                  <a:pt x="116" y="173"/>
                  <a:pt x="122" y="179"/>
                </a:cubicBezTo>
                <a:cubicBezTo>
                  <a:pt x="128" y="184"/>
                  <a:pt x="136" y="189"/>
                  <a:pt x="144" y="19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24" name="MH_Other_314"/>
          <p:cNvSpPr>
            <a:spLocks/>
          </p:cNvSpPr>
          <p:nvPr>
            <p:custDataLst>
              <p:tags r:id="rId314"/>
            </p:custDataLst>
          </p:nvPr>
        </p:nvSpPr>
        <p:spPr bwMode="auto">
          <a:xfrm>
            <a:off x="5953125" y="3375496"/>
            <a:ext cx="1588" cy="1588"/>
          </a:xfrm>
          <a:custGeom>
            <a:avLst/>
            <a:gdLst>
              <a:gd name="T0" fmla="*/ 1792959984 w 1"/>
              <a:gd name="T1" fmla="*/ 2147483646 h 1"/>
              <a:gd name="T2" fmla="*/ 0 w 1"/>
              <a:gd name="T3" fmla="*/ 0 h 1"/>
              <a:gd name="T4" fmla="*/ 0 w 1"/>
              <a:gd name="T5" fmla="*/ 2147483646 h 1"/>
              <a:gd name="T6" fmla="*/ 1792959984 w 1"/>
              <a:gd name="T7" fmla="*/ 2147483646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1"/>
                </a:moveTo>
                <a:cubicBezTo>
                  <a:pt x="1" y="1"/>
                  <a:pt x="0" y="1"/>
                  <a:pt x="0" y="0"/>
                </a:cubicBezTo>
                <a:cubicBezTo>
                  <a:pt x="0" y="1"/>
                  <a:pt x="0" y="1"/>
                  <a:pt x="0" y="1"/>
                </a:cubicBezTo>
                <a:cubicBezTo>
                  <a:pt x="0" y="1"/>
                  <a:pt x="1" y="1"/>
                  <a:pt x="1"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25" name="MH_Other_315"/>
          <p:cNvSpPr>
            <a:spLocks/>
          </p:cNvSpPr>
          <p:nvPr>
            <p:custDataLst>
              <p:tags r:id="rId315"/>
            </p:custDataLst>
          </p:nvPr>
        </p:nvSpPr>
        <p:spPr bwMode="auto">
          <a:xfrm>
            <a:off x="6042025" y="3508846"/>
            <a:ext cx="0" cy="1588"/>
          </a:xfrm>
          <a:custGeom>
            <a:avLst/>
            <a:gdLst>
              <a:gd name="T0" fmla="*/ 0 w 1"/>
              <a:gd name="T1" fmla="*/ 0 h 1"/>
              <a:gd name="T2" fmla="*/ 0 w 1"/>
              <a:gd name="T3" fmla="*/ 2147483646 h 1"/>
              <a:gd name="T4" fmla="*/ 711 w 1"/>
              <a:gd name="T5" fmla="*/ 2147483646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0" y="0"/>
                  <a:pt x="0" y="1"/>
                  <a:pt x="0" y="1"/>
                </a:cubicBezTo>
                <a:cubicBezTo>
                  <a:pt x="1" y="1"/>
                  <a:pt x="1" y="1"/>
                  <a:pt x="1" y="1"/>
                </a:cubicBez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26" name="MH_Other_316"/>
          <p:cNvSpPr>
            <a:spLocks/>
          </p:cNvSpPr>
          <p:nvPr>
            <p:custDataLst>
              <p:tags r:id="rId316"/>
            </p:custDataLst>
          </p:nvPr>
        </p:nvSpPr>
        <p:spPr bwMode="auto">
          <a:xfrm>
            <a:off x="6110288" y="3534246"/>
            <a:ext cx="195262" cy="255588"/>
          </a:xfrm>
          <a:custGeom>
            <a:avLst/>
            <a:gdLst>
              <a:gd name="T0" fmla="*/ 2147483646 w 231"/>
              <a:gd name="T1" fmla="*/ 2147483646 h 304"/>
              <a:gd name="T2" fmla="*/ 2147483646 w 231"/>
              <a:gd name="T3" fmla="*/ 2147483646 h 304"/>
              <a:gd name="T4" fmla="*/ 2147483646 w 231"/>
              <a:gd name="T5" fmla="*/ 2147483646 h 304"/>
              <a:gd name="T6" fmla="*/ 2147483646 w 231"/>
              <a:gd name="T7" fmla="*/ 2147483646 h 304"/>
              <a:gd name="T8" fmla="*/ 2147483646 w 231"/>
              <a:gd name="T9" fmla="*/ 2147483646 h 304"/>
              <a:gd name="T10" fmla="*/ 2147483646 w 231"/>
              <a:gd name="T11" fmla="*/ 2147483646 h 304"/>
              <a:gd name="T12" fmla="*/ 2147483646 w 231"/>
              <a:gd name="T13" fmla="*/ 2147483646 h 304"/>
              <a:gd name="T14" fmla="*/ 2147483646 w 231"/>
              <a:gd name="T15" fmla="*/ 2147483646 h 304"/>
              <a:gd name="T16" fmla="*/ 2147483646 w 231"/>
              <a:gd name="T17" fmla="*/ 0 h 304"/>
              <a:gd name="T18" fmla="*/ 2147483646 w 231"/>
              <a:gd name="T19" fmla="*/ 0 h 304"/>
              <a:gd name="T20" fmla="*/ 2147483646 w 231"/>
              <a:gd name="T21" fmla="*/ 594469943 h 304"/>
              <a:gd name="T22" fmla="*/ 2147483646 w 231"/>
              <a:gd name="T23" fmla="*/ 2147483646 h 304"/>
              <a:gd name="T24" fmla="*/ 2147483646 w 231"/>
              <a:gd name="T25" fmla="*/ 2147483646 h 304"/>
              <a:gd name="T26" fmla="*/ 2147483646 w 231"/>
              <a:gd name="T27" fmla="*/ 2147483646 h 304"/>
              <a:gd name="T28" fmla="*/ 2147483646 w 231"/>
              <a:gd name="T29" fmla="*/ 2147483646 h 304"/>
              <a:gd name="T30" fmla="*/ 601621664 w 231"/>
              <a:gd name="T31" fmla="*/ 2147483646 h 304"/>
              <a:gd name="T32" fmla="*/ 601621664 w 231"/>
              <a:gd name="T33" fmla="*/ 2147483646 h 304"/>
              <a:gd name="T34" fmla="*/ 0 w 231"/>
              <a:gd name="T35" fmla="*/ 2147483646 h 304"/>
              <a:gd name="T36" fmla="*/ 0 w 231"/>
              <a:gd name="T37" fmla="*/ 2147483646 h 304"/>
              <a:gd name="T38" fmla="*/ 2147483646 w 231"/>
              <a:gd name="T39" fmla="*/ 2147483646 h 304"/>
              <a:gd name="T40" fmla="*/ 2147483646 w 231"/>
              <a:gd name="T41" fmla="*/ 2147483646 h 304"/>
              <a:gd name="T42" fmla="*/ 2147483646 w 231"/>
              <a:gd name="T43" fmla="*/ 2147483646 h 304"/>
              <a:gd name="T44" fmla="*/ 2147483646 w 231"/>
              <a:gd name="T45" fmla="*/ 2147483646 h 304"/>
              <a:gd name="T46" fmla="*/ 2147483646 w 231"/>
              <a:gd name="T47" fmla="*/ 2147483646 h 304"/>
              <a:gd name="T48" fmla="*/ 2147483646 w 231"/>
              <a:gd name="T49" fmla="*/ 2147483646 h 304"/>
              <a:gd name="T50" fmla="*/ 2147483646 w 231"/>
              <a:gd name="T51" fmla="*/ 2147483646 h 304"/>
              <a:gd name="T52" fmla="*/ 2147483646 w 231"/>
              <a:gd name="T53" fmla="*/ 2147483646 h 304"/>
              <a:gd name="T54" fmla="*/ 2147483646 w 231"/>
              <a:gd name="T55" fmla="*/ 2147483646 h 304"/>
              <a:gd name="T56" fmla="*/ 2147483646 w 231"/>
              <a:gd name="T57" fmla="*/ 2147483646 h 304"/>
              <a:gd name="T58" fmla="*/ 2147483646 w 231"/>
              <a:gd name="T59" fmla="*/ 2147483646 h 304"/>
              <a:gd name="T60" fmla="*/ 2147483646 w 231"/>
              <a:gd name="T61" fmla="*/ 2147483646 h 304"/>
              <a:gd name="T62" fmla="*/ 2147483646 w 231"/>
              <a:gd name="T63" fmla="*/ 2147483646 h 304"/>
              <a:gd name="T64" fmla="*/ 2147483646 w 231"/>
              <a:gd name="T65" fmla="*/ 2147483646 h 304"/>
              <a:gd name="T66" fmla="*/ 2147483646 w 231"/>
              <a:gd name="T67" fmla="*/ 2147483646 h 304"/>
              <a:gd name="T68" fmla="*/ 2147483646 w 231"/>
              <a:gd name="T69" fmla="*/ 2147483646 h 304"/>
              <a:gd name="T70" fmla="*/ 2147483646 w 231"/>
              <a:gd name="T71" fmla="*/ 2147483646 h 304"/>
              <a:gd name="T72" fmla="*/ 2147483646 w 231"/>
              <a:gd name="T73" fmla="*/ 2147483646 h 304"/>
              <a:gd name="T74" fmla="*/ 2147483646 w 231"/>
              <a:gd name="T75" fmla="*/ 2147483646 h 304"/>
              <a:gd name="T76" fmla="*/ 2147483646 w 231"/>
              <a:gd name="T77" fmla="*/ 2147483646 h 304"/>
              <a:gd name="T78" fmla="*/ 2147483646 w 231"/>
              <a:gd name="T79" fmla="*/ 2147483646 h 304"/>
              <a:gd name="T80" fmla="*/ 2147483646 w 231"/>
              <a:gd name="T81" fmla="*/ 2147483646 h 30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31" h="304">
                <a:moveTo>
                  <a:pt x="213" y="235"/>
                </a:moveTo>
                <a:cubicBezTo>
                  <a:pt x="210" y="218"/>
                  <a:pt x="202" y="202"/>
                  <a:pt x="190" y="188"/>
                </a:cubicBezTo>
                <a:cubicBezTo>
                  <a:pt x="189" y="188"/>
                  <a:pt x="189" y="188"/>
                  <a:pt x="189" y="188"/>
                </a:cubicBezTo>
                <a:cubicBezTo>
                  <a:pt x="186" y="170"/>
                  <a:pt x="176" y="153"/>
                  <a:pt x="162" y="140"/>
                </a:cubicBezTo>
                <a:cubicBezTo>
                  <a:pt x="158" y="122"/>
                  <a:pt x="148" y="107"/>
                  <a:pt x="133" y="94"/>
                </a:cubicBezTo>
                <a:cubicBezTo>
                  <a:pt x="128" y="78"/>
                  <a:pt x="116" y="63"/>
                  <a:pt x="102" y="52"/>
                </a:cubicBezTo>
                <a:cubicBezTo>
                  <a:pt x="95" y="35"/>
                  <a:pt x="83" y="21"/>
                  <a:pt x="67" y="10"/>
                </a:cubicBezTo>
                <a:cubicBezTo>
                  <a:pt x="67" y="11"/>
                  <a:pt x="67" y="11"/>
                  <a:pt x="67" y="11"/>
                </a:cubicBezTo>
                <a:cubicBezTo>
                  <a:pt x="65" y="7"/>
                  <a:pt x="63" y="3"/>
                  <a:pt x="61" y="0"/>
                </a:cubicBezTo>
                <a:cubicBezTo>
                  <a:pt x="61" y="0"/>
                  <a:pt x="61" y="0"/>
                  <a:pt x="61" y="0"/>
                </a:cubicBezTo>
                <a:cubicBezTo>
                  <a:pt x="60" y="1"/>
                  <a:pt x="60" y="1"/>
                  <a:pt x="60" y="1"/>
                </a:cubicBezTo>
                <a:cubicBezTo>
                  <a:pt x="43" y="16"/>
                  <a:pt x="43" y="16"/>
                  <a:pt x="43" y="16"/>
                </a:cubicBezTo>
                <a:cubicBezTo>
                  <a:pt x="42" y="17"/>
                  <a:pt x="42" y="17"/>
                  <a:pt x="42" y="17"/>
                </a:cubicBezTo>
                <a:cubicBezTo>
                  <a:pt x="17" y="40"/>
                  <a:pt x="17" y="40"/>
                  <a:pt x="17" y="40"/>
                </a:cubicBezTo>
                <a:cubicBezTo>
                  <a:pt x="16" y="41"/>
                  <a:pt x="16" y="41"/>
                  <a:pt x="16" y="41"/>
                </a:cubicBezTo>
                <a:cubicBezTo>
                  <a:pt x="1" y="55"/>
                  <a:pt x="1" y="55"/>
                  <a:pt x="1" y="55"/>
                </a:cubicBezTo>
                <a:cubicBezTo>
                  <a:pt x="1" y="55"/>
                  <a:pt x="1" y="55"/>
                  <a:pt x="1" y="55"/>
                </a:cubicBezTo>
                <a:cubicBezTo>
                  <a:pt x="0" y="55"/>
                  <a:pt x="0" y="55"/>
                  <a:pt x="0" y="55"/>
                </a:cubicBezTo>
                <a:cubicBezTo>
                  <a:pt x="0" y="55"/>
                  <a:pt x="0" y="55"/>
                  <a:pt x="0" y="55"/>
                </a:cubicBezTo>
                <a:cubicBezTo>
                  <a:pt x="2" y="57"/>
                  <a:pt x="3" y="59"/>
                  <a:pt x="4" y="60"/>
                </a:cubicBezTo>
                <a:cubicBezTo>
                  <a:pt x="10" y="66"/>
                  <a:pt x="17" y="72"/>
                  <a:pt x="24" y="77"/>
                </a:cubicBezTo>
                <a:cubicBezTo>
                  <a:pt x="27" y="85"/>
                  <a:pt x="31" y="92"/>
                  <a:pt x="36" y="98"/>
                </a:cubicBezTo>
                <a:cubicBezTo>
                  <a:pt x="41" y="104"/>
                  <a:pt x="48" y="111"/>
                  <a:pt x="55" y="116"/>
                </a:cubicBezTo>
                <a:cubicBezTo>
                  <a:pt x="58" y="124"/>
                  <a:pt x="61" y="131"/>
                  <a:pt x="66" y="138"/>
                </a:cubicBezTo>
                <a:cubicBezTo>
                  <a:pt x="71" y="145"/>
                  <a:pt x="76" y="151"/>
                  <a:pt x="83" y="156"/>
                </a:cubicBezTo>
                <a:cubicBezTo>
                  <a:pt x="85" y="164"/>
                  <a:pt x="88" y="171"/>
                  <a:pt x="92" y="178"/>
                </a:cubicBezTo>
                <a:cubicBezTo>
                  <a:pt x="96" y="185"/>
                  <a:pt x="102" y="192"/>
                  <a:pt x="108" y="198"/>
                </a:cubicBezTo>
                <a:cubicBezTo>
                  <a:pt x="110" y="206"/>
                  <a:pt x="113" y="214"/>
                  <a:pt x="117" y="221"/>
                </a:cubicBezTo>
                <a:cubicBezTo>
                  <a:pt x="120" y="228"/>
                  <a:pt x="126" y="236"/>
                  <a:pt x="131" y="242"/>
                </a:cubicBezTo>
                <a:cubicBezTo>
                  <a:pt x="133" y="250"/>
                  <a:pt x="135" y="258"/>
                  <a:pt x="138" y="266"/>
                </a:cubicBezTo>
                <a:cubicBezTo>
                  <a:pt x="141" y="273"/>
                  <a:pt x="146" y="280"/>
                  <a:pt x="151" y="287"/>
                </a:cubicBezTo>
                <a:cubicBezTo>
                  <a:pt x="152" y="293"/>
                  <a:pt x="153" y="298"/>
                  <a:pt x="155" y="304"/>
                </a:cubicBezTo>
                <a:cubicBezTo>
                  <a:pt x="156" y="303"/>
                  <a:pt x="156" y="303"/>
                  <a:pt x="156" y="303"/>
                </a:cubicBezTo>
                <a:cubicBezTo>
                  <a:pt x="174" y="296"/>
                  <a:pt x="174" y="296"/>
                  <a:pt x="174" y="296"/>
                </a:cubicBezTo>
                <a:cubicBezTo>
                  <a:pt x="175" y="296"/>
                  <a:pt x="175" y="296"/>
                  <a:pt x="175" y="296"/>
                </a:cubicBezTo>
                <a:cubicBezTo>
                  <a:pt x="207" y="283"/>
                  <a:pt x="207" y="283"/>
                  <a:pt x="207" y="283"/>
                </a:cubicBezTo>
                <a:cubicBezTo>
                  <a:pt x="209" y="283"/>
                  <a:pt x="209" y="283"/>
                  <a:pt x="209" y="283"/>
                </a:cubicBezTo>
                <a:cubicBezTo>
                  <a:pt x="230" y="275"/>
                  <a:pt x="230" y="275"/>
                  <a:pt x="230" y="275"/>
                </a:cubicBezTo>
                <a:cubicBezTo>
                  <a:pt x="231" y="274"/>
                  <a:pt x="231" y="274"/>
                  <a:pt x="231" y="274"/>
                </a:cubicBezTo>
                <a:cubicBezTo>
                  <a:pt x="231" y="274"/>
                  <a:pt x="231" y="274"/>
                  <a:pt x="231" y="274"/>
                </a:cubicBezTo>
                <a:cubicBezTo>
                  <a:pt x="228" y="260"/>
                  <a:pt x="222" y="247"/>
                  <a:pt x="213" y="235"/>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27" name="MH_Other_317"/>
          <p:cNvSpPr>
            <a:spLocks/>
          </p:cNvSpPr>
          <p:nvPr>
            <p:custDataLst>
              <p:tags r:id="rId317"/>
            </p:custDataLst>
          </p:nvPr>
        </p:nvSpPr>
        <p:spPr bwMode="auto">
          <a:xfrm>
            <a:off x="6196014" y="3577110"/>
            <a:ext cx="41275" cy="198437"/>
          </a:xfrm>
          <a:custGeom>
            <a:avLst/>
            <a:gdLst>
              <a:gd name="T0" fmla="*/ 2147483646 w 50"/>
              <a:gd name="T1" fmla="*/ 2147483646 h 235"/>
              <a:gd name="T2" fmla="*/ 2147483646 w 50"/>
              <a:gd name="T3" fmla="*/ 2147483646 h 235"/>
              <a:gd name="T4" fmla="*/ 2147483646 w 50"/>
              <a:gd name="T5" fmla="*/ 2147483646 h 235"/>
              <a:gd name="T6" fmla="*/ 2147483646 w 50"/>
              <a:gd name="T7" fmla="*/ 2147483646 h 235"/>
              <a:gd name="T8" fmla="*/ 2147483646 w 50"/>
              <a:gd name="T9" fmla="*/ 2147483646 h 235"/>
              <a:gd name="T10" fmla="*/ 2147483646 w 50"/>
              <a:gd name="T11" fmla="*/ 2147483646 h 235"/>
              <a:gd name="T12" fmla="*/ 2147483646 w 50"/>
              <a:gd name="T13" fmla="*/ 2147483646 h 235"/>
              <a:gd name="T14" fmla="*/ 2147483646 w 50"/>
              <a:gd name="T15" fmla="*/ 2147483646 h 235"/>
              <a:gd name="T16" fmla="*/ 2147483646 w 50"/>
              <a:gd name="T17" fmla="*/ 2147483646 h 235"/>
              <a:gd name="T18" fmla="*/ 2147483646 w 50"/>
              <a:gd name="T19" fmla="*/ 2147483646 h 235"/>
              <a:gd name="T20" fmla="*/ 2147483646 w 50"/>
              <a:gd name="T21" fmla="*/ 2147483646 h 235"/>
              <a:gd name="T22" fmla="*/ 2147483646 w 50"/>
              <a:gd name="T23" fmla="*/ 2147483646 h 235"/>
              <a:gd name="T24" fmla="*/ 2147483646 w 50"/>
              <a:gd name="T25" fmla="*/ 2147483646 h 235"/>
              <a:gd name="T26" fmla="*/ 0 w 50"/>
              <a:gd name="T27" fmla="*/ 0 h 235"/>
              <a:gd name="T28" fmla="*/ 571737173 w 50"/>
              <a:gd name="T29" fmla="*/ 599660570 h 235"/>
              <a:gd name="T30" fmla="*/ 2147483646 w 50"/>
              <a:gd name="T31" fmla="*/ 2147483646 h 2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0" h="235">
                <a:moveTo>
                  <a:pt x="36" y="73"/>
                </a:moveTo>
                <a:cubicBezTo>
                  <a:pt x="36" y="105"/>
                  <a:pt x="34" y="118"/>
                  <a:pt x="34" y="118"/>
                </a:cubicBezTo>
                <a:cubicBezTo>
                  <a:pt x="34" y="118"/>
                  <a:pt x="33" y="131"/>
                  <a:pt x="30" y="162"/>
                </a:cubicBezTo>
                <a:cubicBezTo>
                  <a:pt x="28" y="182"/>
                  <a:pt x="30" y="198"/>
                  <a:pt x="37" y="214"/>
                </a:cubicBezTo>
                <a:cubicBezTo>
                  <a:pt x="40" y="221"/>
                  <a:pt x="45" y="228"/>
                  <a:pt x="50" y="235"/>
                </a:cubicBezTo>
                <a:cubicBezTo>
                  <a:pt x="50" y="232"/>
                  <a:pt x="50" y="232"/>
                  <a:pt x="50" y="232"/>
                </a:cubicBezTo>
                <a:cubicBezTo>
                  <a:pt x="34" y="212"/>
                  <a:pt x="29" y="190"/>
                  <a:pt x="32" y="162"/>
                </a:cubicBezTo>
                <a:cubicBezTo>
                  <a:pt x="35" y="132"/>
                  <a:pt x="36" y="118"/>
                  <a:pt x="36" y="118"/>
                </a:cubicBezTo>
                <a:cubicBezTo>
                  <a:pt x="36" y="118"/>
                  <a:pt x="37" y="105"/>
                  <a:pt x="37" y="73"/>
                </a:cubicBezTo>
                <a:cubicBezTo>
                  <a:pt x="37" y="63"/>
                  <a:pt x="36" y="53"/>
                  <a:pt x="33" y="45"/>
                </a:cubicBezTo>
                <a:cubicBezTo>
                  <a:pt x="32" y="43"/>
                  <a:pt x="32" y="43"/>
                  <a:pt x="32" y="43"/>
                </a:cubicBezTo>
                <a:cubicBezTo>
                  <a:pt x="32" y="42"/>
                  <a:pt x="32" y="42"/>
                  <a:pt x="32" y="42"/>
                </a:cubicBezTo>
                <a:cubicBezTo>
                  <a:pt x="32" y="42"/>
                  <a:pt x="32" y="42"/>
                  <a:pt x="32" y="42"/>
                </a:cubicBezTo>
                <a:cubicBezTo>
                  <a:pt x="27" y="25"/>
                  <a:pt x="15" y="11"/>
                  <a:pt x="0" y="0"/>
                </a:cubicBezTo>
                <a:cubicBezTo>
                  <a:pt x="1" y="1"/>
                  <a:pt x="1" y="1"/>
                  <a:pt x="1" y="1"/>
                </a:cubicBezTo>
                <a:cubicBezTo>
                  <a:pt x="24" y="19"/>
                  <a:pt x="36" y="42"/>
                  <a:pt x="36" y="7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28" name="MH_Other_318"/>
          <p:cNvSpPr>
            <a:spLocks/>
          </p:cNvSpPr>
          <p:nvPr>
            <p:custDataLst>
              <p:tags r:id="rId318"/>
            </p:custDataLst>
          </p:nvPr>
        </p:nvSpPr>
        <p:spPr bwMode="auto">
          <a:xfrm>
            <a:off x="6223000" y="3612034"/>
            <a:ext cx="26988" cy="177800"/>
          </a:xfrm>
          <a:custGeom>
            <a:avLst/>
            <a:gdLst>
              <a:gd name="T0" fmla="*/ 2147483646 w 33"/>
              <a:gd name="T1" fmla="*/ 2147483646 h 210"/>
              <a:gd name="T2" fmla="*/ 2147483646 w 33"/>
              <a:gd name="T3" fmla="*/ 2147483646 h 210"/>
              <a:gd name="T4" fmla="*/ 2147483646 w 33"/>
              <a:gd name="T5" fmla="*/ 2147483646 h 210"/>
              <a:gd name="T6" fmla="*/ 2147483646 w 33"/>
              <a:gd name="T7" fmla="*/ 2147483646 h 210"/>
              <a:gd name="T8" fmla="*/ 2147483646 w 33"/>
              <a:gd name="T9" fmla="*/ 2147483646 h 210"/>
              <a:gd name="T10" fmla="*/ 2147483646 w 33"/>
              <a:gd name="T11" fmla="*/ 2147483646 h 210"/>
              <a:gd name="T12" fmla="*/ 2147483646 w 33"/>
              <a:gd name="T13" fmla="*/ 2147483646 h 210"/>
              <a:gd name="T14" fmla="*/ 2147483646 w 33"/>
              <a:gd name="T15" fmla="*/ 2147483646 h 210"/>
              <a:gd name="T16" fmla="*/ 0 w 33"/>
              <a:gd name="T17" fmla="*/ 0 h 210"/>
              <a:gd name="T18" fmla="*/ 561814103 w 33"/>
              <a:gd name="T19" fmla="*/ 1809315660 h 210"/>
              <a:gd name="T20" fmla="*/ 2147483646 w 33"/>
              <a:gd name="T21" fmla="*/ 2147483646 h 210"/>
              <a:gd name="T22" fmla="*/ 2147483646 w 33"/>
              <a:gd name="T23" fmla="*/ 2147483646 h 210"/>
              <a:gd name="T24" fmla="*/ 2147483646 w 33"/>
              <a:gd name="T25" fmla="*/ 2147483646 h 210"/>
              <a:gd name="T26" fmla="*/ 2147483646 w 33"/>
              <a:gd name="T27" fmla="*/ 2147483646 h 210"/>
              <a:gd name="T28" fmla="*/ 2147483646 w 33"/>
              <a:gd name="T29" fmla="*/ 2147483646 h 210"/>
              <a:gd name="T30" fmla="*/ 2147483646 w 33"/>
              <a:gd name="T31" fmla="*/ 2147483646 h 210"/>
              <a:gd name="T32" fmla="*/ 2147483646 w 33"/>
              <a:gd name="T33" fmla="*/ 2147483646 h 210"/>
              <a:gd name="T34" fmla="*/ 2147483646 w 33"/>
              <a:gd name="T35" fmla="*/ 2147483646 h 2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 h="210">
                <a:moveTo>
                  <a:pt x="22" y="210"/>
                </a:moveTo>
                <a:cubicBezTo>
                  <a:pt x="23" y="209"/>
                  <a:pt x="23" y="209"/>
                  <a:pt x="23" y="209"/>
                </a:cubicBezTo>
                <a:cubicBezTo>
                  <a:pt x="19" y="196"/>
                  <a:pt x="18" y="181"/>
                  <a:pt x="21" y="164"/>
                </a:cubicBezTo>
                <a:cubicBezTo>
                  <a:pt x="26" y="134"/>
                  <a:pt x="28" y="120"/>
                  <a:pt x="28" y="120"/>
                </a:cubicBezTo>
                <a:cubicBezTo>
                  <a:pt x="28" y="120"/>
                  <a:pt x="30" y="107"/>
                  <a:pt x="32" y="75"/>
                </a:cubicBezTo>
                <a:cubicBezTo>
                  <a:pt x="33" y="65"/>
                  <a:pt x="32" y="56"/>
                  <a:pt x="30" y="48"/>
                </a:cubicBezTo>
                <a:cubicBezTo>
                  <a:pt x="30" y="48"/>
                  <a:pt x="29" y="47"/>
                  <a:pt x="29" y="47"/>
                </a:cubicBezTo>
                <a:cubicBezTo>
                  <a:pt x="30" y="47"/>
                  <a:pt x="30" y="47"/>
                  <a:pt x="30" y="47"/>
                </a:cubicBezTo>
                <a:cubicBezTo>
                  <a:pt x="25" y="29"/>
                  <a:pt x="15" y="13"/>
                  <a:pt x="0" y="0"/>
                </a:cubicBezTo>
                <a:cubicBezTo>
                  <a:pt x="1" y="3"/>
                  <a:pt x="1" y="3"/>
                  <a:pt x="1" y="3"/>
                </a:cubicBezTo>
                <a:cubicBezTo>
                  <a:pt x="22" y="21"/>
                  <a:pt x="32" y="45"/>
                  <a:pt x="31" y="75"/>
                </a:cubicBezTo>
                <a:cubicBezTo>
                  <a:pt x="29" y="107"/>
                  <a:pt x="26" y="120"/>
                  <a:pt x="26" y="120"/>
                </a:cubicBezTo>
                <a:cubicBezTo>
                  <a:pt x="26" y="120"/>
                  <a:pt x="25" y="133"/>
                  <a:pt x="20" y="164"/>
                </a:cubicBezTo>
                <a:cubicBezTo>
                  <a:pt x="18" y="173"/>
                  <a:pt x="18" y="182"/>
                  <a:pt x="18" y="190"/>
                </a:cubicBezTo>
                <a:cubicBezTo>
                  <a:pt x="19" y="192"/>
                  <a:pt x="19" y="192"/>
                  <a:pt x="19" y="192"/>
                </a:cubicBezTo>
                <a:cubicBezTo>
                  <a:pt x="18" y="193"/>
                  <a:pt x="18" y="193"/>
                  <a:pt x="18" y="193"/>
                </a:cubicBezTo>
                <a:cubicBezTo>
                  <a:pt x="18" y="193"/>
                  <a:pt x="18" y="193"/>
                  <a:pt x="18" y="193"/>
                </a:cubicBezTo>
                <a:cubicBezTo>
                  <a:pt x="19" y="199"/>
                  <a:pt x="20" y="204"/>
                  <a:pt x="22" y="21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29" name="MH_Other_319"/>
          <p:cNvSpPr>
            <a:spLocks/>
          </p:cNvSpPr>
          <p:nvPr>
            <p:custDataLst>
              <p:tags r:id="rId319"/>
            </p:custDataLst>
          </p:nvPr>
        </p:nvSpPr>
        <p:spPr bwMode="auto">
          <a:xfrm>
            <a:off x="6237289" y="3772372"/>
            <a:ext cx="1587" cy="3175"/>
          </a:xfrm>
          <a:custGeom>
            <a:avLst/>
            <a:gdLst>
              <a:gd name="T0" fmla="*/ 298590347 w 3"/>
              <a:gd name="T1" fmla="*/ 365782679 h 7"/>
              <a:gd name="T2" fmla="*/ 0 w 3"/>
              <a:gd name="T3" fmla="*/ 0 h 7"/>
              <a:gd name="T4" fmla="*/ 0 w 3"/>
              <a:gd name="T5" fmla="*/ 512054475 h 7"/>
              <a:gd name="T6" fmla="*/ 0 w 3"/>
              <a:gd name="T7" fmla="*/ 512054475 h 7"/>
              <a:gd name="T8" fmla="*/ 298590347 w 3"/>
              <a:gd name="T9" fmla="*/ 365782679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7">
                <a:moveTo>
                  <a:pt x="3" y="5"/>
                </a:moveTo>
                <a:lnTo>
                  <a:pt x="0" y="0"/>
                </a:lnTo>
                <a:lnTo>
                  <a:pt x="0" y="7"/>
                </a:lnTo>
                <a:lnTo>
                  <a:pt x="3" y="5"/>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30" name="MH_Other_320"/>
          <p:cNvSpPr>
            <a:spLocks/>
          </p:cNvSpPr>
          <p:nvPr>
            <p:custDataLst>
              <p:tags r:id="rId320"/>
            </p:custDataLst>
          </p:nvPr>
        </p:nvSpPr>
        <p:spPr bwMode="auto">
          <a:xfrm>
            <a:off x="6223000" y="3612035"/>
            <a:ext cx="0" cy="3175"/>
          </a:xfrm>
          <a:custGeom>
            <a:avLst/>
            <a:gdLst>
              <a:gd name="T0" fmla="*/ 0 w 2"/>
              <a:gd name="T1" fmla="*/ 219510882 h 7"/>
              <a:gd name="T2" fmla="*/ 178 w 2"/>
              <a:gd name="T3" fmla="*/ 512054475 h 7"/>
              <a:gd name="T4" fmla="*/ 0 w 2"/>
              <a:gd name="T5" fmla="*/ 0 h 7"/>
              <a:gd name="T6" fmla="*/ 0 w 2"/>
              <a:gd name="T7" fmla="*/ 0 h 7"/>
              <a:gd name="T8" fmla="*/ 0 w 2"/>
              <a:gd name="T9" fmla="*/ 219510882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7">
                <a:moveTo>
                  <a:pt x="0" y="3"/>
                </a:moveTo>
                <a:lnTo>
                  <a:pt x="2" y="7"/>
                </a:lnTo>
                <a:lnTo>
                  <a:pt x="0" y="0"/>
                </a:lnTo>
                <a:lnTo>
                  <a:pt x="0" y="3"/>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31" name="MH_Other_321"/>
          <p:cNvSpPr>
            <a:spLocks/>
          </p:cNvSpPr>
          <p:nvPr>
            <p:custDataLst>
              <p:tags r:id="rId321"/>
            </p:custDataLst>
          </p:nvPr>
        </p:nvSpPr>
        <p:spPr bwMode="auto">
          <a:xfrm>
            <a:off x="6246813" y="3650134"/>
            <a:ext cx="25400" cy="131762"/>
          </a:xfrm>
          <a:custGeom>
            <a:avLst/>
            <a:gdLst>
              <a:gd name="T0" fmla="*/ 2147483646 w 30"/>
              <a:gd name="T1" fmla="*/ 2147483646 h 157"/>
              <a:gd name="T2" fmla="*/ 2147483646 w 30"/>
              <a:gd name="T3" fmla="*/ 2147483646 h 157"/>
              <a:gd name="T4" fmla="*/ 2147483646 w 30"/>
              <a:gd name="T5" fmla="*/ 2147483646 h 157"/>
              <a:gd name="T6" fmla="*/ 2147483646 w 30"/>
              <a:gd name="T7" fmla="*/ 2147483646 h 157"/>
              <a:gd name="T8" fmla="*/ 2147483646 w 30"/>
              <a:gd name="T9" fmla="*/ 2147483646 h 157"/>
              <a:gd name="T10" fmla="*/ 2147483646 w 30"/>
              <a:gd name="T11" fmla="*/ 2147483646 h 157"/>
              <a:gd name="T12" fmla="*/ 2147483646 w 30"/>
              <a:gd name="T13" fmla="*/ 2147483646 h 157"/>
              <a:gd name="T14" fmla="*/ 2147483646 w 30"/>
              <a:gd name="T15" fmla="*/ 2147483646 h 157"/>
              <a:gd name="T16" fmla="*/ 2147483646 w 30"/>
              <a:gd name="T17" fmla="*/ 2147483646 h 157"/>
              <a:gd name="T18" fmla="*/ 0 w 30"/>
              <a:gd name="T19" fmla="*/ 0 h 157"/>
              <a:gd name="T20" fmla="*/ 602866460 w 30"/>
              <a:gd name="T21" fmla="*/ 1183287382 h 157"/>
              <a:gd name="T22" fmla="*/ 602866460 w 30"/>
              <a:gd name="T23" fmla="*/ 1774931493 h 157"/>
              <a:gd name="T24" fmla="*/ 2147483646 w 30"/>
              <a:gd name="T25" fmla="*/ 2147483646 h 1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157">
                <a:moveTo>
                  <a:pt x="27" y="78"/>
                </a:moveTo>
                <a:cubicBezTo>
                  <a:pt x="23" y="109"/>
                  <a:pt x="19" y="122"/>
                  <a:pt x="20" y="122"/>
                </a:cubicBezTo>
                <a:cubicBezTo>
                  <a:pt x="12" y="157"/>
                  <a:pt x="12" y="157"/>
                  <a:pt x="12" y="157"/>
                </a:cubicBezTo>
                <a:cubicBezTo>
                  <a:pt x="13" y="157"/>
                  <a:pt x="13" y="157"/>
                  <a:pt x="13" y="157"/>
                </a:cubicBezTo>
                <a:cubicBezTo>
                  <a:pt x="21" y="123"/>
                  <a:pt x="21" y="123"/>
                  <a:pt x="21" y="123"/>
                </a:cubicBezTo>
                <a:cubicBezTo>
                  <a:pt x="21" y="122"/>
                  <a:pt x="24" y="110"/>
                  <a:pt x="28" y="78"/>
                </a:cubicBezTo>
                <a:cubicBezTo>
                  <a:pt x="29" y="68"/>
                  <a:pt x="29" y="59"/>
                  <a:pt x="27" y="50"/>
                </a:cubicBezTo>
                <a:cubicBezTo>
                  <a:pt x="27" y="50"/>
                  <a:pt x="27" y="50"/>
                  <a:pt x="27" y="50"/>
                </a:cubicBezTo>
                <a:cubicBezTo>
                  <a:pt x="27" y="49"/>
                  <a:pt x="27" y="49"/>
                  <a:pt x="27" y="49"/>
                </a:cubicBezTo>
                <a:cubicBezTo>
                  <a:pt x="24" y="31"/>
                  <a:pt x="14" y="14"/>
                  <a:pt x="0" y="0"/>
                </a:cubicBezTo>
                <a:cubicBezTo>
                  <a:pt x="1" y="2"/>
                  <a:pt x="1" y="2"/>
                  <a:pt x="1" y="2"/>
                </a:cubicBezTo>
                <a:cubicBezTo>
                  <a:pt x="1" y="3"/>
                  <a:pt x="1" y="3"/>
                  <a:pt x="1" y="3"/>
                </a:cubicBezTo>
                <a:cubicBezTo>
                  <a:pt x="21" y="23"/>
                  <a:pt x="30" y="48"/>
                  <a:pt x="27" y="78"/>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32" name="MH_Other_322"/>
          <p:cNvSpPr>
            <a:spLocks/>
          </p:cNvSpPr>
          <p:nvPr>
            <p:custDataLst>
              <p:tags r:id="rId322"/>
            </p:custDataLst>
          </p:nvPr>
        </p:nvSpPr>
        <p:spPr bwMode="auto">
          <a:xfrm>
            <a:off x="6246814" y="3651721"/>
            <a:ext cx="1587" cy="1588"/>
          </a:xfrm>
          <a:custGeom>
            <a:avLst/>
            <a:gdLst>
              <a:gd name="T0" fmla="*/ 2147483646 w 1"/>
              <a:gd name="T1" fmla="*/ 1792959984 h 1"/>
              <a:gd name="T2" fmla="*/ 2147483646 w 1"/>
              <a:gd name="T3" fmla="*/ 0 h 1"/>
              <a:gd name="T4" fmla="*/ 0 w 1"/>
              <a:gd name="T5" fmla="*/ 0 h 1"/>
              <a:gd name="T6" fmla="*/ 2147483646 w 1"/>
              <a:gd name="T7" fmla="*/ 1792959984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1"/>
                </a:moveTo>
                <a:cubicBezTo>
                  <a:pt x="1" y="0"/>
                  <a:pt x="1" y="0"/>
                  <a:pt x="1" y="0"/>
                </a:cubicBezTo>
                <a:cubicBezTo>
                  <a:pt x="0" y="0"/>
                  <a:pt x="0" y="0"/>
                  <a:pt x="0" y="0"/>
                </a:cubicBezTo>
                <a:cubicBezTo>
                  <a:pt x="0" y="0"/>
                  <a:pt x="1" y="1"/>
                  <a:pt x="1"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33" name="MH_Other_323"/>
          <p:cNvSpPr>
            <a:spLocks/>
          </p:cNvSpPr>
          <p:nvPr>
            <p:custDataLst>
              <p:tags r:id="rId323"/>
            </p:custDataLst>
          </p:nvPr>
        </p:nvSpPr>
        <p:spPr bwMode="auto">
          <a:xfrm>
            <a:off x="6269038" y="3691409"/>
            <a:ext cx="23812" cy="80962"/>
          </a:xfrm>
          <a:custGeom>
            <a:avLst/>
            <a:gdLst>
              <a:gd name="T0" fmla="*/ 2147483646 w 27"/>
              <a:gd name="T1" fmla="*/ 2147483646 h 95"/>
              <a:gd name="T2" fmla="*/ 2147483646 w 27"/>
              <a:gd name="T3" fmla="*/ 2147483646 h 95"/>
              <a:gd name="T4" fmla="*/ 2147483646 w 27"/>
              <a:gd name="T5" fmla="*/ 2147483646 h 95"/>
              <a:gd name="T6" fmla="*/ 2147483646 w 27"/>
              <a:gd name="T7" fmla="*/ 2147483646 h 95"/>
              <a:gd name="T8" fmla="*/ 2147483646 w 27"/>
              <a:gd name="T9" fmla="*/ 2147483646 h 95"/>
              <a:gd name="T10" fmla="*/ 2147483646 w 27"/>
              <a:gd name="T11" fmla="*/ 2147483646 h 95"/>
              <a:gd name="T12" fmla="*/ 2147483646 w 27"/>
              <a:gd name="T13" fmla="*/ 2147483646 h 95"/>
              <a:gd name="T14" fmla="*/ 655680177 w 27"/>
              <a:gd name="T15" fmla="*/ 0 h 95"/>
              <a:gd name="T16" fmla="*/ 0 w 27"/>
              <a:gd name="T17" fmla="*/ 0 h 95"/>
              <a:gd name="T18" fmla="*/ 0 w 27"/>
              <a:gd name="T19" fmla="*/ 611543484 h 95"/>
              <a:gd name="T20" fmla="*/ 2147483646 w 27"/>
              <a:gd name="T21" fmla="*/ 2147483646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7" h="95">
                <a:moveTo>
                  <a:pt x="22" y="78"/>
                </a:moveTo>
                <a:cubicBezTo>
                  <a:pt x="20" y="84"/>
                  <a:pt x="19" y="90"/>
                  <a:pt x="18" y="95"/>
                </a:cubicBezTo>
                <a:cubicBezTo>
                  <a:pt x="20" y="95"/>
                  <a:pt x="20" y="95"/>
                  <a:pt x="20" y="95"/>
                </a:cubicBezTo>
                <a:cubicBezTo>
                  <a:pt x="21" y="90"/>
                  <a:pt x="22" y="84"/>
                  <a:pt x="23" y="78"/>
                </a:cubicBezTo>
                <a:cubicBezTo>
                  <a:pt x="25" y="68"/>
                  <a:pt x="25" y="59"/>
                  <a:pt x="24" y="50"/>
                </a:cubicBezTo>
                <a:cubicBezTo>
                  <a:pt x="23" y="48"/>
                  <a:pt x="23" y="48"/>
                  <a:pt x="23" y="48"/>
                </a:cubicBezTo>
                <a:cubicBezTo>
                  <a:pt x="24" y="47"/>
                  <a:pt x="24" y="47"/>
                  <a:pt x="24" y="47"/>
                </a:cubicBezTo>
                <a:cubicBezTo>
                  <a:pt x="21" y="30"/>
                  <a:pt x="13" y="14"/>
                  <a:pt x="1" y="0"/>
                </a:cubicBezTo>
                <a:cubicBezTo>
                  <a:pt x="0" y="0"/>
                  <a:pt x="0" y="0"/>
                  <a:pt x="0" y="0"/>
                </a:cubicBezTo>
                <a:cubicBezTo>
                  <a:pt x="0" y="1"/>
                  <a:pt x="0" y="1"/>
                  <a:pt x="0" y="1"/>
                </a:cubicBezTo>
                <a:cubicBezTo>
                  <a:pt x="20" y="23"/>
                  <a:pt x="27" y="48"/>
                  <a:pt x="22" y="78"/>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34" name="MH_Other_324"/>
          <p:cNvSpPr>
            <a:spLocks/>
          </p:cNvSpPr>
          <p:nvPr>
            <p:custDataLst>
              <p:tags r:id="rId324"/>
            </p:custDataLst>
          </p:nvPr>
        </p:nvSpPr>
        <p:spPr bwMode="auto">
          <a:xfrm>
            <a:off x="6269038" y="3691410"/>
            <a:ext cx="0" cy="1587"/>
          </a:xfrm>
          <a:custGeom>
            <a:avLst/>
            <a:gdLst>
              <a:gd name="T0" fmla="*/ 1790702559 h 1"/>
              <a:gd name="T1" fmla="*/ 0 h 1"/>
              <a:gd name="T2" fmla="*/ 1790702559 h 1"/>
              <a:gd name="T3" fmla="*/ 1790702559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1"/>
                </a:moveTo>
                <a:cubicBezTo>
                  <a:pt x="0" y="0"/>
                  <a:pt x="0" y="0"/>
                  <a:pt x="0" y="0"/>
                </a:cubicBezTo>
                <a:cubicBezTo>
                  <a:pt x="0" y="1"/>
                  <a:pt x="0" y="1"/>
                  <a:pt x="0" y="1"/>
                </a:cubicBezTo>
                <a:cubicBezTo>
                  <a:pt x="0" y="1"/>
                  <a:pt x="0" y="1"/>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35" name="MH_Other_325"/>
          <p:cNvSpPr>
            <a:spLocks/>
          </p:cNvSpPr>
          <p:nvPr>
            <p:custDataLst>
              <p:tags r:id="rId325"/>
            </p:custDataLst>
          </p:nvPr>
        </p:nvSpPr>
        <p:spPr bwMode="auto">
          <a:xfrm>
            <a:off x="6289676" y="3731096"/>
            <a:ext cx="15875" cy="33338"/>
          </a:xfrm>
          <a:custGeom>
            <a:avLst/>
            <a:gdLst>
              <a:gd name="T0" fmla="*/ 2147483646 w 18"/>
              <a:gd name="T1" fmla="*/ 2147483646 h 40"/>
              <a:gd name="T2" fmla="*/ 2147483646 w 18"/>
              <a:gd name="T3" fmla="*/ 2147483646 h 40"/>
              <a:gd name="T4" fmla="*/ 2147483646 w 18"/>
              <a:gd name="T5" fmla="*/ 2147483646 h 40"/>
              <a:gd name="T6" fmla="*/ 0 w 18"/>
              <a:gd name="T7" fmla="*/ 0 h 40"/>
              <a:gd name="T8" fmla="*/ 0 w 18"/>
              <a:gd name="T9" fmla="*/ 1759520465 h 40"/>
              <a:gd name="T10" fmla="*/ 2147483646 w 18"/>
              <a:gd name="T11" fmla="*/ 2147483646 h 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40">
                <a:moveTo>
                  <a:pt x="17" y="40"/>
                </a:moveTo>
                <a:cubicBezTo>
                  <a:pt x="18" y="39"/>
                  <a:pt x="18" y="39"/>
                  <a:pt x="18" y="39"/>
                </a:cubicBezTo>
                <a:cubicBezTo>
                  <a:pt x="18" y="39"/>
                  <a:pt x="18" y="39"/>
                  <a:pt x="18" y="39"/>
                </a:cubicBezTo>
                <a:cubicBezTo>
                  <a:pt x="15" y="25"/>
                  <a:pt x="9" y="12"/>
                  <a:pt x="0" y="0"/>
                </a:cubicBezTo>
                <a:cubicBezTo>
                  <a:pt x="0" y="3"/>
                  <a:pt x="0" y="3"/>
                  <a:pt x="0" y="3"/>
                </a:cubicBezTo>
                <a:cubicBezTo>
                  <a:pt x="9" y="14"/>
                  <a:pt x="14" y="26"/>
                  <a:pt x="17" y="4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36" name="MH_Other_326"/>
          <p:cNvSpPr>
            <a:spLocks/>
          </p:cNvSpPr>
          <p:nvPr>
            <p:custDataLst>
              <p:tags r:id="rId326"/>
            </p:custDataLst>
          </p:nvPr>
        </p:nvSpPr>
        <p:spPr bwMode="auto">
          <a:xfrm>
            <a:off x="6289675" y="3731097"/>
            <a:ext cx="0" cy="3175"/>
          </a:xfrm>
          <a:custGeom>
            <a:avLst/>
            <a:gdLst>
              <a:gd name="T0" fmla="*/ 0 w 2"/>
              <a:gd name="T1" fmla="*/ 146271796 h 7"/>
              <a:gd name="T2" fmla="*/ 178 w 2"/>
              <a:gd name="T3" fmla="*/ 512054475 h 7"/>
              <a:gd name="T4" fmla="*/ 178 w 2"/>
              <a:gd name="T5" fmla="*/ 0 h 7"/>
              <a:gd name="T6" fmla="*/ 0 w 2"/>
              <a:gd name="T7" fmla="*/ 14627179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7">
                <a:moveTo>
                  <a:pt x="0" y="2"/>
                </a:moveTo>
                <a:lnTo>
                  <a:pt x="2" y="7"/>
                </a:lnTo>
                <a:lnTo>
                  <a:pt x="2" y="0"/>
                </a:lnTo>
                <a:lnTo>
                  <a:pt x="0"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37" name="MH_Other_327"/>
          <p:cNvSpPr>
            <a:spLocks/>
          </p:cNvSpPr>
          <p:nvPr>
            <p:custDataLst>
              <p:tags r:id="rId327"/>
            </p:custDataLst>
          </p:nvPr>
        </p:nvSpPr>
        <p:spPr bwMode="auto">
          <a:xfrm>
            <a:off x="6110289" y="3580284"/>
            <a:ext cx="20637" cy="17462"/>
          </a:xfrm>
          <a:custGeom>
            <a:avLst/>
            <a:gdLst>
              <a:gd name="T0" fmla="*/ 624041383 w 24"/>
              <a:gd name="T1" fmla="*/ 0 h 22"/>
              <a:gd name="T2" fmla="*/ 624041383 w 24"/>
              <a:gd name="T3" fmla="*/ 0 h 22"/>
              <a:gd name="T4" fmla="*/ 0 w 24"/>
              <a:gd name="T5" fmla="*/ 0 h 22"/>
              <a:gd name="T6" fmla="*/ 0 w 24"/>
              <a:gd name="T7" fmla="*/ 0 h 22"/>
              <a:gd name="T8" fmla="*/ 2147483646 w 24"/>
              <a:gd name="T9" fmla="*/ 2147483646 h 22"/>
              <a:gd name="T10" fmla="*/ 2147483646 w 24"/>
              <a:gd name="T11" fmla="*/ 2147483646 h 22"/>
              <a:gd name="T12" fmla="*/ 2147483646 w 24"/>
              <a:gd name="T13" fmla="*/ 2147483646 h 22"/>
              <a:gd name="T14" fmla="*/ 2147483646 w 24"/>
              <a:gd name="T15" fmla="*/ 2147483646 h 22"/>
              <a:gd name="T16" fmla="*/ 624041383 w 24"/>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22">
                <a:moveTo>
                  <a:pt x="1" y="0"/>
                </a:moveTo>
                <a:cubicBezTo>
                  <a:pt x="1" y="0"/>
                  <a:pt x="1" y="0"/>
                  <a:pt x="1" y="0"/>
                </a:cubicBezTo>
                <a:cubicBezTo>
                  <a:pt x="0" y="0"/>
                  <a:pt x="0" y="0"/>
                  <a:pt x="0" y="0"/>
                </a:cubicBezTo>
                <a:cubicBezTo>
                  <a:pt x="0" y="0"/>
                  <a:pt x="0" y="0"/>
                  <a:pt x="0" y="0"/>
                </a:cubicBezTo>
                <a:cubicBezTo>
                  <a:pt x="2" y="2"/>
                  <a:pt x="3" y="4"/>
                  <a:pt x="4" y="5"/>
                </a:cubicBezTo>
                <a:cubicBezTo>
                  <a:pt x="10" y="11"/>
                  <a:pt x="17" y="17"/>
                  <a:pt x="24" y="22"/>
                </a:cubicBezTo>
                <a:cubicBezTo>
                  <a:pt x="24" y="21"/>
                  <a:pt x="24" y="21"/>
                  <a:pt x="24" y="21"/>
                </a:cubicBezTo>
                <a:cubicBezTo>
                  <a:pt x="23" y="20"/>
                  <a:pt x="23" y="20"/>
                  <a:pt x="23" y="20"/>
                </a:cubicBezTo>
                <a:cubicBezTo>
                  <a:pt x="14" y="14"/>
                  <a:pt x="7" y="7"/>
                  <a:pt x="1"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38" name="MH_Other_328"/>
          <p:cNvSpPr>
            <a:spLocks/>
          </p:cNvSpPr>
          <p:nvPr>
            <p:custDataLst>
              <p:tags r:id="rId328"/>
            </p:custDataLst>
          </p:nvPr>
        </p:nvSpPr>
        <p:spPr bwMode="auto">
          <a:xfrm>
            <a:off x="6124575" y="3567584"/>
            <a:ext cx="31750" cy="63500"/>
          </a:xfrm>
          <a:custGeom>
            <a:avLst/>
            <a:gdLst>
              <a:gd name="T0" fmla="*/ 1111453526 w 39"/>
              <a:gd name="T1" fmla="*/ 2147483646 h 76"/>
              <a:gd name="T2" fmla="*/ 556058103 w 39"/>
              <a:gd name="T3" fmla="*/ 0 h 76"/>
              <a:gd name="T4" fmla="*/ 0 w 39"/>
              <a:gd name="T5" fmla="*/ 584313632 h 76"/>
              <a:gd name="T6" fmla="*/ 556058103 w 39"/>
              <a:gd name="T7" fmla="*/ 2147483646 h 76"/>
              <a:gd name="T8" fmla="*/ 2147483646 w 39"/>
              <a:gd name="T9" fmla="*/ 2147483646 h 76"/>
              <a:gd name="T10" fmla="*/ 2147483646 w 39"/>
              <a:gd name="T11" fmla="*/ 2147483646 h 76"/>
              <a:gd name="T12" fmla="*/ 2147483646 w 39"/>
              <a:gd name="T13" fmla="*/ 2147483646 h 76"/>
              <a:gd name="T14" fmla="*/ 2147483646 w 39"/>
              <a:gd name="T15" fmla="*/ 2147483646 h 76"/>
              <a:gd name="T16" fmla="*/ 2147483646 w 39"/>
              <a:gd name="T17" fmla="*/ 2147483646 h 76"/>
              <a:gd name="T18" fmla="*/ 2147483646 w 39"/>
              <a:gd name="T19" fmla="*/ 2147483646 h 76"/>
              <a:gd name="T20" fmla="*/ 2147483646 w 39"/>
              <a:gd name="T21" fmla="*/ 2147483646 h 76"/>
              <a:gd name="T22" fmla="*/ 1111453526 w 39"/>
              <a:gd name="T23" fmla="*/ 2147483646 h 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 h="76">
                <a:moveTo>
                  <a:pt x="2" y="9"/>
                </a:moveTo>
                <a:cubicBezTo>
                  <a:pt x="1" y="0"/>
                  <a:pt x="1" y="0"/>
                  <a:pt x="1" y="0"/>
                </a:cubicBezTo>
                <a:cubicBezTo>
                  <a:pt x="0" y="1"/>
                  <a:pt x="0" y="1"/>
                  <a:pt x="0" y="1"/>
                </a:cubicBezTo>
                <a:cubicBezTo>
                  <a:pt x="1" y="10"/>
                  <a:pt x="1" y="10"/>
                  <a:pt x="1" y="10"/>
                </a:cubicBezTo>
                <a:cubicBezTo>
                  <a:pt x="2" y="19"/>
                  <a:pt x="4" y="27"/>
                  <a:pt x="7" y="35"/>
                </a:cubicBezTo>
                <a:cubicBezTo>
                  <a:pt x="8" y="35"/>
                  <a:pt x="8" y="35"/>
                  <a:pt x="8" y="35"/>
                </a:cubicBezTo>
                <a:cubicBezTo>
                  <a:pt x="8" y="36"/>
                  <a:pt x="8" y="36"/>
                  <a:pt x="8" y="36"/>
                </a:cubicBezTo>
                <a:cubicBezTo>
                  <a:pt x="11" y="44"/>
                  <a:pt x="15" y="51"/>
                  <a:pt x="20" y="58"/>
                </a:cubicBezTo>
                <a:cubicBezTo>
                  <a:pt x="25" y="64"/>
                  <a:pt x="32" y="71"/>
                  <a:pt x="39" y="76"/>
                </a:cubicBezTo>
                <a:cubicBezTo>
                  <a:pt x="39" y="75"/>
                  <a:pt x="39" y="75"/>
                  <a:pt x="39" y="75"/>
                </a:cubicBezTo>
                <a:cubicBezTo>
                  <a:pt x="38" y="74"/>
                  <a:pt x="38" y="74"/>
                  <a:pt x="38" y="74"/>
                </a:cubicBezTo>
                <a:cubicBezTo>
                  <a:pt x="17" y="58"/>
                  <a:pt x="6" y="38"/>
                  <a:pt x="2" y="9"/>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39" name="MH_Other_329"/>
          <p:cNvSpPr>
            <a:spLocks/>
          </p:cNvSpPr>
          <p:nvPr>
            <p:custDataLst>
              <p:tags r:id="rId329"/>
            </p:custDataLst>
          </p:nvPr>
        </p:nvSpPr>
        <p:spPr bwMode="auto">
          <a:xfrm>
            <a:off x="6129339" y="3596160"/>
            <a:ext cx="1587" cy="1587"/>
          </a:xfrm>
          <a:custGeom>
            <a:avLst/>
            <a:gdLst>
              <a:gd name="T0" fmla="*/ 0 w 1"/>
              <a:gd name="T1" fmla="*/ 0 h 1"/>
              <a:gd name="T2" fmla="*/ 2147483646 w 1"/>
              <a:gd name="T3" fmla="*/ 2147483646 h 1"/>
              <a:gd name="T4" fmla="*/ 2147483646 w 1"/>
              <a:gd name="T5" fmla="*/ 0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0" y="0"/>
                  <a:pt x="0" y="0"/>
                  <a:pt x="1" y="1"/>
                </a:cubicBezTo>
                <a:cubicBezTo>
                  <a:pt x="1" y="0"/>
                  <a:pt x="1" y="0"/>
                  <a:pt x="1" y="0"/>
                </a:cubicBez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40" name="MH_Other_330"/>
          <p:cNvSpPr>
            <a:spLocks/>
          </p:cNvSpPr>
          <p:nvPr>
            <p:custDataLst>
              <p:tags r:id="rId330"/>
            </p:custDataLst>
          </p:nvPr>
        </p:nvSpPr>
        <p:spPr bwMode="auto">
          <a:xfrm>
            <a:off x="6146800" y="3546947"/>
            <a:ext cx="33338" cy="117475"/>
          </a:xfrm>
          <a:custGeom>
            <a:avLst/>
            <a:gdLst>
              <a:gd name="T0" fmla="*/ 2147483646 w 41"/>
              <a:gd name="T1" fmla="*/ 2147483646 h 140"/>
              <a:gd name="T2" fmla="*/ 2147483646 w 41"/>
              <a:gd name="T3" fmla="*/ 2147483646 h 140"/>
              <a:gd name="T4" fmla="*/ 556042063 w 41"/>
              <a:gd name="T5" fmla="*/ 0 h 140"/>
              <a:gd name="T6" fmla="*/ 0 w 41"/>
              <a:gd name="T7" fmla="*/ 592148681 h 140"/>
              <a:gd name="T8" fmla="*/ 2147483646 w 41"/>
              <a:gd name="T9" fmla="*/ 2147483646 h 140"/>
              <a:gd name="T10" fmla="*/ 2147483646 w 41"/>
              <a:gd name="T11" fmla="*/ 2147483646 h 140"/>
              <a:gd name="T12" fmla="*/ 2147483646 w 41"/>
              <a:gd name="T13" fmla="*/ 2147483646 h 140"/>
              <a:gd name="T14" fmla="*/ 2147483646 w 41"/>
              <a:gd name="T15" fmla="*/ 2147483646 h 140"/>
              <a:gd name="T16" fmla="*/ 2147483646 w 41"/>
              <a:gd name="T17" fmla="*/ 2147483646 h 140"/>
              <a:gd name="T18" fmla="*/ 2147483646 w 41"/>
              <a:gd name="T19" fmla="*/ 2147483646 h 140"/>
              <a:gd name="T20" fmla="*/ 2147483646 w 41"/>
              <a:gd name="T21" fmla="*/ 2147483646 h 140"/>
              <a:gd name="T22" fmla="*/ 2147483646 w 41"/>
              <a:gd name="T23" fmla="*/ 2147483646 h 140"/>
              <a:gd name="T24" fmla="*/ 2147483646 w 41"/>
              <a:gd name="T25" fmla="*/ 2147483646 h 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 h="140">
                <a:moveTo>
                  <a:pt x="9" y="72"/>
                </a:moveTo>
                <a:cubicBezTo>
                  <a:pt x="6" y="42"/>
                  <a:pt x="5" y="28"/>
                  <a:pt x="5" y="28"/>
                </a:cubicBezTo>
                <a:cubicBezTo>
                  <a:pt x="5" y="28"/>
                  <a:pt x="4" y="20"/>
                  <a:pt x="1" y="0"/>
                </a:cubicBezTo>
                <a:cubicBezTo>
                  <a:pt x="0" y="1"/>
                  <a:pt x="0" y="1"/>
                  <a:pt x="0" y="1"/>
                </a:cubicBezTo>
                <a:cubicBezTo>
                  <a:pt x="3" y="20"/>
                  <a:pt x="4" y="28"/>
                  <a:pt x="4" y="28"/>
                </a:cubicBezTo>
                <a:cubicBezTo>
                  <a:pt x="4" y="28"/>
                  <a:pt x="5" y="42"/>
                  <a:pt x="8" y="72"/>
                </a:cubicBezTo>
                <a:cubicBezTo>
                  <a:pt x="8" y="82"/>
                  <a:pt x="10" y="90"/>
                  <a:pt x="12" y="98"/>
                </a:cubicBezTo>
                <a:cubicBezTo>
                  <a:pt x="13" y="98"/>
                  <a:pt x="13" y="98"/>
                  <a:pt x="13" y="98"/>
                </a:cubicBezTo>
                <a:cubicBezTo>
                  <a:pt x="13" y="99"/>
                  <a:pt x="13" y="99"/>
                  <a:pt x="13" y="99"/>
                </a:cubicBezTo>
                <a:cubicBezTo>
                  <a:pt x="15" y="107"/>
                  <a:pt x="19" y="115"/>
                  <a:pt x="24" y="122"/>
                </a:cubicBezTo>
                <a:cubicBezTo>
                  <a:pt x="29" y="129"/>
                  <a:pt x="34" y="135"/>
                  <a:pt x="41" y="140"/>
                </a:cubicBezTo>
                <a:cubicBezTo>
                  <a:pt x="40" y="138"/>
                  <a:pt x="40" y="138"/>
                  <a:pt x="40" y="138"/>
                </a:cubicBezTo>
                <a:cubicBezTo>
                  <a:pt x="21" y="121"/>
                  <a:pt x="11" y="101"/>
                  <a:pt x="9" y="7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41" name="MH_Other_331"/>
          <p:cNvSpPr>
            <a:spLocks/>
          </p:cNvSpPr>
          <p:nvPr>
            <p:custDataLst>
              <p:tags r:id="rId331"/>
            </p:custDataLst>
          </p:nvPr>
        </p:nvSpPr>
        <p:spPr bwMode="auto">
          <a:xfrm>
            <a:off x="6156325" y="3629496"/>
            <a:ext cx="0" cy="0"/>
          </a:xfrm>
          <a:custGeom>
            <a:avLst/>
            <a:gdLst>
              <a:gd name="T0" fmla="*/ 0 w 1"/>
              <a:gd name="T1" fmla="*/ 0 h 1"/>
              <a:gd name="T2" fmla="*/ 711 w 1"/>
              <a:gd name="T3" fmla="*/ 711 h 1"/>
              <a:gd name="T4" fmla="*/ 711 w 1"/>
              <a:gd name="T5" fmla="*/ 0 h 1"/>
              <a:gd name="T6" fmla="*/ 0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0"/>
                </a:moveTo>
                <a:cubicBezTo>
                  <a:pt x="0" y="0"/>
                  <a:pt x="0" y="0"/>
                  <a:pt x="1" y="1"/>
                </a:cubicBezTo>
                <a:cubicBezTo>
                  <a:pt x="1" y="0"/>
                  <a:pt x="1" y="0"/>
                  <a:pt x="1" y="0"/>
                </a:cubicBez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42" name="MH_Other_332"/>
          <p:cNvSpPr>
            <a:spLocks/>
          </p:cNvSpPr>
          <p:nvPr>
            <p:custDataLst>
              <p:tags r:id="rId332"/>
            </p:custDataLst>
          </p:nvPr>
        </p:nvSpPr>
        <p:spPr bwMode="auto">
          <a:xfrm>
            <a:off x="6161089" y="3534246"/>
            <a:ext cx="41275" cy="165100"/>
          </a:xfrm>
          <a:custGeom>
            <a:avLst/>
            <a:gdLst>
              <a:gd name="T0" fmla="*/ 2147483646 w 49"/>
              <a:gd name="T1" fmla="*/ 2147483646 h 198"/>
              <a:gd name="T2" fmla="*/ 2147483646 w 49"/>
              <a:gd name="T3" fmla="*/ 2147483646 h 198"/>
              <a:gd name="T4" fmla="*/ 2147483646 w 49"/>
              <a:gd name="T5" fmla="*/ 2147483646 h 198"/>
              <a:gd name="T6" fmla="*/ 2147483646 w 49"/>
              <a:gd name="T7" fmla="*/ 2147483646 h 198"/>
              <a:gd name="T8" fmla="*/ 2147483646 w 49"/>
              <a:gd name="T9" fmla="*/ 2147483646 h 198"/>
              <a:gd name="T10" fmla="*/ 2147483646 w 49"/>
              <a:gd name="T11" fmla="*/ 2147483646 h 198"/>
              <a:gd name="T12" fmla="*/ 597439620 w 49"/>
              <a:gd name="T13" fmla="*/ 0 h 198"/>
              <a:gd name="T14" fmla="*/ 597439620 w 49"/>
              <a:gd name="T15" fmla="*/ 0 h 198"/>
              <a:gd name="T16" fmla="*/ 0 w 49"/>
              <a:gd name="T17" fmla="*/ 584040416 h 198"/>
              <a:gd name="T18" fmla="*/ 2147483646 w 49"/>
              <a:gd name="T19" fmla="*/ 2147483646 h 198"/>
              <a:gd name="T20" fmla="*/ 2147483646 w 49"/>
              <a:gd name="T21" fmla="*/ 2147483646 h 198"/>
              <a:gd name="T22" fmla="*/ 2147483646 w 49"/>
              <a:gd name="T23" fmla="*/ 2147483646 h 198"/>
              <a:gd name="T24" fmla="*/ 2147483646 w 49"/>
              <a:gd name="T25" fmla="*/ 2147483646 h 198"/>
              <a:gd name="T26" fmla="*/ 2147483646 w 49"/>
              <a:gd name="T27" fmla="*/ 2147483646 h 198"/>
              <a:gd name="T28" fmla="*/ 2147483646 w 49"/>
              <a:gd name="T29" fmla="*/ 2147483646 h 198"/>
              <a:gd name="T30" fmla="*/ 2147483646 w 49"/>
              <a:gd name="T31" fmla="*/ 2147483646 h 198"/>
              <a:gd name="T32" fmla="*/ 2147483646 w 49"/>
              <a:gd name="T33" fmla="*/ 2147483646 h 198"/>
              <a:gd name="T34" fmla="*/ 2147483646 w 49"/>
              <a:gd name="T35" fmla="*/ 2147483646 h 198"/>
              <a:gd name="T36" fmla="*/ 2147483646 w 49"/>
              <a:gd name="T37" fmla="*/ 2147483646 h 198"/>
              <a:gd name="T38" fmla="*/ 2147483646 w 49"/>
              <a:gd name="T39" fmla="*/ 2147483646 h 198"/>
              <a:gd name="T40" fmla="*/ 2147483646 w 49"/>
              <a:gd name="T41" fmla="*/ 2147483646 h 1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 h="198">
                <a:moveTo>
                  <a:pt x="20" y="127"/>
                </a:moveTo>
                <a:cubicBezTo>
                  <a:pt x="19" y="97"/>
                  <a:pt x="18" y="83"/>
                  <a:pt x="19" y="83"/>
                </a:cubicBezTo>
                <a:cubicBezTo>
                  <a:pt x="18" y="83"/>
                  <a:pt x="19" y="70"/>
                  <a:pt x="15" y="38"/>
                </a:cubicBezTo>
                <a:cubicBezTo>
                  <a:pt x="13" y="29"/>
                  <a:pt x="11" y="20"/>
                  <a:pt x="7" y="12"/>
                </a:cubicBezTo>
                <a:cubicBezTo>
                  <a:pt x="7" y="12"/>
                  <a:pt x="7" y="11"/>
                  <a:pt x="7" y="11"/>
                </a:cubicBezTo>
                <a:cubicBezTo>
                  <a:pt x="7" y="11"/>
                  <a:pt x="7" y="11"/>
                  <a:pt x="7" y="11"/>
                </a:cubicBezTo>
                <a:cubicBezTo>
                  <a:pt x="5" y="7"/>
                  <a:pt x="3" y="3"/>
                  <a:pt x="1" y="0"/>
                </a:cubicBezTo>
                <a:cubicBezTo>
                  <a:pt x="1" y="0"/>
                  <a:pt x="1" y="0"/>
                  <a:pt x="1" y="0"/>
                </a:cubicBezTo>
                <a:cubicBezTo>
                  <a:pt x="0" y="1"/>
                  <a:pt x="0" y="1"/>
                  <a:pt x="0" y="1"/>
                </a:cubicBezTo>
                <a:cubicBezTo>
                  <a:pt x="7" y="11"/>
                  <a:pt x="11" y="24"/>
                  <a:pt x="13" y="38"/>
                </a:cubicBezTo>
                <a:cubicBezTo>
                  <a:pt x="17" y="70"/>
                  <a:pt x="17" y="83"/>
                  <a:pt x="17" y="83"/>
                </a:cubicBezTo>
                <a:cubicBezTo>
                  <a:pt x="17" y="83"/>
                  <a:pt x="18" y="97"/>
                  <a:pt x="19" y="128"/>
                </a:cubicBezTo>
                <a:cubicBezTo>
                  <a:pt x="19" y="137"/>
                  <a:pt x="20" y="146"/>
                  <a:pt x="22" y="154"/>
                </a:cubicBezTo>
                <a:cubicBezTo>
                  <a:pt x="23" y="154"/>
                  <a:pt x="23" y="155"/>
                  <a:pt x="24" y="155"/>
                </a:cubicBezTo>
                <a:cubicBezTo>
                  <a:pt x="23" y="156"/>
                  <a:pt x="23" y="156"/>
                  <a:pt x="23" y="156"/>
                </a:cubicBezTo>
                <a:cubicBezTo>
                  <a:pt x="23" y="156"/>
                  <a:pt x="23" y="156"/>
                  <a:pt x="23" y="156"/>
                </a:cubicBezTo>
                <a:cubicBezTo>
                  <a:pt x="25" y="164"/>
                  <a:pt x="28" y="171"/>
                  <a:pt x="32" y="178"/>
                </a:cubicBezTo>
                <a:cubicBezTo>
                  <a:pt x="36" y="185"/>
                  <a:pt x="42" y="192"/>
                  <a:pt x="49" y="198"/>
                </a:cubicBezTo>
                <a:cubicBezTo>
                  <a:pt x="48" y="197"/>
                  <a:pt x="48" y="197"/>
                  <a:pt x="48" y="197"/>
                </a:cubicBezTo>
                <a:cubicBezTo>
                  <a:pt x="48" y="196"/>
                  <a:pt x="48" y="196"/>
                  <a:pt x="48" y="196"/>
                </a:cubicBezTo>
                <a:cubicBezTo>
                  <a:pt x="29" y="177"/>
                  <a:pt x="21" y="156"/>
                  <a:pt x="20" y="127"/>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43" name="MH_Other_333"/>
          <p:cNvSpPr>
            <a:spLocks/>
          </p:cNvSpPr>
          <p:nvPr>
            <p:custDataLst>
              <p:tags r:id="rId333"/>
            </p:custDataLst>
          </p:nvPr>
        </p:nvSpPr>
        <p:spPr bwMode="auto">
          <a:xfrm>
            <a:off x="6180139" y="3662835"/>
            <a:ext cx="1587" cy="1587"/>
          </a:xfrm>
          <a:custGeom>
            <a:avLst/>
            <a:gdLst>
              <a:gd name="T0" fmla="*/ 1119503921 w 2"/>
              <a:gd name="T1" fmla="*/ 559752357 h 2"/>
              <a:gd name="T2" fmla="*/ 0 w 2"/>
              <a:gd name="T3" fmla="*/ 0 h 2"/>
              <a:gd name="T4" fmla="*/ 559752357 w 2"/>
              <a:gd name="T5" fmla="*/ 1119503921 h 2"/>
              <a:gd name="T6" fmla="*/ 559752357 w 2"/>
              <a:gd name="T7" fmla="*/ 1119503921 h 2"/>
              <a:gd name="T8" fmla="*/ 1119503921 w 2"/>
              <a:gd name="T9" fmla="*/ 55975235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2" y="1"/>
                </a:moveTo>
                <a:cubicBezTo>
                  <a:pt x="1" y="1"/>
                  <a:pt x="1" y="0"/>
                  <a:pt x="0" y="0"/>
                </a:cubicBezTo>
                <a:cubicBezTo>
                  <a:pt x="1" y="2"/>
                  <a:pt x="1" y="2"/>
                  <a:pt x="1" y="2"/>
                </a:cubicBezTo>
                <a:cubicBezTo>
                  <a:pt x="1" y="2"/>
                  <a:pt x="1" y="2"/>
                  <a:pt x="1" y="2"/>
                </a:cubicBezTo>
                <a:lnTo>
                  <a:pt x="2" y="1"/>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44" name="MH_Other_334"/>
          <p:cNvSpPr>
            <a:spLocks/>
          </p:cNvSpPr>
          <p:nvPr>
            <p:custDataLst>
              <p:tags r:id="rId334"/>
            </p:custDataLst>
          </p:nvPr>
        </p:nvSpPr>
        <p:spPr bwMode="auto">
          <a:xfrm>
            <a:off x="6167439" y="3542184"/>
            <a:ext cx="53975" cy="195262"/>
          </a:xfrm>
          <a:custGeom>
            <a:avLst/>
            <a:gdLst>
              <a:gd name="T0" fmla="*/ 2147483646 w 65"/>
              <a:gd name="T1" fmla="*/ 2147483646 h 232"/>
              <a:gd name="T2" fmla="*/ 2147483646 w 65"/>
              <a:gd name="T3" fmla="*/ 2147483646 h 232"/>
              <a:gd name="T4" fmla="*/ 2147483646 w 65"/>
              <a:gd name="T5" fmla="*/ 2147483646 h 232"/>
              <a:gd name="T6" fmla="*/ 2147483646 w 65"/>
              <a:gd name="T7" fmla="*/ 2147483646 h 232"/>
              <a:gd name="T8" fmla="*/ 2147483646 w 65"/>
              <a:gd name="T9" fmla="*/ 2147483646 h 232"/>
              <a:gd name="T10" fmla="*/ 0 w 65"/>
              <a:gd name="T11" fmla="*/ 0 h 232"/>
              <a:gd name="T12" fmla="*/ 0 w 65"/>
              <a:gd name="T13" fmla="*/ 595738470 h 232"/>
              <a:gd name="T14" fmla="*/ 0 w 65"/>
              <a:gd name="T15" fmla="*/ 1192184766 h 232"/>
              <a:gd name="T16" fmla="*/ 2147483646 w 65"/>
              <a:gd name="T17" fmla="*/ 2147483646 h 232"/>
              <a:gd name="T18" fmla="*/ 2147483646 w 65"/>
              <a:gd name="T19" fmla="*/ 2147483646 h 232"/>
              <a:gd name="T20" fmla="*/ 2147483646 w 65"/>
              <a:gd name="T21" fmla="*/ 2147483646 h 232"/>
              <a:gd name="T22" fmla="*/ 2147483646 w 65"/>
              <a:gd name="T23" fmla="*/ 2147483646 h 232"/>
              <a:gd name="T24" fmla="*/ 2147483646 w 65"/>
              <a:gd name="T25" fmla="*/ 2147483646 h 232"/>
              <a:gd name="T26" fmla="*/ 2147483646 w 65"/>
              <a:gd name="T27" fmla="*/ 2147483646 h 232"/>
              <a:gd name="T28" fmla="*/ 2147483646 w 65"/>
              <a:gd name="T29" fmla="*/ 2147483646 h 232"/>
              <a:gd name="T30" fmla="*/ 2147483646 w 65"/>
              <a:gd name="T31" fmla="*/ 2147483646 h 2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5" h="232">
                <a:moveTo>
                  <a:pt x="65" y="232"/>
                </a:moveTo>
                <a:cubicBezTo>
                  <a:pt x="65" y="230"/>
                  <a:pt x="65" y="230"/>
                  <a:pt x="65" y="230"/>
                </a:cubicBezTo>
                <a:cubicBezTo>
                  <a:pt x="47" y="211"/>
                  <a:pt x="39" y="189"/>
                  <a:pt x="41" y="160"/>
                </a:cubicBezTo>
                <a:cubicBezTo>
                  <a:pt x="42" y="129"/>
                  <a:pt x="42" y="116"/>
                  <a:pt x="42" y="116"/>
                </a:cubicBezTo>
                <a:cubicBezTo>
                  <a:pt x="42" y="116"/>
                  <a:pt x="43" y="102"/>
                  <a:pt x="41" y="70"/>
                </a:cubicBezTo>
                <a:cubicBezTo>
                  <a:pt x="39" y="40"/>
                  <a:pt x="25" y="16"/>
                  <a:pt x="0" y="0"/>
                </a:cubicBezTo>
                <a:cubicBezTo>
                  <a:pt x="0" y="1"/>
                  <a:pt x="0" y="1"/>
                  <a:pt x="0" y="1"/>
                </a:cubicBezTo>
                <a:cubicBezTo>
                  <a:pt x="0" y="2"/>
                  <a:pt x="0" y="2"/>
                  <a:pt x="0" y="2"/>
                </a:cubicBezTo>
                <a:cubicBezTo>
                  <a:pt x="24" y="18"/>
                  <a:pt x="37" y="40"/>
                  <a:pt x="39" y="70"/>
                </a:cubicBezTo>
                <a:cubicBezTo>
                  <a:pt x="42" y="102"/>
                  <a:pt x="41" y="115"/>
                  <a:pt x="41" y="116"/>
                </a:cubicBezTo>
                <a:cubicBezTo>
                  <a:pt x="41" y="116"/>
                  <a:pt x="41" y="129"/>
                  <a:pt x="39" y="160"/>
                </a:cubicBezTo>
                <a:cubicBezTo>
                  <a:pt x="39" y="169"/>
                  <a:pt x="39" y="178"/>
                  <a:pt x="41" y="186"/>
                </a:cubicBezTo>
                <a:cubicBezTo>
                  <a:pt x="41" y="186"/>
                  <a:pt x="41" y="186"/>
                  <a:pt x="41" y="186"/>
                </a:cubicBezTo>
                <a:cubicBezTo>
                  <a:pt x="41" y="187"/>
                  <a:pt x="41" y="187"/>
                  <a:pt x="41" y="187"/>
                </a:cubicBezTo>
                <a:cubicBezTo>
                  <a:pt x="43" y="195"/>
                  <a:pt x="45" y="204"/>
                  <a:pt x="50" y="211"/>
                </a:cubicBezTo>
                <a:cubicBezTo>
                  <a:pt x="53" y="218"/>
                  <a:pt x="59" y="226"/>
                  <a:pt x="65" y="232"/>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45" name="MH_Other_335"/>
          <p:cNvSpPr>
            <a:spLocks/>
          </p:cNvSpPr>
          <p:nvPr>
            <p:custDataLst>
              <p:tags r:id="rId335"/>
            </p:custDataLst>
          </p:nvPr>
        </p:nvSpPr>
        <p:spPr bwMode="auto">
          <a:xfrm>
            <a:off x="6167438" y="3542185"/>
            <a:ext cx="0" cy="1587"/>
          </a:xfrm>
          <a:custGeom>
            <a:avLst/>
            <a:gdLst>
              <a:gd name="T0" fmla="*/ 1790702559 h 1"/>
              <a:gd name="T1" fmla="*/ 0 h 1"/>
              <a:gd name="T2" fmla="*/ 0 h 1"/>
              <a:gd name="T3" fmla="*/ 1790702559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1"/>
                </a:moveTo>
                <a:cubicBezTo>
                  <a:pt x="0" y="0"/>
                  <a:pt x="0" y="0"/>
                  <a:pt x="0" y="0"/>
                </a:cubicBezTo>
                <a:cubicBezTo>
                  <a:pt x="0" y="0"/>
                  <a:pt x="0" y="0"/>
                  <a:pt x="0" y="0"/>
                </a:cubicBezTo>
                <a:cubicBezTo>
                  <a:pt x="0" y="0"/>
                  <a:pt x="0" y="1"/>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46" name="MH_Other_336"/>
          <p:cNvSpPr>
            <a:spLocks/>
          </p:cNvSpPr>
          <p:nvPr>
            <p:custDataLst>
              <p:tags r:id="rId336"/>
            </p:custDataLst>
          </p:nvPr>
        </p:nvSpPr>
        <p:spPr bwMode="auto">
          <a:xfrm>
            <a:off x="6202363" y="3697760"/>
            <a:ext cx="0" cy="1587"/>
          </a:xfrm>
          <a:custGeom>
            <a:avLst/>
            <a:gdLst>
              <a:gd name="T0" fmla="*/ 0 h 1"/>
              <a:gd name="T1" fmla="*/ 1790702559 h 1"/>
              <a:gd name="T2" fmla="*/ 0 h 1"/>
              <a:gd name="T3" fmla="*/ 0 60000 65536"/>
              <a:gd name="T4" fmla="*/ 0 60000 65536"/>
              <a:gd name="T5" fmla="*/ 0 60000 65536"/>
            </a:gdLst>
            <a:ahLst/>
            <a:cxnLst>
              <a:cxn ang="T3">
                <a:pos x="0" y="T0"/>
              </a:cxn>
              <a:cxn ang="T4">
                <a:pos x="0" y="T1"/>
              </a:cxn>
              <a:cxn ang="T5">
                <a:pos x="0" y="T2"/>
              </a:cxn>
            </a:cxnLst>
            <a:rect l="0" t="0" r="r" b="b"/>
            <a:pathLst>
              <a:path h="1">
                <a:moveTo>
                  <a:pt x="0" y="0"/>
                </a:moveTo>
                <a:cubicBezTo>
                  <a:pt x="0" y="0"/>
                  <a:pt x="0" y="0"/>
                  <a:pt x="0" y="1"/>
                </a:cubicBezTo>
                <a:cubicBezTo>
                  <a:pt x="0" y="0"/>
                  <a:pt x="0"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47" name="MH_Other_337"/>
          <p:cNvSpPr>
            <a:spLocks/>
          </p:cNvSpPr>
          <p:nvPr>
            <p:custDataLst>
              <p:tags r:id="rId337"/>
            </p:custDataLst>
          </p:nvPr>
        </p:nvSpPr>
        <p:spPr bwMode="auto">
          <a:xfrm>
            <a:off x="6240464" y="3764434"/>
            <a:ext cx="117475" cy="266700"/>
          </a:xfrm>
          <a:custGeom>
            <a:avLst/>
            <a:gdLst>
              <a:gd name="T0" fmla="*/ 2147483646 w 139"/>
              <a:gd name="T1" fmla="*/ 2147483646 h 317"/>
              <a:gd name="T2" fmla="*/ 2147483646 w 139"/>
              <a:gd name="T3" fmla="*/ 2147483646 h 317"/>
              <a:gd name="T4" fmla="*/ 2147483646 w 139"/>
              <a:gd name="T5" fmla="*/ 2147483646 h 317"/>
              <a:gd name="T6" fmla="*/ 2147483646 w 139"/>
              <a:gd name="T7" fmla="*/ 2147483646 h 317"/>
              <a:gd name="T8" fmla="*/ 2147483646 w 139"/>
              <a:gd name="T9" fmla="*/ 2147483646 h 317"/>
              <a:gd name="T10" fmla="*/ 2147483646 w 139"/>
              <a:gd name="T11" fmla="*/ 2147483646 h 317"/>
              <a:gd name="T12" fmla="*/ 2147483646 w 139"/>
              <a:gd name="T13" fmla="*/ 2147483646 h 317"/>
              <a:gd name="T14" fmla="*/ 2147483646 w 139"/>
              <a:gd name="T15" fmla="*/ 2147483646 h 317"/>
              <a:gd name="T16" fmla="*/ 2147483646 w 139"/>
              <a:gd name="T17" fmla="*/ 0 h 317"/>
              <a:gd name="T18" fmla="*/ 2147483646 w 139"/>
              <a:gd name="T19" fmla="*/ 0 h 317"/>
              <a:gd name="T20" fmla="*/ 2147483646 w 139"/>
              <a:gd name="T21" fmla="*/ 595282813 h 317"/>
              <a:gd name="T22" fmla="*/ 2147483646 w 139"/>
              <a:gd name="T23" fmla="*/ 2147483646 h 317"/>
              <a:gd name="T24" fmla="*/ 2147483646 w 139"/>
              <a:gd name="T25" fmla="*/ 2147483646 h 317"/>
              <a:gd name="T26" fmla="*/ 2147483646 w 139"/>
              <a:gd name="T27" fmla="*/ 2147483646 h 317"/>
              <a:gd name="T28" fmla="*/ 2147483646 w 139"/>
              <a:gd name="T29" fmla="*/ 2147483646 h 317"/>
              <a:gd name="T30" fmla="*/ 1202113224 w 139"/>
              <a:gd name="T31" fmla="*/ 2147483646 h 317"/>
              <a:gd name="T32" fmla="*/ 600699538 w 139"/>
              <a:gd name="T33" fmla="*/ 2147483646 h 317"/>
              <a:gd name="T34" fmla="*/ 600699538 w 139"/>
              <a:gd name="T35" fmla="*/ 2147483646 h 317"/>
              <a:gd name="T36" fmla="*/ 0 w 139"/>
              <a:gd name="T37" fmla="*/ 2147483646 h 317"/>
              <a:gd name="T38" fmla="*/ 1202113224 w 139"/>
              <a:gd name="T39" fmla="*/ 2147483646 h 317"/>
              <a:gd name="T40" fmla="*/ 2147483646 w 139"/>
              <a:gd name="T41" fmla="*/ 2147483646 h 317"/>
              <a:gd name="T42" fmla="*/ 2147483646 w 139"/>
              <a:gd name="T43" fmla="*/ 2147483646 h 317"/>
              <a:gd name="T44" fmla="*/ 2147483646 w 139"/>
              <a:gd name="T45" fmla="*/ 2147483646 h 317"/>
              <a:gd name="T46" fmla="*/ 2147483646 w 139"/>
              <a:gd name="T47" fmla="*/ 2147483646 h 317"/>
              <a:gd name="T48" fmla="*/ 2147483646 w 139"/>
              <a:gd name="T49" fmla="*/ 2147483646 h 317"/>
              <a:gd name="T50" fmla="*/ 2147483646 w 139"/>
              <a:gd name="T51" fmla="*/ 2147483646 h 317"/>
              <a:gd name="T52" fmla="*/ 2147483646 w 139"/>
              <a:gd name="T53" fmla="*/ 2147483646 h 317"/>
              <a:gd name="T54" fmla="*/ 2147483646 w 139"/>
              <a:gd name="T55" fmla="*/ 2147483646 h 317"/>
              <a:gd name="T56" fmla="*/ 2147483646 w 139"/>
              <a:gd name="T57" fmla="*/ 2147483646 h 317"/>
              <a:gd name="T58" fmla="*/ 2147483646 w 139"/>
              <a:gd name="T59" fmla="*/ 2147483646 h 317"/>
              <a:gd name="T60" fmla="*/ 2147483646 w 139"/>
              <a:gd name="T61" fmla="*/ 2147483646 h 317"/>
              <a:gd name="T62" fmla="*/ 2147483646 w 139"/>
              <a:gd name="T63" fmla="*/ 2147483646 h 317"/>
              <a:gd name="T64" fmla="*/ 2147483646 w 139"/>
              <a:gd name="T65" fmla="*/ 2147483646 h 317"/>
              <a:gd name="T66" fmla="*/ 2147483646 w 139"/>
              <a:gd name="T67" fmla="*/ 2147483646 h 317"/>
              <a:gd name="T68" fmla="*/ 2147483646 w 139"/>
              <a:gd name="T69" fmla="*/ 2147483646 h 317"/>
              <a:gd name="T70" fmla="*/ 2147483646 w 139"/>
              <a:gd name="T71" fmla="*/ 2147483646 h 317"/>
              <a:gd name="T72" fmla="*/ 2147483646 w 139"/>
              <a:gd name="T73" fmla="*/ 2147483646 h 317"/>
              <a:gd name="T74" fmla="*/ 2147483646 w 139"/>
              <a:gd name="T75" fmla="*/ 2147483646 h 317"/>
              <a:gd name="T76" fmla="*/ 2147483646 w 139"/>
              <a:gd name="T77" fmla="*/ 2147483646 h 317"/>
              <a:gd name="T78" fmla="*/ 2147483646 w 139"/>
              <a:gd name="T79" fmla="*/ 2147483646 h 317"/>
              <a:gd name="T80" fmla="*/ 2147483646 w 139"/>
              <a:gd name="T81" fmla="*/ 2147483646 h 3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39" h="317">
                <a:moveTo>
                  <a:pt x="133" y="274"/>
                </a:moveTo>
                <a:cubicBezTo>
                  <a:pt x="137" y="257"/>
                  <a:pt x="136" y="239"/>
                  <a:pt x="129" y="222"/>
                </a:cubicBezTo>
                <a:cubicBezTo>
                  <a:pt x="128" y="222"/>
                  <a:pt x="128" y="222"/>
                  <a:pt x="128" y="222"/>
                </a:cubicBezTo>
                <a:cubicBezTo>
                  <a:pt x="132" y="204"/>
                  <a:pt x="129" y="185"/>
                  <a:pt x="121" y="167"/>
                </a:cubicBezTo>
                <a:cubicBezTo>
                  <a:pt x="123" y="149"/>
                  <a:pt x="120" y="131"/>
                  <a:pt x="110" y="114"/>
                </a:cubicBezTo>
                <a:cubicBezTo>
                  <a:pt x="111" y="97"/>
                  <a:pt x="106" y="79"/>
                  <a:pt x="96" y="63"/>
                </a:cubicBezTo>
                <a:cubicBezTo>
                  <a:pt x="96" y="45"/>
                  <a:pt x="90" y="27"/>
                  <a:pt x="79" y="12"/>
                </a:cubicBezTo>
                <a:cubicBezTo>
                  <a:pt x="79" y="12"/>
                  <a:pt x="79" y="12"/>
                  <a:pt x="79" y="12"/>
                </a:cubicBezTo>
                <a:cubicBezTo>
                  <a:pt x="78" y="8"/>
                  <a:pt x="78" y="4"/>
                  <a:pt x="77" y="0"/>
                </a:cubicBezTo>
                <a:cubicBezTo>
                  <a:pt x="77" y="0"/>
                  <a:pt x="77" y="0"/>
                  <a:pt x="77" y="0"/>
                </a:cubicBezTo>
                <a:cubicBezTo>
                  <a:pt x="76" y="1"/>
                  <a:pt x="76" y="1"/>
                  <a:pt x="76" y="1"/>
                </a:cubicBezTo>
                <a:cubicBezTo>
                  <a:pt x="55" y="9"/>
                  <a:pt x="55" y="9"/>
                  <a:pt x="55" y="9"/>
                </a:cubicBezTo>
                <a:cubicBezTo>
                  <a:pt x="53" y="9"/>
                  <a:pt x="53" y="9"/>
                  <a:pt x="53" y="9"/>
                </a:cubicBezTo>
                <a:cubicBezTo>
                  <a:pt x="21" y="22"/>
                  <a:pt x="21" y="22"/>
                  <a:pt x="21" y="22"/>
                </a:cubicBezTo>
                <a:cubicBezTo>
                  <a:pt x="20" y="22"/>
                  <a:pt x="20" y="22"/>
                  <a:pt x="20" y="22"/>
                </a:cubicBezTo>
                <a:cubicBezTo>
                  <a:pt x="2" y="29"/>
                  <a:pt x="2" y="29"/>
                  <a:pt x="2" y="29"/>
                </a:cubicBezTo>
                <a:cubicBezTo>
                  <a:pt x="1" y="29"/>
                  <a:pt x="1" y="29"/>
                  <a:pt x="1" y="29"/>
                </a:cubicBezTo>
                <a:cubicBezTo>
                  <a:pt x="1" y="30"/>
                  <a:pt x="1" y="30"/>
                  <a:pt x="1" y="30"/>
                </a:cubicBezTo>
                <a:cubicBezTo>
                  <a:pt x="0" y="30"/>
                  <a:pt x="0" y="30"/>
                  <a:pt x="0" y="30"/>
                </a:cubicBezTo>
                <a:cubicBezTo>
                  <a:pt x="1" y="32"/>
                  <a:pt x="2" y="34"/>
                  <a:pt x="2" y="36"/>
                </a:cubicBezTo>
                <a:cubicBezTo>
                  <a:pt x="5" y="43"/>
                  <a:pt x="10" y="51"/>
                  <a:pt x="15" y="58"/>
                </a:cubicBezTo>
                <a:cubicBezTo>
                  <a:pt x="15" y="67"/>
                  <a:pt x="16" y="75"/>
                  <a:pt x="19" y="83"/>
                </a:cubicBezTo>
                <a:cubicBezTo>
                  <a:pt x="21" y="90"/>
                  <a:pt x="25" y="99"/>
                  <a:pt x="29" y="106"/>
                </a:cubicBezTo>
                <a:cubicBezTo>
                  <a:pt x="29" y="114"/>
                  <a:pt x="30" y="123"/>
                  <a:pt x="32" y="131"/>
                </a:cubicBezTo>
                <a:cubicBezTo>
                  <a:pt x="34" y="138"/>
                  <a:pt x="36" y="146"/>
                  <a:pt x="41" y="153"/>
                </a:cubicBezTo>
                <a:cubicBezTo>
                  <a:pt x="40" y="162"/>
                  <a:pt x="40" y="169"/>
                  <a:pt x="41" y="177"/>
                </a:cubicBezTo>
                <a:cubicBezTo>
                  <a:pt x="43" y="185"/>
                  <a:pt x="46" y="194"/>
                  <a:pt x="49" y="202"/>
                </a:cubicBezTo>
                <a:cubicBezTo>
                  <a:pt x="48" y="210"/>
                  <a:pt x="48" y="218"/>
                  <a:pt x="49" y="226"/>
                </a:cubicBezTo>
                <a:cubicBezTo>
                  <a:pt x="49" y="234"/>
                  <a:pt x="52" y="243"/>
                  <a:pt x="55" y="251"/>
                </a:cubicBezTo>
                <a:cubicBezTo>
                  <a:pt x="53" y="259"/>
                  <a:pt x="52" y="268"/>
                  <a:pt x="53" y="276"/>
                </a:cubicBezTo>
                <a:cubicBezTo>
                  <a:pt x="53" y="284"/>
                  <a:pt x="55" y="292"/>
                  <a:pt x="57" y="300"/>
                </a:cubicBezTo>
                <a:cubicBezTo>
                  <a:pt x="56" y="306"/>
                  <a:pt x="55" y="311"/>
                  <a:pt x="54" y="317"/>
                </a:cubicBezTo>
                <a:cubicBezTo>
                  <a:pt x="55" y="317"/>
                  <a:pt x="55" y="317"/>
                  <a:pt x="55" y="317"/>
                </a:cubicBezTo>
                <a:cubicBezTo>
                  <a:pt x="75" y="317"/>
                  <a:pt x="75" y="317"/>
                  <a:pt x="75" y="317"/>
                </a:cubicBezTo>
                <a:cubicBezTo>
                  <a:pt x="76" y="317"/>
                  <a:pt x="76" y="317"/>
                  <a:pt x="76" y="317"/>
                </a:cubicBezTo>
                <a:cubicBezTo>
                  <a:pt x="110" y="317"/>
                  <a:pt x="110" y="317"/>
                  <a:pt x="110" y="317"/>
                </a:cubicBezTo>
                <a:cubicBezTo>
                  <a:pt x="112" y="317"/>
                  <a:pt x="112" y="317"/>
                  <a:pt x="112" y="317"/>
                </a:cubicBezTo>
                <a:cubicBezTo>
                  <a:pt x="135" y="317"/>
                  <a:pt x="135" y="317"/>
                  <a:pt x="135" y="317"/>
                </a:cubicBezTo>
                <a:cubicBezTo>
                  <a:pt x="136" y="317"/>
                  <a:pt x="136" y="317"/>
                  <a:pt x="136" y="317"/>
                </a:cubicBezTo>
                <a:cubicBezTo>
                  <a:pt x="136" y="317"/>
                  <a:pt x="136" y="317"/>
                  <a:pt x="136" y="317"/>
                </a:cubicBezTo>
                <a:cubicBezTo>
                  <a:pt x="139" y="303"/>
                  <a:pt x="138" y="289"/>
                  <a:pt x="133" y="27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48" name="MH_Other_338"/>
          <p:cNvSpPr>
            <a:spLocks/>
          </p:cNvSpPr>
          <p:nvPr>
            <p:custDataLst>
              <p:tags r:id="rId338"/>
            </p:custDataLst>
          </p:nvPr>
        </p:nvSpPr>
        <p:spPr bwMode="auto">
          <a:xfrm>
            <a:off x="6283325" y="3816822"/>
            <a:ext cx="52388" cy="200025"/>
          </a:xfrm>
          <a:custGeom>
            <a:avLst/>
            <a:gdLst>
              <a:gd name="T0" fmla="*/ 2147483646 w 63"/>
              <a:gd name="T1" fmla="*/ 2147483646 h 237"/>
              <a:gd name="T2" fmla="*/ 2147483646 w 63"/>
              <a:gd name="T3" fmla="*/ 2147483646 h 237"/>
              <a:gd name="T4" fmla="*/ 2147483646 w 63"/>
              <a:gd name="T5" fmla="*/ 2147483646 h 237"/>
              <a:gd name="T6" fmla="*/ 1744616029 w 63"/>
              <a:gd name="T7" fmla="*/ 2147483646 h 237"/>
              <a:gd name="T8" fmla="*/ 2147483646 w 63"/>
              <a:gd name="T9" fmla="*/ 2147483646 h 237"/>
              <a:gd name="T10" fmla="*/ 2147483646 w 63"/>
              <a:gd name="T11" fmla="*/ 2147483646 h 237"/>
              <a:gd name="T12" fmla="*/ 2147483646 w 63"/>
              <a:gd name="T13" fmla="*/ 2147483646 h 237"/>
              <a:gd name="T14" fmla="*/ 2147483646 w 63"/>
              <a:gd name="T15" fmla="*/ 2147483646 h 237"/>
              <a:gd name="T16" fmla="*/ 2147483646 w 63"/>
              <a:gd name="T17" fmla="*/ 2147483646 h 237"/>
              <a:gd name="T18" fmla="*/ 2147483646 w 63"/>
              <a:gd name="T19" fmla="*/ 2147483646 h 237"/>
              <a:gd name="T20" fmla="*/ 2147483646 w 63"/>
              <a:gd name="T21" fmla="*/ 2147483646 h 237"/>
              <a:gd name="T22" fmla="*/ 2147483646 w 63"/>
              <a:gd name="T23" fmla="*/ 2147483646 h 237"/>
              <a:gd name="T24" fmla="*/ 2147483646 w 63"/>
              <a:gd name="T25" fmla="*/ 2147483646 h 237"/>
              <a:gd name="T26" fmla="*/ 2147483646 w 63"/>
              <a:gd name="T27" fmla="*/ 0 h 237"/>
              <a:gd name="T28" fmla="*/ 2147483646 w 63"/>
              <a:gd name="T29" fmla="*/ 599768633 h 237"/>
              <a:gd name="T30" fmla="*/ 2147483646 w 63"/>
              <a:gd name="T31" fmla="*/ 2147483646 h 2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3" h="237">
                <a:moveTo>
                  <a:pt x="53" y="81"/>
                </a:moveTo>
                <a:cubicBezTo>
                  <a:pt x="41" y="111"/>
                  <a:pt x="35" y="122"/>
                  <a:pt x="35" y="122"/>
                </a:cubicBezTo>
                <a:cubicBezTo>
                  <a:pt x="35" y="122"/>
                  <a:pt x="29" y="135"/>
                  <a:pt x="15" y="162"/>
                </a:cubicBezTo>
                <a:cubicBezTo>
                  <a:pt x="6" y="180"/>
                  <a:pt x="2" y="196"/>
                  <a:pt x="3" y="213"/>
                </a:cubicBezTo>
                <a:cubicBezTo>
                  <a:pt x="3" y="221"/>
                  <a:pt x="5" y="229"/>
                  <a:pt x="7" y="237"/>
                </a:cubicBezTo>
                <a:cubicBezTo>
                  <a:pt x="8" y="235"/>
                  <a:pt x="8" y="235"/>
                  <a:pt x="8" y="235"/>
                </a:cubicBezTo>
                <a:cubicBezTo>
                  <a:pt x="0" y="210"/>
                  <a:pt x="3" y="188"/>
                  <a:pt x="16" y="163"/>
                </a:cubicBezTo>
                <a:cubicBezTo>
                  <a:pt x="30" y="135"/>
                  <a:pt x="36" y="123"/>
                  <a:pt x="36" y="123"/>
                </a:cubicBezTo>
                <a:cubicBezTo>
                  <a:pt x="36" y="123"/>
                  <a:pt x="42" y="111"/>
                  <a:pt x="54" y="81"/>
                </a:cubicBezTo>
                <a:cubicBezTo>
                  <a:pt x="57" y="72"/>
                  <a:pt x="60" y="63"/>
                  <a:pt x="60" y="54"/>
                </a:cubicBezTo>
                <a:cubicBezTo>
                  <a:pt x="59" y="52"/>
                  <a:pt x="59" y="52"/>
                  <a:pt x="59" y="52"/>
                </a:cubicBezTo>
                <a:cubicBezTo>
                  <a:pt x="60" y="51"/>
                  <a:pt x="60" y="51"/>
                  <a:pt x="60" y="51"/>
                </a:cubicBezTo>
                <a:cubicBezTo>
                  <a:pt x="60" y="51"/>
                  <a:pt x="60" y="51"/>
                  <a:pt x="60" y="51"/>
                </a:cubicBezTo>
                <a:cubicBezTo>
                  <a:pt x="61" y="34"/>
                  <a:pt x="56" y="16"/>
                  <a:pt x="46" y="0"/>
                </a:cubicBezTo>
                <a:cubicBezTo>
                  <a:pt x="46" y="1"/>
                  <a:pt x="46" y="1"/>
                  <a:pt x="46" y="1"/>
                </a:cubicBezTo>
                <a:cubicBezTo>
                  <a:pt x="61" y="26"/>
                  <a:pt x="63" y="52"/>
                  <a:pt x="53" y="8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49" name="MH_Other_339"/>
          <p:cNvSpPr>
            <a:spLocks/>
          </p:cNvSpPr>
          <p:nvPr>
            <p:custDataLst>
              <p:tags r:id="rId339"/>
            </p:custDataLst>
          </p:nvPr>
        </p:nvSpPr>
        <p:spPr bwMode="auto">
          <a:xfrm>
            <a:off x="6286500" y="3859684"/>
            <a:ext cx="58738" cy="171450"/>
          </a:xfrm>
          <a:custGeom>
            <a:avLst/>
            <a:gdLst>
              <a:gd name="T0" fmla="*/ 0 w 70"/>
              <a:gd name="T1" fmla="*/ 2147483646 h 203"/>
              <a:gd name="T2" fmla="*/ 593566790 w 70"/>
              <a:gd name="T3" fmla="*/ 2147483646 h 203"/>
              <a:gd name="T4" fmla="*/ 2147483646 w 70"/>
              <a:gd name="T5" fmla="*/ 2147483646 h 203"/>
              <a:gd name="T6" fmla="*/ 2147483646 w 70"/>
              <a:gd name="T7" fmla="*/ 2147483646 h 203"/>
              <a:gd name="T8" fmla="*/ 2147483646 w 70"/>
              <a:gd name="T9" fmla="*/ 2147483646 h 203"/>
              <a:gd name="T10" fmla="*/ 2147483646 w 70"/>
              <a:gd name="T11" fmla="*/ 2147483646 h 203"/>
              <a:gd name="T12" fmla="*/ 2147483646 w 70"/>
              <a:gd name="T13" fmla="*/ 2147483646 h 203"/>
              <a:gd name="T14" fmla="*/ 2147483646 w 70"/>
              <a:gd name="T15" fmla="*/ 2147483646 h 203"/>
              <a:gd name="T16" fmla="*/ 2147483646 w 70"/>
              <a:gd name="T17" fmla="*/ 0 h 203"/>
              <a:gd name="T18" fmla="*/ 2147483646 w 70"/>
              <a:gd name="T19" fmla="*/ 1798986844 h 203"/>
              <a:gd name="T20" fmla="*/ 2147483646 w 70"/>
              <a:gd name="T21" fmla="*/ 2147483646 h 203"/>
              <a:gd name="T22" fmla="*/ 2147483646 w 70"/>
              <a:gd name="T23" fmla="*/ 2147483646 h 203"/>
              <a:gd name="T24" fmla="*/ 2147483646 w 70"/>
              <a:gd name="T25" fmla="*/ 2147483646 h 203"/>
              <a:gd name="T26" fmla="*/ 2147483646 w 70"/>
              <a:gd name="T27" fmla="*/ 2147483646 h 203"/>
              <a:gd name="T28" fmla="*/ 2147483646 w 70"/>
              <a:gd name="T29" fmla="*/ 2147483646 h 203"/>
              <a:gd name="T30" fmla="*/ 1780701208 w 70"/>
              <a:gd name="T31" fmla="*/ 2147483646 h 203"/>
              <a:gd name="T32" fmla="*/ 1780701208 w 70"/>
              <a:gd name="T33" fmla="*/ 2147483646 h 203"/>
              <a:gd name="T34" fmla="*/ 0 w 70"/>
              <a:gd name="T35" fmla="*/ 2147483646 h 2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0" h="203">
                <a:moveTo>
                  <a:pt x="0" y="203"/>
                </a:moveTo>
                <a:cubicBezTo>
                  <a:pt x="1" y="203"/>
                  <a:pt x="1" y="203"/>
                  <a:pt x="1" y="203"/>
                </a:cubicBezTo>
                <a:cubicBezTo>
                  <a:pt x="2" y="189"/>
                  <a:pt x="7" y="175"/>
                  <a:pt x="16" y="160"/>
                </a:cubicBezTo>
                <a:cubicBezTo>
                  <a:pt x="32" y="134"/>
                  <a:pt x="38" y="122"/>
                  <a:pt x="38" y="122"/>
                </a:cubicBezTo>
                <a:cubicBezTo>
                  <a:pt x="38" y="122"/>
                  <a:pt x="45" y="111"/>
                  <a:pt x="59" y="81"/>
                </a:cubicBezTo>
                <a:cubicBezTo>
                  <a:pt x="63" y="73"/>
                  <a:pt x="65" y="64"/>
                  <a:pt x="66" y="55"/>
                </a:cubicBezTo>
                <a:cubicBezTo>
                  <a:pt x="66" y="55"/>
                  <a:pt x="66" y="55"/>
                  <a:pt x="66" y="54"/>
                </a:cubicBezTo>
                <a:cubicBezTo>
                  <a:pt x="67" y="54"/>
                  <a:pt x="67" y="54"/>
                  <a:pt x="67" y="54"/>
                </a:cubicBezTo>
                <a:cubicBezTo>
                  <a:pt x="69" y="36"/>
                  <a:pt x="66" y="18"/>
                  <a:pt x="56" y="0"/>
                </a:cubicBezTo>
                <a:cubicBezTo>
                  <a:pt x="56" y="3"/>
                  <a:pt x="56" y="3"/>
                  <a:pt x="56" y="3"/>
                </a:cubicBezTo>
                <a:cubicBezTo>
                  <a:pt x="69" y="28"/>
                  <a:pt x="70" y="54"/>
                  <a:pt x="58" y="81"/>
                </a:cubicBezTo>
                <a:cubicBezTo>
                  <a:pt x="44" y="110"/>
                  <a:pt x="37" y="121"/>
                  <a:pt x="37" y="121"/>
                </a:cubicBezTo>
                <a:cubicBezTo>
                  <a:pt x="37" y="121"/>
                  <a:pt x="31" y="133"/>
                  <a:pt x="15" y="160"/>
                </a:cubicBezTo>
                <a:cubicBezTo>
                  <a:pt x="10" y="168"/>
                  <a:pt x="6" y="176"/>
                  <a:pt x="4" y="184"/>
                </a:cubicBezTo>
                <a:cubicBezTo>
                  <a:pt x="4" y="186"/>
                  <a:pt x="4" y="186"/>
                  <a:pt x="4" y="186"/>
                </a:cubicBezTo>
                <a:cubicBezTo>
                  <a:pt x="3" y="186"/>
                  <a:pt x="3" y="186"/>
                  <a:pt x="3" y="186"/>
                </a:cubicBezTo>
                <a:cubicBezTo>
                  <a:pt x="3" y="186"/>
                  <a:pt x="3" y="186"/>
                  <a:pt x="3" y="186"/>
                </a:cubicBezTo>
                <a:cubicBezTo>
                  <a:pt x="2" y="192"/>
                  <a:pt x="1" y="197"/>
                  <a:pt x="0" y="20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50" name="MH_Other_340"/>
          <p:cNvSpPr>
            <a:spLocks/>
          </p:cNvSpPr>
          <p:nvPr>
            <p:custDataLst>
              <p:tags r:id="rId340"/>
            </p:custDataLst>
          </p:nvPr>
        </p:nvSpPr>
        <p:spPr bwMode="auto">
          <a:xfrm>
            <a:off x="6288089" y="4015260"/>
            <a:ext cx="1587" cy="1587"/>
          </a:xfrm>
          <a:custGeom>
            <a:avLst/>
            <a:gdLst>
              <a:gd name="T0" fmla="*/ 298590347 w 3"/>
              <a:gd name="T1" fmla="*/ 179120564 h 5"/>
              <a:gd name="T2" fmla="*/ 298590347 w 3"/>
              <a:gd name="T3" fmla="*/ 0 h 5"/>
              <a:gd name="T4" fmla="*/ 0 w 3"/>
              <a:gd name="T5" fmla="*/ 179120564 h 5"/>
              <a:gd name="T6" fmla="*/ 0 w 3"/>
              <a:gd name="T7" fmla="*/ 179120564 h 5"/>
              <a:gd name="T8" fmla="*/ 298590347 w 3"/>
              <a:gd name="T9" fmla="*/ 179120564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5">
                <a:moveTo>
                  <a:pt x="3" y="5"/>
                </a:moveTo>
                <a:lnTo>
                  <a:pt x="3" y="0"/>
                </a:lnTo>
                <a:lnTo>
                  <a:pt x="0" y="5"/>
                </a:lnTo>
                <a:lnTo>
                  <a:pt x="3" y="5"/>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51" name="MH_Other_341"/>
          <p:cNvSpPr>
            <a:spLocks/>
          </p:cNvSpPr>
          <p:nvPr>
            <p:custDataLst>
              <p:tags r:id="rId341"/>
            </p:custDataLst>
          </p:nvPr>
        </p:nvSpPr>
        <p:spPr bwMode="auto">
          <a:xfrm>
            <a:off x="6332538" y="3859685"/>
            <a:ext cx="0" cy="3175"/>
          </a:xfrm>
          <a:custGeom>
            <a:avLst/>
            <a:gdLst>
              <a:gd name="T0" fmla="*/ 0 w 3"/>
              <a:gd name="T1" fmla="*/ 146271796 h 7"/>
              <a:gd name="T2" fmla="*/ 119 w 3"/>
              <a:gd name="T3" fmla="*/ 512054475 h 7"/>
              <a:gd name="T4" fmla="*/ 119 w 3"/>
              <a:gd name="T5" fmla="*/ 0 h 7"/>
              <a:gd name="T6" fmla="*/ 119 w 3"/>
              <a:gd name="T7" fmla="*/ 0 h 7"/>
              <a:gd name="T8" fmla="*/ 0 w 3"/>
              <a:gd name="T9" fmla="*/ 146271796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7">
                <a:moveTo>
                  <a:pt x="0" y="2"/>
                </a:moveTo>
                <a:lnTo>
                  <a:pt x="3" y="7"/>
                </a:lnTo>
                <a:lnTo>
                  <a:pt x="3" y="0"/>
                </a:lnTo>
                <a:lnTo>
                  <a:pt x="0"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52" name="MH_Other_342"/>
          <p:cNvSpPr>
            <a:spLocks/>
          </p:cNvSpPr>
          <p:nvPr>
            <p:custDataLst>
              <p:tags r:id="rId342"/>
            </p:custDataLst>
          </p:nvPr>
        </p:nvSpPr>
        <p:spPr bwMode="auto">
          <a:xfrm>
            <a:off x="6303964" y="3904134"/>
            <a:ext cx="47625" cy="127000"/>
          </a:xfrm>
          <a:custGeom>
            <a:avLst/>
            <a:gdLst>
              <a:gd name="T0" fmla="*/ 2147483646 w 57"/>
              <a:gd name="T1" fmla="*/ 2147483646 h 150"/>
              <a:gd name="T2" fmla="*/ 2147483646 w 57"/>
              <a:gd name="T3" fmla="*/ 2147483646 h 150"/>
              <a:gd name="T4" fmla="*/ 0 w 57"/>
              <a:gd name="T5" fmla="*/ 2147483646 h 150"/>
              <a:gd name="T6" fmla="*/ 587803625 w 57"/>
              <a:gd name="T7" fmla="*/ 2147483646 h 150"/>
              <a:gd name="T8" fmla="*/ 2147483646 w 57"/>
              <a:gd name="T9" fmla="*/ 2147483646 h 150"/>
              <a:gd name="T10" fmla="*/ 2147483646 w 57"/>
              <a:gd name="T11" fmla="*/ 2147483646 h 150"/>
              <a:gd name="T12" fmla="*/ 2147483646 w 57"/>
              <a:gd name="T13" fmla="*/ 2147483646 h 150"/>
              <a:gd name="T14" fmla="*/ 2147483646 w 57"/>
              <a:gd name="T15" fmla="*/ 2147483646 h 150"/>
              <a:gd name="T16" fmla="*/ 2147483646 w 57"/>
              <a:gd name="T17" fmla="*/ 2147483646 h 150"/>
              <a:gd name="T18" fmla="*/ 2147483646 w 57"/>
              <a:gd name="T19" fmla="*/ 0 h 150"/>
              <a:gd name="T20" fmla="*/ 2147483646 w 57"/>
              <a:gd name="T21" fmla="*/ 602866460 h 150"/>
              <a:gd name="T22" fmla="*/ 2147483646 w 57"/>
              <a:gd name="T23" fmla="*/ 1206449200 h 150"/>
              <a:gd name="T24" fmla="*/ 2147483646 w 57"/>
              <a:gd name="T25" fmla="*/ 2147483646 h 1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150">
                <a:moveTo>
                  <a:pt x="42" y="81"/>
                </a:moveTo>
                <a:cubicBezTo>
                  <a:pt x="27" y="109"/>
                  <a:pt x="20" y="120"/>
                  <a:pt x="20" y="120"/>
                </a:cubicBezTo>
                <a:cubicBezTo>
                  <a:pt x="0" y="150"/>
                  <a:pt x="0" y="150"/>
                  <a:pt x="0" y="150"/>
                </a:cubicBezTo>
                <a:cubicBezTo>
                  <a:pt x="1" y="150"/>
                  <a:pt x="1" y="150"/>
                  <a:pt x="1" y="150"/>
                </a:cubicBezTo>
                <a:cubicBezTo>
                  <a:pt x="21" y="121"/>
                  <a:pt x="21" y="121"/>
                  <a:pt x="21" y="121"/>
                </a:cubicBezTo>
                <a:cubicBezTo>
                  <a:pt x="21" y="121"/>
                  <a:pt x="29" y="110"/>
                  <a:pt x="44" y="82"/>
                </a:cubicBezTo>
                <a:cubicBezTo>
                  <a:pt x="48" y="73"/>
                  <a:pt x="51" y="65"/>
                  <a:pt x="53" y="56"/>
                </a:cubicBezTo>
                <a:cubicBezTo>
                  <a:pt x="53" y="56"/>
                  <a:pt x="53" y="56"/>
                  <a:pt x="53" y="55"/>
                </a:cubicBezTo>
                <a:cubicBezTo>
                  <a:pt x="53" y="55"/>
                  <a:pt x="53" y="55"/>
                  <a:pt x="53" y="55"/>
                </a:cubicBezTo>
                <a:cubicBezTo>
                  <a:pt x="57" y="37"/>
                  <a:pt x="54" y="18"/>
                  <a:pt x="46" y="0"/>
                </a:cubicBezTo>
                <a:cubicBezTo>
                  <a:pt x="46" y="1"/>
                  <a:pt x="46" y="1"/>
                  <a:pt x="46" y="1"/>
                </a:cubicBezTo>
                <a:cubicBezTo>
                  <a:pt x="45" y="2"/>
                  <a:pt x="45" y="2"/>
                  <a:pt x="45" y="2"/>
                </a:cubicBezTo>
                <a:cubicBezTo>
                  <a:pt x="57" y="28"/>
                  <a:pt x="56" y="55"/>
                  <a:pt x="42" y="8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53" name="MH_Other_343"/>
          <p:cNvSpPr>
            <a:spLocks/>
          </p:cNvSpPr>
          <p:nvPr>
            <p:custDataLst>
              <p:tags r:id="rId343"/>
            </p:custDataLst>
          </p:nvPr>
        </p:nvSpPr>
        <p:spPr bwMode="auto">
          <a:xfrm>
            <a:off x="6340475" y="3905721"/>
            <a:ext cx="1588" cy="0"/>
          </a:xfrm>
          <a:custGeom>
            <a:avLst/>
            <a:gdLst>
              <a:gd name="T0" fmla="*/ 0 w 1"/>
              <a:gd name="T1" fmla="*/ 711 h 1"/>
              <a:gd name="T2" fmla="*/ 2147483646 w 1"/>
              <a:gd name="T3" fmla="*/ 0 h 1"/>
              <a:gd name="T4" fmla="*/ 0 w 1"/>
              <a:gd name="T5" fmla="*/ 0 h 1"/>
              <a:gd name="T6" fmla="*/ 0 w 1"/>
              <a:gd name="T7" fmla="*/ 711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0" y="1"/>
                </a:moveTo>
                <a:cubicBezTo>
                  <a:pt x="1" y="0"/>
                  <a:pt x="1" y="0"/>
                  <a:pt x="1" y="0"/>
                </a:cubicBezTo>
                <a:cubicBezTo>
                  <a:pt x="0" y="0"/>
                  <a:pt x="0" y="0"/>
                  <a:pt x="0" y="0"/>
                </a:cubicBezTo>
                <a:cubicBezTo>
                  <a:pt x="0" y="1"/>
                  <a:pt x="0" y="1"/>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54" name="MH_Other_344"/>
          <p:cNvSpPr>
            <a:spLocks/>
          </p:cNvSpPr>
          <p:nvPr>
            <p:custDataLst>
              <p:tags r:id="rId344"/>
            </p:custDataLst>
          </p:nvPr>
        </p:nvSpPr>
        <p:spPr bwMode="auto">
          <a:xfrm>
            <a:off x="6332538" y="3950172"/>
            <a:ext cx="23812" cy="80963"/>
          </a:xfrm>
          <a:custGeom>
            <a:avLst/>
            <a:gdLst>
              <a:gd name="T0" fmla="*/ 2147483646 w 28"/>
              <a:gd name="T1" fmla="*/ 2147483646 h 95"/>
              <a:gd name="T2" fmla="*/ 0 w 28"/>
              <a:gd name="T3" fmla="*/ 2147483646 h 95"/>
              <a:gd name="T4" fmla="*/ 1212131151 w 28"/>
              <a:gd name="T5" fmla="*/ 2147483646 h 95"/>
              <a:gd name="T6" fmla="*/ 2147483646 w 28"/>
              <a:gd name="T7" fmla="*/ 2147483646 h 95"/>
              <a:gd name="T8" fmla="*/ 2147483646 w 28"/>
              <a:gd name="T9" fmla="*/ 2147483646 h 95"/>
              <a:gd name="T10" fmla="*/ 2147483646 w 28"/>
              <a:gd name="T11" fmla="*/ 2147483646 h 95"/>
              <a:gd name="T12" fmla="*/ 2147483646 w 28"/>
              <a:gd name="T13" fmla="*/ 2147483646 h 95"/>
              <a:gd name="T14" fmla="*/ 2147483646 w 28"/>
              <a:gd name="T15" fmla="*/ 0 h 95"/>
              <a:gd name="T16" fmla="*/ 2147483646 w 28"/>
              <a:gd name="T17" fmla="*/ 0 h 95"/>
              <a:gd name="T18" fmla="*/ 2147483646 w 28"/>
              <a:gd name="T19" fmla="*/ 608653414 h 95"/>
              <a:gd name="T20" fmla="*/ 2147483646 w 28"/>
              <a:gd name="T21" fmla="*/ 2147483646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95">
                <a:moveTo>
                  <a:pt x="10" y="80"/>
                </a:moveTo>
                <a:cubicBezTo>
                  <a:pt x="6" y="86"/>
                  <a:pt x="3" y="91"/>
                  <a:pt x="0" y="95"/>
                </a:cubicBezTo>
                <a:cubicBezTo>
                  <a:pt x="2" y="95"/>
                  <a:pt x="2" y="95"/>
                  <a:pt x="2" y="95"/>
                </a:cubicBezTo>
                <a:cubicBezTo>
                  <a:pt x="5" y="91"/>
                  <a:pt x="8" y="86"/>
                  <a:pt x="11" y="81"/>
                </a:cubicBezTo>
                <a:cubicBezTo>
                  <a:pt x="16" y="72"/>
                  <a:pt x="20" y="63"/>
                  <a:pt x="22" y="55"/>
                </a:cubicBezTo>
                <a:cubicBezTo>
                  <a:pt x="22" y="53"/>
                  <a:pt x="22" y="53"/>
                  <a:pt x="22" y="53"/>
                </a:cubicBezTo>
                <a:cubicBezTo>
                  <a:pt x="23" y="52"/>
                  <a:pt x="23" y="52"/>
                  <a:pt x="23" y="52"/>
                </a:cubicBezTo>
                <a:cubicBezTo>
                  <a:pt x="27" y="35"/>
                  <a:pt x="26" y="17"/>
                  <a:pt x="19" y="0"/>
                </a:cubicBezTo>
                <a:cubicBezTo>
                  <a:pt x="18" y="0"/>
                  <a:pt x="18" y="0"/>
                  <a:pt x="18" y="0"/>
                </a:cubicBezTo>
                <a:cubicBezTo>
                  <a:pt x="18" y="1"/>
                  <a:pt x="18" y="1"/>
                  <a:pt x="18" y="1"/>
                </a:cubicBezTo>
                <a:cubicBezTo>
                  <a:pt x="28" y="28"/>
                  <a:pt x="26" y="54"/>
                  <a:pt x="10" y="8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55" name="MH_Other_345"/>
          <p:cNvSpPr>
            <a:spLocks/>
          </p:cNvSpPr>
          <p:nvPr>
            <p:custDataLst>
              <p:tags r:id="rId345"/>
            </p:custDataLst>
          </p:nvPr>
        </p:nvSpPr>
        <p:spPr bwMode="auto">
          <a:xfrm>
            <a:off x="6348413" y="3950171"/>
            <a:ext cx="0" cy="1588"/>
          </a:xfrm>
          <a:custGeom>
            <a:avLst/>
            <a:gdLst>
              <a:gd name="T0" fmla="*/ 1792959984 h 1"/>
              <a:gd name="T1" fmla="*/ 0 h 1"/>
              <a:gd name="T2" fmla="*/ 0 h 1"/>
              <a:gd name="T3" fmla="*/ 1792959984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1"/>
                </a:moveTo>
                <a:cubicBezTo>
                  <a:pt x="0" y="0"/>
                  <a:pt x="0" y="0"/>
                  <a:pt x="0" y="0"/>
                </a:cubicBezTo>
                <a:cubicBezTo>
                  <a:pt x="0" y="0"/>
                  <a:pt x="0" y="0"/>
                  <a:pt x="0" y="0"/>
                </a:cubicBezTo>
                <a:cubicBezTo>
                  <a:pt x="0" y="1"/>
                  <a:pt x="0" y="1"/>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56" name="MH_Other_346"/>
          <p:cNvSpPr>
            <a:spLocks/>
          </p:cNvSpPr>
          <p:nvPr>
            <p:custDataLst>
              <p:tags r:id="rId346"/>
            </p:custDataLst>
          </p:nvPr>
        </p:nvSpPr>
        <p:spPr bwMode="auto">
          <a:xfrm>
            <a:off x="6351588" y="3994622"/>
            <a:ext cx="6350" cy="36513"/>
          </a:xfrm>
          <a:custGeom>
            <a:avLst/>
            <a:gdLst>
              <a:gd name="T0" fmla="*/ 2006249843 w 7"/>
              <a:gd name="T1" fmla="*/ 2147483646 h 43"/>
              <a:gd name="T2" fmla="*/ 2147483646 w 7"/>
              <a:gd name="T3" fmla="*/ 2147483646 h 43"/>
              <a:gd name="T4" fmla="*/ 2147483646 w 7"/>
              <a:gd name="T5" fmla="*/ 2147483646 h 43"/>
              <a:gd name="T6" fmla="*/ 669024207 w 7"/>
              <a:gd name="T7" fmla="*/ 0 h 43"/>
              <a:gd name="T8" fmla="*/ 0 w 7"/>
              <a:gd name="T9" fmla="*/ 1806200459 h 43"/>
              <a:gd name="T10" fmla="*/ 2006249843 w 7"/>
              <a:gd name="T11" fmla="*/ 2147483646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43">
                <a:moveTo>
                  <a:pt x="3" y="43"/>
                </a:moveTo>
                <a:cubicBezTo>
                  <a:pt x="4" y="43"/>
                  <a:pt x="4" y="43"/>
                  <a:pt x="4" y="43"/>
                </a:cubicBezTo>
                <a:cubicBezTo>
                  <a:pt x="4" y="43"/>
                  <a:pt x="4" y="43"/>
                  <a:pt x="4" y="43"/>
                </a:cubicBezTo>
                <a:cubicBezTo>
                  <a:pt x="7" y="29"/>
                  <a:pt x="6" y="15"/>
                  <a:pt x="1" y="0"/>
                </a:cubicBezTo>
                <a:cubicBezTo>
                  <a:pt x="0" y="3"/>
                  <a:pt x="0" y="3"/>
                  <a:pt x="0" y="3"/>
                </a:cubicBezTo>
                <a:cubicBezTo>
                  <a:pt x="5" y="17"/>
                  <a:pt x="5" y="30"/>
                  <a:pt x="3" y="43"/>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57" name="MH_Other_347"/>
          <p:cNvSpPr>
            <a:spLocks/>
          </p:cNvSpPr>
          <p:nvPr>
            <p:custDataLst>
              <p:tags r:id="rId347"/>
            </p:custDataLst>
          </p:nvPr>
        </p:nvSpPr>
        <p:spPr bwMode="auto">
          <a:xfrm>
            <a:off x="6351588" y="3994622"/>
            <a:ext cx="0" cy="3175"/>
          </a:xfrm>
          <a:custGeom>
            <a:avLst/>
            <a:gdLst>
              <a:gd name="T0" fmla="*/ 0 w 2"/>
              <a:gd name="T1" fmla="*/ 146271796 h 7"/>
              <a:gd name="T2" fmla="*/ 0 w 2"/>
              <a:gd name="T3" fmla="*/ 512054475 h 7"/>
              <a:gd name="T4" fmla="*/ 178 w 2"/>
              <a:gd name="T5" fmla="*/ 0 h 7"/>
              <a:gd name="T6" fmla="*/ 0 w 2"/>
              <a:gd name="T7" fmla="*/ 14627179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7">
                <a:moveTo>
                  <a:pt x="0" y="2"/>
                </a:moveTo>
                <a:lnTo>
                  <a:pt x="0" y="7"/>
                </a:lnTo>
                <a:lnTo>
                  <a:pt x="2" y="0"/>
                </a:lnTo>
                <a:lnTo>
                  <a:pt x="0"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58" name="MH_Other_348"/>
          <p:cNvSpPr>
            <a:spLocks/>
          </p:cNvSpPr>
          <p:nvPr>
            <p:custDataLst>
              <p:tags r:id="rId348"/>
            </p:custDataLst>
          </p:nvPr>
        </p:nvSpPr>
        <p:spPr bwMode="auto">
          <a:xfrm>
            <a:off x="6240463" y="3788246"/>
            <a:ext cx="12700" cy="25400"/>
          </a:xfrm>
          <a:custGeom>
            <a:avLst/>
            <a:gdLst>
              <a:gd name="T0" fmla="*/ 1223653467 w 15"/>
              <a:gd name="T1" fmla="*/ 0 h 30"/>
              <a:gd name="T2" fmla="*/ 611468593 w 15"/>
              <a:gd name="T3" fmla="*/ 0 h 30"/>
              <a:gd name="T4" fmla="*/ 611468593 w 15"/>
              <a:gd name="T5" fmla="*/ 602866460 h 30"/>
              <a:gd name="T6" fmla="*/ 0 w 15"/>
              <a:gd name="T7" fmla="*/ 602866460 h 30"/>
              <a:gd name="T8" fmla="*/ 1223653467 w 15"/>
              <a:gd name="T9" fmla="*/ 2147483646 h 30"/>
              <a:gd name="T10" fmla="*/ 2147483646 w 15"/>
              <a:gd name="T11" fmla="*/ 2147483646 h 30"/>
              <a:gd name="T12" fmla="*/ 2147483646 w 15"/>
              <a:gd name="T13" fmla="*/ 2147483646 h 30"/>
              <a:gd name="T14" fmla="*/ 2147483646 w 15"/>
              <a:gd name="T15" fmla="*/ 2147483646 h 30"/>
              <a:gd name="T16" fmla="*/ 1223653467 w 1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 h="30">
                <a:moveTo>
                  <a:pt x="2" y="0"/>
                </a:moveTo>
                <a:cubicBezTo>
                  <a:pt x="1" y="0"/>
                  <a:pt x="1" y="0"/>
                  <a:pt x="1" y="0"/>
                </a:cubicBezTo>
                <a:cubicBezTo>
                  <a:pt x="1" y="1"/>
                  <a:pt x="1" y="1"/>
                  <a:pt x="1" y="1"/>
                </a:cubicBezTo>
                <a:cubicBezTo>
                  <a:pt x="0" y="1"/>
                  <a:pt x="0" y="1"/>
                  <a:pt x="0" y="1"/>
                </a:cubicBezTo>
                <a:cubicBezTo>
                  <a:pt x="1" y="3"/>
                  <a:pt x="2" y="5"/>
                  <a:pt x="2" y="7"/>
                </a:cubicBezTo>
                <a:cubicBezTo>
                  <a:pt x="5" y="14"/>
                  <a:pt x="10" y="23"/>
                  <a:pt x="15" y="30"/>
                </a:cubicBezTo>
                <a:cubicBezTo>
                  <a:pt x="15" y="28"/>
                  <a:pt x="15" y="28"/>
                  <a:pt x="15" y="28"/>
                </a:cubicBezTo>
                <a:cubicBezTo>
                  <a:pt x="15" y="28"/>
                  <a:pt x="15" y="27"/>
                  <a:pt x="15" y="27"/>
                </a:cubicBezTo>
                <a:cubicBezTo>
                  <a:pt x="9" y="18"/>
                  <a:pt x="4" y="10"/>
                  <a:pt x="2"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59" name="MH_Other_349"/>
          <p:cNvSpPr>
            <a:spLocks/>
          </p:cNvSpPr>
          <p:nvPr>
            <p:custDataLst>
              <p:tags r:id="rId349"/>
            </p:custDataLst>
          </p:nvPr>
        </p:nvSpPr>
        <p:spPr bwMode="auto">
          <a:xfrm>
            <a:off x="6251575" y="3781896"/>
            <a:ext cx="14288" cy="71438"/>
          </a:xfrm>
          <a:custGeom>
            <a:avLst/>
            <a:gdLst>
              <a:gd name="T0" fmla="*/ 2147483646 w 17"/>
              <a:gd name="T1" fmla="*/ 2147483646 h 84"/>
              <a:gd name="T2" fmla="*/ 2147483646 w 17"/>
              <a:gd name="T3" fmla="*/ 0 h 84"/>
              <a:gd name="T4" fmla="*/ 2147483646 w 17"/>
              <a:gd name="T5" fmla="*/ 0 h 84"/>
              <a:gd name="T6" fmla="*/ 2147483646 w 17"/>
              <a:gd name="T7" fmla="*/ 2147483646 h 84"/>
              <a:gd name="T8" fmla="*/ 1181791577 w 17"/>
              <a:gd name="T9" fmla="*/ 2147483646 h 84"/>
              <a:gd name="T10" fmla="*/ 1181791577 w 17"/>
              <a:gd name="T11" fmla="*/ 2147483646 h 84"/>
              <a:gd name="T12" fmla="*/ 1181791577 w 17"/>
              <a:gd name="T13" fmla="*/ 2147483646 h 84"/>
              <a:gd name="T14" fmla="*/ 2147483646 w 17"/>
              <a:gd name="T15" fmla="*/ 2147483646 h 84"/>
              <a:gd name="T16" fmla="*/ 2147483646 w 17"/>
              <a:gd name="T17" fmla="*/ 2147483646 h 84"/>
              <a:gd name="T18" fmla="*/ 2147483646 w 17"/>
              <a:gd name="T19" fmla="*/ 2147483646 h 84"/>
              <a:gd name="T20" fmla="*/ 2147483646 w 17"/>
              <a:gd name="T21" fmla="*/ 2147483646 h 84"/>
              <a:gd name="T22" fmla="*/ 2147483646 w 17"/>
              <a:gd name="T23" fmla="*/ 2147483646 h 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84">
                <a:moveTo>
                  <a:pt x="6" y="9"/>
                </a:moveTo>
                <a:cubicBezTo>
                  <a:pt x="8" y="0"/>
                  <a:pt x="8" y="0"/>
                  <a:pt x="8" y="0"/>
                </a:cubicBezTo>
                <a:cubicBezTo>
                  <a:pt x="7" y="0"/>
                  <a:pt x="7" y="0"/>
                  <a:pt x="7" y="0"/>
                </a:cubicBezTo>
                <a:cubicBezTo>
                  <a:pt x="5" y="9"/>
                  <a:pt x="5" y="9"/>
                  <a:pt x="5" y="9"/>
                </a:cubicBezTo>
                <a:cubicBezTo>
                  <a:pt x="3" y="17"/>
                  <a:pt x="2" y="26"/>
                  <a:pt x="2" y="34"/>
                </a:cubicBezTo>
                <a:cubicBezTo>
                  <a:pt x="2" y="35"/>
                  <a:pt x="2" y="35"/>
                  <a:pt x="2" y="35"/>
                </a:cubicBezTo>
                <a:cubicBezTo>
                  <a:pt x="2" y="35"/>
                  <a:pt x="2" y="35"/>
                  <a:pt x="2" y="35"/>
                </a:cubicBezTo>
                <a:cubicBezTo>
                  <a:pt x="2" y="44"/>
                  <a:pt x="3" y="53"/>
                  <a:pt x="6" y="61"/>
                </a:cubicBezTo>
                <a:cubicBezTo>
                  <a:pt x="8" y="68"/>
                  <a:pt x="12" y="77"/>
                  <a:pt x="17" y="84"/>
                </a:cubicBezTo>
                <a:cubicBezTo>
                  <a:pt x="17" y="83"/>
                  <a:pt x="17" y="83"/>
                  <a:pt x="17" y="83"/>
                </a:cubicBezTo>
                <a:cubicBezTo>
                  <a:pt x="17" y="82"/>
                  <a:pt x="17" y="82"/>
                  <a:pt x="17" y="82"/>
                </a:cubicBezTo>
                <a:cubicBezTo>
                  <a:pt x="3" y="59"/>
                  <a:pt x="0" y="37"/>
                  <a:pt x="6" y="9"/>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60" name="MH_Other_350"/>
          <p:cNvSpPr>
            <a:spLocks/>
          </p:cNvSpPr>
          <p:nvPr>
            <p:custDataLst>
              <p:tags r:id="rId350"/>
            </p:custDataLst>
          </p:nvPr>
        </p:nvSpPr>
        <p:spPr bwMode="auto">
          <a:xfrm>
            <a:off x="6253163" y="3810471"/>
            <a:ext cx="0" cy="1588"/>
          </a:xfrm>
          <a:custGeom>
            <a:avLst/>
            <a:gdLst>
              <a:gd name="T0" fmla="*/ 0 h 1"/>
              <a:gd name="T1" fmla="*/ 1792959984 h 1"/>
              <a:gd name="T2" fmla="*/ 1792959984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0"/>
                  <a:pt x="0" y="1"/>
                  <a:pt x="0" y="1"/>
                </a:cubicBezTo>
                <a:cubicBezTo>
                  <a:pt x="0" y="1"/>
                  <a:pt x="0" y="1"/>
                  <a:pt x="0" y="1"/>
                </a:cubicBez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61" name="MH_Other_351"/>
          <p:cNvSpPr>
            <a:spLocks/>
          </p:cNvSpPr>
          <p:nvPr>
            <p:custDataLst>
              <p:tags r:id="rId351"/>
            </p:custDataLst>
          </p:nvPr>
        </p:nvSpPr>
        <p:spPr bwMode="auto">
          <a:xfrm>
            <a:off x="6262688" y="3772371"/>
            <a:ext cx="23812" cy="120650"/>
          </a:xfrm>
          <a:custGeom>
            <a:avLst/>
            <a:gdLst>
              <a:gd name="T0" fmla="*/ 2147483646 w 28"/>
              <a:gd name="T1" fmla="*/ 2147483646 h 144"/>
              <a:gd name="T2" fmla="*/ 2147483646 w 28"/>
              <a:gd name="T3" fmla="*/ 2147483646 h 144"/>
              <a:gd name="T4" fmla="*/ 2147483646 w 28"/>
              <a:gd name="T5" fmla="*/ 0 h 144"/>
              <a:gd name="T6" fmla="*/ 2147483646 w 28"/>
              <a:gd name="T7" fmla="*/ 0 h 144"/>
              <a:gd name="T8" fmla="*/ 2147483646 w 28"/>
              <a:gd name="T9" fmla="*/ 2147483646 h 144"/>
              <a:gd name="T10" fmla="*/ 2147483646 w 28"/>
              <a:gd name="T11" fmla="*/ 2147483646 h 144"/>
              <a:gd name="T12" fmla="*/ 1845680026 w 28"/>
              <a:gd name="T13" fmla="*/ 2147483646 h 144"/>
              <a:gd name="T14" fmla="*/ 1845680026 w 28"/>
              <a:gd name="T15" fmla="*/ 2147483646 h 144"/>
              <a:gd name="T16" fmla="*/ 1845680026 w 28"/>
              <a:gd name="T17" fmla="*/ 2147483646 h 144"/>
              <a:gd name="T18" fmla="*/ 2147483646 w 28"/>
              <a:gd name="T19" fmla="*/ 2147483646 h 144"/>
              <a:gd name="T20" fmla="*/ 2147483646 w 28"/>
              <a:gd name="T21" fmla="*/ 2147483646 h 144"/>
              <a:gd name="T22" fmla="*/ 2147483646 w 28"/>
              <a:gd name="T23" fmla="*/ 2147483646 h 144"/>
              <a:gd name="T24" fmla="*/ 2147483646 w 28"/>
              <a:gd name="T25" fmla="*/ 2147483646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 h="144">
                <a:moveTo>
                  <a:pt x="9" y="70"/>
                </a:moveTo>
                <a:cubicBezTo>
                  <a:pt x="17" y="40"/>
                  <a:pt x="21" y="27"/>
                  <a:pt x="21" y="27"/>
                </a:cubicBezTo>
                <a:cubicBezTo>
                  <a:pt x="21" y="27"/>
                  <a:pt x="23" y="19"/>
                  <a:pt x="28" y="0"/>
                </a:cubicBezTo>
                <a:cubicBezTo>
                  <a:pt x="26" y="0"/>
                  <a:pt x="26" y="0"/>
                  <a:pt x="26" y="0"/>
                </a:cubicBezTo>
                <a:cubicBezTo>
                  <a:pt x="22" y="19"/>
                  <a:pt x="20" y="27"/>
                  <a:pt x="20" y="27"/>
                </a:cubicBezTo>
                <a:cubicBezTo>
                  <a:pt x="20" y="27"/>
                  <a:pt x="16" y="40"/>
                  <a:pt x="7" y="69"/>
                </a:cubicBezTo>
                <a:cubicBezTo>
                  <a:pt x="5" y="78"/>
                  <a:pt x="3" y="87"/>
                  <a:pt x="3" y="95"/>
                </a:cubicBezTo>
                <a:cubicBezTo>
                  <a:pt x="3" y="95"/>
                  <a:pt x="3" y="95"/>
                  <a:pt x="3" y="95"/>
                </a:cubicBezTo>
                <a:cubicBezTo>
                  <a:pt x="3" y="96"/>
                  <a:pt x="3" y="96"/>
                  <a:pt x="3" y="96"/>
                </a:cubicBezTo>
                <a:cubicBezTo>
                  <a:pt x="2" y="105"/>
                  <a:pt x="3" y="113"/>
                  <a:pt x="5" y="122"/>
                </a:cubicBezTo>
                <a:cubicBezTo>
                  <a:pt x="7" y="129"/>
                  <a:pt x="9" y="137"/>
                  <a:pt x="14" y="144"/>
                </a:cubicBezTo>
                <a:cubicBezTo>
                  <a:pt x="14" y="142"/>
                  <a:pt x="14" y="142"/>
                  <a:pt x="14" y="142"/>
                </a:cubicBezTo>
                <a:cubicBezTo>
                  <a:pt x="2" y="119"/>
                  <a:pt x="0" y="97"/>
                  <a:pt x="9" y="7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62" name="MH_Other_352"/>
          <p:cNvSpPr>
            <a:spLocks/>
          </p:cNvSpPr>
          <p:nvPr>
            <p:custDataLst>
              <p:tags r:id="rId352"/>
            </p:custDataLst>
          </p:nvPr>
        </p:nvSpPr>
        <p:spPr bwMode="auto">
          <a:xfrm>
            <a:off x="6265863" y="3851746"/>
            <a:ext cx="0" cy="0"/>
          </a:xfrm>
          <a:custGeom>
            <a:avLst/>
            <a:gdLst>
              <a:gd name="T0" fmla="*/ 0 h 1"/>
              <a:gd name="T1" fmla="*/ 1067 h 1"/>
              <a:gd name="T2" fmla="*/ 0 h 1"/>
              <a:gd name="T3" fmla="*/ 0 60000 65536"/>
              <a:gd name="T4" fmla="*/ 0 60000 65536"/>
              <a:gd name="T5" fmla="*/ 0 60000 65536"/>
            </a:gdLst>
            <a:ahLst/>
            <a:cxnLst>
              <a:cxn ang="T3">
                <a:pos x="0" y="T0"/>
              </a:cxn>
              <a:cxn ang="T4">
                <a:pos x="0" y="T1"/>
              </a:cxn>
              <a:cxn ang="T5">
                <a:pos x="0" y="T2"/>
              </a:cxn>
            </a:cxnLst>
            <a:rect l="0" t="0" r="r" b="b"/>
            <a:pathLst>
              <a:path h="1">
                <a:moveTo>
                  <a:pt x="0" y="0"/>
                </a:moveTo>
                <a:cubicBezTo>
                  <a:pt x="0" y="0"/>
                  <a:pt x="0" y="0"/>
                  <a:pt x="0" y="1"/>
                </a:cubicBezTo>
                <a:cubicBezTo>
                  <a:pt x="0" y="0"/>
                  <a:pt x="0" y="0"/>
                  <a:pt x="0" y="0"/>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63" name="MH_Other_353"/>
          <p:cNvSpPr>
            <a:spLocks/>
          </p:cNvSpPr>
          <p:nvPr>
            <p:custDataLst>
              <p:tags r:id="rId353"/>
            </p:custDataLst>
          </p:nvPr>
        </p:nvSpPr>
        <p:spPr bwMode="auto">
          <a:xfrm>
            <a:off x="6273800" y="3764434"/>
            <a:ext cx="33338" cy="169862"/>
          </a:xfrm>
          <a:custGeom>
            <a:avLst/>
            <a:gdLst>
              <a:gd name="T0" fmla="*/ 2147483646 w 40"/>
              <a:gd name="T1" fmla="*/ 2147483646 h 202"/>
              <a:gd name="T2" fmla="*/ 2147483646 w 40"/>
              <a:gd name="T3" fmla="*/ 2147483646 h 202"/>
              <a:gd name="T4" fmla="*/ 2147483646 w 40"/>
              <a:gd name="T5" fmla="*/ 2147483646 h 202"/>
              <a:gd name="T6" fmla="*/ 2147483646 w 40"/>
              <a:gd name="T7" fmla="*/ 2147483646 h 202"/>
              <a:gd name="T8" fmla="*/ 2147483646 w 40"/>
              <a:gd name="T9" fmla="*/ 2147483646 h 202"/>
              <a:gd name="T10" fmla="*/ 2147483646 w 40"/>
              <a:gd name="T11" fmla="*/ 2147483646 h 202"/>
              <a:gd name="T12" fmla="*/ 2147483646 w 40"/>
              <a:gd name="T13" fmla="*/ 0 h 202"/>
              <a:gd name="T14" fmla="*/ 2147483646 w 40"/>
              <a:gd name="T15" fmla="*/ 0 h 202"/>
              <a:gd name="T16" fmla="*/ 2147483646 w 40"/>
              <a:gd name="T17" fmla="*/ 594683498 h 202"/>
              <a:gd name="T18" fmla="*/ 2147483646 w 40"/>
              <a:gd name="T19" fmla="*/ 2147483646 h 202"/>
              <a:gd name="T20" fmla="*/ 2147483646 w 40"/>
              <a:gd name="T21" fmla="*/ 2147483646 h 202"/>
              <a:gd name="T22" fmla="*/ 2147483646 w 40"/>
              <a:gd name="T23" fmla="*/ 2147483646 h 202"/>
              <a:gd name="T24" fmla="*/ 1160741648 w 40"/>
              <a:gd name="T25" fmla="*/ 2147483646 h 202"/>
              <a:gd name="T26" fmla="*/ 1740765340 w 40"/>
              <a:gd name="T27" fmla="*/ 2147483646 h 202"/>
              <a:gd name="T28" fmla="*/ 1160741648 w 40"/>
              <a:gd name="T29" fmla="*/ 2147483646 h 202"/>
              <a:gd name="T30" fmla="*/ 1160741648 w 40"/>
              <a:gd name="T31" fmla="*/ 2147483646 h 202"/>
              <a:gd name="T32" fmla="*/ 1160741648 w 40"/>
              <a:gd name="T33" fmla="*/ 2147483646 h 202"/>
              <a:gd name="T34" fmla="*/ 2147483646 w 40"/>
              <a:gd name="T35" fmla="*/ 2147483646 h 202"/>
              <a:gd name="T36" fmla="*/ 2147483646 w 40"/>
              <a:gd name="T37" fmla="*/ 2147483646 h 202"/>
              <a:gd name="T38" fmla="*/ 2147483646 w 40"/>
              <a:gd name="T39" fmla="*/ 2147483646 h 202"/>
              <a:gd name="T40" fmla="*/ 2147483646 w 40"/>
              <a:gd name="T41" fmla="*/ 2147483646 h 2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202">
                <a:moveTo>
                  <a:pt x="10" y="126"/>
                </a:moveTo>
                <a:cubicBezTo>
                  <a:pt x="20" y="97"/>
                  <a:pt x="24" y="84"/>
                  <a:pt x="24" y="84"/>
                </a:cubicBezTo>
                <a:cubicBezTo>
                  <a:pt x="24" y="84"/>
                  <a:pt x="29" y="72"/>
                  <a:pt x="37" y="40"/>
                </a:cubicBezTo>
                <a:cubicBezTo>
                  <a:pt x="39" y="31"/>
                  <a:pt x="40" y="22"/>
                  <a:pt x="40" y="13"/>
                </a:cubicBezTo>
                <a:cubicBezTo>
                  <a:pt x="40" y="13"/>
                  <a:pt x="39" y="13"/>
                  <a:pt x="39" y="13"/>
                </a:cubicBezTo>
                <a:cubicBezTo>
                  <a:pt x="40" y="12"/>
                  <a:pt x="40" y="12"/>
                  <a:pt x="40" y="12"/>
                </a:cubicBezTo>
                <a:cubicBezTo>
                  <a:pt x="39" y="8"/>
                  <a:pt x="39" y="4"/>
                  <a:pt x="38" y="0"/>
                </a:cubicBezTo>
                <a:cubicBezTo>
                  <a:pt x="38" y="0"/>
                  <a:pt x="38" y="0"/>
                  <a:pt x="38" y="0"/>
                </a:cubicBezTo>
                <a:cubicBezTo>
                  <a:pt x="37" y="1"/>
                  <a:pt x="37" y="1"/>
                  <a:pt x="37" y="1"/>
                </a:cubicBezTo>
                <a:cubicBezTo>
                  <a:pt x="39" y="13"/>
                  <a:pt x="39" y="26"/>
                  <a:pt x="36" y="40"/>
                </a:cubicBezTo>
                <a:cubicBezTo>
                  <a:pt x="28" y="71"/>
                  <a:pt x="23" y="83"/>
                  <a:pt x="23" y="84"/>
                </a:cubicBezTo>
                <a:cubicBezTo>
                  <a:pt x="23" y="84"/>
                  <a:pt x="19" y="97"/>
                  <a:pt x="8" y="125"/>
                </a:cubicBezTo>
                <a:cubicBezTo>
                  <a:pt x="5" y="134"/>
                  <a:pt x="3" y="143"/>
                  <a:pt x="2" y="151"/>
                </a:cubicBezTo>
                <a:cubicBezTo>
                  <a:pt x="2" y="152"/>
                  <a:pt x="2" y="152"/>
                  <a:pt x="3" y="153"/>
                </a:cubicBezTo>
                <a:cubicBezTo>
                  <a:pt x="2" y="154"/>
                  <a:pt x="2" y="154"/>
                  <a:pt x="2" y="154"/>
                </a:cubicBezTo>
                <a:cubicBezTo>
                  <a:pt x="2" y="153"/>
                  <a:pt x="2" y="153"/>
                  <a:pt x="2" y="153"/>
                </a:cubicBezTo>
                <a:cubicBezTo>
                  <a:pt x="1" y="162"/>
                  <a:pt x="1" y="169"/>
                  <a:pt x="2" y="177"/>
                </a:cubicBezTo>
                <a:cubicBezTo>
                  <a:pt x="4" y="185"/>
                  <a:pt x="7" y="194"/>
                  <a:pt x="11" y="202"/>
                </a:cubicBezTo>
                <a:cubicBezTo>
                  <a:pt x="11" y="200"/>
                  <a:pt x="11" y="200"/>
                  <a:pt x="11" y="200"/>
                </a:cubicBezTo>
                <a:cubicBezTo>
                  <a:pt x="11" y="200"/>
                  <a:pt x="11" y="200"/>
                  <a:pt x="11" y="199"/>
                </a:cubicBezTo>
                <a:cubicBezTo>
                  <a:pt x="0" y="175"/>
                  <a:pt x="0" y="153"/>
                  <a:pt x="10" y="126"/>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64" name="MH_Other_354"/>
          <p:cNvSpPr>
            <a:spLocks/>
          </p:cNvSpPr>
          <p:nvPr>
            <p:custDataLst>
              <p:tags r:id="rId354"/>
            </p:custDataLst>
          </p:nvPr>
        </p:nvSpPr>
        <p:spPr bwMode="auto">
          <a:xfrm>
            <a:off x="6275388" y="3891435"/>
            <a:ext cx="0" cy="1587"/>
          </a:xfrm>
          <a:custGeom>
            <a:avLst/>
            <a:gdLst>
              <a:gd name="T0" fmla="*/ 1067 w 1"/>
              <a:gd name="T1" fmla="*/ 464256219 h 3"/>
              <a:gd name="T2" fmla="*/ 0 w 1"/>
              <a:gd name="T3" fmla="*/ 0 h 3"/>
              <a:gd name="T4" fmla="*/ 0 w 1"/>
              <a:gd name="T5" fmla="*/ 464256219 h 3"/>
              <a:gd name="T6" fmla="*/ 0 w 1"/>
              <a:gd name="T7" fmla="*/ 696524249 h 3"/>
              <a:gd name="T8" fmla="*/ 1067 w 1"/>
              <a:gd name="T9" fmla="*/ 464256219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3">
                <a:moveTo>
                  <a:pt x="1" y="2"/>
                </a:moveTo>
                <a:cubicBezTo>
                  <a:pt x="0" y="1"/>
                  <a:pt x="0" y="1"/>
                  <a:pt x="0" y="0"/>
                </a:cubicBezTo>
                <a:cubicBezTo>
                  <a:pt x="0" y="2"/>
                  <a:pt x="0" y="2"/>
                  <a:pt x="0" y="2"/>
                </a:cubicBezTo>
                <a:cubicBezTo>
                  <a:pt x="0" y="3"/>
                  <a:pt x="0" y="3"/>
                  <a:pt x="0" y="3"/>
                </a:cubicBezTo>
                <a:lnTo>
                  <a:pt x="1" y="2"/>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65" name="MH_Other_355"/>
          <p:cNvSpPr>
            <a:spLocks/>
          </p:cNvSpPr>
          <p:nvPr>
            <p:custDataLst>
              <p:tags r:id="rId355"/>
            </p:custDataLst>
          </p:nvPr>
        </p:nvSpPr>
        <p:spPr bwMode="auto">
          <a:xfrm>
            <a:off x="6278564" y="3773959"/>
            <a:ext cx="46037" cy="201612"/>
          </a:xfrm>
          <a:custGeom>
            <a:avLst/>
            <a:gdLst>
              <a:gd name="T0" fmla="*/ 2147483646 w 55"/>
              <a:gd name="T1" fmla="*/ 2147483646 h 239"/>
              <a:gd name="T2" fmla="*/ 2147483646 w 55"/>
              <a:gd name="T3" fmla="*/ 2147483646 h 239"/>
              <a:gd name="T4" fmla="*/ 2147483646 w 55"/>
              <a:gd name="T5" fmla="*/ 2147483646 h 239"/>
              <a:gd name="T6" fmla="*/ 2147483646 w 55"/>
              <a:gd name="T7" fmla="*/ 2147483646 h 239"/>
              <a:gd name="T8" fmla="*/ 2147483646 w 55"/>
              <a:gd name="T9" fmla="*/ 2147483646 h 239"/>
              <a:gd name="T10" fmla="*/ 2147483646 w 55"/>
              <a:gd name="T11" fmla="*/ 0 h 239"/>
              <a:gd name="T12" fmla="*/ 2147483646 w 55"/>
              <a:gd name="T13" fmla="*/ 0 h 239"/>
              <a:gd name="T14" fmla="*/ 2147483646 w 55"/>
              <a:gd name="T15" fmla="*/ 597744994 h 239"/>
              <a:gd name="T16" fmla="*/ 2147483646 w 55"/>
              <a:gd name="T17" fmla="*/ 2147483646 h 239"/>
              <a:gd name="T18" fmla="*/ 2147483646 w 55"/>
              <a:gd name="T19" fmla="*/ 2147483646 h 239"/>
              <a:gd name="T20" fmla="*/ 2147483646 w 55"/>
              <a:gd name="T21" fmla="*/ 2147483646 h 239"/>
              <a:gd name="T22" fmla="*/ 2147483646 w 55"/>
              <a:gd name="T23" fmla="*/ 2147483646 h 239"/>
              <a:gd name="T24" fmla="*/ 2147483646 w 55"/>
              <a:gd name="T25" fmla="*/ 2147483646 h 239"/>
              <a:gd name="T26" fmla="*/ 2147483646 w 55"/>
              <a:gd name="T27" fmla="*/ 2147483646 h 239"/>
              <a:gd name="T28" fmla="*/ 1766288186 w 55"/>
              <a:gd name="T29" fmla="*/ 2147483646 h 239"/>
              <a:gd name="T30" fmla="*/ 2147483646 w 55"/>
              <a:gd name="T31" fmla="*/ 2147483646 h 23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5" h="239">
                <a:moveTo>
                  <a:pt x="9" y="239"/>
                </a:moveTo>
                <a:cubicBezTo>
                  <a:pt x="10" y="238"/>
                  <a:pt x="10" y="238"/>
                  <a:pt x="10" y="238"/>
                </a:cubicBezTo>
                <a:cubicBezTo>
                  <a:pt x="0" y="213"/>
                  <a:pt x="1" y="190"/>
                  <a:pt x="13" y="163"/>
                </a:cubicBezTo>
                <a:cubicBezTo>
                  <a:pt x="25" y="135"/>
                  <a:pt x="30" y="123"/>
                  <a:pt x="30" y="123"/>
                </a:cubicBezTo>
                <a:cubicBezTo>
                  <a:pt x="30" y="122"/>
                  <a:pt x="36" y="111"/>
                  <a:pt x="46" y="80"/>
                </a:cubicBezTo>
                <a:cubicBezTo>
                  <a:pt x="55" y="51"/>
                  <a:pt x="50" y="24"/>
                  <a:pt x="33" y="0"/>
                </a:cubicBezTo>
                <a:cubicBezTo>
                  <a:pt x="33" y="0"/>
                  <a:pt x="33" y="0"/>
                  <a:pt x="33" y="0"/>
                </a:cubicBezTo>
                <a:cubicBezTo>
                  <a:pt x="33" y="1"/>
                  <a:pt x="33" y="1"/>
                  <a:pt x="33" y="1"/>
                </a:cubicBezTo>
                <a:cubicBezTo>
                  <a:pt x="49" y="25"/>
                  <a:pt x="53" y="51"/>
                  <a:pt x="44" y="80"/>
                </a:cubicBezTo>
                <a:cubicBezTo>
                  <a:pt x="35" y="110"/>
                  <a:pt x="29" y="122"/>
                  <a:pt x="29" y="122"/>
                </a:cubicBezTo>
                <a:cubicBezTo>
                  <a:pt x="29" y="122"/>
                  <a:pt x="24" y="135"/>
                  <a:pt x="12" y="163"/>
                </a:cubicBezTo>
                <a:cubicBezTo>
                  <a:pt x="8" y="171"/>
                  <a:pt x="5" y="179"/>
                  <a:pt x="4" y="187"/>
                </a:cubicBezTo>
                <a:cubicBezTo>
                  <a:pt x="4" y="188"/>
                  <a:pt x="4" y="188"/>
                  <a:pt x="4" y="188"/>
                </a:cubicBezTo>
                <a:cubicBezTo>
                  <a:pt x="4" y="188"/>
                  <a:pt x="4" y="188"/>
                  <a:pt x="4" y="188"/>
                </a:cubicBezTo>
                <a:cubicBezTo>
                  <a:pt x="2" y="197"/>
                  <a:pt x="2" y="206"/>
                  <a:pt x="3" y="214"/>
                </a:cubicBezTo>
                <a:cubicBezTo>
                  <a:pt x="3" y="222"/>
                  <a:pt x="6" y="231"/>
                  <a:pt x="9" y="239"/>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66" name="MH_Other_356"/>
          <p:cNvSpPr>
            <a:spLocks/>
          </p:cNvSpPr>
          <p:nvPr>
            <p:custDataLst>
              <p:tags r:id="rId356"/>
            </p:custDataLst>
          </p:nvPr>
        </p:nvSpPr>
        <p:spPr bwMode="auto">
          <a:xfrm>
            <a:off x="6305550" y="3773960"/>
            <a:ext cx="1588" cy="1587"/>
          </a:xfrm>
          <a:custGeom>
            <a:avLst/>
            <a:gdLst>
              <a:gd name="T0" fmla="*/ 1792959984 w 1"/>
              <a:gd name="T1" fmla="*/ 1790702559 h 1"/>
              <a:gd name="T2" fmla="*/ 1792959984 w 1"/>
              <a:gd name="T3" fmla="*/ 0 h 1"/>
              <a:gd name="T4" fmla="*/ 0 w 1"/>
              <a:gd name="T5" fmla="*/ 1790702559 h 1"/>
              <a:gd name="T6" fmla="*/ 1792959984 w 1"/>
              <a:gd name="T7" fmla="*/ 1790702559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1"/>
                </a:moveTo>
                <a:cubicBezTo>
                  <a:pt x="1" y="1"/>
                  <a:pt x="1" y="1"/>
                  <a:pt x="1" y="0"/>
                </a:cubicBezTo>
                <a:cubicBezTo>
                  <a:pt x="0" y="1"/>
                  <a:pt x="0" y="1"/>
                  <a:pt x="0" y="1"/>
                </a:cubicBezTo>
                <a:cubicBezTo>
                  <a:pt x="0" y="1"/>
                  <a:pt x="1" y="1"/>
                  <a:pt x="1"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67" name="MH_Other_357"/>
          <p:cNvSpPr>
            <a:spLocks/>
          </p:cNvSpPr>
          <p:nvPr>
            <p:custDataLst>
              <p:tags r:id="rId357"/>
            </p:custDataLst>
          </p:nvPr>
        </p:nvSpPr>
        <p:spPr bwMode="auto">
          <a:xfrm>
            <a:off x="6283325" y="3931121"/>
            <a:ext cx="0" cy="1588"/>
          </a:xfrm>
          <a:custGeom>
            <a:avLst/>
            <a:gdLst>
              <a:gd name="T0" fmla="*/ 0 h 1"/>
              <a:gd name="T1" fmla="*/ 2147483646 h 1"/>
              <a:gd name="T2" fmla="*/ 2147483646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1"/>
                  <a:pt x="0" y="1"/>
                  <a:pt x="0" y="1"/>
                </a:cubicBezTo>
                <a:cubicBezTo>
                  <a:pt x="0" y="1"/>
                  <a:pt x="0" y="1"/>
                  <a:pt x="0" y="1"/>
                </a:cubicBezTo>
                <a:lnTo>
                  <a:pt x="0" y="0"/>
                </a:ln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68" name="MH_Other_358"/>
          <p:cNvSpPr/>
          <p:nvPr>
            <p:custDataLst>
              <p:tags r:id="rId358"/>
            </p:custDataLst>
          </p:nvPr>
        </p:nvSpPr>
        <p:spPr>
          <a:xfrm rot="16200000" flipV="1">
            <a:off x="3953670" y="3501704"/>
            <a:ext cx="676275" cy="1119187"/>
          </a:xfrm>
          <a:prstGeom prst="rect">
            <a:avLst/>
          </a:prstGeom>
          <a:solidFill>
            <a:sysClr val="window" lastClr="FFFFFF">
              <a:lumMod val="95000"/>
            </a:sysClr>
          </a:solidFill>
          <a:ln w="12700" cap="flat" cmpd="sng" algn="ctr">
            <a:solidFill>
              <a:srgbClr val="EC7016"/>
            </a:solidFill>
            <a:prstDash val="solid"/>
            <a:miter lim="800000"/>
          </a:ln>
          <a:effectLst>
            <a:outerShdw blurRad="165100" dist="114300" dir="3600000" algn="bl" rotWithShape="0">
              <a:prstClr val="black">
                <a:alpha val="40000"/>
              </a:prstClr>
            </a:outerShdw>
          </a:effectLst>
        </p:spPr>
        <p:txBody>
          <a:bodyPr lIns="68580" tIns="34290" rIns="68580" bIns="34290" anchor="ctr"/>
          <a:lstStyle/>
          <a:p>
            <a:pPr algn="ctr" fontAlgn="auto">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369" name="MH_Other_359"/>
          <p:cNvSpPr/>
          <p:nvPr>
            <p:custDataLst>
              <p:tags r:id="rId359"/>
            </p:custDataLst>
          </p:nvPr>
        </p:nvSpPr>
        <p:spPr>
          <a:xfrm rot="16200000" flipV="1">
            <a:off x="4429920" y="3977954"/>
            <a:ext cx="676275" cy="166687"/>
          </a:xfrm>
          <a:prstGeom prst="rect">
            <a:avLst/>
          </a:prstGeom>
          <a:solidFill>
            <a:srgbClr val="EC7016"/>
          </a:soli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370" name="MH_Other_360"/>
          <p:cNvSpPr>
            <a:spLocks/>
          </p:cNvSpPr>
          <p:nvPr>
            <p:custDataLst>
              <p:tags r:id="rId360"/>
            </p:custDataLst>
          </p:nvPr>
        </p:nvSpPr>
        <p:spPr bwMode="auto">
          <a:xfrm rot="16200000" flipV="1">
            <a:off x="4694238" y="3964459"/>
            <a:ext cx="336550" cy="193675"/>
          </a:xfrm>
          <a:custGeom>
            <a:avLst/>
            <a:gdLst>
              <a:gd name="T0" fmla="*/ 0 w 230"/>
              <a:gd name="T1" fmla="*/ 2 h 131"/>
              <a:gd name="T2" fmla="*/ 1 w 230"/>
              <a:gd name="T3" fmla="*/ 131 h 131"/>
              <a:gd name="T4" fmla="*/ 66 w 230"/>
              <a:gd name="T5" fmla="*/ 131 h 131"/>
              <a:gd name="T6" fmla="*/ 66 w 230"/>
              <a:gd name="T7" fmla="*/ 130 h 131"/>
              <a:gd name="T8" fmla="*/ 64 w 230"/>
              <a:gd name="T9" fmla="*/ 112 h 131"/>
              <a:gd name="T10" fmla="*/ 80 w 230"/>
              <a:gd name="T11" fmla="*/ 121 h 131"/>
              <a:gd name="T12" fmla="*/ 84 w 230"/>
              <a:gd name="T13" fmla="*/ 130 h 131"/>
              <a:gd name="T14" fmla="*/ 151 w 230"/>
              <a:gd name="T15" fmla="*/ 130 h 131"/>
              <a:gd name="T16" fmla="*/ 154 w 230"/>
              <a:gd name="T17" fmla="*/ 123 h 131"/>
              <a:gd name="T18" fmla="*/ 170 w 230"/>
              <a:gd name="T19" fmla="*/ 114 h 131"/>
              <a:gd name="T20" fmla="*/ 169 w 230"/>
              <a:gd name="T21" fmla="*/ 130 h 131"/>
              <a:gd name="T22" fmla="*/ 230 w 230"/>
              <a:gd name="T23" fmla="*/ 129 h 131"/>
              <a:gd name="T24" fmla="*/ 229 w 230"/>
              <a:gd name="T25" fmla="*/ 0 h 131"/>
              <a:gd name="T26" fmla="*/ 0 w 230"/>
              <a:gd name="T27"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31">
                <a:moveTo>
                  <a:pt x="0" y="2"/>
                </a:moveTo>
                <a:cubicBezTo>
                  <a:pt x="1" y="131"/>
                  <a:pt x="1" y="131"/>
                  <a:pt x="1" y="131"/>
                </a:cubicBezTo>
                <a:cubicBezTo>
                  <a:pt x="66" y="131"/>
                  <a:pt x="66" y="131"/>
                  <a:pt x="66" y="131"/>
                </a:cubicBezTo>
                <a:cubicBezTo>
                  <a:pt x="66" y="130"/>
                  <a:pt x="66" y="130"/>
                  <a:pt x="66" y="130"/>
                </a:cubicBezTo>
                <a:cubicBezTo>
                  <a:pt x="61" y="122"/>
                  <a:pt x="60" y="114"/>
                  <a:pt x="64" y="112"/>
                </a:cubicBezTo>
                <a:cubicBezTo>
                  <a:pt x="68" y="109"/>
                  <a:pt x="75" y="113"/>
                  <a:pt x="80" y="121"/>
                </a:cubicBezTo>
                <a:cubicBezTo>
                  <a:pt x="82" y="124"/>
                  <a:pt x="83" y="127"/>
                  <a:pt x="84" y="130"/>
                </a:cubicBezTo>
                <a:cubicBezTo>
                  <a:pt x="151" y="130"/>
                  <a:pt x="151" y="130"/>
                  <a:pt x="151" y="130"/>
                </a:cubicBezTo>
                <a:cubicBezTo>
                  <a:pt x="151" y="128"/>
                  <a:pt x="152" y="125"/>
                  <a:pt x="154" y="123"/>
                </a:cubicBezTo>
                <a:cubicBezTo>
                  <a:pt x="159" y="115"/>
                  <a:pt x="166" y="111"/>
                  <a:pt x="170" y="114"/>
                </a:cubicBezTo>
                <a:cubicBezTo>
                  <a:pt x="173" y="116"/>
                  <a:pt x="173" y="123"/>
                  <a:pt x="169" y="130"/>
                </a:cubicBezTo>
                <a:cubicBezTo>
                  <a:pt x="230" y="129"/>
                  <a:pt x="230" y="129"/>
                  <a:pt x="230" y="129"/>
                </a:cubicBezTo>
                <a:cubicBezTo>
                  <a:pt x="229" y="0"/>
                  <a:pt x="229" y="0"/>
                  <a:pt x="229" y="0"/>
                </a:cubicBezTo>
                <a:lnTo>
                  <a:pt x="0" y="2"/>
                </a:lnTo>
                <a:close/>
              </a:path>
            </a:pathLst>
          </a:custGeom>
          <a:gradFill flip="none" rotWithShape="1">
            <a:gsLst>
              <a:gs pos="0">
                <a:sysClr val="windowText" lastClr="000000">
                  <a:lumMod val="50000"/>
                  <a:lumOff val="50000"/>
                </a:sysClr>
              </a:gs>
              <a:gs pos="16000">
                <a:sysClr val="windowText" lastClr="000000"/>
              </a:gs>
            </a:gsLst>
            <a:lin ang="16200000" scaled="1"/>
            <a:tileRect/>
          </a:gradFill>
          <a:ln>
            <a:noFill/>
          </a:ln>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371" name="MH_Other_361"/>
          <p:cNvSpPr>
            <a:spLocks/>
          </p:cNvSpPr>
          <p:nvPr>
            <p:custDataLst>
              <p:tags r:id="rId361"/>
            </p:custDataLst>
          </p:nvPr>
        </p:nvSpPr>
        <p:spPr bwMode="auto">
          <a:xfrm rot="16200000" flipV="1">
            <a:off x="4902200" y="3870796"/>
            <a:ext cx="158750" cy="381000"/>
          </a:xfrm>
          <a:custGeom>
            <a:avLst/>
            <a:gdLst>
              <a:gd name="T0" fmla="*/ 79 w 109"/>
              <a:gd name="T1" fmla="*/ 54 h 261"/>
              <a:gd name="T2" fmla="*/ 73 w 109"/>
              <a:gd name="T3" fmla="*/ 59 h 261"/>
              <a:gd name="T4" fmla="*/ 98 w 109"/>
              <a:gd name="T5" fmla="*/ 246 h 261"/>
              <a:gd name="T6" fmla="*/ 101 w 109"/>
              <a:gd name="T7" fmla="*/ 260 h 261"/>
              <a:gd name="T8" fmla="*/ 109 w 109"/>
              <a:gd name="T9" fmla="*/ 258 h 261"/>
              <a:gd name="T10" fmla="*/ 105 w 109"/>
              <a:gd name="T11" fmla="*/ 244 h 261"/>
              <a:gd name="T12" fmla="*/ 79 w 109"/>
              <a:gd name="T13" fmla="*/ 129 h 261"/>
              <a:gd name="T14" fmla="*/ 78 w 109"/>
              <a:gd name="T15" fmla="*/ 64 h 261"/>
              <a:gd name="T16" fmla="*/ 84 w 109"/>
              <a:gd name="T17" fmla="*/ 60 h 261"/>
              <a:gd name="T18" fmla="*/ 103 w 109"/>
              <a:gd name="T19" fmla="*/ 31 h 261"/>
              <a:gd name="T20" fmla="*/ 78 w 109"/>
              <a:gd name="T21" fmla="*/ 5 h 261"/>
              <a:gd name="T22" fmla="*/ 78 w 109"/>
              <a:gd name="T23" fmla="*/ 5 h 261"/>
              <a:gd name="T24" fmla="*/ 55 w 109"/>
              <a:gd name="T25" fmla="*/ 1 h 261"/>
              <a:gd name="T26" fmla="*/ 55 w 109"/>
              <a:gd name="T27" fmla="*/ 0 h 261"/>
              <a:gd name="T28" fmla="*/ 52 w 109"/>
              <a:gd name="T29" fmla="*/ 0 h 261"/>
              <a:gd name="T30" fmla="*/ 49 w 109"/>
              <a:gd name="T31" fmla="*/ 1 h 261"/>
              <a:gd name="T32" fmla="*/ 49 w 109"/>
              <a:gd name="T33" fmla="*/ 1 h 261"/>
              <a:gd name="T34" fmla="*/ 27 w 109"/>
              <a:gd name="T35" fmla="*/ 6 h 261"/>
              <a:gd name="T36" fmla="*/ 26 w 109"/>
              <a:gd name="T37" fmla="*/ 6 h 261"/>
              <a:gd name="T38" fmla="*/ 2 w 109"/>
              <a:gd name="T39" fmla="*/ 31 h 261"/>
              <a:gd name="T40" fmla="*/ 21 w 109"/>
              <a:gd name="T41" fmla="*/ 60 h 261"/>
              <a:gd name="T42" fmla="*/ 27 w 109"/>
              <a:gd name="T43" fmla="*/ 65 h 261"/>
              <a:gd name="T44" fmla="*/ 27 w 109"/>
              <a:gd name="T45" fmla="*/ 129 h 261"/>
              <a:gd name="T46" fmla="*/ 3 w 109"/>
              <a:gd name="T47" fmla="*/ 245 h 261"/>
              <a:gd name="T48" fmla="*/ 0 w 109"/>
              <a:gd name="T49" fmla="*/ 258 h 261"/>
              <a:gd name="T50" fmla="*/ 7 w 109"/>
              <a:gd name="T51" fmla="*/ 261 h 261"/>
              <a:gd name="T52" fmla="*/ 10 w 109"/>
              <a:gd name="T53" fmla="*/ 246 h 261"/>
              <a:gd name="T54" fmla="*/ 32 w 109"/>
              <a:gd name="T55" fmla="*/ 59 h 261"/>
              <a:gd name="T56" fmla="*/ 26 w 109"/>
              <a:gd name="T57" fmla="*/ 54 h 261"/>
              <a:gd name="T58" fmla="*/ 9 w 109"/>
              <a:gd name="T59" fmla="*/ 32 h 261"/>
              <a:gd name="T60" fmla="*/ 30 w 109"/>
              <a:gd name="T61" fmla="*/ 12 h 261"/>
              <a:gd name="T62" fmla="*/ 51 w 109"/>
              <a:gd name="T63" fmla="*/ 8 h 261"/>
              <a:gd name="T64" fmla="*/ 54 w 109"/>
              <a:gd name="T65" fmla="*/ 8 h 261"/>
              <a:gd name="T66" fmla="*/ 75 w 109"/>
              <a:gd name="T67" fmla="*/ 12 h 261"/>
              <a:gd name="T68" fmla="*/ 96 w 109"/>
              <a:gd name="T69" fmla="*/ 31 h 261"/>
              <a:gd name="T70" fmla="*/ 79 w 109"/>
              <a:gd name="T71" fmla="*/ 5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261">
                <a:moveTo>
                  <a:pt x="79" y="54"/>
                </a:moveTo>
                <a:cubicBezTo>
                  <a:pt x="77" y="56"/>
                  <a:pt x="75" y="57"/>
                  <a:pt x="73" y="59"/>
                </a:cubicBezTo>
                <a:cubicBezTo>
                  <a:pt x="57" y="74"/>
                  <a:pt x="73" y="146"/>
                  <a:pt x="98" y="246"/>
                </a:cubicBezTo>
                <a:cubicBezTo>
                  <a:pt x="99" y="250"/>
                  <a:pt x="100" y="255"/>
                  <a:pt x="101" y="260"/>
                </a:cubicBezTo>
                <a:cubicBezTo>
                  <a:pt x="103" y="259"/>
                  <a:pt x="106" y="258"/>
                  <a:pt x="109" y="258"/>
                </a:cubicBezTo>
                <a:cubicBezTo>
                  <a:pt x="107" y="253"/>
                  <a:pt x="106" y="249"/>
                  <a:pt x="105" y="244"/>
                </a:cubicBezTo>
                <a:cubicBezTo>
                  <a:pt x="95" y="204"/>
                  <a:pt x="85" y="163"/>
                  <a:pt x="79" y="129"/>
                </a:cubicBezTo>
                <a:cubicBezTo>
                  <a:pt x="71" y="82"/>
                  <a:pt x="74" y="68"/>
                  <a:pt x="78" y="64"/>
                </a:cubicBezTo>
                <a:cubicBezTo>
                  <a:pt x="80" y="63"/>
                  <a:pt x="82" y="61"/>
                  <a:pt x="84" y="60"/>
                </a:cubicBezTo>
                <a:cubicBezTo>
                  <a:pt x="94" y="51"/>
                  <a:pt x="104" y="42"/>
                  <a:pt x="103" y="31"/>
                </a:cubicBezTo>
                <a:cubicBezTo>
                  <a:pt x="102" y="22"/>
                  <a:pt x="94" y="14"/>
                  <a:pt x="78" y="5"/>
                </a:cubicBezTo>
                <a:cubicBezTo>
                  <a:pt x="78" y="5"/>
                  <a:pt x="78" y="5"/>
                  <a:pt x="78" y="5"/>
                </a:cubicBezTo>
                <a:cubicBezTo>
                  <a:pt x="68" y="2"/>
                  <a:pt x="60" y="1"/>
                  <a:pt x="55" y="1"/>
                </a:cubicBezTo>
                <a:cubicBezTo>
                  <a:pt x="55" y="0"/>
                  <a:pt x="55" y="0"/>
                  <a:pt x="55" y="0"/>
                </a:cubicBezTo>
                <a:cubicBezTo>
                  <a:pt x="55" y="0"/>
                  <a:pt x="54" y="0"/>
                  <a:pt x="52" y="0"/>
                </a:cubicBezTo>
                <a:cubicBezTo>
                  <a:pt x="50" y="0"/>
                  <a:pt x="49" y="1"/>
                  <a:pt x="49" y="1"/>
                </a:cubicBezTo>
                <a:cubicBezTo>
                  <a:pt x="49" y="1"/>
                  <a:pt x="49" y="1"/>
                  <a:pt x="49" y="1"/>
                </a:cubicBezTo>
                <a:cubicBezTo>
                  <a:pt x="44" y="1"/>
                  <a:pt x="36" y="2"/>
                  <a:pt x="27" y="6"/>
                </a:cubicBezTo>
                <a:cubicBezTo>
                  <a:pt x="26" y="6"/>
                  <a:pt x="26" y="6"/>
                  <a:pt x="26" y="6"/>
                </a:cubicBezTo>
                <a:cubicBezTo>
                  <a:pt x="10" y="14"/>
                  <a:pt x="3" y="22"/>
                  <a:pt x="2" y="31"/>
                </a:cubicBezTo>
                <a:cubicBezTo>
                  <a:pt x="1" y="43"/>
                  <a:pt x="11" y="52"/>
                  <a:pt x="21" y="60"/>
                </a:cubicBezTo>
                <a:cubicBezTo>
                  <a:pt x="23" y="62"/>
                  <a:pt x="25" y="63"/>
                  <a:pt x="27" y="65"/>
                </a:cubicBezTo>
                <a:cubicBezTo>
                  <a:pt x="31" y="69"/>
                  <a:pt x="35" y="83"/>
                  <a:pt x="27" y="129"/>
                </a:cubicBezTo>
                <a:cubicBezTo>
                  <a:pt x="22" y="163"/>
                  <a:pt x="12" y="204"/>
                  <a:pt x="3" y="245"/>
                </a:cubicBezTo>
                <a:cubicBezTo>
                  <a:pt x="2" y="249"/>
                  <a:pt x="1" y="253"/>
                  <a:pt x="0" y="258"/>
                </a:cubicBezTo>
                <a:cubicBezTo>
                  <a:pt x="3" y="258"/>
                  <a:pt x="5" y="260"/>
                  <a:pt x="7" y="261"/>
                </a:cubicBezTo>
                <a:cubicBezTo>
                  <a:pt x="8" y="256"/>
                  <a:pt x="9" y="251"/>
                  <a:pt x="10" y="246"/>
                </a:cubicBezTo>
                <a:cubicBezTo>
                  <a:pt x="33" y="146"/>
                  <a:pt x="48" y="74"/>
                  <a:pt x="32" y="59"/>
                </a:cubicBezTo>
                <a:cubicBezTo>
                  <a:pt x="30" y="58"/>
                  <a:pt x="28" y="56"/>
                  <a:pt x="26" y="54"/>
                </a:cubicBezTo>
                <a:cubicBezTo>
                  <a:pt x="17" y="47"/>
                  <a:pt x="8" y="39"/>
                  <a:pt x="9" y="32"/>
                </a:cubicBezTo>
                <a:cubicBezTo>
                  <a:pt x="10" y="26"/>
                  <a:pt x="17" y="20"/>
                  <a:pt x="30" y="12"/>
                </a:cubicBezTo>
                <a:cubicBezTo>
                  <a:pt x="39" y="9"/>
                  <a:pt x="47" y="8"/>
                  <a:pt x="51" y="8"/>
                </a:cubicBezTo>
                <a:cubicBezTo>
                  <a:pt x="54" y="8"/>
                  <a:pt x="54" y="8"/>
                  <a:pt x="54" y="8"/>
                </a:cubicBezTo>
                <a:cubicBezTo>
                  <a:pt x="58" y="8"/>
                  <a:pt x="66" y="9"/>
                  <a:pt x="75" y="12"/>
                </a:cubicBezTo>
                <a:cubicBezTo>
                  <a:pt x="88" y="19"/>
                  <a:pt x="95" y="26"/>
                  <a:pt x="96" y="31"/>
                </a:cubicBezTo>
                <a:cubicBezTo>
                  <a:pt x="97" y="39"/>
                  <a:pt x="88" y="47"/>
                  <a:pt x="79" y="54"/>
                </a:cubicBezTo>
                <a:close/>
              </a:path>
            </a:pathLst>
          </a:custGeom>
          <a:gradFill flip="none" rotWithShape="1">
            <a:gsLst>
              <a:gs pos="47000">
                <a:sysClr val="windowText" lastClr="000000">
                  <a:lumMod val="65000"/>
                  <a:lumOff val="35000"/>
                </a:sysClr>
              </a:gs>
              <a:gs pos="0">
                <a:sysClr val="windowText" lastClr="000000">
                  <a:lumMod val="65000"/>
                  <a:lumOff val="35000"/>
                </a:sysClr>
              </a:gs>
              <a:gs pos="74350">
                <a:sysClr val="window" lastClr="FFFFFF">
                  <a:lumMod val="85000"/>
                </a:sysClr>
              </a:gs>
              <a:gs pos="18000">
                <a:sysClr val="window" lastClr="FFFFFF">
                  <a:lumMod val="85000"/>
                </a:sysClr>
              </a:gs>
              <a:gs pos="100000">
                <a:sysClr val="windowText" lastClr="000000">
                  <a:lumMod val="65000"/>
                  <a:lumOff val="35000"/>
                </a:sysClr>
              </a:gs>
            </a:gsLst>
            <a:lin ang="0" scaled="1"/>
            <a:tileRect/>
          </a:gradFill>
          <a:ln w="14288" cap="flat">
            <a:noFill/>
            <a:prstDash val="solid"/>
            <a:miter lim="800000"/>
            <a:headEnd/>
            <a:tailEnd/>
          </a:ln>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372" name="MH_Other_362"/>
          <p:cNvSpPr txBox="1">
            <a:spLocks noChangeArrowheads="1"/>
          </p:cNvSpPr>
          <p:nvPr>
            <p:custDataLst>
              <p:tags r:id="rId362"/>
            </p:custDataLst>
          </p:nvPr>
        </p:nvSpPr>
        <p:spPr bwMode="auto">
          <a:xfrm>
            <a:off x="4011613" y="3772372"/>
            <a:ext cx="6080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en-US" altLang="zh-CN" sz="3300">
                <a:solidFill>
                  <a:srgbClr val="EC7016"/>
                </a:solidFill>
                <a:latin typeface="时尚中黑简体" panose="01010104010101010101" pitchFamily="2" charset="-122"/>
                <a:ea typeface="时尚中黑简体" panose="01010104010101010101" pitchFamily="2" charset="-122"/>
              </a:rPr>
              <a:t>04</a:t>
            </a:r>
            <a:endParaRPr lang="zh-CN" altLang="en-US" sz="3300">
              <a:solidFill>
                <a:srgbClr val="EC7016"/>
              </a:solidFill>
              <a:latin typeface="时尚中黑简体" panose="01010104010101010101" pitchFamily="2" charset="-122"/>
              <a:ea typeface="时尚中黑简体" panose="01010104010101010101" pitchFamily="2" charset="-122"/>
            </a:endParaRPr>
          </a:p>
        </p:txBody>
      </p:sp>
      <p:sp>
        <p:nvSpPr>
          <p:cNvPr id="373" name="MH_Other_363"/>
          <p:cNvSpPr/>
          <p:nvPr>
            <p:custDataLst>
              <p:tags r:id="rId363"/>
            </p:custDataLst>
          </p:nvPr>
        </p:nvSpPr>
        <p:spPr bwMode="auto">
          <a:xfrm flipV="1">
            <a:off x="5270501" y="2161060"/>
            <a:ext cx="676275" cy="1119187"/>
          </a:xfrm>
          <a:prstGeom prst="rect">
            <a:avLst/>
          </a:prstGeom>
          <a:solidFill>
            <a:sysClr val="window" lastClr="FFFFFF">
              <a:lumMod val="95000"/>
            </a:sysClr>
          </a:solidFill>
          <a:ln w="12700" cap="flat" cmpd="sng" algn="ctr">
            <a:solidFill>
              <a:srgbClr val="FFCA08"/>
            </a:solidFill>
            <a:prstDash val="solid"/>
            <a:miter lim="800000"/>
          </a:ln>
          <a:effectLst>
            <a:outerShdw blurRad="165100" dist="114300" dir="3600000" algn="bl" rotWithShape="0">
              <a:prstClr val="black">
                <a:alpha val="40000"/>
              </a:prstClr>
            </a:outerShdw>
          </a:effectLst>
        </p:spPr>
        <p:txBody>
          <a:bodyPr lIns="68580" tIns="34290" rIns="68580" bIns="34290" anchor="ctr"/>
          <a:lstStyle/>
          <a:p>
            <a:pPr algn="ctr" fontAlgn="auto">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374" name="MH_Other_364"/>
          <p:cNvSpPr/>
          <p:nvPr>
            <p:custDataLst>
              <p:tags r:id="rId364"/>
            </p:custDataLst>
          </p:nvPr>
        </p:nvSpPr>
        <p:spPr bwMode="auto">
          <a:xfrm flipV="1">
            <a:off x="5270501" y="3111972"/>
            <a:ext cx="676275" cy="168275"/>
          </a:xfrm>
          <a:prstGeom prst="rect">
            <a:avLst/>
          </a:prstGeom>
          <a:solidFill>
            <a:srgbClr val="FFCA08"/>
          </a:soli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375" name="MH_Other_365"/>
          <p:cNvSpPr>
            <a:spLocks/>
          </p:cNvSpPr>
          <p:nvPr>
            <p:custDataLst>
              <p:tags r:id="rId365"/>
            </p:custDataLst>
          </p:nvPr>
        </p:nvSpPr>
        <p:spPr bwMode="auto">
          <a:xfrm flipV="1">
            <a:off x="5440363" y="3194522"/>
            <a:ext cx="336550" cy="193675"/>
          </a:xfrm>
          <a:custGeom>
            <a:avLst/>
            <a:gdLst>
              <a:gd name="T0" fmla="*/ 0 w 230"/>
              <a:gd name="T1" fmla="*/ 2 h 131"/>
              <a:gd name="T2" fmla="*/ 1 w 230"/>
              <a:gd name="T3" fmla="*/ 131 h 131"/>
              <a:gd name="T4" fmla="*/ 66 w 230"/>
              <a:gd name="T5" fmla="*/ 131 h 131"/>
              <a:gd name="T6" fmla="*/ 66 w 230"/>
              <a:gd name="T7" fmla="*/ 130 h 131"/>
              <a:gd name="T8" fmla="*/ 64 w 230"/>
              <a:gd name="T9" fmla="*/ 112 h 131"/>
              <a:gd name="T10" fmla="*/ 80 w 230"/>
              <a:gd name="T11" fmla="*/ 121 h 131"/>
              <a:gd name="T12" fmla="*/ 84 w 230"/>
              <a:gd name="T13" fmla="*/ 130 h 131"/>
              <a:gd name="T14" fmla="*/ 151 w 230"/>
              <a:gd name="T15" fmla="*/ 130 h 131"/>
              <a:gd name="T16" fmla="*/ 154 w 230"/>
              <a:gd name="T17" fmla="*/ 123 h 131"/>
              <a:gd name="T18" fmla="*/ 170 w 230"/>
              <a:gd name="T19" fmla="*/ 114 h 131"/>
              <a:gd name="T20" fmla="*/ 169 w 230"/>
              <a:gd name="T21" fmla="*/ 130 h 131"/>
              <a:gd name="T22" fmla="*/ 230 w 230"/>
              <a:gd name="T23" fmla="*/ 129 h 131"/>
              <a:gd name="T24" fmla="*/ 229 w 230"/>
              <a:gd name="T25" fmla="*/ 0 h 131"/>
              <a:gd name="T26" fmla="*/ 0 w 230"/>
              <a:gd name="T27"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31">
                <a:moveTo>
                  <a:pt x="0" y="2"/>
                </a:moveTo>
                <a:cubicBezTo>
                  <a:pt x="1" y="131"/>
                  <a:pt x="1" y="131"/>
                  <a:pt x="1" y="131"/>
                </a:cubicBezTo>
                <a:cubicBezTo>
                  <a:pt x="66" y="131"/>
                  <a:pt x="66" y="131"/>
                  <a:pt x="66" y="131"/>
                </a:cubicBezTo>
                <a:cubicBezTo>
                  <a:pt x="66" y="130"/>
                  <a:pt x="66" y="130"/>
                  <a:pt x="66" y="130"/>
                </a:cubicBezTo>
                <a:cubicBezTo>
                  <a:pt x="61" y="122"/>
                  <a:pt x="60" y="114"/>
                  <a:pt x="64" y="112"/>
                </a:cubicBezTo>
                <a:cubicBezTo>
                  <a:pt x="68" y="109"/>
                  <a:pt x="75" y="113"/>
                  <a:pt x="80" y="121"/>
                </a:cubicBezTo>
                <a:cubicBezTo>
                  <a:pt x="82" y="124"/>
                  <a:pt x="83" y="127"/>
                  <a:pt x="84" y="130"/>
                </a:cubicBezTo>
                <a:cubicBezTo>
                  <a:pt x="151" y="130"/>
                  <a:pt x="151" y="130"/>
                  <a:pt x="151" y="130"/>
                </a:cubicBezTo>
                <a:cubicBezTo>
                  <a:pt x="151" y="128"/>
                  <a:pt x="152" y="125"/>
                  <a:pt x="154" y="123"/>
                </a:cubicBezTo>
                <a:cubicBezTo>
                  <a:pt x="159" y="115"/>
                  <a:pt x="166" y="111"/>
                  <a:pt x="170" y="114"/>
                </a:cubicBezTo>
                <a:cubicBezTo>
                  <a:pt x="173" y="116"/>
                  <a:pt x="173" y="123"/>
                  <a:pt x="169" y="130"/>
                </a:cubicBezTo>
                <a:cubicBezTo>
                  <a:pt x="230" y="129"/>
                  <a:pt x="230" y="129"/>
                  <a:pt x="230" y="129"/>
                </a:cubicBezTo>
                <a:cubicBezTo>
                  <a:pt x="229" y="0"/>
                  <a:pt x="229" y="0"/>
                  <a:pt x="229" y="0"/>
                </a:cubicBezTo>
                <a:lnTo>
                  <a:pt x="0" y="2"/>
                </a:lnTo>
                <a:close/>
              </a:path>
            </a:pathLst>
          </a:custGeom>
          <a:gradFill flip="none" rotWithShape="1">
            <a:gsLst>
              <a:gs pos="0">
                <a:sysClr val="windowText" lastClr="000000">
                  <a:lumMod val="50000"/>
                  <a:lumOff val="50000"/>
                </a:sysClr>
              </a:gs>
              <a:gs pos="16000">
                <a:sysClr val="windowText" lastClr="000000"/>
              </a:gs>
            </a:gsLst>
            <a:lin ang="16200000" scaled="1"/>
            <a:tileRect/>
          </a:gradFill>
          <a:ln>
            <a:noFill/>
          </a:ln>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376" name="MH_Other_366"/>
          <p:cNvSpPr>
            <a:spLocks/>
          </p:cNvSpPr>
          <p:nvPr>
            <p:custDataLst>
              <p:tags r:id="rId366"/>
            </p:custDataLst>
          </p:nvPr>
        </p:nvSpPr>
        <p:spPr bwMode="auto">
          <a:xfrm flipV="1">
            <a:off x="5529263" y="3219922"/>
            <a:ext cx="158750" cy="379413"/>
          </a:xfrm>
          <a:custGeom>
            <a:avLst/>
            <a:gdLst>
              <a:gd name="T0" fmla="*/ 79 w 109"/>
              <a:gd name="T1" fmla="*/ 54 h 261"/>
              <a:gd name="T2" fmla="*/ 73 w 109"/>
              <a:gd name="T3" fmla="*/ 59 h 261"/>
              <a:gd name="T4" fmla="*/ 98 w 109"/>
              <a:gd name="T5" fmla="*/ 246 h 261"/>
              <a:gd name="T6" fmla="*/ 101 w 109"/>
              <a:gd name="T7" fmla="*/ 260 h 261"/>
              <a:gd name="T8" fmla="*/ 109 w 109"/>
              <a:gd name="T9" fmla="*/ 258 h 261"/>
              <a:gd name="T10" fmla="*/ 105 w 109"/>
              <a:gd name="T11" fmla="*/ 244 h 261"/>
              <a:gd name="T12" fmla="*/ 79 w 109"/>
              <a:gd name="T13" fmla="*/ 129 h 261"/>
              <a:gd name="T14" fmla="*/ 78 w 109"/>
              <a:gd name="T15" fmla="*/ 64 h 261"/>
              <a:gd name="T16" fmla="*/ 84 w 109"/>
              <a:gd name="T17" fmla="*/ 60 h 261"/>
              <a:gd name="T18" fmla="*/ 103 w 109"/>
              <a:gd name="T19" fmla="*/ 31 h 261"/>
              <a:gd name="T20" fmla="*/ 78 w 109"/>
              <a:gd name="T21" fmla="*/ 5 h 261"/>
              <a:gd name="T22" fmla="*/ 78 w 109"/>
              <a:gd name="T23" fmla="*/ 5 h 261"/>
              <a:gd name="T24" fmla="*/ 55 w 109"/>
              <a:gd name="T25" fmla="*/ 1 h 261"/>
              <a:gd name="T26" fmla="*/ 55 w 109"/>
              <a:gd name="T27" fmla="*/ 0 h 261"/>
              <a:gd name="T28" fmla="*/ 52 w 109"/>
              <a:gd name="T29" fmla="*/ 0 h 261"/>
              <a:gd name="T30" fmla="*/ 49 w 109"/>
              <a:gd name="T31" fmla="*/ 1 h 261"/>
              <a:gd name="T32" fmla="*/ 49 w 109"/>
              <a:gd name="T33" fmla="*/ 1 h 261"/>
              <a:gd name="T34" fmla="*/ 27 w 109"/>
              <a:gd name="T35" fmla="*/ 6 h 261"/>
              <a:gd name="T36" fmla="*/ 26 w 109"/>
              <a:gd name="T37" fmla="*/ 6 h 261"/>
              <a:gd name="T38" fmla="*/ 2 w 109"/>
              <a:gd name="T39" fmla="*/ 31 h 261"/>
              <a:gd name="T40" fmla="*/ 21 w 109"/>
              <a:gd name="T41" fmla="*/ 60 h 261"/>
              <a:gd name="T42" fmla="*/ 27 w 109"/>
              <a:gd name="T43" fmla="*/ 65 h 261"/>
              <a:gd name="T44" fmla="*/ 27 w 109"/>
              <a:gd name="T45" fmla="*/ 129 h 261"/>
              <a:gd name="T46" fmla="*/ 3 w 109"/>
              <a:gd name="T47" fmla="*/ 245 h 261"/>
              <a:gd name="T48" fmla="*/ 0 w 109"/>
              <a:gd name="T49" fmla="*/ 258 h 261"/>
              <a:gd name="T50" fmla="*/ 7 w 109"/>
              <a:gd name="T51" fmla="*/ 261 h 261"/>
              <a:gd name="T52" fmla="*/ 10 w 109"/>
              <a:gd name="T53" fmla="*/ 246 h 261"/>
              <a:gd name="T54" fmla="*/ 32 w 109"/>
              <a:gd name="T55" fmla="*/ 59 h 261"/>
              <a:gd name="T56" fmla="*/ 26 w 109"/>
              <a:gd name="T57" fmla="*/ 54 h 261"/>
              <a:gd name="T58" fmla="*/ 9 w 109"/>
              <a:gd name="T59" fmla="*/ 32 h 261"/>
              <a:gd name="T60" fmla="*/ 30 w 109"/>
              <a:gd name="T61" fmla="*/ 12 h 261"/>
              <a:gd name="T62" fmla="*/ 51 w 109"/>
              <a:gd name="T63" fmla="*/ 8 h 261"/>
              <a:gd name="T64" fmla="*/ 54 w 109"/>
              <a:gd name="T65" fmla="*/ 8 h 261"/>
              <a:gd name="T66" fmla="*/ 75 w 109"/>
              <a:gd name="T67" fmla="*/ 12 h 261"/>
              <a:gd name="T68" fmla="*/ 96 w 109"/>
              <a:gd name="T69" fmla="*/ 31 h 261"/>
              <a:gd name="T70" fmla="*/ 79 w 109"/>
              <a:gd name="T71" fmla="*/ 5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261">
                <a:moveTo>
                  <a:pt x="79" y="54"/>
                </a:moveTo>
                <a:cubicBezTo>
                  <a:pt x="77" y="56"/>
                  <a:pt x="75" y="57"/>
                  <a:pt x="73" y="59"/>
                </a:cubicBezTo>
                <a:cubicBezTo>
                  <a:pt x="57" y="74"/>
                  <a:pt x="73" y="146"/>
                  <a:pt x="98" y="246"/>
                </a:cubicBezTo>
                <a:cubicBezTo>
                  <a:pt x="99" y="250"/>
                  <a:pt x="100" y="255"/>
                  <a:pt x="101" y="260"/>
                </a:cubicBezTo>
                <a:cubicBezTo>
                  <a:pt x="103" y="259"/>
                  <a:pt x="106" y="258"/>
                  <a:pt x="109" y="258"/>
                </a:cubicBezTo>
                <a:cubicBezTo>
                  <a:pt x="107" y="253"/>
                  <a:pt x="106" y="249"/>
                  <a:pt x="105" y="244"/>
                </a:cubicBezTo>
                <a:cubicBezTo>
                  <a:pt x="95" y="204"/>
                  <a:pt x="85" y="163"/>
                  <a:pt x="79" y="129"/>
                </a:cubicBezTo>
                <a:cubicBezTo>
                  <a:pt x="71" y="82"/>
                  <a:pt x="74" y="68"/>
                  <a:pt x="78" y="64"/>
                </a:cubicBezTo>
                <a:cubicBezTo>
                  <a:pt x="80" y="63"/>
                  <a:pt x="82" y="61"/>
                  <a:pt x="84" y="60"/>
                </a:cubicBezTo>
                <a:cubicBezTo>
                  <a:pt x="94" y="51"/>
                  <a:pt x="104" y="42"/>
                  <a:pt x="103" y="31"/>
                </a:cubicBezTo>
                <a:cubicBezTo>
                  <a:pt x="102" y="22"/>
                  <a:pt x="94" y="14"/>
                  <a:pt x="78" y="5"/>
                </a:cubicBezTo>
                <a:cubicBezTo>
                  <a:pt x="78" y="5"/>
                  <a:pt x="78" y="5"/>
                  <a:pt x="78" y="5"/>
                </a:cubicBezTo>
                <a:cubicBezTo>
                  <a:pt x="68" y="2"/>
                  <a:pt x="60" y="1"/>
                  <a:pt x="55" y="1"/>
                </a:cubicBezTo>
                <a:cubicBezTo>
                  <a:pt x="55" y="0"/>
                  <a:pt x="55" y="0"/>
                  <a:pt x="55" y="0"/>
                </a:cubicBezTo>
                <a:cubicBezTo>
                  <a:pt x="55" y="0"/>
                  <a:pt x="54" y="0"/>
                  <a:pt x="52" y="0"/>
                </a:cubicBezTo>
                <a:cubicBezTo>
                  <a:pt x="50" y="0"/>
                  <a:pt x="49" y="1"/>
                  <a:pt x="49" y="1"/>
                </a:cubicBezTo>
                <a:cubicBezTo>
                  <a:pt x="49" y="1"/>
                  <a:pt x="49" y="1"/>
                  <a:pt x="49" y="1"/>
                </a:cubicBezTo>
                <a:cubicBezTo>
                  <a:pt x="44" y="1"/>
                  <a:pt x="36" y="2"/>
                  <a:pt x="27" y="6"/>
                </a:cubicBezTo>
                <a:cubicBezTo>
                  <a:pt x="26" y="6"/>
                  <a:pt x="26" y="6"/>
                  <a:pt x="26" y="6"/>
                </a:cubicBezTo>
                <a:cubicBezTo>
                  <a:pt x="10" y="14"/>
                  <a:pt x="3" y="22"/>
                  <a:pt x="2" y="31"/>
                </a:cubicBezTo>
                <a:cubicBezTo>
                  <a:pt x="1" y="43"/>
                  <a:pt x="11" y="52"/>
                  <a:pt x="21" y="60"/>
                </a:cubicBezTo>
                <a:cubicBezTo>
                  <a:pt x="23" y="62"/>
                  <a:pt x="25" y="63"/>
                  <a:pt x="27" y="65"/>
                </a:cubicBezTo>
                <a:cubicBezTo>
                  <a:pt x="31" y="69"/>
                  <a:pt x="35" y="83"/>
                  <a:pt x="27" y="129"/>
                </a:cubicBezTo>
                <a:cubicBezTo>
                  <a:pt x="22" y="163"/>
                  <a:pt x="12" y="204"/>
                  <a:pt x="3" y="245"/>
                </a:cubicBezTo>
                <a:cubicBezTo>
                  <a:pt x="2" y="249"/>
                  <a:pt x="1" y="253"/>
                  <a:pt x="0" y="258"/>
                </a:cubicBezTo>
                <a:cubicBezTo>
                  <a:pt x="3" y="258"/>
                  <a:pt x="5" y="260"/>
                  <a:pt x="7" y="261"/>
                </a:cubicBezTo>
                <a:cubicBezTo>
                  <a:pt x="8" y="256"/>
                  <a:pt x="9" y="251"/>
                  <a:pt x="10" y="246"/>
                </a:cubicBezTo>
                <a:cubicBezTo>
                  <a:pt x="33" y="146"/>
                  <a:pt x="48" y="74"/>
                  <a:pt x="32" y="59"/>
                </a:cubicBezTo>
                <a:cubicBezTo>
                  <a:pt x="30" y="58"/>
                  <a:pt x="28" y="56"/>
                  <a:pt x="26" y="54"/>
                </a:cubicBezTo>
                <a:cubicBezTo>
                  <a:pt x="17" y="47"/>
                  <a:pt x="8" y="39"/>
                  <a:pt x="9" y="32"/>
                </a:cubicBezTo>
                <a:cubicBezTo>
                  <a:pt x="10" y="26"/>
                  <a:pt x="17" y="20"/>
                  <a:pt x="30" y="12"/>
                </a:cubicBezTo>
                <a:cubicBezTo>
                  <a:pt x="39" y="9"/>
                  <a:pt x="47" y="8"/>
                  <a:pt x="51" y="8"/>
                </a:cubicBezTo>
                <a:cubicBezTo>
                  <a:pt x="54" y="8"/>
                  <a:pt x="54" y="8"/>
                  <a:pt x="54" y="8"/>
                </a:cubicBezTo>
                <a:cubicBezTo>
                  <a:pt x="58" y="8"/>
                  <a:pt x="66" y="9"/>
                  <a:pt x="75" y="12"/>
                </a:cubicBezTo>
                <a:cubicBezTo>
                  <a:pt x="88" y="19"/>
                  <a:pt x="95" y="26"/>
                  <a:pt x="96" y="31"/>
                </a:cubicBezTo>
                <a:cubicBezTo>
                  <a:pt x="97" y="39"/>
                  <a:pt x="88" y="47"/>
                  <a:pt x="79" y="54"/>
                </a:cubicBezTo>
                <a:close/>
              </a:path>
            </a:pathLst>
          </a:custGeom>
          <a:gradFill flip="none" rotWithShape="1">
            <a:gsLst>
              <a:gs pos="47000">
                <a:sysClr val="windowText" lastClr="000000">
                  <a:lumMod val="65000"/>
                  <a:lumOff val="35000"/>
                </a:sysClr>
              </a:gs>
              <a:gs pos="0">
                <a:sysClr val="windowText" lastClr="000000">
                  <a:lumMod val="65000"/>
                  <a:lumOff val="35000"/>
                </a:sysClr>
              </a:gs>
              <a:gs pos="74350">
                <a:sysClr val="window" lastClr="FFFFFF">
                  <a:lumMod val="85000"/>
                </a:sysClr>
              </a:gs>
              <a:gs pos="18000">
                <a:sysClr val="window" lastClr="FFFFFF">
                  <a:lumMod val="85000"/>
                </a:sysClr>
              </a:gs>
              <a:gs pos="100000">
                <a:sysClr val="windowText" lastClr="000000">
                  <a:lumMod val="65000"/>
                  <a:lumOff val="35000"/>
                </a:sysClr>
              </a:gs>
            </a:gsLst>
            <a:lin ang="0" scaled="1"/>
            <a:tileRect/>
          </a:gradFill>
          <a:ln w="14288" cap="flat">
            <a:noFill/>
            <a:prstDash val="solid"/>
            <a:miter lim="800000"/>
            <a:headEnd/>
            <a:tailEnd/>
          </a:ln>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377" name="MH_Other_367"/>
          <p:cNvSpPr txBox="1">
            <a:spLocks noChangeArrowheads="1"/>
          </p:cNvSpPr>
          <p:nvPr>
            <p:custDataLst>
              <p:tags r:id="rId367"/>
            </p:custDataLst>
          </p:nvPr>
        </p:nvSpPr>
        <p:spPr bwMode="auto">
          <a:xfrm>
            <a:off x="5327651" y="2432522"/>
            <a:ext cx="6080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3300" kern="0">
                <a:solidFill>
                  <a:srgbClr val="FFCA08"/>
                </a:solidFill>
                <a:latin typeface="时尚中黑简体" panose="01010104010101010101" pitchFamily="2" charset="-122"/>
                <a:ea typeface="时尚中黑简体" panose="01010104010101010101" pitchFamily="2" charset="-122"/>
              </a:rPr>
              <a:t>01</a:t>
            </a:r>
            <a:endParaRPr lang="zh-CN" altLang="en-US" sz="3300" kern="0">
              <a:solidFill>
                <a:srgbClr val="FFCA08"/>
              </a:solidFill>
              <a:latin typeface="时尚中黑简体" panose="01010104010101010101" pitchFamily="2" charset="-122"/>
              <a:ea typeface="时尚中黑简体" panose="01010104010101010101" pitchFamily="2" charset="-122"/>
            </a:endParaRPr>
          </a:p>
        </p:txBody>
      </p:sp>
      <p:sp>
        <p:nvSpPr>
          <p:cNvPr id="378" name="MH_Other_368"/>
          <p:cNvSpPr/>
          <p:nvPr>
            <p:custDataLst>
              <p:tags r:id="rId368"/>
            </p:custDataLst>
          </p:nvPr>
        </p:nvSpPr>
        <p:spPr>
          <a:xfrm rot="5400000" flipV="1">
            <a:off x="6611145" y="3501704"/>
            <a:ext cx="676275" cy="1119187"/>
          </a:xfrm>
          <a:prstGeom prst="rect">
            <a:avLst/>
          </a:prstGeom>
          <a:solidFill>
            <a:sysClr val="window" lastClr="FFFFFF">
              <a:lumMod val="95000"/>
            </a:sysClr>
          </a:solidFill>
          <a:ln w="12700" cap="flat" cmpd="sng" algn="ctr">
            <a:solidFill>
              <a:srgbClr val="F8931D"/>
            </a:solidFill>
            <a:prstDash val="solid"/>
            <a:miter lim="800000"/>
          </a:ln>
          <a:effectLst>
            <a:outerShdw blurRad="165100" dist="114300" dir="3600000" algn="bl" rotWithShape="0">
              <a:prstClr val="black">
                <a:alpha val="40000"/>
              </a:prstClr>
            </a:outerShdw>
          </a:effectLst>
        </p:spPr>
        <p:txBody>
          <a:bodyPr lIns="68580" tIns="34290" rIns="68580" bIns="34290" anchor="ctr"/>
          <a:lstStyle/>
          <a:p>
            <a:pPr algn="ctr" fontAlgn="auto">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379" name="MH_Other_369"/>
          <p:cNvSpPr/>
          <p:nvPr>
            <p:custDataLst>
              <p:tags r:id="rId369"/>
            </p:custDataLst>
          </p:nvPr>
        </p:nvSpPr>
        <p:spPr>
          <a:xfrm rot="5400000" flipV="1">
            <a:off x="6135689" y="3977160"/>
            <a:ext cx="676275" cy="168275"/>
          </a:xfrm>
          <a:prstGeom prst="rect">
            <a:avLst/>
          </a:prstGeom>
          <a:solidFill>
            <a:srgbClr val="F8931D"/>
          </a:soli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380" name="MH_Other_370"/>
          <p:cNvSpPr>
            <a:spLocks/>
          </p:cNvSpPr>
          <p:nvPr>
            <p:custDataLst>
              <p:tags r:id="rId370"/>
            </p:custDataLst>
          </p:nvPr>
        </p:nvSpPr>
        <p:spPr bwMode="auto">
          <a:xfrm rot="5400000" flipV="1">
            <a:off x="6211888" y="3964459"/>
            <a:ext cx="336550" cy="193675"/>
          </a:xfrm>
          <a:custGeom>
            <a:avLst/>
            <a:gdLst>
              <a:gd name="T0" fmla="*/ 0 w 230"/>
              <a:gd name="T1" fmla="*/ 2 h 131"/>
              <a:gd name="T2" fmla="*/ 1 w 230"/>
              <a:gd name="T3" fmla="*/ 131 h 131"/>
              <a:gd name="T4" fmla="*/ 66 w 230"/>
              <a:gd name="T5" fmla="*/ 131 h 131"/>
              <a:gd name="T6" fmla="*/ 66 w 230"/>
              <a:gd name="T7" fmla="*/ 130 h 131"/>
              <a:gd name="T8" fmla="*/ 64 w 230"/>
              <a:gd name="T9" fmla="*/ 112 h 131"/>
              <a:gd name="T10" fmla="*/ 80 w 230"/>
              <a:gd name="T11" fmla="*/ 121 h 131"/>
              <a:gd name="T12" fmla="*/ 84 w 230"/>
              <a:gd name="T13" fmla="*/ 130 h 131"/>
              <a:gd name="T14" fmla="*/ 151 w 230"/>
              <a:gd name="T15" fmla="*/ 130 h 131"/>
              <a:gd name="T16" fmla="*/ 154 w 230"/>
              <a:gd name="T17" fmla="*/ 123 h 131"/>
              <a:gd name="T18" fmla="*/ 170 w 230"/>
              <a:gd name="T19" fmla="*/ 114 h 131"/>
              <a:gd name="T20" fmla="*/ 169 w 230"/>
              <a:gd name="T21" fmla="*/ 130 h 131"/>
              <a:gd name="T22" fmla="*/ 230 w 230"/>
              <a:gd name="T23" fmla="*/ 129 h 131"/>
              <a:gd name="T24" fmla="*/ 229 w 230"/>
              <a:gd name="T25" fmla="*/ 0 h 131"/>
              <a:gd name="T26" fmla="*/ 0 w 230"/>
              <a:gd name="T27"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31">
                <a:moveTo>
                  <a:pt x="0" y="2"/>
                </a:moveTo>
                <a:cubicBezTo>
                  <a:pt x="1" y="131"/>
                  <a:pt x="1" y="131"/>
                  <a:pt x="1" y="131"/>
                </a:cubicBezTo>
                <a:cubicBezTo>
                  <a:pt x="66" y="131"/>
                  <a:pt x="66" y="131"/>
                  <a:pt x="66" y="131"/>
                </a:cubicBezTo>
                <a:cubicBezTo>
                  <a:pt x="66" y="130"/>
                  <a:pt x="66" y="130"/>
                  <a:pt x="66" y="130"/>
                </a:cubicBezTo>
                <a:cubicBezTo>
                  <a:pt x="61" y="122"/>
                  <a:pt x="60" y="114"/>
                  <a:pt x="64" y="112"/>
                </a:cubicBezTo>
                <a:cubicBezTo>
                  <a:pt x="68" y="109"/>
                  <a:pt x="75" y="113"/>
                  <a:pt x="80" y="121"/>
                </a:cubicBezTo>
                <a:cubicBezTo>
                  <a:pt x="82" y="124"/>
                  <a:pt x="83" y="127"/>
                  <a:pt x="84" y="130"/>
                </a:cubicBezTo>
                <a:cubicBezTo>
                  <a:pt x="151" y="130"/>
                  <a:pt x="151" y="130"/>
                  <a:pt x="151" y="130"/>
                </a:cubicBezTo>
                <a:cubicBezTo>
                  <a:pt x="151" y="128"/>
                  <a:pt x="152" y="125"/>
                  <a:pt x="154" y="123"/>
                </a:cubicBezTo>
                <a:cubicBezTo>
                  <a:pt x="159" y="115"/>
                  <a:pt x="166" y="111"/>
                  <a:pt x="170" y="114"/>
                </a:cubicBezTo>
                <a:cubicBezTo>
                  <a:pt x="173" y="116"/>
                  <a:pt x="173" y="123"/>
                  <a:pt x="169" y="130"/>
                </a:cubicBezTo>
                <a:cubicBezTo>
                  <a:pt x="230" y="129"/>
                  <a:pt x="230" y="129"/>
                  <a:pt x="230" y="129"/>
                </a:cubicBezTo>
                <a:cubicBezTo>
                  <a:pt x="229" y="0"/>
                  <a:pt x="229" y="0"/>
                  <a:pt x="229" y="0"/>
                </a:cubicBezTo>
                <a:lnTo>
                  <a:pt x="0" y="2"/>
                </a:lnTo>
                <a:close/>
              </a:path>
            </a:pathLst>
          </a:custGeom>
          <a:gradFill flip="none" rotWithShape="1">
            <a:gsLst>
              <a:gs pos="0">
                <a:sysClr val="windowText" lastClr="000000">
                  <a:lumMod val="50000"/>
                  <a:lumOff val="50000"/>
                </a:sysClr>
              </a:gs>
              <a:gs pos="16000">
                <a:sysClr val="windowText" lastClr="000000"/>
              </a:gs>
            </a:gsLst>
            <a:lin ang="16200000" scaled="1"/>
            <a:tileRect/>
          </a:gradFill>
          <a:ln>
            <a:noFill/>
          </a:ln>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381" name="MH_Other_371"/>
          <p:cNvSpPr>
            <a:spLocks/>
          </p:cNvSpPr>
          <p:nvPr>
            <p:custDataLst>
              <p:tags r:id="rId371"/>
            </p:custDataLst>
          </p:nvPr>
        </p:nvSpPr>
        <p:spPr bwMode="auto">
          <a:xfrm rot="5400000" flipV="1">
            <a:off x="6180932" y="3871590"/>
            <a:ext cx="158750" cy="379413"/>
          </a:xfrm>
          <a:custGeom>
            <a:avLst/>
            <a:gdLst>
              <a:gd name="T0" fmla="*/ 79 w 109"/>
              <a:gd name="T1" fmla="*/ 54 h 261"/>
              <a:gd name="T2" fmla="*/ 73 w 109"/>
              <a:gd name="T3" fmla="*/ 59 h 261"/>
              <a:gd name="T4" fmla="*/ 98 w 109"/>
              <a:gd name="T5" fmla="*/ 246 h 261"/>
              <a:gd name="T6" fmla="*/ 101 w 109"/>
              <a:gd name="T7" fmla="*/ 260 h 261"/>
              <a:gd name="T8" fmla="*/ 109 w 109"/>
              <a:gd name="T9" fmla="*/ 258 h 261"/>
              <a:gd name="T10" fmla="*/ 105 w 109"/>
              <a:gd name="T11" fmla="*/ 244 h 261"/>
              <a:gd name="T12" fmla="*/ 79 w 109"/>
              <a:gd name="T13" fmla="*/ 129 h 261"/>
              <a:gd name="T14" fmla="*/ 78 w 109"/>
              <a:gd name="T15" fmla="*/ 64 h 261"/>
              <a:gd name="T16" fmla="*/ 84 w 109"/>
              <a:gd name="T17" fmla="*/ 60 h 261"/>
              <a:gd name="T18" fmla="*/ 103 w 109"/>
              <a:gd name="T19" fmla="*/ 31 h 261"/>
              <a:gd name="T20" fmla="*/ 78 w 109"/>
              <a:gd name="T21" fmla="*/ 5 h 261"/>
              <a:gd name="T22" fmla="*/ 78 w 109"/>
              <a:gd name="T23" fmla="*/ 5 h 261"/>
              <a:gd name="T24" fmla="*/ 55 w 109"/>
              <a:gd name="T25" fmla="*/ 1 h 261"/>
              <a:gd name="T26" fmla="*/ 55 w 109"/>
              <a:gd name="T27" fmla="*/ 0 h 261"/>
              <a:gd name="T28" fmla="*/ 52 w 109"/>
              <a:gd name="T29" fmla="*/ 0 h 261"/>
              <a:gd name="T30" fmla="*/ 49 w 109"/>
              <a:gd name="T31" fmla="*/ 1 h 261"/>
              <a:gd name="T32" fmla="*/ 49 w 109"/>
              <a:gd name="T33" fmla="*/ 1 h 261"/>
              <a:gd name="T34" fmla="*/ 27 w 109"/>
              <a:gd name="T35" fmla="*/ 6 h 261"/>
              <a:gd name="T36" fmla="*/ 26 w 109"/>
              <a:gd name="T37" fmla="*/ 6 h 261"/>
              <a:gd name="T38" fmla="*/ 2 w 109"/>
              <a:gd name="T39" fmla="*/ 31 h 261"/>
              <a:gd name="T40" fmla="*/ 21 w 109"/>
              <a:gd name="T41" fmla="*/ 60 h 261"/>
              <a:gd name="T42" fmla="*/ 27 w 109"/>
              <a:gd name="T43" fmla="*/ 65 h 261"/>
              <a:gd name="T44" fmla="*/ 27 w 109"/>
              <a:gd name="T45" fmla="*/ 129 h 261"/>
              <a:gd name="T46" fmla="*/ 3 w 109"/>
              <a:gd name="T47" fmla="*/ 245 h 261"/>
              <a:gd name="T48" fmla="*/ 0 w 109"/>
              <a:gd name="T49" fmla="*/ 258 h 261"/>
              <a:gd name="T50" fmla="*/ 7 w 109"/>
              <a:gd name="T51" fmla="*/ 261 h 261"/>
              <a:gd name="T52" fmla="*/ 10 w 109"/>
              <a:gd name="T53" fmla="*/ 246 h 261"/>
              <a:gd name="T54" fmla="*/ 32 w 109"/>
              <a:gd name="T55" fmla="*/ 59 h 261"/>
              <a:gd name="T56" fmla="*/ 26 w 109"/>
              <a:gd name="T57" fmla="*/ 54 h 261"/>
              <a:gd name="T58" fmla="*/ 9 w 109"/>
              <a:gd name="T59" fmla="*/ 32 h 261"/>
              <a:gd name="T60" fmla="*/ 30 w 109"/>
              <a:gd name="T61" fmla="*/ 12 h 261"/>
              <a:gd name="T62" fmla="*/ 51 w 109"/>
              <a:gd name="T63" fmla="*/ 8 h 261"/>
              <a:gd name="T64" fmla="*/ 54 w 109"/>
              <a:gd name="T65" fmla="*/ 8 h 261"/>
              <a:gd name="T66" fmla="*/ 75 w 109"/>
              <a:gd name="T67" fmla="*/ 12 h 261"/>
              <a:gd name="T68" fmla="*/ 96 w 109"/>
              <a:gd name="T69" fmla="*/ 31 h 261"/>
              <a:gd name="T70" fmla="*/ 79 w 109"/>
              <a:gd name="T71" fmla="*/ 5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261">
                <a:moveTo>
                  <a:pt x="79" y="54"/>
                </a:moveTo>
                <a:cubicBezTo>
                  <a:pt x="77" y="56"/>
                  <a:pt x="75" y="57"/>
                  <a:pt x="73" y="59"/>
                </a:cubicBezTo>
                <a:cubicBezTo>
                  <a:pt x="57" y="74"/>
                  <a:pt x="73" y="146"/>
                  <a:pt x="98" y="246"/>
                </a:cubicBezTo>
                <a:cubicBezTo>
                  <a:pt x="99" y="250"/>
                  <a:pt x="100" y="255"/>
                  <a:pt x="101" y="260"/>
                </a:cubicBezTo>
                <a:cubicBezTo>
                  <a:pt x="103" y="259"/>
                  <a:pt x="106" y="258"/>
                  <a:pt x="109" y="258"/>
                </a:cubicBezTo>
                <a:cubicBezTo>
                  <a:pt x="107" y="253"/>
                  <a:pt x="106" y="249"/>
                  <a:pt x="105" y="244"/>
                </a:cubicBezTo>
                <a:cubicBezTo>
                  <a:pt x="95" y="204"/>
                  <a:pt x="85" y="163"/>
                  <a:pt x="79" y="129"/>
                </a:cubicBezTo>
                <a:cubicBezTo>
                  <a:pt x="71" y="82"/>
                  <a:pt x="74" y="68"/>
                  <a:pt x="78" y="64"/>
                </a:cubicBezTo>
                <a:cubicBezTo>
                  <a:pt x="80" y="63"/>
                  <a:pt x="82" y="61"/>
                  <a:pt x="84" y="60"/>
                </a:cubicBezTo>
                <a:cubicBezTo>
                  <a:pt x="94" y="51"/>
                  <a:pt x="104" y="42"/>
                  <a:pt x="103" y="31"/>
                </a:cubicBezTo>
                <a:cubicBezTo>
                  <a:pt x="102" y="22"/>
                  <a:pt x="94" y="14"/>
                  <a:pt x="78" y="5"/>
                </a:cubicBezTo>
                <a:cubicBezTo>
                  <a:pt x="78" y="5"/>
                  <a:pt x="78" y="5"/>
                  <a:pt x="78" y="5"/>
                </a:cubicBezTo>
                <a:cubicBezTo>
                  <a:pt x="68" y="2"/>
                  <a:pt x="60" y="1"/>
                  <a:pt x="55" y="1"/>
                </a:cubicBezTo>
                <a:cubicBezTo>
                  <a:pt x="55" y="0"/>
                  <a:pt x="55" y="0"/>
                  <a:pt x="55" y="0"/>
                </a:cubicBezTo>
                <a:cubicBezTo>
                  <a:pt x="55" y="0"/>
                  <a:pt x="54" y="0"/>
                  <a:pt x="52" y="0"/>
                </a:cubicBezTo>
                <a:cubicBezTo>
                  <a:pt x="50" y="0"/>
                  <a:pt x="49" y="1"/>
                  <a:pt x="49" y="1"/>
                </a:cubicBezTo>
                <a:cubicBezTo>
                  <a:pt x="49" y="1"/>
                  <a:pt x="49" y="1"/>
                  <a:pt x="49" y="1"/>
                </a:cubicBezTo>
                <a:cubicBezTo>
                  <a:pt x="44" y="1"/>
                  <a:pt x="36" y="2"/>
                  <a:pt x="27" y="6"/>
                </a:cubicBezTo>
                <a:cubicBezTo>
                  <a:pt x="26" y="6"/>
                  <a:pt x="26" y="6"/>
                  <a:pt x="26" y="6"/>
                </a:cubicBezTo>
                <a:cubicBezTo>
                  <a:pt x="10" y="14"/>
                  <a:pt x="3" y="22"/>
                  <a:pt x="2" y="31"/>
                </a:cubicBezTo>
                <a:cubicBezTo>
                  <a:pt x="1" y="43"/>
                  <a:pt x="11" y="52"/>
                  <a:pt x="21" y="60"/>
                </a:cubicBezTo>
                <a:cubicBezTo>
                  <a:pt x="23" y="62"/>
                  <a:pt x="25" y="63"/>
                  <a:pt x="27" y="65"/>
                </a:cubicBezTo>
                <a:cubicBezTo>
                  <a:pt x="31" y="69"/>
                  <a:pt x="35" y="83"/>
                  <a:pt x="27" y="129"/>
                </a:cubicBezTo>
                <a:cubicBezTo>
                  <a:pt x="22" y="163"/>
                  <a:pt x="12" y="204"/>
                  <a:pt x="3" y="245"/>
                </a:cubicBezTo>
                <a:cubicBezTo>
                  <a:pt x="2" y="249"/>
                  <a:pt x="1" y="253"/>
                  <a:pt x="0" y="258"/>
                </a:cubicBezTo>
                <a:cubicBezTo>
                  <a:pt x="3" y="258"/>
                  <a:pt x="5" y="260"/>
                  <a:pt x="7" y="261"/>
                </a:cubicBezTo>
                <a:cubicBezTo>
                  <a:pt x="8" y="256"/>
                  <a:pt x="9" y="251"/>
                  <a:pt x="10" y="246"/>
                </a:cubicBezTo>
                <a:cubicBezTo>
                  <a:pt x="33" y="146"/>
                  <a:pt x="48" y="74"/>
                  <a:pt x="32" y="59"/>
                </a:cubicBezTo>
                <a:cubicBezTo>
                  <a:pt x="30" y="58"/>
                  <a:pt x="28" y="56"/>
                  <a:pt x="26" y="54"/>
                </a:cubicBezTo>
                <a:cubicBezTo>
                  <a:pt x="17" y="47"/>
                  <a:pt x="8" y="39"/>
                  <a:pt x="9" y="32"/>
                </a:cubicBezTo>
                <a:cubicBezTo>
                  <a:pt x="10" y="26"/>
                  <a:pt x="17" y="20"/>
                  <a:pt x="30" y="12"/>
                </a:cubicBezTo>
                <a:cubicBezTo>
                  <a:pt x="39" y="9"/>
                  <a:pt x="47" y="8"/>
                  <a:pt x="51" y="8"/>
                </a:cubicBezTo>
                <a:cubicBezTo>
                  <a:pt x="54" y="8"/>
                  <a:pt x="54" y="8"/>
                  <a:pt x="54" y="8"/>
                </a:cubicBezTo>
                <a:cubicBezTo>
                  <a:pt x="58" y="8"/>
                  <a:pt x="66" y="9"/>
                  <a:pt x="75" y="12"/>
                </a:cubicBezTo>
                <a:cubicBezTo>
                  <a:pt x="88" y="19"/>
                  <a:pt x="95" y="26"/>
                  <a:pt x="96" y="31"/>
                </a:cubicBezTo>
                <a:cubicBezTo>
                  <a:pt x="97" y="39"/>
                  <a:pt x="88" y="47"/>
                  <a:pt x="79" y="54"/>
                </a:cubicBezTo>
                <a:close/>
              </a:path>
            </a:pathLst>
          </a:custGeom>
          <a:gradFill flip="none" rotWithShape="1">
            <a:gsLst>
              <a:gs pos="47000">
                <a:sysClr val="windowText" lastClr="000000">
                  <a:lumMod val="65000"/>
                  <a:lumOff val="35000"/>
                </a:sysClr>
              </a:gs>
              <a:gs pos="0">
                <a:sysClr val="windowText" lastClr="000000">
                  <a:lumMod val="65000"/>
                  <a:lumOff val="35000"/>
                </a:sysClr>
              </a:gs>
              <a:gs pos="74350">
                <a:sysClr val="window" lastClr="FFFFFF">
                  <a:lumMod val="85000"/>
                </a:sysClr>
              </a:gs>
              <a:gs pos="18000">
                <a:sysClr val="window" lastClr="FFFFFF">
                  <a:lumMod val="85000"/>
                </a:sysClr>
              </a:gs>
              <a:gs pos="100000">
                <a:sysClr val="windowText" lastClr="000000">
                  <a:lumMod val="65000"/>
                  <a:lumOff val="35000"/>
                </a:sysClr>
              </a:gs>
            </a:gsLst>
            <a:lin ang="0" scaled="1"/>
            <a:tileRect/>
          </a:gradFill>
          <a:ln w="14288" cap="flat">
            <a:noFill/>
            <a:prstDash val="solid"/>
            <a:miter lim="800000"/>
            <a:headEnd/>
            <a:tailEnd/>
          </a:ln>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382" name="MH_Other_372"/>
          <p:cNvSpPr txBox="1">
            <a:spLocks noChangeArrowheads="1"/>
          </p:cNvSpPr>
          <p:nvPr>
            <p:custDataLst>
              <p:tags r:id="rId372"/>
            </p:custDataLst>
          </p:nvPr>
        </p:nvSpPr>
        <p:spPr bwMode="auto">
          <a:xfrm>
            <a:off x="6686551" y="3772372"/>
            <a:ext cx="6080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en-US" altLang="zh-CN" sz="3300">
                <a:solidFill>
                  <a:srgbClr val="F8931D"/>
                </a:solidFill>
                <a:latin typeface="时尚中黑简体" panose="01010104010101010101" pitchFamily="2" charset="-122"/>
                <a:ea typeface="时尚中黑简体" panose="01010104010101010101" pitchFamily="2" charset="-122"/>
              </a:rPr>
              <a:t>02</a:t>
            </a:r>
            <a:endParaRPr lang="zh-CN" altLang="en-US" sz="3300">
              <a:solidFill>
                <a:srgbClr val="F8931D"/>
              </a:solidFill>
              <a:latin typeface="时尚中黑简体" panose="01010104010101010101" pitchFamily="2" charset="-122"/>
              <a:ea typeface="时尚中黑简体" panose="01010104010101010101" pitchFamily="2" charset="-122"/>
            </a:endParaRPr>
          </a:p>
        </p:txBody>
      </p:sp>
      <p:sp>
        <p:nvSpPr>
          <p:cNvPr id="383" name="MH_Other_373"/>
          <p:cNvSpPr/>
          <p:nvPr>
            <p:custDataLst>
              <p:tags r:id="rId373"/>
            </p:custDataLst>
          </p:nvPr>
        </p:nvSpPr>
        <p:spPr>
          <a:xfrm rot="10800000" flipV="1">
            <a:off x="5270501" y="4842346"/>
            <a:ext cx="676275" cy="1119188"/>
          </a:xfrm>
          <a:prstGeom prst="rect">
            <a:avLst/>
          </a:prstGeom>
          <a:solidFill>
            <a:sysClr val="window" lastClr="FFFFFF">
              <a:lumMod val="95000"/>
            </a:sysClr>
          </a:solidFill>
          <a:ln w="12700" cap="flat" cmpd="sng" algn="ctr">
            <a:solidFill>
              <a:srgbClr val="CE8D3E"/>
            </a:solidFill>
            <a:prstDash val="solid"/>
            <a:miter lim="800000"/>
          </a:ln>
          <a:effectLst>
            <a:outerShdw blurRad="165100" dist="114300" dir="3600000" algn="bl" rotWithShape="0">
              <a:prstClr val="black">
                <a:alpha val="40000"/>
              </a:prstClr>
            </a:outerShdw>
          </a:effectLst>
        </p:spPr>
        <p:txBody>
          <a:bodyPr lIns="68580" tIns="34290" rIns="68580" bIns="34290" anchor="ctr"/>
          <a:lstStyle/>
          <a:p>
            <a:pPr algn="ctr" fontAlgn="auto">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384" name="MH_Other_374"/>
          <p:cNvSpPr/>
          <p:nvPr>
            <p:custDataLst>
              <p:tags r:id="rId374"/>
            </p:custDataLst>
          </p:nvPr>
        </p:nvSpPr>
        <p:spPr>
          <a:xfrm rot="10800000" flipV="1">
            <a:off x="5270501" y="4842347"/>
            <a:ext cx="676275" cy="168275"/>
          </a:xfrm>
          <a:prstGeom prst="rect">
            <a:avLst/>
          </a:prstGeom>
          <a:solidFill>
            <a:srgbClr val="CE8D3E"/>
          </a:soli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385" name="MH_Other_375"/>
          <p:cNvSpPr>
            <a:spLocks/>
          </p:cNvSpPr>
          <p:nvPr>
            <p:custDataLst>
              <p:tags r:id="rId375"/>
            </p:custDataLst>
          </p:nvPr>
        </p:nvSpPr>
        <p:spPr bwMode="auto">
          <a:xfrm rot="10800000" flipV="1">
            <a:off x="5440363" y="4734397"/>
            <a:ext cx="336550" cy="193675"/>
          </a:xfrm>
          <a:custGeom>
            <a:avLst/>
            <a:gdLst>
              <a:gd name="T0" fmla="*/ 0 w 230"/>
              <a:gd name="T1" fmla="*/ 2 h 131"/>
              <a:gd name="T2" fmla="*/ 1 w 230"/>
              <a:gd name="T3" fmla="*/ 131 h 131"/>
              <a:gd name="T4" fmla="*/ 66 w 230"/>
              <a:gd name="T5" fmla="*/ 131 h 131"/>
              <a:gd name="T6" fmla="*/ 66 w 230"/>
              <a:gd name="T7" fmla="*/ 130 h 131"/>
              <a:gd name="T8" fmla="*/ 64 w 230"/>
              <a:gd name="T9" fmla="*/ 112 h 131"/>
              <a:gd name="T10" fmla="*/ 80 w 230"/>
              <a:gd name="T11" fmla="*/ 121 h 131"/>
              <a:gd name="T12" fmla="*/ 84 w 230"/>
              <a:gd name="T13" fmla="*/ 130 h 131"/>
              <a:gd name="T14" fmla="*/ 151 w 230"/>
              <a:gd name="T15" fmla="*/ 130 h 131"/>
              <a:gd name="T16" fmla="*/ 154 w 230"/>
              <a:gd name="T17" fmla="*/ 123 h 131"/>
              <a:gd name="T18" fmla="*/ 170 w 230"/>
              <a:gd name="T19" fmla="*/ 114 h 131"/>
              <a:gd name="T20" fmla="*/ 169 w 230"/>
              <a:gd name="T21" fmla="*/ 130 h 131"/>
              <a:gd name="T22" fmla="*/ 230 w 230"/>
              <a:gd name="T23" fmla="*/ 129 h 131"/>
              <a:gd name="T24" fmla="*/ 229 w 230"/>
              <a:gd name="T25" fmla="*/ 0 h 131"/>
              <a:gd name="T26" fmla="*/ 0 w 230"/>
              <a:gd name="T27"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31">
                <a:moveTo>
                  <a:pt x="0" y="2"/>
                </a:moveTo>
                <a:cubicBezTo>
                  <a:pt x="1" y="131"/>
                  <a:pt x="1" y="131"/>
                  <a:pt x="1" y="131"/>
                </a:cubicBezTo>
                <a:cubicBezTo>
                  <a:pt x="66" y="131"/>
                  <a:pt x="66" y="131"/>
                  <a:pt x="66" y="131"/>
                </a:cubicBezTo>
                <a:cubicBezTo>
                  <a:pt x="66" y="130"/>
                  <a:pt x="66" y="130"/>
                  <a:pt x="66" y="130"/>
                </a:cubicBezTo>
                <a:cubicBezTo>
                  <a:pt x="61" y="122"/>
                  <a:pt x="60" y="114"/>
                  <a:pt x="64" y="112"/>
                </a:cubicBezTo>
                <a:cubicBezTo>
                  <a:pt x="68" y="109"/>
                  <a:pt x="75" y="113"/>
                  <a:pt x="80" y="121"/>
                </a:cubicBezTo>
                <a:cubicBezTo>
                  <a:pt x="82" y="124"/>
                  <a:pt x="83" y="127"/>
                  <a:pt x="84" y="130"/>
                </a:cubicBezTo>
                <a:cubicBezTo>
                  <a:pt x="151" y="130"/>
                  <a:pt x="151" y="130"/>
                  <a:pt x="151" y="130"/>
                </a:cubicBezTo>
                <a:cubicBezTo>
                  <a:pt x="151" y="128"/>
                  <a:pt x="152" y="125"/>
                  <a:pt x="154" y="123"/>
                </a:cubicBezTo>
                <a:cubicBezTo>
                  <a:pt x="159" y="115"/>
                  <a:pt x="166" y="111"/>
                  <a:pt x="170" y="114"/>
                </a:cubicBezTo>
                <a:cubicBezTo>
                  <a:pt x="173" y="116"/>
                  <a:pt x="173" y="123"/>
                  <a:pt x="169" y="130"/>
                </a:cubicBezTo>
                <a:cubicBezTo>
                  <a:pt x="230" y="129"/>
                  <a:pt x="230" y="129"/>
                  <a:pt x="230" y="129"/>
                </a:cubicBezTo>
                <a:cubicBezTo>
                  <a:pt x="229" y="0"/>
                  <a:pt x="229" y="0"/>
                  <a:pt x="229" y="0"/>
                </a:cubicBezTo>
                <a:lnTo>
                  <a:pt x="0" y="2"/>
                </a:lnTo>
                <a:close/>
              </a:path>
            </a:pathLst>
          </a:custGeom>
          <a:gradFill flip="none" rotWithShape="1">
            <a:gsLst>
              <a:gs pos="0">
                <a:sysClr val="windowText" lastClr="000000">
                  <a:lumMod val="50000"/>
                  <a:lumOff val="50000"/>
                </a:sysClr>
              </a:gs>
              <a:gs pos="16000">
                <a:sysClr val="windowText" lastClr="000000"/>
              </a:gs>
            </a:gsLst>
            <a:lin ang="16200000" scaled="1"/>
            <a:tileRect/>
          </a:gradFill>
          <a:ln>
            <a:noFill/>
          </a:ln>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386" name="MH_Other_376"/>
          <p:cNvSpPr>
            <a:spLocks/>
          </p:cNvSpPr>
          <p:nvPr>
            <p:custDataLst>
              <p:tags r:id="rId376"/>
            </p:custDataLst>
          </p:nvPr>
        </p:nvSpPr>
        <p:spPr bwMode="auto">
          <a:xfrm rot="10800000" flipV="1">
            <a:off x="5529263" y="4521672"/>
            <a:ext cx="158750" cy="379413"/>
          </a:xfrm>
          <a:custGeom>
            <a:avLst/>
            <a:gdLst>
              <a:gd name="T0" fmla="*/ 79 w 109"/>
              <a:gd name="T1" fmla="*/ 54 h 261"/>
              <a:gd name="T2" fmla="*/ 73 w 109"/>
              <a:gd name="T3" fmla="*/ 59 h 261"/>
              <a:gd name="T4" fmla="*/ 98 w 109"/>
              <a:gd name="T5" fmla="*/ 246 h 261"/>
              <a:gd name="T6" fmla="*/ 101 w 109"/>
              <a:gd name="T7" fmla="*/ 260 h 261"/>
              <a:gd name="T8" fmla="*/ 109 w 109"/>
              <a:gd name="T9" fmla="*/ 258 h 261"/>
              <a:gd name="T10" fmla="*/ 105 w 109"/>
              <a:gd name="T11" fmla="*/ 244 h 261"/>
              <a:gd name="T12" fmla="*/ 79 w 109"/>
              <a:gd name="T13" fmla="*/ 129 h 261"/>
              <a:gd name="T14" fmla="*/ 78 w 109"/>
              <a:gd name="T15" fmla="*/ 64 h 261"/>
              <a:gd name="T16" fmla="*/ 84 w 109"/>
              <a:gd name="T17" fmla="*/ 60 h 261"/>
              <a:gd name="T18" fmla="*/ 103 w 109"/>
              <a:gd name="T19" fmla="*/ 31 h 261"/>
              <a:gd name="T20" fmla="*/ 78 w 109"/>
              <a:gd name="T21" fmla="*/ 5 h 261"/>
              <a:gd name="T22" fmla="*/ 78 w 109"/>
              <a:gd name="T23" fmla="*/ 5 h 261"/>
              <a:gd name="T24" fmla="*/ 55 w 109"/>
              <a:gd name="T25" fmla="*/ 1 h 261"/>
              <a:gd name="T26" fmla="*/ 55 w 109"/>
              <a:gd name="T27" fmla="*/ 0 h 261"/>
              <a:gd name="T28" fmla="*/ 52 w 109"/>
              <a:gd name="T29" fmla="*/ 0 h 261"/>
              <a:gd name="T30" fmla="*/ 49 w 109"/>
              <a:gd name="T31" fmla="*/ 1 h 261"/>
              <a:gd name="T32" fmla="*/ 49 w 109"/>
              <a:gd name="T33" fmla="*/ 1 h 261"/>
              <a:gd name="T34" fmla="*/ 27 w 109"/>
              <a:gd name="T35" fmla="*/ 6 h 261"/>
              <a:gd name="T36" fmla="*/ 26 w 109"/>
              <a:gd name="T37" fmla="*/ 6 h 261"/>
              <a:gd name="T38" fmla="*/ 2 w 109"/>
              <a:gd name="T39" fmla="*/ 31 h 261"/>
              <a:gd name="T40" fmla="*/ 21 w 109"/>
              <a:gd name="T41" fmla="*/ 60 h 261"/>
              <a:gd name="T42" fmla="*/ 27 w 109"/>
              <a:gd name="T43" fmla="*/ 65 h 261"/>
              <a:gd name="T44" fmla="*/ 27 w 109"/>
              <a:gd name="T45" fmla="*/ 129 h 261"/>
              <a:gd name="T46" fmla="*/ 3 w 109"/>
              <a:gd name="T47" fmla="*/ 245 h 261"/>
              <a:gd name="T48" fmla="*/ 0 w 109"/>
              <a:gd name="T49" fmla="*/ 258 h 261"/>
              <a:gd name="T50" fmla="*/ 7 w 109"/>
              <a:gd name="T51" fmla="*/ 261 h 261"/>
              <a:gd name="T52" fmla="*/ 10 w 109"/>
              <a:gd name="T53" fmla="*/ 246 h 261"/>
              <a:gd name="T54" fmla="*/ 32 w 109"/>
              <a:gd name="T55" fmla="*/ 59 h 261"/>
              <a:gd name="T56" fmla="*/ 26 w 109"/>
              <a:gd name="T57" fmla="*/ 54 h 261"/>
              <a:gd name="T58" fmla="*/ 9 w 109"/>
              <a:gd name="T59" fmla="*/ 32 h 261"/>
              <a:gd name="T60" fmla="*/ 30 w 109"/>
              <a:gd name="T61" fmla="*/ 12 h 261"/>
              <a:gd name="T62" fmla="*/ 51 w 109"/>
              <a:gd name="T63" fmla="*/ 8 h 261"/>
              <a:gd name="T64" fmla="*/ 54 w 109"/>
              <a:gd name="T65" fmla="*/ 8 h 261"/>
              <a:gd name="T66" fmla="*/ 75 w 109"/>
              <a:gd name="T67" fmla="*/ 12 h 261"/>
              <a:gd name="T68" fmla="*/ 96 w 109"/>
              <a:gd name="T69" fmla="*/ 31 h 261"/>
              <a:gd name="T70" fmla="*/ 79 w 109"/>
              <a:gd name="T71" fmla="*/ 5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261">
                <a:moveTo>
                  <a:pt x="79" y="54"/>
                </a:moveTo>
                <a:cubicBezTo>
                  <a:pt x="77" y="56"/>
                  <a:pt x="75" y="57"/>
                  <a:pt x="73" y="59"/>
                </a:cubicBezTo>
                <a:cubicBezTo>
                  <a:pt x="57" y="74"/>
                  <a:pt x="73" y="146"/>
                  <a:pt x="98" y="246"/>
                </a:cubicBezTo>
                <a:cubicBezTo>
                  <a:pt x="99" y="250"/>
                  <a:pt x="100" y="255"/>
                  <a:pt x="101" y="260"/>
                </a:cubicBezTo>
                <a:cubicBezTo>
                  <a:pt x="103" y="259"/>
                  <a:pt x="106" y="258"/>
                  <a:pt x="109" y="258"/>
                </a:cubicBezTo>
                <a:cubicBezTo>
                  <a:pt x="107" y="253"/>
                  <a:pt x="106" y="249"/>
                  <a:pt x="105" y="244"/>
                </a:cubicBezTo>
                <a:cubicBezTo>
                  <a:pt x="95" y="204"/>
                  <a:pt x="85" y="163"/>
                  <a:pt x="79" y="129"/>
                </a:cubicBezTo>
                <a:cubicBezTo>
                  <a:pt x="71" y="82"/>
                  <a:pt x="74" y="68"/>
                  <a:pt x="78" y="64"/>
                </a:cubicBezTo>
                <a:cubicBezTo>
                  <a:pt x="80" y="63"/>
                  <a:pt x="82" y="61"/>
                  <a:pt x="84" y="60"/>
                </a:cubicBezTo>
                <a:cubicBezTo>
                  <a:pt x="94" y="51"/>
                  <a:pt x="104" y="42"/>
                  <a:pt x="103" y="31"/>
                </a:cubicBezTo>
                <a:cubicBezTo>
                  <a:pt x="102" y="22"/>
                  <a:pt x="94" y="14"/>
                  <a:pt x="78" y="5"/>
                </a:cubicBezTo>
                <a:cubicBezTo>
                  <a:pt x="78" y="5"/>
                  <a:pt x="78" y="5"/>
                  <a:pt x="78" y="5"/>
                </a:cubicBezTo>
                <a:cubicBezTo>
                  <a:pt x="68" y="2"/>
                  <a:pt x="60" y="1"/>
                  <a:pt x="55" y="1"/>
                </a:cubicBezTo>
                <a:cubicBezTo>
                  <a:pt x="55" y="0"/>
                  <a:pt x="55" y="0"/>
                  <a:pt x="55" y="0"/>
                </a:cubicBezTo>
                <a:cubicBezTo>
                  <a:pt x="55" y="0"/>
                  <a:pt x="54" y="0"/>
                  <a:pt x="52" y="0"/>
                </a:cubicBezTo>
                <a:cubicBezTo>
                  <a:pt x="50" y="0"/>
                  <a:pt x="49" y="1"/>
                  <a:pt x="49" y="1"/>
                </a:cubicBezTo>
                <a:cubicBezTo>
                  <a:pt x="49" y="1"/>
                  <a:pt x="49" y="1"/>
                  <a:pt x="49" y="1"/>
                </a:cubicBezTo>
                <a:cubicBezTo>
                  <a:pt x="44" y="1"/>
                  <a:pt x="36" y="2"/>
                  <a:pt x="27" y="6"/>
                </a:cubicBezTo>
                <a:cubicBezTo>
                  <a:pt x="26" y="6"/>
                  <a:pt x="26" y="6"/>
                  <a:pt x="26" y="6"/>
                </a:cubicBezTo>
                <a:cubicBezTo>
                  <a:pt x="10" y="14"/>
                  <a:pt x="3" y="22"/>
                  <a:pt x="2" y="31"/>
                </a:cubicBezTo>
                <a:cubicBezTo>
                  <a:pt x="1" y="43"/>
                  <a:pt x="11" y="52"/>
                  <a:pt x="21" y="60"/>
                </a:cubicBezTo>
                <a:cubicBezTo>
                  <a:pt x="23" y="62"/>
                  <a:pt x="25" y="63"/>
                  <a:pt x="27" y="65"/>
                </a:cubicBezTo>
                <a:cubicBezTo>
                  <a:pt x="31" y="69"/>
                  <a:pt x="35" y="83"/>
                  <a:pt x="27" y="129"/>
                </a:cubicBezTo>
                <a:cubicBezTo>
                  <a:pt x="22" y="163"/>
                  <a:pt x="12" y="204"/>
                  <a:pt x="3" y="245"/>
                </a:cubicBezTo>
                <a:cubicBezTo>
                  <a:pt x="2" y="249"/>
                  <a:pt x="1" y="253"/>
                  <a:pt x="0" y="258"/>
                </a:cubicBezTo>
                <a:cubicBezTo>
                  <a:pt x="3" y="258"/>
                  <a:pt x="5" y="260"/>
                  <a:pt x="7" y="261"/>
                </a:cubicBezTo>
                <a:cubicBezTo>
                  <a:pt x="8" y="256"/>
                  <a:pt x="9" y="251"/>
                  <a:pt x="10" y="246"/>
                </a:cubicBezTo>
                <a:cubicBezTo>
                  <a:pt x="33" y="146"/>
                  <a:pt x="48" y="74"/>
                  <a:pt x="32" y="59"/>
                </a:cubicBezTo>
                <a:cubicBezTo>
                  <a:pt x="30" y="58"/>
                  <a:pt x="28" y="56"/>
                  <a:pt x="26" y="54"/>
                </a:cubicBezTo>
                <a:cubicBezTo>
                  <a:pt x="17" y="47"/>
                  <a:pt x="8" y="39"/>
                  <a:pt x="9" y="32"/>
                </a:cubicBezTo>
                <a:cubicBezTo>
                  <a:pt x="10" y="26"/>
                  <a:pt x="17" y="20"/>
                  <a:pt x="30" y="12"/>
                </a:cubicBezTo>
                <a:cubicBezTo>
                  <a:pt x="39" y="9"/>
                  <a:pt x="47" y="8"/>
                  <a:pt x="51" y="8"/>
                </a:cubicBezTo>
                <a:cubicBezTo>
                  <a:pt x="54" y="8"/>
                  <a:pt x="54" y="8"/>
                  <a:pt x="54" y="8"/>
                </a:cubicBezTo>
                <a:cubicBezTo>
                  <a:pt x="58" y="8"/>
                  <a:pt x="66" y="9"/>
                  <a:pt x="75" y="12"/>
                </a:cubicBezTo>
                <a:cubicBezTo>
                  <a:pt x="88" y="19"/>
                  <a:pt x="95" y="26"/>
                  <a:pt x="96" y="31"/>
                </a:cubicBezTo>
                <a:cubicBezTo>
                  <a:pt x="97" y="39"/>
                  <a:pt x="88" y="47"/>
                  <a:pt x="79" y="54"/>
                </a:cubicBezTo>
                <a:close/>
              </a:path>
            </a:pathLst>
          </a:custGeom>
          <a:gradFill flip="none" rotWithShape="1">
            <a:gsLst>
              <a:gs pos="47000">
                <a:sysClr val="windowText" lastClr="000000">
                  <a:lumMod val="65000"/>
                  <a:lumOff val="35000"/>
                </a:sysClr>
              </a:gs>
              <a:gs pos="0">
                <a:sysClr val="windowText" lastClr="000000">
                  <a:lumMod val="65000"/>
                  <a:lumOff val="35000"/>
                </a:sysClr>
              </a:gs>
              <a:gs pos="74350">
                <a:sysClr val="window" lastClr="FFFFFF">
                  <a:lumMod val="85000"/>
                </a:sysClr>
              </a:gs>
              <a:gs pos="18000">
                <a:sysClr val="window" lastClr="FFFFFF">
                  <a:lumMod val="85000"/>
                </a:sysClr>
              </a:gs>
              <a:gs pos="100000">
                <a:sysClr val="windowText" lastClr="000000">
                  <a:lumMod val="65000"/>
                  <a:lumOff val="35000"/>
                </a:sysClr>
              </a:gs>
            </a:gsLst>
            <a:lin ang="0" scaled="1"/>
            <a:tileRect/>
          </a:gradFill>
          <a:ln w="14288" cap="flat">
            <a:noFill/>
            <a:prstDash val="solid"/>
            <a:miter lim="800000"/>
            <a:headEnd/>
            <a:tailEnd/>
          </a:ln>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endParaRPr>
          </a:p>
        </p:txBody>
      </p:sp>
      <p:sp>
        <p:nvSpPr>
          <p:cNvPr id="387" name="MH_Other_377"/>
          <p:cNvSpPr txBox="1">
            <a:spLocks noChangeArrowheads="1"/>
          </p:cNvSpPr>
          <p:nvPr>
            <p:custDataLst>
              <p:tags r:id="rId377"/>
            </p:custDataLst>
          </p:nvPr>
        </p:nvSpPr>
        <p:spPr bwMode="auto">
          <a:xfrm>
            <a:off x="5327651" y="5113810"/>
            <a:ext cx="6080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en-US" altLang="zh-CN" sz="3300">
                <a:solidFill>
                  <a:srgbClr val="CE8D3E"/>
                </a:solidFill>
                <a:latin typeface="时尚中黑简体" panose="01010104010101010101" pitchFamily="2" charset="-122"/>
                <a:ea typeface="时尚中黑简体" panose="01010104010101010101" pitchFamily="2" charset="-122"/>
              </a:rPr>
              <a:t>03</a:t>
            </a:r>
            <a:endParaRPr lang="zh-CN" altLang="en-US" sz="3300">
              <a:solidFill>
                <a:srgbClr val="CE8D3E"/>
              </a:solidFill>
              <a:latin typeface="时尚中黑简体" panose="01010104010101010101" pitchFamily="2" charset="-122"/>
              <a:ea typeface="时尚中黑简体" panose="01010104010101010101" pitchFamily="2" charset="-122"/>
            </a:endParaRPr>
          </a:p>
        </p:txBody>
      </p:sp>
      <p:sp>
        <p:nvSpPr>
          <p:cNvPr id="531" name="MH_SubTitle_1"/>
          <p:cNvSpPr txBox="1">
            <a:spLocks noChangeArrowheads="1"/>
          </p:cNvSpPr>
          <p:nvPr>
            <p:custDataLst>
              <p:tags r:id="rId378"/>
            </p:custDataLst>
          </p:nvPr>
        </p:nvSpPr>
        <p:spPr bwMode="auto">
          <a:xfrm>
            <a:off x="5984875" y="2108672"/>
            <a:ext cx="20320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dirty="0">
                <a:solidFill>
                  <a:schemeClr val="tx1">
                    <a:lumMod val="85000"/>
                  </a:schemeClr>
                </a:solidFill>
                <a:latin typeface="时尚中黑简体" panose="01010104010101010101" pitchFamily="2" charset="-122"/>
                <a:ea typeface="时尚中黑简体" panose="01010104010101010101" pitchFamily="2" charset="-122"/>
              </a:rPr>
              <a:t>违约概率</a:t>
            </a:r>
          </a:p>
        </p:txBody>
      </p:sp>
      <p:sp>
        <p:nvSpPr>
          <p:cNvPr id="532" name="MH_SubTitle_2"/>
          <p:cNvSpPr txBox="1">
            <a:spLocks noChangeArrowheads="1"/>
          </p:cNvSpPr>
          <p:nvPr>
            <p:custDataLst>
              <p:tags r:id="rId379"/>
            </p:custDataLst>
          </p:nvPr>
        </p:nvSpPr>
        <p:spPr bwMode="auto">
          <a:xfrm>
            <a:off x="6592888" y="4488336"/>
            <a:ext cx="1643062" cy="528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dirty="0">
                <a:solidFill>
                  <a:schemeClr val="tx1">
                    <a:lumMod val="85000"/>
                  </a:schemeClr>
                </a:solidFill>
                <a:latin typeface="时尚中黑简体" panose="01010104010101010101" pitchFamily="2" charset="-122"/>
                <a:ea typeface="时尚中黑简体" panose="01010104010101010101" pitchFamily="2" charset="-122"/>
              </a:rPr>
              <a:t>违约损失率</a:t>
            </a:r>
          </a:p>
        </p:txBody>
      </p:sp>
      <p:sp>
        <p:nvSpPr>
          <p:cNvPr id="533" name="MH_SubTitle_4"/>
          <p:cNvSpPr txBox="1">
            <a:spLocks noChangeArrowheads="1"/>
          </p:cNvSpPr>
          <p:nvPr>
            <p:custDataLst>
              <p:tags r:id="rId380"/>
            </p:custDataLst>
          </p:nvPr>
        </p:nvSpPr>
        <p:spPr bwMode="auto">
          <a:xfrm>
            <a:off x="2178050" y="3219922"/>
            <a:ext cx="2159273" cy="60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r" eaLnBrk="1" hangingPunct="1"/>
            <a:r>
              <a:rPr lang="zh-CN" altLang="en-US" dirty="0">
                <a:solidFill>
                  <a:schemeClr val="tx1">
                    <a:lumMod val="85000"/>
                  </a:schemeClr>
                </a:solidFill>
                <a:latin typeface="时尚中黑简体" panose="01010104010101010101" pitchFamily="2" charset="-122"/>
                <a:ea typeface="时尚中黑简体" panose="01010104010101010101" pitchFamily="2" charset="-122"/>
              </a:rPr>
              <a:t>有效期限</a:t>
            </a:r>
          </a:p>
        </p:txBody>
      </p:sp>
      <p:sp>
        <p:nvSpPr>
          <p:cNvPr id="534" name="MH_SubTitle_3"/>
          <p:cNvSpPr txBox="1">
            <a:spLocks noChangeArrowheads="1"/>
          </p:cNvSpPr>
          <p:nvPr>
            <p:custDataLst>
              <p:tags r:id="rId381"/>
            </p:custDataLst>
          </p:nvPr>
        </p:nvSpPr>
        <p:spPr bwMode="auto">
          <a:xfrm>
            <a:off x="2570163" y="4983634"/>
            <a:ext cx="26797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r" eaLnBrk="1" hangingPunct="1"/>
            <a:r>
              <a:rPr lang="zh-CN" altLang="en-US" dirty="0">
                <a:solidFill>
                  <a:schemeClr val="tx1">
                    <a:lumMod val="85000"/>
                  </a:schemeClr>
                </a:solidFill>
                <a:latin typeface="时尚中黑简体" panose="01010104010101010101" pitchFamily="2" charset="-122"/>
                <a:ea typeface="时尚中黑简体" panose="01010104010101010101" pitchFamily="2" charset="-122"/>
              </a:rPr>
              <a:t>违约风险暴露</a:t>
            </a:r>
          </a:p>
        </p:txBody>
      </p:sp>
      <p:sp>
        <p:nvSpPr>
          <p:cNvPr id="535" name="矩形 534"/>
          <p:cNvSpPr/>
          <p:nvPr/>
        </p:nvSpPr>
        <p:spPr>
          <a:xfrm>
            <a:off x="5044804" y="3727321"/>
            <a:ext cx="1107996" cy="557910"/>
          </a:xfrm>
          <a:prstGeom prst="rect">
            <a:avLst/>
          </a:prstGeom>
          <a:noFill/>
        </p:spPr>
        <p:txBody>
          <a:bodyPr lIns="0" tIns="0" rIns="0" bIns="0">
            <a:normAutofit/>
          </a:bodyPr>
          <a:lstStyle/>
          <a:p>
            <a:pPr algn="ctr" fontAlgn="auto">
              <a:lnSpc>
                <a:spcPct val="200000"/>
              </a:lnSpc>
              <a:spcBef>
                <a:spcPts val="0"/>
              </a:spcBef>
              <a:spcAft>
                <a:spcPts val="0"/>
              </a:spcAft>
            </a:pPr>
            <a:r>
              <a:rPr lang="zh-CN" altLang="en-US" dirty="0">
                <a:solidFill>
                  <a:srgbClr val="7030A0"/>
                </a:solidFill>
                <a:ea typeface="微软雅黑" panose="020B0503020204020204" pitchFamily="34" charset="-122"/>
              </a:rPr>
              <a:t>风险参数</a:t>
            </a:r>
          </a:p>
        </p:txBody>
      </p:sp>
    </p:spTree>
    <p:extLst>
      <p:ext uri="{BB962C8B-B14F-4D97-AF65-F5344CB8AC3E}">
        <p14:creationId xmlns:p14="http://schemas.microsoft.com/office/powerpoint/2010/main" val="3675837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巴塞尔协议中的风险监管内容</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巴塞尔协议</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Ⅲ》</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的内容</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sp>
        <p:nvSpPr>
          <p:cNvPr id="9" name="矩形 8"/>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三</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对市场风险的计量</a:t>
            </a:r>
          </a:p>
        </p:txBody>
      </p:sp>
      <p:pic>
        <p:nvPicPr>
          <p:cNvPr id="3" name="图片 2"/>
          <p:cNvPicPr>
            <a:picLocks noChangeAspect="1"/>
          </p:cNvPicPr>
          <p:nvPr/>
        </p:nvPicPr>
        <p:blipFill>
          <a:blip r:embed="rId17"/>
          <a:stretch>
            <a:fillRect/>
          </a:stretch>
        </p:blipFill>
        <p:spPr>
          <a:xfrm>
            <a:off x="1901050" y="4755709"/>
            <a:ext cx="8240691" cy="864096"/>
          </a:xfrm>
          <a:prstGeom prst="rect">
            <a:avLst/>
          </a:prstGeom>
        </p:spPr>
      </p:pic>
      <p:sp>
        <p:nvSpPr>
          <p:cNvPr id="536" name="MH_Other_1"/>
          <p:cNvSpPr/>
          <p:nvPr>
            <p:custDataLst>
              <p:tags r:id="rId1"/>
            </p:custDataLst>
          </p:nvPr>
        </p:nvSpPr>
        <p:spPr>
          <a:xfrm>
            <a:off x="2841625" y="3450704"/>
            <a:ext cx="909638" cy="914400"/>
          </a:xfrm>
          <a:custGeom>
            <a:avLst/>
            <a:gdLst>
              <a:gd name="connsiteX0" fmla="*/ 453425 w 910625"/>
              <a:gd name="connsiteY0" fmla="*/ 0 h 914400"/>
              <a:gd name="connsiteX1" fmla="*/ 910625 w 910625"/>
              <a:gd name="connsiteY1" fmla="*/ 457200 h 914400"/>
              <a:gd name="connsiteX2" fmla="*/ 453425 w 910625"/>
              <a:gd name="connsiteY2" fmla="*/ 914400 h 914400"/>
              <a:gd name="connsiteX3" fmla="*/ 5514 w 910625"/>
              <a:gd name="connsiteY3" fmla="*/ 549342 h 914400"/>
              <a:gd name="connsiteX4" fmla="*/ 0 w 910625"/>
              <a:gd name="connsiteY4" fmla="*/ 494647 h 914400"/>
              <a:gd name="connsiteX5" fmla="*/ 433360 w 910625"/>
              <a:gd name="connsiteY5" fmla="*/ 202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625" h="914400">
                <a:moveTo>
                  <a:pt x="453425" y="0"/>
                </a:moveTo>
                <a:cubicBezTo>
                  <a:pt x="705930" y="0"/>
                  <a:pt x="910625" y="204695"/>
                  <a:pt x="910625" y="457200"/>
                </a:cubicBezTo>
                <a:cubicBezTo>
                  <a:pt x="910625" y="709705"/>
                  <a:pt x="705930" y="914400"/>
                  <a:pt x="453425" y="914400"/>
                </a:cubicBezTo>
                <a:cubicBezTo>
                  <a:pt x="232483" y="914400"/>
                  <a:pt x="48146" y="757681"/>
                  <a:pt x="5514" y="549342"/>
                </a:cubicBezTo>
                <a:lnTo>
                  <a:pt x="0" y="494647"/>
                </a:lnTo>
                <a:lnTo>
                  <a:pt x="433360" y="2023"/>
                </a:lnTo>
                <a:close/>
              </a:path>
            </a:pathLst>
          </a:custGeom>
          <a:solidFill>
            <a:srgbClr val="F4501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en-US" altLang="zh-CN" sz="2000" dirty="0">
                <a:solidFill>
                  <a:srgbClr val="FFFFFF"/>
                </a:solidFill>
                <a:ea typeface="微软雅黑" panose="020B0503020204020204" pitchFamily="34" charset="-122"/>
              </a:rPr>
              <a:t>A</a:t>
            </a:r>
            <a:endParaRPr lang="zh-CN" altLang="en-US" sz="2000" dirty="0">
              <a:solidFill>
                <a:srgbClr val="FFFFFF"/>
              </a:solidFill>
              <a:ea typeface="微软雅黑" panose="020B0503020204020204" pitchFamily="34" charset="-122"/>
            </a:endParaRPr>
          </a:p>
        </p:txBody>
      </p:sp>
      <p:cxnSp>
        <p:nvCxnSpPr>
          <p:cNvPr id="537" name="MH_Other_2"/>
          <p:cNvCxnSpPr/>
          <p:nvPr>
            <p:custDataLst>
              <p:tags r:id="rId2"/>
            </p:custDataLst>
          </p:nvPr>
        </p:nvCxnSpPr>
        <p:spPr>
          <a:xfrm flipV="1">
            <a:off x="2824163" y="2909369"/>
            <a:ext cx="868362" cy="1006475"/>
          </a:xfrm>
          <a:prstGeom prst="line">
            <a:avLst/>
          </a:prstGeom>
          <a:ln>
            <a:solidFill>
              <a:srgbClr val="F34F1A"/>
            </a:solidFill>
          </a:ln>
        </p:spPr>
        <p:style>
          <a:lnRef idx="1">
            <a:schemeClr val="accent1"/>
          </a:lnRef>
          <a:fillRef idx="0">
            <a:schemeClr val="accent1"/>
          </a:fillRef>
          <a:effectRef idx="0">
            <a:schemeClr val="accent1"/>
          </a:effectRef>
          <a:fontRef idx="minor">
            <a:schemeClr val="tx1"/>
          </a:fontRef>
        </p:style>
      </p:cxnSp>
      <p:sp>
        <p:nvSpPr>
          <p:cNvPr id="538" name="MH_SubTitle_1"/>
          <p:cNvSpPr txBox="1">
            <a:spLocks noChangeArrowheads="1"/>
          </p:cNvSpPr>
          <p:nvPr>
            <p:custDataLst>
              <p:tags r:id="rId3"/>
            </p:custDataLst>
          </p:nvPr>
        </p:nvSpPr>
        <p:spPr bwMode="auto">
          <a:xfrm rot="18633972">
            <a:off x="2304561" y="2756992"/>
            <a:ext cx="181233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000" dirty="0">
                <a:solidFill>
                  <a:srgbClr val="CC380A"/>
                </a:solidFill>
                <a:ea typeface="微软雅黑" panose="020B0503020204020204" pitchFamily="34" charset="-122"/>
              </a:rPr>
              <a:t>利率风险</a:t>
            </a:r>
            <a:r>
              <a:rPr lang="en-US" altLang="zh-CN" sz="2000" dirty="0">
                <a:solidFill>
                  <a:srgbClr val="CC380A"/>
                </a:solidFill>
                <a:ea typeface="微软雅黑" panose="020B0503020204020204" pitchFamily="34" charset="-122"/>
              </a:rPr>
              <a:t>(IR)</a:t>
            </a:r>
            <a:endParaRPr lang="zh-CN" altLang="en-US" sz="2000" dirty="0">
              <a:solidFill>
                <a:srgbClr val="CC380A"/>
              </a:solidFill>
              <a:ea typeface="微软雅黑" panose="020B0503020204020204" pitchFamily="34" charset="-122"/>
            </a:endParaRPr>
          </a:p>
        </p:txBody>
      </p:sp>
      <p:sp>
        <p:nvSpPr>
          <p:cNvPr id="539" name="MH_Other_3"/>
          <p:cNvSpPr/>
          <p:nvPr>
            <p:custDataLst>
              <p:tags r:id="rId4"/>
            </p:custDataLst>
          </p:nvPr>
        </p:nvSpPr>
        <p:spPr>
          <a:xfrm>
            <a:off x="4246564" y="3450704"/>
            <a:ext cx="911225" cy="914400"/>
          </a:xfrm>
          <a:custGeom>
            <a:avLst/>
            <a:gdLst>
              <a:gd name="connsiteX0" fmla="*/ 453425 w 910625"/>
              <a:gd name="connsiteY0" fmla="*/ 0 h 914400"/>
              <a:gd name="connsiteX1" fmla="*/ 910625 w 910625"/>
              <a:gd name="connsiteY1" fmla="*/ 457200 h 914400"/>
              <a:gd name="connsiteX2" fmla="*/ 453425 w 910625"/>
              <a:gd name="connsiteY2" fmla="*/ 914400 h 914400"/>
              <a:gd name="connsiteX3" fmla="*/ 5514 w 910625"/>
              <a:gd name="connsiteY3" fmla="*/ 549342 h 914400"/>
              <a:gd name="connsiteX4" fmla="*/ 0 w 910625"/>
              <a:gd name="connsiteY4" fmla="*/ 494647 h 914400"/>
              <a:gd name="connsiteX5" fmla="*/ 433360 w 910625"/>
              <a:gd name="connsiteY5" fmla="*/ 202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625" h="914400">
                <a:moveTo>
                  <a:pt x="453425" y="0"/>
                </a:moveTo>
                <a:cubicBezTo>
                  <a:pt x="705930" y="0"/>
                  <a:pt x="910625" y="204695"/>
                  <a:pt x="910625" y="457200"/>
                </a:cubicBezTo>
                <a:cubicBezTo>
                  <a:pt x="910625" y="709705"/>
                  <a:pt x="705930" y="914400"/>
                  <a:pt x="453425" y="914400"/>
                </a:cubicBezTo>
                <a:cubicBezTo>
                  <a:pt x="232483" y="914400"/>
                  <a:pt x="48146" y="757681"/>
                  <a:pt x="5514" y="549342"/>
                </a:cubicBezTo>
                <a:lnTo>
                  <a:pt x="0" y="494647"/>
                </a:lnTo>
                <a:lnTo>
                  <a:pt x="433360" y="2023"/>
                </a:lnTo>
                <a:close/>
              </a:path>
            </a:pathLst>
          </a:custGeom>
          <a:solidFill>
            <a:srgbClr val="F4501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rgbClr val="FFFFFF"/>
                </a:solidFill>
                <a:ea typeface="微软雅黑" panose="020B0503020204020204" pitchFamily="34" charset="-122"/>
              </a:rPr>
              <a:t>B</a:t>
            </a:r>
            <a:endParaRPr lang="zh-CN" altLang="en-US" sz="2000" dirty="0">
              <a:solidFill>
                <a:srgbClr val="FFFFFF"/>
              </a:solidFill>
              <a:ea typeface="微软雅黑" panose="020B0503020204020204" pitchFamily="34" charset="-122"/>
            </a:endParaRPr>
          </a:p>
        </p:txBody>
      </p:sp>
      <p:cxnSp>
        <p:nvCxnSpPr>
          <p:cNvPr id="540" name="MH_Other_4"/>
          <p:cNvCxnSpPr/>
          <p:nvPr>
            <p:custDataLst>
              <p:tags r:id="rId5"/>
            </p:custDataLst>
          </p:nvPr>
        </p:nvCxnSpPr>
        <p:spPr>
          <a:xfrm flipV="1">
            <a:off x="4230689" y="2909369"/>
            <a:ext cx="866775" cy="1006475"/>
          </a:xfrm>
          <a:prstGeom prst="line">
            <a:avLst/>
          </a:prstGeom>
          <a:ln>
            <a:solidFill>
              <a:srgbClr val="F34F1A"/>
            </a:solidFill>
          </a:ln>
        </p:spPr>
        <p:style>
          <a:lnRef idx="1">
            <a:schemeClr val="accent1"/>
          </a:lnRef>
          <a:fillRef idx="0">
            <a:schemeClr val="accent1"/>
          </a:fillRef>
          <a:effectRef idx="0">
            <a:schemeClr val="accent1"/>
          </a:effectRef>
          <a:fontRef idx="minor">
            <a:schemeClr val="tx1"/>
          </a:fontRef>
        </p:style>
      </p:cxnSp>
      <p:sp>
        <p:nvSpPr>
          <p:cNvPr id="541" name="MH_SubTitle_2"/>
          <p:cNvSpPr txBox="1">
            <a:spLocks noChangeArrowheads="1"/>
          </p:cNvSpPr>
          <p:nvPr>
            <p:custDataLst>
              <p:tags r:id="rId6"/>
            </p:custDataLst>
          </p:nvPr>
        </p:nvSpPr>
        <p:spPr bwMode="auto">
          <a:xfrm rot="18633972">
            <a:off x="3710292" y="2756198"/>
            <a:ext cx="1812332"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000" dirty="0">
                <a:solidFill>
                  <a:srgbClr val="CC380A"/>
                </a:solidFill>
                <a:ea typeface="微软雅黑" panose="020B0503020204020204" pitchFamily="34" charset="-122"/>
              </a:rPr>
              <a:t>股票风险</a:t>
            </a:r>
            <a:r>
              <a:rPr lang="en-US" altLang="zh-CN" sz="2000" dirty="0">
                <a:solidFill>
                  <a:srgbClr val="CC380A"/>
                </a:solidFill>
                <a:ea typeface="微软雅黑" panose="020B0503020204020204" pitchFamily="34" charset="-122"/>
              </a:rPr>
              <a:t>(EQ)</a:t>
            </a:r>
            <a:endParaRPr lang="zh-CN" altLang="en-US" sz="2000" dirty="0">
              <a:solidFill>
                <a:srgbClr val="CC380A"/>
              </a:solidFill>
              <a:ea typeface="微软雅黑" panose="020B0503020204020204" pitchFamily="34" charset="-122"/>
            </a:endParaRPr>
          </a:p>
        </p:txBody>
      </p:sp>
      <p:sp>
        <p:nvSpPr>
          <p:cNvPr id="542" name="MH_Other_5"/>
          <p:cNvSpPr/>
          <p:nvPr>
            <p:custDataLst>
              <p:tags r:id="rId7"/>
            </p:custDataLst>
          </p:nvPr>
        </p:nvSpPr>
        <p:spPr>
          <a:xfrm>
            <a:off x="5653089" y="3450704"/>
            <a:ext cx="909637" cy="914400"/>
          </a:xfrm>
          <a:custGeom>
            <a:avLst/>
            <a:gdLst>
              <a:gd name="connsiteX0" fmla="*/ 453425 w 910625"/>
              <a:gd name="connsiteY0" fmla="*/ 0 h 914400"/>
              <a:gd name="connsiteX1" fmla="*/ 910625 w 910625"/>
              <a:gd name="connsiteY1" fmla="*/ 457200 h 914400"/>
              <a:gd name="connsiteX2" fmla="*/ 453425 w 910625"/>
              <a:gd name="connsiteY2" fmla="*/ 914400 h 914400"/>
              <a:gd name="connsiteX3" fmla="*/ 5514 w 910625"/>
              <a:gd name="connsiteY3" fmla="*/ 549342 h 914400"/>
              <a:gd name="connsiteX4" fmla="*/ 0 w 910625"/>
              <a:gd name="connsiteY4" fmla="*/ 494647 h 914400"/>
              <a:gd name="connsiteX5" fmla="*/ 433360 w 910625"/>
              <a:gd name="connsiteY5" fmla="*/ 202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625" h="914400">
                <a:moveTo>
                  <a:pt x="453425" y="0"/>
                </a:moveTo>
                <a:cubicBezTo>
                  <a:pt x="705930" y="0"/>
                  <a:pt x="910625" y="204695"/>
                  <a:pt x="910625" y="457200"/>
                </a:cubicBezTo>
                <a:cubicBezTo>
                  <a:pt x="910625" y="709705"/>
                  <a:pt x="705930" y="914400"/>
                  <a:pt x="453425" y="914400"/>
                </a:cubicBezTo>
                <a:cubicBezTo>
                  <a:pt x="232483" y="914400"/>
                  <a:pt x="48146" y="757681"/>
                  <a:pt x="5514" y="549342"/>
                </a:cubicBezTo>
                <a:lnTo>
                  <a:pt x="0" y="494647"/>
                </a:lnTo>
                <a:lnTo>
                  <a:pt x="433360" y="2023"/>
                </a:lnTo>
                <a:close/>
              </a:path>
            </a:pathLst>
          </a:custGeom>
          <a:solidFill>
            <a:srgbClr val="F4501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rgbClr val="FFFFFF"/>
                </a:solidFill>
                <a:ea typeface="微软雅黑" panose="020B0503020204020204" pitchFamily="34" charset="-122"/>
              </a:rPr>
              <a:t>C</a:t>
            </a:r>
            <a:endParaRPr lang="zh-CN" altLang="en-US" sz="2000" dirty="0">
              <a:solidFill>
                <a:srgbClr val="FFFFFF"/>
              </a:solidFill>
              <a:ea typeface="微软雅黑" panose="020B0503020204020204" pitchFamily="34" charset="-122"/>
            </a:endParaRPr>
          </a:p>
        </p:txBody>
      </p:sp>
      <p:cxnSp>
        <p:nvCxnSpPr>
          <p:cNvPr id="543" name="MH_Other_6"/>
          <p:cNvCxnSpPr/>
          <p:nvPr>
            <p:custDataLst>
              <p:tags r:id="rId8"/>
            </p:custDataLst>
          </p:nvPr>
        </p:nvCxnSpPr>
        <p:spPr>
          <a:xfrm flipV="1">
            <a:off x="5635626" y="2909369"/>
            <a:ext cx="868363" cy="1006475"/>
          </a:xfrm>
          <a:prstGeom prst="line">
            <a:avLst/>
          </a:prstGeom>
          <a:ln>
            <a:solidFill>
              <a:srgbClr val="F34F1A"/>
            </a:solidFill>
          </a:ln>
        </p:spPr>
        <p:style>
          <a:lnRef idx="1">
            <a:schemeClr val="accent1"/>
          </a:lnRef>
          <a:fillRef idx="0">
            <a:schemeClr val="accent1"/>
          </a:fillRef>
          <a:effectRef idx="0">
            <a:schemeClr val="accent1"/>
          </a:effectRef>
          <a:fontRef idx="minor">
            <a:schemeClr val="tx1"/>
          </a:fontRef>
        </p:style>
      </p:cxnSp>
      <p:sp>
        <p:nvSpPr>
          <p:cNvPr id="544" name="MH_SubTitle_3"/>
          <p:cNvSpPr txBox="1">
            <a:spLocks noChangeArrowheads="1"/>
          </p:cNvSpPr>
          <p:nvPr>
            <p:custDataLst>
              <p:tags r:id="rId9"/>
            </p:custDataLst>
          </p:nvPr>
        </p:nvSpPr>
        <p:spPr bwMode="auto">
          <a:xfrm rot="18633972">
            <a:off x="5115230" y="2756198"/>
            <a:ext cx="1812332"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000" dirty="0">
                <a:solidFill>
                  <a:srgbClr val="CC380A"/>
                </a:solidFill>
                <a:ea typeface="微软雅黑" panose="020B0503020204020204" pitchFamily="34" charset="-122"/>
              </a:rPr>
              <a:t>外汇风险</a:t>
            </a:r>
            <a:r>
              <a:rPr lang="en-US" altLang="zh-CN" sz="2000" dirty="0">
                <a:solidFill>
                  <a:srgbClr val="CC380A"/>
                </a:solidFill>
                <a:ea typeface="微软雅黑" panose="020B0503020204020204" pitchFamily="34" charset="-122"/>
              </a:rPr>
              <a:t>(FX)</a:t>
            </a:r>
            <a:endParaRPr lang="zh-CN" altLang="en-US" sz="2000" dirty="0">
              <a:solidFill>
                <a:srgbClr val="CC380A"/>
              </a:solidFill>
              <a:ea typeface="微软雅黑" panose="020B0503020204020204" pitchFamily="34" charset="-122"/>
            </a:endParaRPr>
          </a:p>
        </p:txBody>
      </p:sp>
      <p:sp>
        <p:nvSpPr>
          <p:cNvPr id="545" name="MH_Other_7"/>
          <p:cNvSpPr/>
          <p:nvPr>
            <p:custDataLst>
              <p:tags r:id="rId10"/>
            </p:custDataLst>
          </p:nvPr>
        </p:nvSpPr>
        <p:spPr>
          <a:xfrm>
            <a:off x="7058025" y="3450704"/>
            <a:ext cx="909638" cy="914400"/>
          </a:xfrm>
          <a:custGeom>
            <a:avLst/>
            <a:gdLst>
              <a:gd name="connsiteX0" fmla="*/ 453425 w 910625"/>
              <a:gd name="connsiteY0" fmla="*/ 0 h 914400"/>
              <a:gd name="connsiteX1" fmla="*/ 910625 w 910625"/>
              <a:gd name="connsiteY1" fmla="*/ 457200 h 914400"/>
              <a:gd name="connsiteX2" fmla="*/ 453425 w 910625"/>
              <a:gd name="connsiteY2" fmla="*/ 914400 h 914400"/>
              <a:gd name="connsiteX3" fmla="*/ 5514 w 910625"/>
              <a:gd name="connsiteY3" fmla="*/ 549342 h 914400"/>
              <a:gd name="connsiteX4" fmla="*/ 0 w 910625"/>
              <a:gd name="connsiteY4" fmla="*/ 494647 h 914400"/>
              <a:gd name="connsiteX5" fmla="*/ 433360 w 910625"/>
              <a:gd name="connsiteY5" fmla="*/ 202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625" h="914400">
                <a:moveTo>
                  <a:pt x="453425" y="0"/>
                </a:moveTo>
                <a:cubicBezTo>
                  <a:pt x="705930" y="0"/>
                  <a:pt x="910625" y="204695"/>
                  <a:pt x="910625" y="457200"/>
                </a:cubicBezTo>
                <a:cubicBezTo>
                  <a:pt x="910625" y="709705"/>
                  <a:pt x="705930" y="914400"/>
                  <a:pt x="453425" y="914400"/>
                </a:cubicBezTo>
                <a:cubicBezTo>
                  <a:pt x="232483" y="914400"/>
                  <a:pt x="48146" y="757681"/>
                  <a:pt x="5514" y="549342"/>
                </a:cubicBezTo>
                <a:lnTo>
                  <a:pt x="0" y="494647"/>
                </a:lnTo>
                <a:lnTo>
                  <a:pt x="433360" y="2023"/>
                </a:lnTo>
                <a:close/>
              </a:path>
            </a:pathLst>
          </a:custGeom>
          <a:solidFill>
            <a:srgbClr val="F4501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rgbClr val="FFFFFF"/>
                </a:solidFill>
                <a:ea typeface="微软雅黑" panose="020B0503020204020204" pitchFamily="34" charset="-122"/>
              </a:rPr>
              <a:t>D</a:t>
            </a:r>
            <a:endParaRPr lang="zh-CN" altLang="en-US" sz="2000" dirty="0">
              <a:solidFill>
                <a:srgbClr val="FFFFFF"/>
              </a:solidFill>
              <a:ea typeface="微软雅黑" panose="020B0503020204020204" pitchFamily="34" charset="-122"/>
            </a:endParaRPr>
          </a:p>
        </p:txBody>
      </p:sp>
      <p:cxnSp>
        <p:nvCxnSpPr>
          <p:cNvPr id="546" name="MH_Other_8"/>
          <p:cNvCxnSpPr/>
          <p:nvPr>
            <p:custDataLst>
              <p:tags r:id="rId11"/>
            </p:custDataLst>
          </p:nvPr>
        </p:nvCxnSpPr>
        <p:spPr>
          <a:xfrm flipV="1">
            <a:off x="7040563" y="2909369"/>
            <a:ext cx="868362" cy="1006475"/>
          </a:xfrm>
          <a:prstGeom prst="line">
            <a:avLst/>
          </a:prstGeom>
          <a:ln>
            <a:solidFill>
              <a:srgbClr val="F34F1A"/>
            </a:solidFill>
          </a:ln>
        </p:spPr>
        <p:style>
          <a:lnRef idx="1">
            <a:schemeClr val="accent1"/>
          </a:lnRef>
          <a:fillRef idx="0">
            <a:schemeClr val="accent1"/>
          </a:fillRef>
          <a:effectRef idx="0">
            <a:schemeClr val="accent1"/>
          </a:effectRef>
          <a:fontRef idx="minor">
            <a:schemeClr val="tx1"/>
          </a:fontRef>
        </p:style>
      </p:cxnSp>
      <p:sp>
        <p:nvSpPr>
          <p:cNvPr id="547" name="MH_SubTitle_4"/>
          <p:cNvSpPr txBox="1">
            <a:spLocks noChangeArrowheads="1"/>
          </p:cNvSpPr>
          <p:nvPr>
            <p:custDataLst>
              <p:tags r:id="rId12"/>
            </p:custDataLst>
          </p:nvPr>
        </p:nvSpPr>
        <p:spPr bwMode="auto">
          <a:xfrm rot="18633972">
            <a:off x="6520961" y="2756992"/>
            <a:ext cx="181233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000" dirty="0">
                <a:solidFill>
                  <a:srgbClr val="CC380A"/>
                </a:solidFill>
                <a:ea typeface="微软雅黑" panose="020B0503020204020204" pitchFamily="34" charset="-122"/>
              </a:rPr>
              <a:t>商品风险</a:t>
            </a:r>
            <a:r>
              <a:rPr lang="en-US" altLang="zh-CN" sz="2000" dirty="0">
                <a:solidFill>
                  <a:srgbClr val="CC380A"/>
                </a:solidFill>
                <a:ea typeface="微软雅黑" panose="020B0503020204020204" pitchFamily="34" charset="-122"/>
              </a:rPr>
              <a:t>(CO)</a:t>
            </a:r>
            <a:endParaRPr lang="zh-CN" altLang="en-US" sz="2000" dirty="0">
              <a:solidFill>
                <a:srgbClr val="CC380A"/>
              </a:solidFill>
              <a:ea typeface="微软雅黑" panose="020B0503020204020204" pitchFamily="34" charset="-122"/>
            </a:endParaRPr>
          </a:p>
        </p:txBody>
      </p:sp>
      <p:sp>
        <p:nvSpPr>
          <p:cNvPr id="548" name="MH_Other_9"/>
          <p:cNvSpPr/>
          <p:nvPr>
            <p:custDataLst>
              <p:tags r:id="rId13"/>
            </p:custDataLst>
          </p:nvPr>
        </p:nvSpPr>
        <p:spPr>
          <a:xfrm>
            <a:off x="8462964" y="3450704"/>
            <a:ext cx="911225" cy="914400"/>
          </a:xfrm>
          <a:custGeom>
            <a:avLst/>
            <a:gdLst>
              <a:gd name="connsiteX0" fmla="*/ 453425 w 910625"/>
              <a:gd name="connsiteY0" fmla="*/ 0 h 914400"/>
              <a:gd name="connsiteX1" fmla="*/ 910625 w 910625"/>
              <a:gd name="connsiteY1" fmla="*/ 457200 h 914400"/>
              <a:gd name="connsiteX2" fmla="*/ 453425 w 910625"/>
              <a:gd name="connsiteY2" fmla="*/ 914400 h 914400"/>
              <a:gd name="connsiteX3" fmla="*/ 5514 w 910625"/>
              <a:gd name="connsiteY3" fmla="*/ 549342 h 914400"/>
              <a:gd name="connsiteX4" fmla="*/ 0 w 910625"/>
              <a:gd name="connsiteY4" fmla="*/ 494647 h 914400"/>
              <a:gd name="connsiteX5" fmla="*/ 433360 w 910625"/>
              <a:gd name="connsiteY5" fmla="*/ 202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625" h="914400">
                <a:moveTo>
                  <a:pt x="453425" y="0"/>
                </a:moveTo>
                <a:cubicBezTo>
                  <a:pt x="705930" y="0"/>
                  <a:pt x="910625" y="204695"/>
                  <a:pt x="910625" y="457200"/>
                </a:cubicBezTo>
                <a:cubicBezTo>
                  <a:pt x="910625" y="709705"/>
                  <a:pt x="705930" y="914400"/>
                  <a:pt x="453425" y="914400"/>
                </a:cubicBezTo>
                <a:cubicBezTo>
                  <a:pt x="232483" y="914400"/>
                  <a:pt x="48146" y="757681"/>
                  <a:pt x="5514" y="549342"/>
                </a:cubicBezTo>
                <a:lnTo>
                  <a:pt x="0" y="494647"/>
                </a:lnTo>
                <a:lnTo>
                  <a:pt x="433360" y="2023"/>
                </a:lnTo>
                <a:close/>
              </a:path>
            </a:pathLst>
          </a:custGeom>
          <a:solidFill>
            <a:srgbClr val="F4501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rgbClr val="FFFFFF"/>
                </a:solidFill>
                <a:ea typeface="微软雅黑" panose="020B0503020204020204" pitchFamily="34" charset="-122"/>
              </a:rPr>
              <a:t>E</a:t>
            </a:r>
            <a:endParaRPr lang="zh-CN" altLang="en-US" sz="2000" dirty="0">
              <a:solidFill>
                <a:srgbClr val="FFFFFF"/>
              </a:solidFill>
              <a:ea typeface="微软雅黑" panose="020B0503020204020204" pitchFamily="34" charset="-122"/>
            </a:endParaRPr>
          </a:p>
        </p:txBody>
      </p:sp>
      <p:cxnSp>
        <p:nvCxnSpPr>
          <p:cNvPr id="549" name="MH_Other_10"/>
          <p:cNvCxnSpPr/>
          <p:nvPr>
            <p:custDataLst>
              <p:tags r:id="rId14"/>
            </p:custDataLst>
          </p:nvPr>
        </p:nvCxnSpPr>
        <p:spPr>
          <a:xfrm flipV="1">
            <a:off x="8447089" y="2909369"/>
            <a:ext cx="866775" cy="1006475"/>
          </a:xfrm>
          <a:prstGeom prst="line">
            <a:avLst/>
          </a:prstGeom>
          <a:ln>
            <a:solidFill>
              <a:srgbClr val="F34F1A"/>
            </a:solidFill>
          </a:ln>
        </p:spPr>
        <p:style>
          <a:lnRef idx="1">
            <a:schemeClr val="accent1"/>
          </a:lnRef>
          <a:fillRef idx="0">
            <a:schemeClr val="accent1"/>
          </a:fillRef>
          <a:effectRef idx="0">
            <a:schemeClr val="accent1"/>
          </a:effectRef>
          <a:fontRef idx="minor">
            <a:schemeClr val="tx1"/>
          </a:fontRef>
        </p:style>
      </p:cxnSp>
      <p:sp>
        <p:nvSpPr>
          <p:cNvPr id="550" name="MH_SubTitle_5"/>
          <p:cNvSpPr txBox="1">
            <a:spLocks noChangeArrowheads="1"/>
          </p:cNvSpPr>
          <p:nvPr>
            <p:custDataLst>
              <p:tags r:id="rId15"/>
            </p:custDataLst>
          </p:nvPr>
        </p:nvSpPr>
        <p:spPr bwMode="auto">
          <a:xfrm rot="18633972">
            <a:off x="7926692" y="2756198"/>
            <a:ext cx="1812332"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000" dirty="0">
                <a:solidFill>
                  <a:srgbClr val="CC380A"/>
                </a:solidFill>
                <a:ea typeface="微软雅黑" panose="020B0503020204020204" pitchFamily="34" charset="-122"/>
              </a:rPr>
              <a:t>期权风险</a:t>
            </a:r>
            <a:r>
              <a:rPr lang="en-US" altLang="zh-CN" sz="2000" dirty="0">
                <a:solidFill>
                  <a:srgbClr val="CC380A"/>
                </a:solidFill>
                <a:ea typeface="微软雅黑" panose="020B0503020204020204" pitchFamily="34" charset="-122"/>
              </a:rPr>
              <a:t>(OP)</a:t>
            </a:r>
            <a:endParaRPr lang="zh-CN" altLang="en-US" sz="2000" dirty="0">
              <a:solidFill>
                <a:srgbClr val="CC380A"/>
              </a:solidFill>
              <a:ea typeface="微软雅黑" panose="020B0503020204020204" pitchFamily="34" charset="-122"/>
            </a:endParaRPr>
          </a:p>
        </p:txBody>
      </p:sp>
    </p:spTree>
    <p:extLst>
      <p:ext uri="{BB962C8B-B14F-4D97-AF65-F5344CB8AC3E}">
        <p14:creationId xmlns:p14="http://schemas.microsoft.com/office/powerpoint/2010/main" val="2811562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巴塞尔协议中的风险监管内容</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巴塞尔协议</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Ⅲ》</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的内容</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sp>
        <p:nvSpPr>
          <p:cNvPr id="9" name="矩形 8"/>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四</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对流动性风险指标的确定和计量</a:t>
            </a:r>
          </a:p>
        </p:txBody>
      </p:sp>
      <p:pic>
        <p:nvPicPr>
          <p:cNvPr id="4" name="图片 3"/>
          <p:cNvPicPr>
            <a:picLocks noChangeAspect="1"/>
          </p:cNvPicPr>
          <p:nvPr/>
        </p:nvPicPr>
        <p:blipFill>
          <a:blip r:embed="rId2"/>
          <a:stretch>
            <a:fillRect/>
          </a:stretch>
        </p:blipFill>
        <p:spPr>
          <a:xfrm>
            <a:off x="1346647" y="2492896"/>
            <a:ext cx="5725618" cy="792088"/>
          </a:xfrm>
          <a:prstGeom prst="rect">
            <a:avLst/>
          </a:prstGeom>
        </p:spPr>
      </p:pic>
      <p:pic>
        <p:nvPicPr>
          <p:cNvPr id="5" name="图片 4"/>
          <p:cNvPicPr>
            <a:picLocks noChangeAspect="1"/>
          </p:cNvPicPr>
          <p:nvPr/>
        </p:nvPicPr>
        <p:blipFill>
          <a:blip r:embed="rId3"/>
          <a:stretch>
            <a:fillRect/>
          </a:stretch>
        </p:blipFill>
        <p:spPr>
          <a:xfrm>
            <a:off x="4442991" y="4221088"/>
            <a:ext cx="6124408" cy="658056"/>
          </a:xfrm>
          <a:prstGeom prst="rect">
            <a:avLst/>
          </a:prstGeom>
        </p:spPr>
      </p:pic>
    </p:spTree>
    <p:extLst>
      <p:ext uri="{BB962C8B-B14F-4D97-AF65-F5344CB8AC3E}">
        <p14:creationId xmlns:p14="http://schemas.microsoft.com/office/powerpoint/2010/main" val="4134204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巴塞尔协议中的风险监管内容</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巴塞尔协议</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Ⅲ》</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的内容</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sp>
        <p:nvSpPr>
          <p:cNvPr id="9" name="矩形 8"/>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五</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对杠杆率的确定和计量</a:t>
            </a:r>
          </a:p>
        </p:txBody>
      </p:sp>
      <p:pic>
        <p:nvPicPr>
          <p:cNvPr id="3" name="图片 2"/>
          <p:cNvPicPr>
            <a:picLocks noChangeAspect="1"/>
          </p:cNvPicPr>
          <p:nvPr/>
        </p:nvPicPr>
        <p:blipFill>
          <a:blip r:embed="rId2"/>
          <a:stretch>
            <a:fillRect/>
          </a:stretch>
        </p:blipFill>
        <p:spPr>
          <a:xfrm>
            <a:off x="3418271" y="4077825"/>
            <a:ext cx="4605864" cy="936104"/>
          </a:xfrm>
          <a:prstGeom prst="rect">
            <a:avLst/>
          </a:prstGeom>
        </p:spPr>
      </p:pic>
      <p:sp>
        <p:nvSpPr>
          <p:cNvPr id="6" name="矩形 5"/>
          <p:cNvSpPr/>
          <p:nvPr/>
        </p:nvSpPr>
        <p:spPr>
          <a:xfrm>
            <a:off x="1058615" y="2274421"/>
            <a:ext cx="10081119" cy="1665905"/>
          </a:xfrm>
          <a:prstGeom prst="rect">
            <a:avLst/>
          </a:prstGeom>
          <a:noFill/>
        </p:spPr>
        <p:txBody>
          <a:bodyPr lIns="0" tIns="0" rIns="0" bIns="0">
            <a:normAutofit/>
          </a:bodyPr>
          <a:lstStyle/>
          <a:p>
            <a:pPr fontAlgn="auto">
              <a:lnSpc>
                <a:spcPct val="200000"/>
              </a:lnSpc>
              <a:spcBef>
                <a:spcPts val="0"/>
              </a:spcBef>
              <a:spcAft>
                <a:spcPts val="0"/>
              </a:spcAft>
            </a:pPr>
            <a:r>
              <a:rPr lang="zh-CN" altLang="en-US" dirty="0">
                <a:solidFill>
                  <a:srgbClr val="7030A0"/>
                </a:solidFill>
                <a:ea typeface="微软雅黑" panose="020B0503020204020204" pitchFamily="34" charset="-122"/>
              </a:rPr>
              <a:t>        巴塞尔委员会在吸取2008 年金融危机的教训后, 完善了新资本协议, 提出了以“杠杆率”为监管指标, 用来衡量一家金融机构的“负债风险程度”, 设置的下限为3% 。</a:t>
            </a:r>
          </a:p>
        </p:txBody>
      </p:sp>
    </p:spTree>
    <p:extLst>
      <p:ext uri="{BB962C8B-B14F-4D97-AF65-F5344CB8AC3E}">
        <p14:creationId xmlns:p14="http://schemas.microsoft.com/office/powerpoint/2010/main" val="1151372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巴塞尔协议中的风险监管内容</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巴塞尔协议</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Ⅲ》</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的内容</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sp>
        <p:nvSpPr>
          <p:cNvPr id="9" name="矩形 8"/>
          <p:cNvSpPr/>
          <p:nvPr/>
        </p:nvSpPr>
        <p:spPr>
          <a:xfrm>
            <a:off x="842591" y="1723110"/>
            <a:ext cx="720080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七</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对可能引致系统性风险的大型金融机构的指标确定和监管</a:t>
            </a:r>
          </a:p>
        </p:txBody>
      </p:sp>
      <p:pic>
        <p:nvPicPr>
          <p:cNvPr id="4" name="图片 3"/>
          <p:cNvPicPr>
            <a:picLocks noChangeAspect="1"/>
          </p:cNvPicPr>
          <p:nvPr/>
        </p:nvPicPr>
        <p:blipFill>
          <a:blip r:embed="rId2"/>
          <a:stretch>
            <a:fillRect/>
          </a:stretch>
        </p:blipFill>
        <p:spPr>
          <a:xfrm>
            <a:off x="5091063" y="2220396"/>
            <a:ext cx="6158641" cy="2188104"/>
          </a:xfrm>
          <a:prstGeom prst="rect">
            <a:avLst/>
          </a:prstGeom>
          <a:ln>
            <a:solidFill>
              <a:srgbClr val="B889DB"/>
            </a:solidFill>
          </a:ln>
        </p:spPr>
      </p:pic>
      <p:pic>
        <p:nvPicPr>
          <p:cNvPr id="5" name="图片 4"/>
          <p:cNvPicPr>
            <a:picLocks noChangeAspect="1"/>
          </p:cNvPicPr>
          <p:nvPr/>
        </p:nvPicPr>
        <p:blipFill>
          <a:blip r:embed="rId3"/>
          <a:stretch>
            <a:fillRect/>
          </a:stretch>
        </p:blipFill>
        <p:spPr>
          <a:xfrm>
            <a:off x="1108713" y="4077072"/>
            <a:ext cx="5688632" cy="2263371"/>
          </a:xfrm>
          <a:prstGeom prst="rect">
            <a:avLst/>
          </a:prstGeom>
          <a:ln>
            <a:solidFill>
              <a:srgbClr val="B889DB"/>
            </a:solidFill>
          </a:ln>
        </p:spPr>
      </p:pic>
    </p:spTree>
    <p:extLst>
      <p:ext uri="{BB962C8B-B14F-4D97-AF65-F5344CB8AC3E}">
        <p14:creationId xmlns:p14="http://schemas.microsoft.com/office/powerpoint/2010/main" val="571324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中国对新巴塞尔协议的实施</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一、组织保障与工作部署</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grpSp>
        <p:nvGrpSpPr>
          <p:cNvPr id="10" name="组合 9"/>
          <p:cNvGrpSpPr/>
          <p:nvPr/>
        </p:nvGrpSpPr>
        <p:grpSpPr>
          <a:xfrm>
            <a:off x="1355505" y="2276872"/>
            <a:ext cx="9505055" cy="3366616"/>
            <a:chOff x="2673351" y="2006600"/>
            <a:chExt cx="6865938" cy="3917951"/>
          </a:xfrm>
        </p:grpSpPr>
        <p:sp>
          <p:nvSpPr>
            <p:cNvPr id="11" name="MH_SubTitle_1"/>
            <p:cNvSpPr>
              <a:spLocks/>
            </p:cNvSpPr>
            <p:nvPr>
              <p:custDataLst>
                <p:tags r:id="rId1"/>
              </p:custDataLst>
            </p:nvPr>
          </p:nvSpPr>
          <p:spPr bwMode="auto">
            <a:xfrm flipH="1">
              <a:off x="2673351" y="2141538"/>
              <a:ext cx="3203575" cy="963612"/>
            </a:xfrm>
            <a:custGeom>
              <a:avLst/>
              <a:gdLst>
                <a:gd name="T0" fmla="*/ 0 w 3883669"/>
                <a:gd name="T1" fmla="*/ 0 h 1092200"/>
                <a:gd name="T2" fmla="*/ 2642588 w 3883669"/>
                <a:gd name="T3" fmla="*/ 0 h 1092200"/>
                <a:gd name="T4" fmla="*/ 2642588 w 3883669"/>
                <a:gd name="T5" fmla="*/ 850333 h 1092200"/>
                <a:gd name="T6" fmla="*/ 0 w 3883669"/>
                <a:gd name="T7" fmla="*/ 850333 h 1092200"/>
                <a:gd name="T8" fmla="*/ 439688 w 3883669"/>
                <a:gd name="T9" fmla="*/ 425167 h 1092200"/>
                <a:gd name="T10" fmla="*/ 0 60000 65536"/>
                <a:gd name="T11" fmla="*/ 0 60000 65536"/>
                <a:gd name="T12" fmla="*/ 0 60000 65536"/>
                <a:gd name="T13" fmla="*/ 0 60000 65536"/>
                <a:gd name="T14" fmla="*/ 0 60000 65536"/>
                <a:gd name="T15" fmla="*/ 0 w 3883669"/>
                <a:gd name="T16" fmla="*/ 0 h 1092200"/>
                <a:gd name="T17" fmla="*/ 3883669 w 3883669"/>
                <a:gd name="T18" fmla="*/ 1092200 h 1092200"/>
              </a:gdLst>
              <a:ahLst/>
              <a:cxnLst>
                <a:cxn ang="T10">
                  <a:pos x="T0" y="T1"/>
                </a:cxn>
                <a:cxn ang="T11">
                  <a:pos x="T2" y="T3"/>
                </a:cxn>
                <a:cxn ang="T12">
                  <a:pos x="T4" y="T5"/>
                </a:cxn>
                <a:cxn ang="T13">
                  <a:pos x="T6" y="T7"/>
                </a:cxn>
                <a:cxn ang="T14">
                  <a:pos x="T8" y="T9"/>
                </a:cxn>
              </a:cxnLst>
              <a:rect l="T15" t="T16" r="T17" b="T18"/>
              <a:pathLst>
                <a:path w="3883669" h="1092200">
                  <a:moveTo>
                    <a:pt x="0" y="0"/>
                  </a:moveTo>
                  <a:lnTo>
                    <a:pt x="3883669" y="0"/>
                  </a:lnTo>
                  <a:lnTo>
                    <a:pt x="3883669" y="1092200"/>
                  </a:lnTo>
                  <a:lnTo>
                    <a:pt x="0" y="1092200"/>
                  </a:lnTo>
                  <a:lnTo>
                    <a:pt x="646185" y="546100"/>
                  </a:lnTo>
                  <a:lnTo>
                    <a:pt x="0" y="0"/>
                  </a:lnTo>
                  <a:close/>
                </a:path>
              </a:pathLst>
            </a:custGeom>
            <a:solidFill>
              <a:srgbClr val="29B5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dirty="0">
                  <a:solidFill>
                    <a:srgbClr val="FFFFFF"/>
                  </a:solidFill>
                  <a:ea typeface="微软雅黑" panose="020B0503020204020204" pitchFamily="34" charset="-122"/>
                </a:rPr>
                <a:t>加强组织领导</a:t>
              </a:r>
              <a:endParaRPr lang="da-DK" altLang="zh-CN" dirty="0">
                <a:solidFill>
                  <a:srgbClr val="FFFFFF"/>
                </a:solidFill>
                <a:ea typeface="微软雅黑" panose="020B0503020204020204" pitchFamily="34" charset="-122"/>
              </a:endParaRPr>
            </a:p>
          </p:txBody>
        </p:sp>
        <p:sp>
          <p:nvSpPr>
            <p:cNvPr id="12" name="MH_Other_1"/>
            <p:cNvSpPr/>
            <p:nvPr>
              <p:custDataLst>
                <p:tags r:id="rId2"/>
              </p:custDataLst>
            </p:nvPr>
          </p:nvSpPr>
          <p:spPr>
            <a:xfrm flipH="1">
              <a:off x="5307013" y="2006600"/>
              <a:ext cx="730250" cy="1233488"/>
            </a:xfrm>
            <a:custGeom>
              <a:avLst/>
              <a:gdLst>
                <a:gd name="connsiteX0" fmla="*/ 0 w 826516"/>
                <a:gd name="connsiteY0" fmla="*/ 0 h 1397000"/>
                <a:gd name="connsiteX1" fmla="*/ 826516 w 826516"/>
                <a:gd name="connsiteY1" fmla="*/ 698500 h 1397000"/>
                <a:gd name="connsiteX2" fmla="*/ 0 w 826516"/>
                <a:gd name="connsiteY2" fmla="*/ 1397000 h 1397000"/>
              </a:gdLst>
              <a:ahLst/>
              <a:cxnLst>
                <a:cxn ang="0">
                  <a:pos x="connsiteX0" y="connsiteY0"/>
                </a:cxn>
                <a:cxn ang="0">
                  <a:pos x="connsiteX1" y="connsiteY1"/>
                </a:cxn>
                <a:cxn ang="0">
                  <a:pos x="connsiteX2" y="connsiteY2"/>
                </a:cxn>
              </a:cxnLst>
              <a:rect l="l" t="t" r="r" b="b"/>
              <a:pathLst>
                <a:path w="826516" h="1397000">
                  <a:moveTo>
                    <a:pt x="0" y="0"/>
                  </a:moveTo>
                  <a:lnTo>
                    <a:pt x="826516" y="698500"/>
                  </a:lnTo>
                  <a:lnTo>
                    <a:pt x="0" y="1397000"/>
                  </a:lnTo>
                  <a:close/>
                </a:path>
              </a:pathLst>
            </a:custGeom>
            <a:solidFill>
              <a:srgbClr val="F3EFEF"/>
            </a:solidFill>
            <a:effectLst>
              <a:outerShdw blurRad="50800" dist="38100" dir="10800000" algn="r" rotWithShape="0">
                <a:prstClr val="black">
                  <a:alpha val="40000"/>
                </a:prstClr>
              </a:outerShdw>
            </a:effectLst>
          </p:spPr>
          <p:txBody>
            <a:bodyPr lIns="288000" rIns="90000" anchor="ctr">
              <a:normAutofit/>
            </a:bodyPr>
            <a:lstStyle/>
            <a:p>
              <a:pPr algn="ctr" fontAlgn="auto">
                <a:spcBef>
                  <a:spcPts val="0"/>
                </a:spcBef>
                <a:spcAft>
                  <a:spcPts val="0"/>
                </a:spcAft>
                <a:defRPr/>
              </a:pPr>
              <a:r>
                <a:rPr lang="en-US" altLang="zh-CN" sz="3600" b="1" dirty="0">
                  <a:solidFill>
                    <a:srgbClr val="15A7E1"/>
                  </a:solidFill>
                  <a:ea typeface="微软雅黑" panose="020B0503020204020204" pitchFamily="34" charset="-122"/>
                </a:rPr>
                <a:t>A</a:t>
              </a:r>
              <a:endParaRPr lang="zh-CN" altLang="en-US" sz="3600" b="1" dirty="0" err="1">
                <a:solidFill>
                  <a:srgbClr val="15A7E1"/>
                </a:solidFill>
                <a:ea typeface="微软雅黑" panose="020B0503020204020204" pitchFamily="34" charset="-122"/>
              </a:endParaRPr>
            </a:p>
          </p:txBody>
        </p:sp>
        <p:sp>
          <p:nvSpPr>
            <p:cNvPr id="13" name="MH_SubTitle_2"/>
            <p:cNvSpPr>
              <a:spLocks/>
            </p:cNvSpPr>
            <p:nvPr>
              <p:custDataLst>
                <p:tags r:id="rId3"/>
              </p:custDataLst>
            </p:nvPr>
          </p:nvSpPr>
          <p:spPr bwMode="auto">
            <a:xfrm>
              <a:off x="6335714" y="2141538"/>
              <a:ext cx="3203575" cy="963612"/>
            </a:xfrm>
            <a:custGeom>
              <a:avLst/>
              <a:gdLst>
                <a:gd name="T0" fmla="*/ 0 w 3883669"/>
                <a:gd name="T1" fmla="*/ 0 h 1092200"/>
                <a:gd name="T2" fmla="*/ 2642927 w 3883669"/>
                <a:gd name="T3" fmla="*/ 0 h 1092200"/>
                <a:gd name="T4" fmla="*/ 2642927 w 3883669"/>
                <a:gd name="T5" fmla="*/ 850333 h 1092200"/>
                <a:gd name="T6" fmla="*/ 0 w 3883669"/>
                <a:gd name="T7" fmla="*/ 850333 h 1092200"/>
                <a:gd name="T8" fmla="*/ 439744 w 3883669"/>
                <a:gd name="T9" fmla="*/ 425167 h 1092200"/>
                <a:gd name="T10" fmla="*/ 0 60000 65536"/>
                <a:gd name="T11" fmla="*/ 0 60000 65536"/>
                <a:gd name="T12" fmla="*/ 0 60000 65536"/>
                <a:gd name="T13" fmla="*/ 0 60000 65536"/>
                <a:gd name="T14" fmla="*/ 0 60000 65536"/>
                <a:gd name="T15" fmla="*/ 0 w 3883669"/>
                <a:gd name="T16" fmla="*/ 0 h 1092200"/>
                <a:gd name="T17" fmla="*/ 3883669 w 3883669"/>
                <a:gd name="T18" fmla="*/ 1092200 h 1092200"/>
              </a:gdLst>
              <a:ahLst/>
              <a:cxnLst>
                <a:cxn ang="T10">
                  <a:pos x="T0" y="T1"/>
                </a:cxn>
                <a:cxn ang="T11">
                  <a:pos x="T2" y="T3"/>
                </a:cxn>
                <a:cxn ang="T12">
                  <a:pos x="T4" y="T5"/>
                </a:cxn>
                <a:cxn ang="T13">
                  <a:pos x="T6" y="T7"/>
                </a:cxn>
                <a:cxn ang="T14">
                  <a:pos x="T8" y="T9"/>
                </a:cxn>
              </a:cxnLst>
              <a:rect l="T15" t="T16" r="T17" b="T18"/>
              <a:pathLst>
                <a:path w="3883669" h="1092200">
                  <a:moveTo>
                    <a:pt x="0" y="0"/>
                  </a:moveTo>
                  <a:lnTo>
                    <a:pt x="3883669" y="0"/>
                  </a:lnTo>
                  <a:lnTo>
                    <a:pt x="3883669" y="1092200"/>
                  </a:lnTo>
                  <a:lnTo>
                    <a:pt x="0" y="1092200"/>
                  </a:lnTo>
                  <a:lnTo>
                    <a:pt x="646185" y="546100"/>
                  </a:lnTo>
                  <a:lnTo>
                    <a:pt x="0" y="0"/>
                  </a:lnTo>
                  <a:close/>
                </a:path>
              </a:pathLst>
            </a:custGeom>
            <a:solidFill>
              <a:srgbClr val="A9A9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dirty="0">
                  <a:solidFill>
                    <a:srgbClr val="FFFFFF"/>
                  </a:solidFill>
                  <a:ea typeface="微软雅黑" panose="020B0503020204020204" pitchFamily="34" charset="-122"/>
                </a:rPr>
                <a:t>制定配套监管规章</a:t>
              </a:r>
              <a:endParaRPr lang="da-DK" altLang="zh-CN" dirty="0">
                <a:solidFill>
                  <a:srgbClr val="FFFFFF"/>
                </a:solidFill>
                <a:ea typeface="微软雅黑" panose="020B0503020204020204" pitchFamily="34" charset="-122"/>
              </a:endParaRPr>
            </a:p>
          </p:txBody>
        </p:sp>
        <p:sp>
          <p:nvSpPr>
            <p:cNvPr id="14" name="MH_Other_2"/>
            <p:cNvSpPr/>
            <p:nvPr>
              <p:custDataLst>
                <p:tags r:id="rId4"/>
              </p:custDataLst>
            </p:nvPr>
          </p:nvSpPr>
          <p:spPr>
            <a:xfrm>
              <a:off x="6176963" y="2006600"/>
              <a:ext cx="728662" cy="1233488"/>
            </a:xfrm>
            <a:custGeom>
              <a:avLst/>
              <a:gdLst>
                <a:gd name="connsiteX0" fmla="*/ 0 w 826516"/>
                <a:gd name="connsiteY0" fmla="*/ 0 h 1397000"/>
                <a:gd name="connsiteX1" fmla="*/ 826516 w 826516"/>
                <a:gd name="connsiteY1" fmla="*/ 698500 h 1397000"/>
                <a:gd name="connsiteX2" fmla="*/ 0 w 826516"/>
                <a:gd name="connsiteY2" fmla="*/ 1397000 h 1397000"/>
              </a:gdLst>
              <a:ahLst/>
              <a:cxnLst>
                <a:cxn ang="0">
                  <a:pos x="connsiteX0" y="connsiteY0"/>
                </a:cxn>
                <a:cxn ang="0">
                  <a:pos x="connsiteX1" y="connsiteY1"/>
                </a:cxn>
                <a:cxn ang="0">
                  <a:pos x="connsiteX2" y="connsiteY2"/>
                </a:cxn>
              </a:cxnLst>
              <a:rect l="l" t="t" r="r" b="b"/>
              <a:pathLst>
                <a:path w="826516" h="1397000">
                  <a:moveTo>
                    <a:pt x="0" y="0"/>
                  </a:moveTo>
                  <a:lnTo>
                    <a:pt x="826516" y="698500"/>
                  </a:lnTo>
                  <a:lnTo>
                    <a:pt x="0" y="1397000"/>
                  </a:lnTo>
                  <a:close/>
                </a:path>
              </a:pathLst>
            </a:custGeom>
            <a:solidFill>
              <a:srgbClr val="F3EFEF"/>
            </a:solidFill>
            <a:effectLst>
              <a:outerShdw blurRad="50800" dist="38100" algn="l" rotWithShape="0">
                <a:prstClr val="black">
                  <a:alpha val="40000"/>
                </a:prstClr>
              </a:outerShdw>
            </a:effectLst>
          </p:spPr>
          <p:txBody>
            <a:bodyPr rIns="288000" anchor="ctr">
              <a:normAutofit/>
            </a:bodyPr>
            <a:lstStyle/>
            <a:p>
              <a:pPr algn="ctr" fontAlgn="auto">
                <a:spcBef>
                  <a:spcPts val="0"/>
                </a:spcBef>
                <a:spcAft>
                  <a:spcPts val="0"/>
                </a:spcAft>
                <a:defRPr/>
              </a:pPr>
              <a:r>
                <a:rPr lang="en-US" altLang="zh-CN" sz="3600" b="1" dirty="0">
                  <a:solidFill>
                    <a:srgbClr val="9C9923"/>
                  </a:solidFill>
                  <a:ea typeface="微软雅黑" panose="020B0503020204020204" pitchFamily="34" charset="-122"/>
                </a:rPr>
                <a:t>B</a:t>
              </a:r>
              <a:endParaRPr lang="zh-CN" altLang="en-US" sz="3600" b="1" dirty="0" err="1">
                <a:solidFill>
                  <a:srgbClr val="9C9923"/>
                </a:solidFill>
                <a:ea typeface="微软雅黑" panose="020B0503020204020204" pitchFamily="34" charset="-122"/>
              </a:endParaRPr>
            </a:p>
          </p:txBody>
        </p:sp>
        <p:sp>
          <p:nvSpPr>
            <p:cNvPr id="15" name="MH_SubTitle_3"/>
            <p:cNvSpPr>
              <a:spLocks/>
            </p:cNvSpPr>
            <p:nvPr>
              <p:custDataLst>
                <p:tags r:id="rId5"/>
              </p:custDataLst>
            </p:nvPr>
          </p:nvSpPr>
          <p:spPr bwMode="auto">
            <a:xfrm flipH="1">
              <a:off x="2673351" y="3484563"/>
              <a:ext cx="3203575" cy="963612"/>
            </a:xfrm>
            <a:custGeom>
              <a:avLst/>
              <a:gdLst>
                <a:gd name="T0" fmla="*/ 0 w 3883669"/>
                <a:gd name="T1" fmla="*/ 0 h 1092200"/>
                <a:gd name="T2" fmla="*/ 2642588 w 3883669"/>
                <a:gd name="T3" fmla="*/ 0 h 1092200"/>
                <a:gd name="T4" fmla="*/ 2642588 w 3883669"/>
                <a:gd name="T5" fmla="*/ 850333 h 1092200"/>
                <a:gd name="T6" fmla="*/ 0 w 3883669"/>
                <a:gd name="T7" fmla="*/ 850333 h 1092200"/>
                <a:gd name="T8" fmla="*/ 439688 w 3883669"/>
                <a:gd name="T9" fmla="*/ 425167 h 1092200"/>
                <a:gd name="T10" fmla="*/ 0 60000 65536"/>
                <a:gd name="T11" fmla="*/ 0 60000 65536"/>
                <a:gd name="T12" fmla="*/ 0 60000 65536"/>
                <a:gd name="T13" fmla="*/ 0 60000 65536"/>
                <a:gd name="T14" fmla="*/ 0 60000 65536"/>
                <a:gd name="T15" fmla="*/ 0 w 3883669"/>
                <a:gd name="T16" fmla="*/ 0 h 1092200"/>
                <a:gd name="T17" fmla="*/ 3883669 w 3883669"/>
                <a:gd name="T18" fmla="*/ 1092200 h 1092200"/>
              </a:gdLst>
              <a:ahLst/>
              <a:cxnLst>
                <a:cxn ang="T10">
                  <a:pos x="T0" y="T1"/>
                </a:cxn>
                <a:cxn ang="T11">
                  <a:pos x="T2" y="T3"/>
                </a:cxn>
                <a:cxn ang="T12">
                  <a:pos x="T4" y="T5"/>
                </a:cxn>
                <a:cxn ang="T13">
                  <a:pos x="T6" y="T7"/>
                </a:cxn>
                <a:cxn ang="T14">
                  <a:pos x="T8" y="T9"/>
                </a:cxn>
              </a:cxnLst>
              <a:rect l="T15" t="T16" r="T17" b="T18"/>
              <a:pathLst>
                <a:path w="3883669" h="1092200">
                  <a:moveTo>
                    <a:pt x="0" y="0"/>
                  </a:moveTo>
                  <a:lnTo>
                    <a:pt x="3883669" y="0"/>
                  </a:lnTo>
                  <a:lnTo>
                    <a:pt x="3883669" y="1092200"/>
                  </a:lnTo>
                  <a:lnTo>
                    <a:pt x="0" y="1092200"/>
                  </a:lnTo>
                  <a:lnTo>
                    <a:pt x="646185" y="546100"/>
                  </a:lnTo>
                  <a:lnTo>
                    <a:pt x="0" y="0"/>
                  </a:lnTo>
                  <a:close/>
                </a:path>
              </a:pathLst>
            </a:custGeom>
            <a:solidFill>
              <a:srgbClr val="00AEB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dirty="0">
                  <a:solidFill>
                    <a:srgbClr val="FFFFFF"/>
                  </a:solidFill>
                  <a:ea typeface="微软雅黑" panose="020B0503020204020204" pitchFamily="34" charset="-122"/>
                </a:rPr>
                <a:t>制定切实可行的新监管</a:t>
              </a:r>
              <a:endParaRPr lang="en-US" altLang="zh-CN" dirty="0">
                <a:solidFill>
                  <a:srgbClr val="FFFFFF"/>
                </a:solidFill>
                <a:ea typeface="微软雅黑" panose="020B0503020204020204" pitchFamily="34" charset="-122"/>
              </a:endParaRPr>
            </a:p>
            <a:p>
              <a:pPr algn="ctr" eaLnBrk="1" hangingPunct="1">
                <a:lnSpc>
                  <a:spcPct val="130000"/>
                </a:lnSpc>
              </a:pPr>
              <a:r>
                <a:rPr lang="zh-CN" altLang="en-US" dirty="0">
                  <a:solidFill>
                    <a:srgbClr val="FFFFFF"/>
                  </a:solidFill>
                  <a:ea typeface="微软雅黑" panose="020B0503020204020204" pitchFamily="34" charset="-122"/>
                </a:rPr>
                <a:t>标准实施规划</a:t>
              </a:r>
              <a:endParaRPr lang="da-DK" altLang="zh-CN" dirty="0">
                <a:solidFill>
                  <a:srgbClr val="FFFFFF"/>
                </a:solidFill>
                <a:ea typeface="微软雅黑" panose="020B0503020204020204" pitchFamily="34" charset="-122"/>
              </a:endParaRPr>
            </a:p>
          </p:txBody>
        </p:sp>
        <p:sp>
          <p:nvSpPr>
            <p:cNvPr id="16" name="MH_Other_3"/>
            <p:cNvSpPr/>
            <p:nvPr>
              <p:custDataLst>
                <p:tags r:id="rId6"/>
              </p:custDataLst>
            </p:nvPr>
          </p:nvSpPr>
          <p:spPr>
            <a:xfrm flipH="1">
              <a:off x="5307013" y="3349625"/>
              <a:ext cx="730250" cy="1231900"/>
            </a:xfrm>
            <a:custGeom>
              <a:avLst/>
              <a:gdLst>
                <a:gd name="connsiteX0" fmla="*/ 0 w 826516"/>
                <a:gd name="connsiteY0" fmla="*/ 0 h 1397000"/>
                <a:gd name="connsiteX1" fmla="*/ 826516 w 826516"/>
                <a:gd name="connsiteY1" fmla="*/ 698500 h 1397000"/>
                <a:gd name="connsiteX2" fmla="*/ 0 w 826516"/>
                <a:gd name="connsiteY2" fmla="*/ 1397000 h 1397000"/>
              </a:gdLst>
              <a:ahLst/>
              <a:cxnLst>
                <a:cxn ang="0">
                  <a:pos x="connsiteX0" y="connsiteY0"/>
                </a:cxn>
                <a:cxn ang="0">
                  <a:pos x="connsiteX1" y="connsiteY1"/>
                </a:cxn>
                <a:cxn ang="0">
                  <a:pos x="connsiteX2" y="connsiteY2"/>
                </a:cxn>
              </a:cxnLst>
              <a:rect l="l" t="t" r="r" b="b"/>
              <a:pathLst>
                <a:path w="826516" h="1397000">
                  <a:moveTo>
                    <a:pt x="0" y="0"/>
                  </a:moveTo>
                  <a:lnTo>
                    <a:pt x="826516" y="698500"/>
                  </a:lnTo>
                  <a:lnTo>
                    <a:pt x="0" y="1397000"/>
                  </a:lnTo>
                  <a:close/>
                </a:path>
              </a:pathLst>
            </a:custGeom>
            <a:solidFill>
              <a:srgbClr val="F3EFEF"/>
            </a:solidFill>
            <a:effectLst>
              <a:outerShdw blurRad="50800" dist="38100" dir="10800000" algn="r" rotWithShape="0">
                <a:prstClr val="black">
                  <a:alpha val="40000"/>
                </a:prstClr>
              </a:outerShdw>
            </a:effectLst>
          </p:spPr>
          <p:txBody>
            <a:bodyPr lIns="288000" rIns="90000" anchor="ctr">
              <a:normAutofit/>
            </a:bodyPr>
            <a:lstStyle/>
            <a:p>
              <a:pPr algn="ctr" fontAlgn="auto">
                <a:spcBef>
                  <a:spcPts val="0"/>
                </a:spcBef>
                <a:spcAft>
                  <a:spcPts val="0"/>
                </a:spcAft>
                <a:defRPr/>
              </a:pPr>
              <a:r>
                <a:rPr lang="en-US" altLang="zh-CN" sz="3600" b="1" dirty="0">
                  <a:solidFill>
                    <a:srgbClr val="009CA4"/>
                  </a:solidFill>
                  <a:ea typeface="微软雅黑" panose="020B0503020204020204" pitchFamily="34" charset="-122"/>
                </a:rPr>
                <a:t>C</a:t>
              </a:r>
              <a:endParaRPr lang="zh-CN" altLang="en-US" sz="3600" b="1" dirty="0" err="1">
                <a:solidFill>
                  <a:srgbClr val="009CA4"/>
                </a:solidFill>
                <a:ea typeface="微软雅黑" panose="020B0503020204020204" pitchFamily="34" charset="-122"/>
              </a:endParaRPr>
            </a:p>
          </p:txBody>
        </p:sp>
        <p:sp>
          <p:nvSpPr>
            <p:cNvPr id="17" name="MH_SubTitle_4"/>
            <p:cNvSpPr>
              <a:spLocks/>
            </p:cNvSpPr>
            <p:nvPr>
              <p:custDataLst>
                <p:tags r:id="rId7"/>
              </p:custDataLst>
            </p:nvPr>
          </p:nvSpPr>
          <p:spPr bwMode="auto">
            <a:xfrm>
              <a:off x="6335714" y="3484563"/>
              <a:ext cx="3203575" cy="963612"/>
            </a:xfrm>
            <a:custGeom>
              <a:avLst/>
              <a:gdLst>
                <a:gd name="T0" fmla="*/ 0 w 3883669"/>
                <a:gd name="T1" fmla="*/ 0 h 1092200"/>
                <a:gd name="T2" fmla="*/ 2642927 w 3883669"/>
                <a:gd name="T3" fmla="*/ 0 h 1092200"/>
                <a:gd name="T4" fmla="*/ 2642927 w 3883669"/>
                <a:gd name="T5" fmla="*/ 850333 h 1092200"/>
                <a:gd name="T6" fmla="*/ 0 w 3883669"/>
                <a:gd name="T7" fmla="*/ 850333 h 1092200"/>
                <a:gd name="T8" fmla="*/ 439744 w 3883669"/>
                <a:gd name="T9" fmla="*/ 425167 h 1092200"/>
                <a:gd name="T10" fmla="*/ 0 60000 65536"/>
                <a:gd name="T11" fmla="*/ 0 60000 65536"/>
                <a:gd name="T12" fmla="*/ 0 60000 65536"/>
                <a:gd name="T13" fmla="*/ 0 60000 65536"/>
                <a:gd name="T14" fmla="*/ 0 60000 65536"/>
                <a:gd name="T15" fmla="*/ 0 w 3883669"/>
                <a:gd name="T16" fmla="*/ 0 h 1092200"/>
                <a:gd name="T17" fmla="*/ 3883669 w 3883669"/>
                <a:gd name="T18" fmla="*/ 1092200 h 1092200"/>
              </a:gdLst>
              <a:ahLst/>
              <a:cxnLst>
                <a:cxn ang="T10">
                  <a:pos x="T0" y="T1"/>
                </a:cxn>
                <a:cxn ang="T11">
                  <a:pos x="T2" y="T3"/>
                </a:cxn>
                <a:cxn ang="T12">
                  <a:pos x="T4" y="T5"/>
                </a:cxn>
                <a:cxn ang="T13">
                  <a:pos x="T6" y="T7"/>
                </a:cxn>
                <a:cxn ang="T14">
                  <a:pos x="T8" y="T9"/>
                </a:cxn>
              </a:cxnLst>
              <a:rect l="T15" t="T16" r="T17" b="T18"/>
              <a:pathLst>
                <a:path w="3883669" h="1092200">
                  <a:moveTo>
                    <a:pt x="0" y="0"/>
                  </a:moveTo>
                  <a:lnTo>
                    <a:pt x="3883669" y="0"/>
                  </a:lnTo>
                  <a:lnTo>
                    <a:pt x="3883669" y="1092200"/>
                  </a:lnTo>
                  <a:lnTo>
                    <a:pt x="0" y="1092200"/>
                  </a:lnTo>
                  <a:lnTo>
                    <a:pt x="646185" y="546100"/>
                  </a:lnTo>
                  <a:lnTo>
                    <a:pt x="0" y="0"/>
                  </a:lnTo>
                  <a:close/>
                </a:path>
              </a:pathLst>
            </a:custGeom>
            <a:solidFill>
              <a:srgbClr val="FA912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dirty="0">
                  <a:solidFill>
                    <a:srgbClr val="FFFFFF"/>
                  </a:solidFill>
                  <a:ea typeface="微软雅黑" panose="020B0503020204020204" pitchFamily="34" charset="-122"/>
                </a:rPr>
                <a:t>调整发展战略</a:t>
              </a:r>
              <a:r>
                <a:rPr lang="en-US" altLang="zh-CN" dirty="0">
                  <a:solidFill>
                    <a:srgbClr val="FFFFFF"/>
                  </a:solidFill>
                  <a:ea typeface="微软雅黑" panose="020B0503020204020204" pitchFamily="34" charset="-122"/>
                </a:rPr>
                <a:t>, </a:t>
              </a:r>
              <a:r>
                <a:rPr lang="zh-CN" altLang="en-US" dirty="0">
                  <a:solidFill>
                    <a:srgbClr val="FFFFFF"/>
                  </a:solidFill>
                  <a:ea typeface="微软雅黑" panose="020B0503020204020204" pitchFamily="34" charset="-122"/>
                </a:rPr>
                <a:t>积极</a:t>
              </a:r>
              <a:endParaRPr lang="en-US" altLang="zh-CN" dirty="0">
                <a:solidFill>
                  <a:srgbClr val="FFFFFF"/>
                </a:solidFill>
                <a:ea typeface="微软雅黑" panose="020B0503020204020204" pitchFamily="34" charset="-122"/>
              </a:endParaRPr>
            </a:p>
            <a:p>
              <a:pPr algn="ctr" eaLnBrk="1" hangingPunct="1">
                <a:lnSpc>
                  <a:spcPct val="130000"/>
                </a:lnSpc>
              </a:pPr>
              <a:r>
                <a:rPr lang="zh-CN" altLang="en-US" dirty="0">
                  <a:solidFill>
                    <a:srgbClr val="FFFFFF"/>
                  </a:solidFill>
                  <a:ea typeface="微软雅黑" panose="020B0503020204020204" pitchFamily="34" charset="-122"/>
                </a:rPr>
                <a:t>推动业务转型</a:t>
              </a:r>
              <a:endParaRPr lang="da-DK" altLang="zh-CN" dirty="0">
                <a:solidFill>
                  <a:srgbClr val="FFFFFF"/>
                </a:solidFill>
                <a:ea typeface="微软雅黑" panose="020B0503020204020204" pitchFamily="34" charset="-122"/>
              </a:endParaRPr>
            </a:p>
          </p:txBody>
        </p:sp>
        <p:sp>
          <p:nvSpPr>
            <p:cNvPr id="18" name="MH_Other_4"/>
            <p:cNvSpPr/>
            <p:nvPr>
              <p:custDataLst>
                <p:tags r:id="rId8"/>
              </p:custDataLst>
            </p:nvPr>
          </p:nvSpPr>
          <p:spPr>
            <a:xfrm>
              <a:off x="6176963" y="3349625"/>
              <a:ext cx="728662" cy="1231900"/>
            </a:xfrm>
            <a:custGeom>
              <a:avLst/>
              <a:gdLst>
                <a:gd name="connsiteX0" fmla="*/ 0 w 826516"/>
                <a:gd name="connsiteY0" fmla="*/ 0 h 1397000"/>
                <a:gd name="connsiteX1" fmla="*/ 826516 w 826516"/>
                <a:gd name="connsiteY1" fmla="*/ 698500 h 1397000"/>
                <a:gd name="connsiteX2" fmla="*/ 0 w 826516"/>
                <a:gd name="connsiteY2" fmla="*/ 1397000 h 1397000"/>
              </a:gdLst>
              <a:ahLst/>
              <a:cxnLst>
                <a:cxn ang="0">
                  <a:pos x="connsiteX0" y="connsiteY0"/>
                </a:cxn>
                <a:cxn ang="0">
                  <a:pos x="connsiteX1" y="connsiteY1"/>
                </a:cxn>
                <a:cxn ang="0">
                  <a:pos x="connsiteX2" y="connsiteY2"/>
                </a:cxn>
              </a:cxnLst>
              <a:rect l="l" t="t" r="r" b="b"/>
              <a:pathLst>
                <a:path w="826516" h="1397000">
                  <a:moveTo>
                    <a:pt x="0" y="0"/>
                  </a:moveTo>
                  <a:lnTo>
                    <a:pt x="826516" y="698500"/>
                  </a:lnTo>
                  <a:lnTo>
                    <a:pt x="0" y="1397000"/>
                  </a:lnTo>
                  <a:close/>
                </a:path>
              </a:pathLst>
            </a:custGeom>
            <a:solidFill>
              <a:srgbClr val="F3EFEF"/>
            </a:solidFill>
            <a:effectLst>
              <a:outerShdw blurRad="50800" dist="38100" algn="l" rotWithShape="0">
                <a:prstClr val="black">
                  <a:alpha val="40000"/>
                </a:prstClr>
              </a:outerShdw>
            </a:effectLst>
          </p:spPr>
          <p:txBody>
            <a:bodyPr rIns="288000" anchor="ctr">
              <a:normAutofit/>
            </a:bodyPr>
            <a:lstStyle/>
            <a:p>
              <a:pPr algn="ctr" fontAlgn="auto">
                <a:spcBef>
                  <a:spcPts val="0"/>
                </a:spcBef>
                <a:spcAft>
                  <a:spcPts val="0"/>
                </a:spcAft>
                <a:defRPr/>
              </a:pPr>
              <a:r>
                <a:rPr lang="en-US" altLang="zh-CN" sz="3600" b="1" dirty="0">
                  <a:solidFill>
                    <a:srgbClr val="D56D05"/>
                  </a:solidFill>
                  <a:ea typeface="微软雅黑" panose="020B0503020204020204" pitchFamily="34" charset="-122"/>
                </a:rPr>
                <a:t>D</a:t>
              </a:r>
              <a:endParaRPr lang="zh-CN" altLang="en-US" sz="3600" b="1" dirty="0" err="1">
                <a:solidFill>
                  <a:srgbClr val="D56D05"/>
                </a:solidFill>
                <a:ea typeface="微软雅黑" panose="020B0503020204020204" pitchFamily="34" charset="-122"/>
              </a:endParaRPr>
            </a:p>
          </p:txBody>
        </p:sp>
        <p:sp>
          <p:nvSpPr>
            <p:cNvPr id="19" name="MH_SubTitle_5"/>
            <p:cNvSpPr>
              <a:spLocks/>
            </p:cNvSpPr>
            <p:nvPr>
              <p:custDataLst>
                <p:tags r:id="rId9"/>
              </p:custDataLst>
            </p:nvPr>
          </p:nvSpPr>
          <p:spPr bwMode="auto">
            <a:xfrm flipH="1">
              <a:off x="2673351" y="4826001"/>
              <a:ext cx="3203575" cy="963613"/>
            </a:xfrm>
            <a:custGeom>
              <a:avLst/>
              <a:gdLst>
                <a:gd name="T0" fmla="*/ 0 w 3883669"/>
                <a:gd name="T1" fmla="*/ 0 h 1092200"/>
                <a:gd name="T2" fmla="*/ 2642588 w 3883669"/>
                <a:gd name="T3" fmla="*/ 0 h 1092200"/>
                <a:gd name="T4" fmla="*/ 2642588 w 3883669"/>
                <a:gd name="T5" fmla="*/ 850334 h 1092200"/>
                <a:gd name="T6" fmla="*/ 0 w 3883669"/>
                <a:gd name="T7" fmla="*/ 850334 h 1092200"/>
                <a:gd name="T8" fmla="*/ 439688 w 3883669"/>
                <a:gd name="T9" fmla="*/ 425168 h 1092200"/>
                <a:gd name="T10" fmla="*/ 0 60000 65536"/>
                <a:gd name="T11" fmla="*/ 0 60000 65536"/>
                <a:gd name="T12" fmla="*/ 0 60000 65536"/>
                <a:gd name="T13" fmla="*/ 0 60000 65536"/>
                <a:gd name="T14" fmla="*/ 0 60000 65536"/>
                <a:gd name="T15" fmla="*/ 0 w 3883669"/>
                <a:gd name="T16" fmla="*/ 0 h 1092200"/>
                <a:gd name="T17" fmla="*/ 3883669 w 3883669"/>
                <a:gd name="T18" fmla="*/ 1092200 h 1092200"/>
              </a:gdLst>
              <a:ahLst/>
              <a:cxnLst>
                <a:cxn ang="T10">
                  <a:pos x="T0" y="T1"/>
                </a:cxn>
                <a:cxn ang="T11">
                  <a:pos x="T2" y="T3"/>
                </a:cxn>
                <a:cxn ang="T12">
                  <a:pos x="T4" y="T5"/>
                </a:cxn>
                <a:cxn ang="T13">
                  <a:pos x="T6" y="T7"/>
                </a:cxn>
                <a:cxn ang="T14">
                  <a:pos x="T8" y="T9"/>
                </a:cxn>
              </a:cxnLst>
              <a:rect l="T15" t="T16" r="T17" b="T18"/>
              <a:pathLst>
                <a:path w="3883669" h="1092200">
                  <a:moveTo>
                    <a:pt x="0" y="0"/>
                  </a:moveTo>
                  <a:lnTo>
                    <a:pt x="3883669" y="0"/>
                  </a:lnTo>
                  <a:lnTo>
                    <a:pt x="3883669" y="1092200"/>
                  </a:lnTo>
                  <a:lnTo>
                    <a:pt x="0" y="1092200"/>
                  </a:lnTo>
                  <a:lnTo>
                    <a:pt x="646185" y="546100"/>
                  </a:lnTo>
                  <a:lnTo>
                    <a:pt x="0" y="0"/>
                  </a:lnTo>
                  <a:close/>
                </a:path>
              </a:pathLst>
            </a:custGeom>
            <a:solidFill>
              <a:srgbClr val="4EB46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dirty="0">
                  <a:solidFill>
                    <a:srgbClr val="FFFFFF"/>
                  </a:solidFill>
                  <a:ea typeface="微软雅黑" panose="020B0503020204020204" pitchFamily="34" charset="-122"/>
                </a:rPr>
                <a:t>持续改进风险管理</a:t>
              </a:r>
              <a:endParaRPr lang="da-DK" altLang="zh-CN" dirty="0">
                <a:solidFill>
                  <a:srgbClr val="FFFFFF"/>
                </a:solidFill>
                <a:ea typeface="微软雅黑" panose="020B0503020204020204" pitchFamily="34" charset="-122"/>
              </a:endParaRPr>
            </a:p>
          </p:txBody>
        </p:sp>
        <p:sp>
          <p:nvSpPr>
            <p:cNvPr id="20" name="MH_Other_5"/>
            <p:cNvSpPr/>
            <p:nvPr>
              <p:custDataLst>
                <p:tags r:id="rId10"/>
              </p:custDataLst>
            </p:nvPr>
          </p:nvSpPr>
          <p:spPr>
            <a:xfrm flipH="1">
              <a:off x="5307013" y="4691064"/>
              <a:ext cx="730250" cy="1233487"/>
            </a:xfrm>
            <a:custGeom>
              <a:avLst/>
              <a:gdLst>
                <a:gd name="connsiteX0" fmla="*/ 0 w 826516"/>
                <a:gd name="connsiteY0" fmla="*/ 0 h 1397000"/>
                <a:gd name="connsiteX1" fmla="*/ 826516 w 826516"/>
                <a:gd name="connsiteY1" fmla="*/ 698500 h 1397000"/>
                <a:gd name="connsiteX2" fmla="*/ 0 w 826516"/>
                <a:gd name="connsiteY2" fmla="*/ 1397000 h 1397000"/>
              </a:gdLst>
              <a:ahLst/>
              <a:cxnLst>
                <a:cxn ang="0">
                  <a:pos x="connsiteX0" y="connsiteY0"/>
                </a:cxn>
                <a:cxn ang="0">
                  <a:pos x="connsiteX1" y="connsiteY1"/>
                </a:cxn>
                <a:cxn ang="0">
                  <a:pos x="connsiteX2" y="connsiteY2"/>
                </a:cxn>
              </a:cxnLst>
              <a:rect l="l" t="t" r="r" b="b"/>
              <a:pathLst>
                <a:path w="826516" h="1397000">
                  <a:moveTo>
                    <a:pt x="0" y="0"/>
                  </a:moveTo>
                  <a:lnTo>
                    <a:pt x="826516" y="698500"/>
                  </a:lnTo>
                  <a:lnTo>
                    <a:pt x="0" y="1397000"/>
                  </a:lnTo>
                  <a:close/>
                </a:path>
              </a:pathLst>
            </a:custGeom>
            <a:solidFill>
              <a:srgbClr val="F3EFEF"/>
            </a:solidFill>
            <a:effectLst>
              <a:outerShdw blurRad="50800" dist="38100" dir="10800000" algn="r" rotWithShape="0">
                <a:prstClr val="black">
                  <a:alpha val="40000"/>
                </a:prstClr>
              </a:outerShdw>
            </a:effectLst>
          </p:spPr>
          <p:txBody>
            <a:bodyPr lIns="288000" rIns="90000" anchor="ctr">
              <a:normAutofit/>
            </a:bodyPr>
            <a:lstStyle/>
            <a:p>
              <a:pPr algn="ctr" fontAlgn="auto">
                <a:spcBef>
                  <a:spcPts val="0"/>
                </a:spcBef>
                <a:spcAft>
                  <a:spcPts val="0"/>
                </a:spcAft>
                <a:defRPr/>
              </a:pPr>
              <a:r>
                <a:rPr lang="en-US" altLang="zh-CN" sz="3600" b="1" dirty="0">
                  <a:solidFill>
                    <a:srgbClr val="409652"/>
                  </a:solidFill>
                  <a:ea typeface="微软雅黑" panose="020B0503020204020204" pitchFamily="34" charset="-122"/>
                </a:rPr>
                <a:t>E</a:t>
              </a:r>
              <a:endParaRPr lang="zh-CN" altLang="en-US" sz="3600" b="1" dirty="0" err="1">
                <a:solidFill>
                  <a:srgbClr val="409652"/>
                </a:solidFill>
                <a:ea typeface="微软雅黑" panose="020B0503020204020204" pitchFamily="34" charset="-122"/>
              </a:endParaRPr>
            </a:p>
          </p:txBody>
        </p:sp>
        <p:sp>
          <p:nvSpPr>
            <p:cNvPr id="21" name="MH_SubTitle_6"/>
            <p:cNvSpPr>
              <a:spLocks/>
            </p:cNvSpPr>
            <p:nvPr>
              <p:custDataLst>
                <p:tags r:id="rId11"/>
              </p:custDataLst>
            </p:nvPr>
          </p:nvSpPr>
          <p:spPr bwMode="auto">
            <a:xfrm>
              <a:off x="6335714" y="4826001"/>
              <a:ext cx="3203575" cy="963613"/>
            </a:xfrm>
            <a:custGeom>
              <a:avLst/>
              <a:gdLst>
                <a:gd name="T0" fmla="*/ 0 w 3883669"/>
                <a:gd name="T1" fmla="*/ 0 h 1092200"/>
                <a:gd name="T2" fmla="*/ 2642927 w 3883669"/>
                <a:gd name="T3" fmla="*/ 0 h 1092200"/>
                <a:gd name="T4" fmla="*/ 2642927 w 3883669"/>
                <a:gd name="T5" fmla="*/ 850334 h 1092200"/>
                <a:gd name="T6" fmla="*/ 0 w 3883669"/>
                <a:gd name="T7" fmla="*/ 850334 h 1092200"/>
                <a:gd name="T8" fmla="*/ 439744 w 3883669"/>
                <a:gd name="T9" fmla="*/ 425168 h 1092200"/>
                <a:gd name="T10" fmla="*/ 0 60000 65536"/>
                <a:gd name="T11" fmla="*/ 0 60000 65536"/>
                <a:gd name="T12" fmla="*/ 0 60000 65536"/>
                <a:gd name="T13" fmla="*/ 0 60000 65536"/>
                <a:gd name="T14" fmla="*/ 0 60000 65536"/>
                <a:gd name="T15" fmla="*/ 0 w 3883669"/>
                <a:gd name="T16" fmla="*/ 0 h 1092200"/>
                <a:gd name="T17" fmla="*/ 3883669 w 3883669"/>
                <a:gd name="T18" fmla="*/ 1092200 h 1092200"/>
              </a:gdLst>
              <a:ahLst/>
              <a:cxnLst>
                <a:cxn ang="T10">
                  <a:pos x="T0" y="T1"/>
                </a:cxn>
                <a:cxn ang="T11">
                  <a:pos x="T2" y="T3"/>
                </a:cxn>
                <a:cxn ang="T12">
                  <a:pos x="T4" y="T5"/>
                </a:cxn>
                <a:cxn ang="T13">
                  <a:pos x="T6" y="T7"/>
                </a:cxn>
                <a:cxn ang="T14">
                  <a:pos x="T8" y="T9"/>
                </a:cxn>
              </a:cxnLst>
              <a:rect l="T15" t="T16" r="T17" b="T18"/>
              <a:pathLst>
                <a:path w="3883669" h="1092200">
                  <a:moveTo>
                    <a:pt x="0" y="0"/>
                  </a:moveTo>
                  <a:lnTo>
                    <a:pt x="3883669" y="0"/>
                  </a:lnTo>
                  <a:lnTo>
                    <a:pt x="3883669" y="1092200"/>
                  </a:lnTo>
                  <a:lnTo>
                    <a:pt x="0" y="1092200"/>
                  </a:lnTo>
                  <a:lnTo>
                    <a:pt x="646185" y="546100"/>
                  </a:lnTo>
                  <a:lnTo>
                    <a:pt x="0" y="0"/>
                  </a:lnTo>
                  <a:close/>
                </a:path>
              </a:pathLst>
            </a:custGeom>
            <a:solidFill>
              <a:srgbClr val="FC818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400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dirty="0">
                  <a:solidFill>
                    <a:srgbClr val="FFFFFF"/>
                  </a:solidFill>
                  <a:ea typeface="微软雅黑" panose="020B0503020204020204" pitchFamily="34" charset="-122"/>
                </a:rPr>
                <a:t>加强对新监管标准实施</a:t>
              </a:r>
              <a:endParaRPr lang="en-US" altLang="zh-CN" dirty="0">
                <a:solidFill>
                  <a:srgbClr val="FFFFFF"/>
                </a:solidFill>
                <a:ea typeface="微软雅黑" panose="020B0503020204020204" pitchFamily="34" charset="-122"/>
              </a:endParaRPr>
            </a:p>
            <a:p>
              <a:pPr algn="ctr" eaLnBrk="1" hangingPunct="1">
                <a:lnSpc>
                  <a:spcPct val="130000"/>
                </a:lnSpc>
              </a:pPr>
              <a:r>
                <a:rPr lang="zh-CN" altLang="en-US" dirty="0">
                  <a:solidFill>
                    <a:srgbClr val="FFFFFF"/>
                  </a:solidFill>
                  <a:ea typeface="微软雅黑" panose="020B0503020204020204" pitchFamily="34" charset="-122"/>
                </a:rPr>
                <a:t>的监督检查和跟踪评估</a:t>
              </a:r>
              <a:endParaRPr lang="da-DK" altLang="zh-CN" dirty="0">
                <a:solidFill>
                  <a:srgbClr val="FFFFFF"/>
                </a:solidFill>
                <a:ea typeface="微软雅黑" panose="020B0503020204020204" pitchFamily="34" charset="-122"/>
              </a:endParaRPr>
            </a:p>
          </p:txBody>
        </p:sp>
        <p:sp>
          <p:nvSpPr>
            <p:cNvPr id="22" name="MH_Other_6"/>
            <p:cNvSpPr/>
            <p:nvPr>
              <p:custDataLst>
                <p:tags r:id="rId12"/>
              </p:custDataLst>
            </p:nvPr>
          </p:nvSpPr>
          <p:spPr>
            <a:xfrm>
              <a:off x="6176963" y="4691064"/>
              <a:ext cx="728662" cy="1233487"/>
            </a:xfrm>
            <a:custGeom>
              <a:avLst/>
              <a:gdLst>
                <a:gd name="connsiteX0" fmla="*/ 0 w 826516"/>
                <a:gd name="connsiteY0" fmla="*/ 0 h 1397000"/>
                <a:gd name="connsiteX1" fmla="*/ 826516 w 826516"/>
                <a:gd name="connsiteY1" fmla="*/ 698500 h 1397000"/>
                <a:gd name="connsiteX2" fmla="*/ 0 w 826516"/>
                <a:gd name="connsiteY2" fmla="*/ 1397000 h 1397000"/>
              </a:gdLst>
              <a:ahLst/>
              <a:cxnLst>
                <a:cxn ang="0">
                  <a:pos x="connsiteX0" y="connsiteY0"/>
                </a:cxn>
                <a:cxn ang="0">
                  <a:pos x="connsiteX1" y="connsiteY1"/>
                </a:cxn>
                <a:cxn ang="0">
                  <a:pos x="connsiteX2" y="connsiteY2"/>
                </a:cxn>
              </a:cxnLst>
              <a:rect l="l" t="t" r="r" b="b"/>
              <a:pathLst>
                <a:path w="826516" h="1397000">
                  <a:moveTo>
                    <a:pt x="0" y="0"/>
                  </a:moveTo>
                  <a:lnTo>
                    <a:pt x="826516" y="698500"/>
                  </a:lnTo>
                  <a:lnTo>
                    <a:pt x="0" y="1397000"/>
                  </a:lnTo>
                  <a:close/>
                </a:path>
              </a:pathLst>
            </a:custGeom>
            <a:solidFill>
              <a:srgbClr val="F3EFEF"/>
            </a:solidFill>
            <a:effectLst>
              <a:outerShdw blurRad="50800" dist="38100" algn="l" rotWithShape="0">
                <a:prstClr val="black">
                  <a:alpha val="40000"/>
                </a:prstClr>
              </a:outerShdw>
            </a:effectLst>
          </p:spPr>
          <p:txBody>
            <a:bodyPr rIns="288000" anchor="ctr">
              <a:normAutofit/>
            </a:bodyPr>
            <a:lstStyle/>
            <a:p>
              <a:pPr algn="ctr" fontAlgn="auto">
                <a:spcBef>
                  <a:spcPts val="0"/>
                </a:spcBef>
                <a:spcAft>
                  <a:spcPts val="0"/>
                </a:spcAft>
                <a:defRPr/>
              </a:pPr>
              <a:r>
                <a:rPr lang="en-US" altLang="zh-CN" sz="3600" b="1" dirty="0">
                  <a:solidFill>
                    <a:srgbClr val="F0061C"/>
                  </a:solidFill>
                  <a:ea typeface="微软雅黑" panose="020B0503020204020204" pitchFamily="34" charset="-122"/>
                </a:rPr>
                <a:t>F</a:t>
              </a:r>
              <a:endParaRPr lang="zh-CN" altLang="en-US" sz="3600" b="1" dirty="0" err="1">
                <a:solidFill>
                  <a:srgbClr val="F0061C"/>
                </a:solidFill>
                <a:ea typeface="微软雅黑" panose="020B0503020204020204" pitchFamily="34" charset="-122"/>
              </a:endParaRPr>
            </a:p>
          </p:txBody>
        </p:sp>
      </p:grpSp>
    </p:spTree>
    <p:extLst>
      <p:ext uri="{BB962C8B-B14F-4D97-AF65-F5344CB8AC3E}">
        <p14:creationId xmlns:p14="http://schemas.microsoft.com/office/powerpoint/2010/main" val="2235829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中国对新巴塞尔协议的实施</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二、全面提高银行业审慎监管要求</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graphicFrame>
        <p:nvGraphicFramePr>
          <p:cNvPr id="3" name="图示 2"/>
          <p:cNvGraphicFramePr/>
          <p:nvPr>
            <p:extLst>
              <p:ext uri="{D42A27DB-BD31-4B8C-83A1-F6EECF244321}">
                <p14:modId xmlns:p14="http://schemas.microsoft.com/office/powerpoint/2010/main" val="2356078534"/>
              </p:ext>
            </p:extLst>
          </p:nvPr>
        </p:nvGraphicFramePr>
        <p:xfrm>
          <a:off x="2138735" y="2060848"/>
          <a:ext cx="8132233"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618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中国对新巴塞尔协议的实施</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三、增强系统重要性银行监管有效性</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grpSp>
        <p:nvGrpSpPr>
          <p:cNvPr id="9" name="组合 8"/>
          <p:cNvGrpSpPr/>
          <p:nvPr/>
        </p:nvGrpSpPr>
        <p:grpSpPr>
          <a:xfrm>
            <a:off x="2283469" y="2295079"/>
            <a:ext cx="7344098" cy="2718097"/>
            <a:chOff x="3003550" y="2151063"/>
            <a:chExt cx="6191251" cy="3211513"/>
          </a:xfrm>
        </p:grpSpPr>
        <p:sp>
          <p:nvSpPr>
            <p:cNvPr id="10" name="MH_Other_1"/>
            <p:cNvSpPr/>
            <p:nvPr>
              <p:custDataLst>
                <p:tags r:id="rId1"/>
              </p:custDataLst>
            </p:nvPr>
          </p:nvSpPr>
          <p:spPr>
            <a:xfrm>
              <a:off x="3003550" y="4552951"/>
              <a:ext cx="6191250" cy="809625"/>
            </a:xfrm>
            <a:prstGeom prst="rect">
              <a:avLst/>
            </a:prstGeom>
            <a:solidFill>
              <a:srgbClr val="A3D800"/>
            </a:solidFill>
            <a:ln>
              <a:noFill/>
            </a:ln>
            <a:effectLst>
              <a:outerShdw blurRad="266700" dist="114300" dir="16200000" rotWithShape="0">
                <a:prstClr val="black">
                  <a:alpha val="40000"/>
                </a:prstClr>
              </a:outerShdw>
            </a:effec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sym typeface="Arial" panose="020B0604020202020204" pitchFamily="34" charset="0"/>
              </a:endParaRPr>
            </a:p>
          </p:txBody>
        </p:sp>
        <p:sp>
          <p:nvSpPr>
            <p:cNvPr id="11" name="MH_Other_2"/>
            <p:cNvSpPr/>
            <p:nvPr>
              <p:custDataLst>
                <p:tags r:id="rId2"/>
              </p:custDataLst>
            </p:nvPr>
          </p:nvSpPr>
          <p:spPr bwMode="auto">
            <a:xfrm>
              <a:off x="4022726" y="4552951"/>
              <a:ext cx="1412875" cy="809625"/>
            </a:xfrm>
            <a:prstGeom prst="homePlate">
              <a:avLst>
                <a:gd name="adj" fmla="val 28363"/>
              </a:avLst>
            </a:prstGeom>
            <a:solidFill>
              <a:srgbClr val="FFFFFF"/>
            </a:solidFill>
            <a:ln>
              <a:noFill/>
            </a:ln>
            <a:effectLst>
              <a:outerShdw blurRad="165100" dist="190500" dir="10800000" algn="r" rotWithShape="0">
                <a:prstClr val="black">
                  <a:alpha val="14000"/>
                </a:prstClr>
              </a:outerShdw>
            </a:effec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sym typeface="Arial" panose="020B0604020202020204" pitchFamily="34" charset="0"/>
              </a:endParaRPr>
            </a:p>
          </p:txBody>
        </p:sp>
        <p:cxnSp>
          <p:nvCxnSpPr>
            <p:cNvPr id="12" name="MH_Other_3"/>
            <p:cNvCxnSpPr/>
            <p:nvPr>
              <p:custDataLst>
                <p:tags r:id="rId3"/>
              </p:custDataLst>
            </p:nvPr>
          </p:nvCxnSpPr>
          <p:spPr bwMode="auto">
            <a:xfrm>
              <a:off x="4167188" y="4672372"/>
              <a:ext cx="0" cy="570783"/>
            </a:xfrm>
            <a:prstGeom prst="line">
              <a:avLst/>
            </a:prstGeom>
            <a:noFill/>
            <a:ln w="19050" cap="flat" cmpd="sng" algn="ctr">
              <a:solidFill>
                <a:sysClr val="window" lastClr="FFFFFF">
                  <a:lumMod val="65000"/>
                </a:sysClr>
              </a:solidFill>
              <a:prstDash val="dash"/>
              <a:miter lim="800000"/>
            </a:ln>
            <a:effectLst>
              <a:innerShdw blurRad="63500" dist="266700" dir="13500000">
                <a:prstClr val="black">
                  <a:alpha val="50000"/>
                </a:prstClr>
              </a:innerShdw>
            </a:effectLst>
          </p:spPr>
        </p:cxnSp>
        <p:sp>
          <p:nvSpPr>
            <p:cNvPr id="13" name="MH_Other_4"/>
            <p:cNvSpPr/>
            <p:nvPr>
              <p:custDataLst>
                <p:tags r:id="rId4"/>
              </p:custDataLst>
            </p:nvPr>
          </p:nvSpPr>
          <p:spPr>
            <a:xfrm>
              <a:off x="3003550" y="3741738"/>
              <a:ext cx="6191250" cy="811212"/>
            </a:xfrm>
            <a:prstGeom prst="rect">
              <a:avLst/>
            </a:prstGeom>
            <a:solidFill>
              <a:srgbClr val="FB9E00"/>
            </a:solidFill>
            <a:ln>
              <a:noFill/>
            </a:ln>
            <a:effectLst>
              <a:outerShdw blurRad="266700" dist="114300" dir="16200000" rotWithShape="0">
                <a:prstClr val="black">
                  <a:alpha val="40000"/>
                </a:prstClr>
              </a:outerShdw>
            </a:effec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sym typeface="Arial" panose="020B0604020202020204" pitchFamily="34" charset="0"/>
              </a:endParaRPr>
            </a:p>
          </p:txBody>
        </p:sp>
        <p:sp>
          <p:nvSpPr>
            <p:cNvPr id="14" name="MH_Other_5"/>
            <p:cNvSpPr/>
            <p:nvPr>
              <p:custDataLst>
                <p:tags r:id="rId5"/>
              </p:custDataLst>
            </p:nvPr>
          </p:nvSpPr>
          <p:spPr bwMode="auto">
            <a:xfrm>
              <a:off x="3832225" y="3741738"/>
              <a:ext cx="1411288" cy="811212"/>
            </a:xfrm>
            <a:prstGeom prst="homePlate">
              <a:avLst>
                <a:gd name="adj" fmla="val 28363"/>
              </a:avLst>
            </a:prstGeom>
            <a:solidFill>
              <a:srgbClr val="FFFFFF"/>
            </a:solidFill>
            <a:ln>
              <a:noFill/>
            </a:ln>
            <a:effectLst>
              <a:outerShdw blurRad="165100" dist="190500" dir="10800000" algn="r" rotWithShape="0">
                <a:prstClr val="black">
                  <a:alpha val="14000"/>
                </a:prstClr>
              </a:outerShdw>
            </a:effec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sym typeface="Arial" panose="020B0604020202020204" pitchFamily="34" charset="0"/>
              </a:endParaRPr>
            </a:p>
          </p:txBody>
        </p:sp>
        <p:cxnSp>
          <p:nvCxnSpPr>
            <p:cNvPr id="15" name="MH_Other_6"/>
            <p:cNvCxnSpPr/>
            <p:nvPr>
              <p:custDataLst>
                <p:tags r:id="rId6"/>
              </p:custDataLst>
            </p:nvPr>
          </p:nvCxnSpPr>
          <p:spPr bwMode="auto">
            <a:xfrm>
              <a:off x="4002088" y="3861394"/>
              <a:ext cx="0" cy="571901"/>
            </a:xfrm>
            <a:prstGeom prst="line">
              <a:avLst/>
            </a:prstGeom>
            <a:noFill/>
            <a:ln w="19050" cap="flat" cmpd="sng" algn="ctr">
              <a:solidFill>
                <a:sysClr val="window" lastClr="FFFFFF">
                  <a:lumMod val="65000"/>
                </a:sysClr>
              </a:solidFill>
              <a:prstDash val="dash"/>
              <a:miter lim="800000"/>
            </a:ln>
            <a:effectLst>
              <a:innerShdw blurRad="63500" dist="266700" dir="13500000">
                <a:prstClr val="black">
                  <a:alpha val="50000"/>
                </a:prstClr>
              </a:innerShdw>
            </a:effectLst>
          </p:spPr>
        </p:cxnSp>
        <p:sp>
          <p:nvSpPr>
            <p:cNvPr id="16" name="MH_Other_7"/>
            <p:cNvSpPr/>
            <p:nvPr>
              <p:custDataLst>
                <p:tags r:id="rId7"/>
              </p:custDataLst>
            </p:nvPr>
          </p:nvSpPr>
          <p:spPr>
            <a:xfrm>
              <a:off x="3003550" y="2952751"/>
              <a:ext cx="6191250" cy="809625"/>
            </a:xfrm>
            <a:prstGeom prst="rect">
              <a:avLst/>
            </a:prstGeom>
            <a:solidFill>
              <a:srgbClr val="EE0076"/>
            </a:solidFill>
            <a:ln>
              <a:noFill/>
            </a:ln>
            <a:effectLst>
              <a:outerShdw blurRad="266700" dist="114300" dir="16200000" rotWithShape="0">
                <a:prstClr val="black">
                  <a:alpha val="40000"/>
                </a:prstClr>
              </a:outerShdw>
            </a:effec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sym typeface="Arial" panose="020B0604020202020204" pitchFamily="34" charset="0"/>
              </a:endParaRPr>
            </a:p>
          </p:txBody>
        </p:sp>
        <p:sp>
          <p:nvSpPr>
            <p:cNvPr id="17" name="MH_Other_8"/>
            <p:cNvSpPr/>
            <p:nvPr>
              <p:custDataLst>
                <p:tags r:id="rId8"/>
              </p:custDataLst>
            </p:nvPr>
          </p:nvSpPr>
          <p:spPr bwMode="auto">
            <a:xfrm>
              <a:off x="3640139" y="2952751"/>
              <a:ext cx="1411287" cy="809625"/>
            </a:xfrm>
            <a:prstGeom prst="homePlate">
              <a:avLst>
                <a:gd name="adj" fmla="val 28363"/>
              </a:avLst>
            </a:prstGeom>
            <a:solidFill>
              <a:srgbClr val="FFFFFF"/>
            </a:solidFill>
            <a:ln>
              <a:noFill/>
            </a:ln>
            <a:effectLst>
              <a:outerShdw blurRad="165100" dist="190500" dir="10800000" algn="r" rotWithShape="0">
                <a:prstClr val="black">
                  <a:alpha val="14000"/>
                </a:prstClr>
              </a:outerShdw>
            </a:effec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sym typeface="Arial" panose="020B0604020202020204" pitchFamily="34" charset="0"/>
              </a:endParaRPr>
            </a:p>
          </p:txBody>
        </p:sp>
        <p:cxnSp>
          <p:nvCxnSpPr>
            <p:cNvPr id="18" name="MH_Other_9"/>
            <p:cNvCxnSpPr/>
            <p:nvPr>
              <p:custDataLst>
                <p:tags r:id="rId9"/>
              </p:custDataLst>
            </p:nvPr>
          </p:nvCxnSpPr>
          <p:spPr bwMode="auto">
            <a:xfrm>
              <a:off x="3806825" y="3072172"/>
              <a:ext cx="0" cy="570783"/>
            </a:xfrm>
            <a:prstGeom prst="line">
              <a:avLst/>
            </a:prstGeom>
            <a:noFill/>
            <a:ln w="19050" cap="flat" cmpd="sng" algn="ctr">
              <a:solidFill>
                <a:sysClr val="window" lastClr="FFFFFF">
                  <a:lumMod val="65000"/>
                </a:sysClr>
              </a:solidFill>
              <a:prstDash val="dash"/>
              <a:miter lim="800000"/>
            </a:ln>
            <a:effectLst>
              <a:innerShdw blurRad="63500" dist="266700" dir="13500000">
                <a:prstClr val="black">
                  <a:alpha val="50000"/>
                </a:prstClr>
              </a:innerShdw>
            </a:effectLst>
          </p:spPr>
        </p:cxnSp>
        <p:sp>
          <p:nvSpPr>
            <p:cNvPr id="19" name="MH_Other_10"/>
            <p:cNvSpPr>
              <a:spLocks noChangeArrowheads="1"/>
            </p:cNvSpPr>
            <p:nvPr>
              <p:custDataLst>
                <p:tags r:id="rId10"/>
              </p:custDataLst>
            </p:nvPr>
          </p:nvSpPr>
          <p:spPr bwMode="auto">
            <a:xfrm>
              <a:off x="3003550" y="2151064"/>
              <a:ext cx="6191250" cy="809625"/>
            </a:xfrm>
            <a:prstGeom prst="rect">
              <a:avLst/>
            </a:prstGeom>
            <a:solidFill>
              <a:srgbClr val="BE309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endParaRPr lang="zh-CN" altLang="en-US" kern="0">
                <a:solidFill>
                  <a:srgbClr val="000000"/>
                </a:solidFill>
                <a:latin typeface="Calibri" panose="020F0502020204030204" pitchFamily="34" charset="0"/>
                <a:sym typeface="Arial" panose="020B0604020202020204" pitchFamily="34" charset="0"/>
              </a:endParaRPr>
            </a:p>
          </p:txBody>
        </p:sp>
        <p:sp>
          <p:nvSpPr>
            <p:cNvPr id="20" name="MH_Other_11"/>
            <p:cNvSpPr/>
            <p:nvPr>
              <p:custDataLst>
                <p:tags r:id="rId11"/>
              </p:custDataLst>
            </p:nvPr>
          </p:nvSpPr>
          <p:spPr bwMode="auto">
            <a:xfrm>
              <a:off x="3433764" y="2151064"/>
              <a:ext cx="1412875" cy="809625"/>
            </a:xfrm>
            <a:prstGeom prst="homePlate">
              <a:avLst>
                <a:gd name="adj" fmla="val 28363"/>
              </a:avLst>
            </a:prstGeom>
            <a:solidFill>
              <a:srgbClr val="FFFFFF"/>
            </a:solidFill>
            <a:ln>
              <a:noFill/>
            </a:ln>
            <a:effectLst>
              <a:outerShdw blurRad="165100" dist="190500" dir="10800000" algn="r" rotWithShape="0">
                <a:prstClr val="black">
                  <a:alpha val="14000"/>
                </a:prstClr>
              </a:outerShdw>
            </a:effectLst>
          </p:spPr>
          <p:txBody>
            <a:bodyPr lIns="68580" tIns="34290" rIns="68580" bIns="34290"/>
            <a:lstStyle/>
            <a:p>
              <a:pPr fontAlgn="auto">
                <a:spcBef>
                  <a:spcPts val="0"/>
                </a:spcBef>
                <a:spcAft>
                  <a:spcPts val="0"/>
                </a:spcAft>
                <a:defRPr/>
              </a:pPr>
              <a:endParaRPr lang="zh-CN" altLang="en-US" kern="0">
                <a:solidFill>
                  <a:prstClr val="black"/>
                </a:solidFill>
                <a:latin typeface="Calibri" panose="020F0502020204030204"/>
                <a:ea typeface="宋体" panose="02010600030101010101" pitchFamily="2" charset="-122"/>
                <a:sym typeface="Arial" panose="020B0604020202020204" pitchFamily="34" charset="0"/>
              </a:endParaRPr>
            </a:p>
          </p:txBody>
        </p:sp>
        <p:cxnSp>
          <p:nvCxnSpPr>
            <p:cNvPr id="21" name="MH_Other_12"/>
            <p:cNvCxnSpPr/>
            <p:nvPr>
              <p:custDataLst>
                <p:tags r:id="rId12"/>
              </p:custDataLst>
            </p:nvPr>
          </p:nvCxnSpPr>
          <p:spPr bwMode="auto">
            <a:xfrm>
              <a:off x="3600450" y="2270485"/>
              <a:ext cx="0" cy="570783"/>
            </a:xfrm>
            <a:prstGeom prst="line">
              <a:avLst/>
            </a:prstGeom>
            <a:noFill/>
            <a:ln w="19050" cap="flat" cmpd="sng" algn="ctr">
              <a:solidFill>
                <a:sysClr val="window" lastClr="FFFFFF">
                  <a:lumMod val="65000"/>
                </a:sysClr>
              </a:solidFill>
              <a:prstDash val="dash"/>
              <a:miter lim="800000"/>
            </a:ln>
            <a:effectLst>
              <a:innerShdw blurRad="63500" dist="266700" dir="13500000">
                <a:prstClr val="black">
                  <a:alpha val="50000"/>
                </a:prstClr>
              </a:innerShdw>
            </a:effectLst>
          </p:spPr>
        </p:cxnSp>
        <p:sp>
          <p:nvSpPr>
            <p:cNvPr id="22" name="MH_Other_13"/>
            <p:cNvSpPr txBox="1"/>
            <p:nvPr>
              <p:custDataLst>
                <p:tags r:id="rId13"/>
              </p:custDataLst>
            </p:nvPr>
          </p:nvSpPr>
          <p:spPr>
            <a:xfrm>
              <a:off x="3715417" y="2209030"/>
              <a:ext cx="806631" cy="715581"/>
            </a:xfrm>
            <a:prstGeom prst="rect">
              <a:avLst/>
            </a:prstGeom>
            <a:noFill/>
            <a:effectLst/>
          </p:spPr>
          <p:txBody>
            <a:bodyPr wrap="none">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pPr fontAlgn="auto">
                <a:spcBef>
                  <a:spcPts val="0"/>
                </a:spcBef>
                <a:spcAft>
                  <a:spcPts val="0"/>
                </a:spcAft>
                <a:defRPr/>
              </a:pPr>
              <a:r>
                <a:rPr lang="en-US" altLang="zh-CN" sz="4050" dirty="0">
                  <a:solidFill>
                    <a:srgbClr val="BE309C"/>
                  </a:solidFill>
                  <a:latin typeface="时尚中黑简体" panose="01010104010101010101" pitchFamily="2" charset="-122"/>
                  <a:ea typeface="时尚中黑简体" panose="01010104010101010101" pitchFamily="2" charset="-122"/>
                </a:rPr>
                <a:t>01</a:t>
              </a:r>
              <a:endParaRPr lang="zh-CN" altLang="en-US" sz="4050" dirty="0">
                <a:solidFill>
                  <a:srgbClr val="BE309C"/>
                </a:solidFill>
                <a:latin typeface="时尚中黑简体" panose="01010104010101010101" pitchFamily="2" charset="-122"/>
                <a:ea typeface="时尚中黑简体" panose="01010104010101010101" pitchFamily="2" charset="-122"/>
              </a:endParaRPr>
            </a:p>
          </p:txBody>
        </p:sp>
        <p:sp>
          <p:nvSpPr>
            <p:cNvPr id="23" name="MH_Other_14"/>
            <p:cNvSpPr txBox="1"/>
            <p:nvPr>
              <p:custDataLst>
                <p:tags r:id="rId14"/>
              </p:custDataLst>
            </p:nvPr>
          </p:nvSpPr>
          <p:spPr>
            <a:xfrm>
              <a:off x="3921157" y="3011434"/>
              <a:ext cx="806631" cy="715581"/>
            </a:xfrm>
            <a:prstGeom prst="rect">
              <a:avLst/>
            </a:prstGeom>
            <a:noFill/>
            <a:effectLst/>
          </p:spPr>
          <p:txBody>
            <a:bodyPr wrap="none">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pPr fontAlgn="auto">
                <a:spcBef>
                  <a:spcPts val="0"/>
                </a:spcBef>
                <a:spcAft>
                  <a:spcPts val="0"/>
                </a:spcAft>
                <a:defRPr/>
              </a:pPr>
              <a:r>
                <a:rPr lang="en-US" altLang="zh-CN" sz="4050" dirty="0">
                  <a:solidFill>
                    <a:srgbClr val="EE0076"/>
                  </a:solidFill>
                  <a:latin typeface="时尚中黑简体" panose="01010104010101010101" pitchFamily="2" charset="-122"/>
                  <a:ea typeface="时尚中黑简体" panose="01010104010101010101" pitchFamily="2" charset="-122"/>
                </a:rPr>
                <a:t>02</a:t>
              </a:r>
              <a:endParaRPr lang="zh-CN" altLang="en-US" sz="4050" dirty="0">
                <a:solidFill>
                  <a:srgbClr val="EE0076"/>
                </a:solidFill>
                <a:latin typeface="时尚中黑简体" panose="01010104010101010101" pitchFamily="2" charset="-122"/>
                <a:ea typeface="时尚中黑简体" panose="01010104010101010101" pitchFamily="2" charset="-122"/>
              </a:endParaRPr>
            </a:p>
          </p:txBody>
        </p:sp>
        <p:sp>
          <p:nvSpPr>
            <p:cNvPr id="24" name="MH_Other_15"/>
            <p:cNvSpPr txBox="1"/>
            <p:nvPr>
              <p:custDataLst>
                <p:tags r:id="rId15"/>
              </p:custDataLst>
            </p:nvPr>
          </p:nvSpPr>
          <p:spPr>
            <a:xfrm>
              <a:off x="4113181" y="3800970"/>
              <a:ext cx="806631" cy="715581"/>
            </a:xfrm>
            <a:prstGeom prst="rect">
              <a:avLst/>
            </a:prstGeom>
            <a:noFill/>
            <a:effectLst/>
          </p:spPr>
          <p:txBody>
            <a:bodyPr wrap="none">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pPr fontAlgn="auto">
                <a:spcBef>
                  <a:spcPts val="0"/>
                </a:spcBef>
                <a:spcAft>
                  <a:spcPts val="0"/>
                </a:spcAft>
                <a:defRPr/>
              </a:pPr>
              <a:r>
                <a:rPr lang="en-US" altLang="zh-CN" sz="4050" dirty="0">
                  <a:solidFill>
                    <a:srgbClr val="FB9E00"/>
                  </a:solidFill>
                  <a:latin typeface="时尚中黑简体" panose="01010104010101010101" pitchFamily="2" charset="-122"/>
                  <a:ea typeface="时尚中黑简体" panose="01010104010101010101" pitchFamily="2" charset="-122"/>
                </a:rPr>
                <a:t>03</a:t>
              </a:r>
              <a:endParaRPr lang="zh-CN" altLang="en-US" sz="4050" dirty="0">
                <a:solidFill>
                  <a:srgbClr val="FB9E00"/>
                </a:solidFill>
                <a:latin typeface="时尚中黑简体" panose="01010104010101010101" pitchFamily="2" charset="-122"/>
                <a:ea typeface="时尚中黑简体" panose="01010104010101010101" pitchFamily="2" charset="-122"/>
              </a:endParaRPr>
            </a:p>
          </p:txBody>
        </p:sp>
        <p:sp>
          <p:nvSpPr>
            <p:cNvPr id="25" name="MH_Other_16"/>
            <p:cNvSpPr txBox="1"/>
            <p:nvPr>
              <p:custDataLst>
                <p:tags r:id="rId16"/>
              </p:custDataLst>
            </p:nvPr>
          </p:nvSpPr>
          <p:spPr>
            <a:xfrm>
              <a:off x="4305205" y="4611153"/>
              <a:ext cx="806631" cy="715581"/>
            </a:xfrm>
            <a:prstGeom prst="rect">
              <a:avLst/>
            </a:prstGeom>
            <a:noFill/>
            <a:effectLst/>
          </p:spPr>
          <p:txBody>
            <a:bodyPr wrap="none">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pPr fontAlgn="auto">
                <a:spcBef>
                  <a:spcPts val="0"/>
                </a:spcBef>
                <a:spcAft>
                  <a:spcPts val="0"/>
                </a:spcAft>
                <a:defRPr/>
              </a:pPr>
              <a:r>
                <a:rPr lang="en-US" altLang="zh-CN" sz="4050" dirty="0">
                  <a:solidFill>
                    <a:srgbClr val="A3D800"/>
                  </a:solidFill>
                  <a:latin typeface="时尚中黑简体" panose="01010104010101010101" pitchFamily="2" charset="-122"/>
                  <a:ea typeface="时尚中黑简体" panose="01010104010101010101" pitchFamily="2" charset="-122"/>
                </a:rPr>
                <a:t>04</a:t>
              </a:r>
              <a:endParaRPr lang="zh-CN" altLang="en-US" sz="4050" dirty="0">
                <a:solidFill>
                  <a:srgbClr val="A3D800"/>
                </a:solidFill>
                <a:latin typeface="时尚中黑简体" panose="01010104010101010101" pitchFamily="2" charset="-122"/>
                <a:ea typeface="时尚中黑简体" panose="01010104010101010101" pitchFamily="2" charset="-122"/>
              </a:endParaRPr>
            </a:p>
          </p:txBody>
        </p:sp>
        <p:sp>
          <p:nvSpPr>
            <p:cNvPr id="26" name="MH_SubTitle_1"/>
            <p:cNvSpPr txBox="1">
              <a:spLocks noChangeArrowheads="1"/>
            </p:cNvSpPr>
            <p:nvPr>
              <p:custDataLst>
                <p:tags r:id="rId17"/>
              </p:custDataLst>
            </p:nvPr>
          </p:nvSpPr>
          <p:spPr bwMode="auto">
            <a:xfrm>
              <a:off x="5600700" y="2151063"/>
              <a:ext cx="3062288"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dirty="0">
                  <a:solidFill>
                    <a:srgbClr val="FFFFFF"/>
                  </a:solidFill>
                  <a:latin typeface="微软雅黑" pitchFamily="34" charset="-122"/>
                </a:rPr>
                <a:t>系统重要性银行的确定</a:t>
              </a:r>
            </a:p>
          </p:txBody>
        </p:sp>
        <p:sp>
          <p:nvSpPr>
            <p:cNvPr id="27" name="MH_SubTitle_2"/>
            <p:cNvSpPr txBox="1">
              <a:spLocks noChangeArrowheads="1"/>
            </p:cNvSpPr>
            <p:nvPr>
              <p:custDataLst>
                <p:tags r:id="rId18"/>
              </p:custDataLst>
            </p:nvPr>
          </p:nvSpPr>
          <p:spPr bwMode="auto">
            <a:xfrm>
              <a:off x="5111836" y="2952751"/>
              <a:ext cx="4082964"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dirty="0">
                  <a:solidFill>
                    <a:srgbClr val="FFFFFF"/>
                  </a:solidFill>
                  <a:latin typeface="微软雅黑" pitchFamily="34" charset="-122"/>
                </a:rPr>
                <a:t>杜绝风险的跨界、跨业传染和承担高风险业务</a:t>
              </a:r>
            </a:p>
          </p:txBody>
        </p:sp>
        <p:sp>
          <p:nvSpPr>
            <p:cNvPr id="28" name="MH_SubTitle_3"/>
            <p:cNvSpPr txBox="1">
              <a:spLocks noChangeArrowheads="1"/>
            </p:cNvSpPr>
            <p:nvPr>
              <p:custDataLst>
                <p:tags r:id="rId19"/>
              </p:custDataLst>
            </p:nvPr>
          </p:nvSpPr>
          <p:spPr bwMode="auto">
            <a:xfrm>
              <a:off x="5976939" y="3743326"/>
              <a:ext cx="3063875"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dirty="0">
                  <a:solidFill>
                    <a:srgbClr val="FFFFFF"/>
                  </a:solidFill>
                  <a:latin typeface="微软雅黑" pitchFamily="34" charset="-122"/>
                </a:rPr>
                <a:t>提高审慎监管要求</a:t>
              </a:r>
            </a:p>
          </p:txBody>
        </p:sp>
        <p:sp>
          <p:nvSpPr>
            <p:cNvPr id="29" name="MH_SubTitle_4"/>
            <p:cNvSpPr txBox="1">
              <a:spLocks noChangeArrowheads="1"/>
            </p:cNvSpPr>
            <p:nvPr>
              <p:custDataLst>
                <p:tags r:id="rId20"/>
              </p:custDataLst>
            </p:nvPr>
          </p:nvSpPr>
          <p:spPr bwMode="auto">
            <a:xfrm>
              <a:off x="6132514" y="4552951"/>
              <a:ext cx="3062287"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dirty="0">
                  <a:solidFill>
                    <a:srgbClr val="FFFFFF"/>
                  </a:solidFill>
                  <a:latin typeface="微软雅黑" pitchFamily="34" charset="-122"/>
                </a:rPr>
                <a:t>加强监管合作</a:t>
              </a:r>
            </a:p>
          </p:txBody>
        </p:sp>
      </p:grpSp>
    </p:spTree>
    <p:extLst>
      <p:ext uri="{BB962C8B-B14F-4D97-AF65-F5344CB8AC3E}">
        <p14:creationId xmlns:p14="http://schemas.microsoft.com/office/powerpoint/2010/main" val="217015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grpSp>
        <p:nvGrpSpPr>
          <p:cNvPr id="5" name="组合 4"/>
          <p:cNvGrpSpPr/>
          <p:nvPr/>
        </p:nvGrpSpPr>
        <p:grpSpPr>
          <a:xfrm>
            <a:off x="1310741" y="1979105"/>
            <a:ext cx="1188034" cy="1080120"/>
            <a:chOff x="1681509" y="2451101"/>
            <a:chExt cx="2208834" cy="1452563"/>
          </a:xfrm>
        </p:grpSpPr>
        <p:sp>
          <p:nvSpPr>
            <p:cNvPr id="6" name="MH_Other_1"/>
            <p:cNvSpPr/>
            <p:nvPr>
              <p:custDataLst>
                <p:tags r:id="rId5"/>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8" name="MH_SubTitle_1"/>
            <p:cNvSpPr/>
            <p:nvPr>
              <p:custDataLst>
                <p:tags r:id="rId6"/>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重点掌握</a:t>
              </a:r>
            </a:p>
          </p:txBody>
        </p:sp>
      </p:grpSp>
      <p:sp>
        <p:nvSpPr>
          <p:cNvPr id="11" name="圆角矩形 10"/>
          <p:cNvSpPr/>
          <p:nvPr/>
        </p:nvSpPr>
        <p:spPr>
          <a:xfrm>
            <a:off x="2714799" y="1969592"/>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巴塞尔协议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Ⅰ》</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的监管</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巴塞尔协议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Ⅱ》</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 三大支柱”监管</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巴塞尔协议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Ⅲ》</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的内容</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中国在实施新巴塞尔协议中修订的相关风险计量或监管指标和监管标准值</a:t>
            </a:r>
          </a:p>
        </p:txBody>
      </p:sp>
      <p:grpSp>
        <p:nvGrpSpPr>
          <p:cNvPr id="9" name="组合 8"/>
          <p:cNvGrpSpPr/>
          <p:nvPr/>
        </p:nvGrpSpPr>
        <p:grpSpPr>
          <a:xfrm>
            <a:off x="1310741" y="3198595"/>
            <a:ext cx="1188034" cy="1080120"/>
            <a:chOff x="1681509" y="2451101"/>
            <a:chExt cx="2208834" cy="1452563"/>
          </a:xfrm>
        </p:grpSpPr>
        <p:sp>
          <p:nvSpPr>
            <p:cNvPr id="10" name="MH_Other_1"/>
            <p:cNvSpPr/>
            <p:nvPr>
              <p:custDataLst>
                <p:tags r:id="rId3"/>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2" name="MH_SubTitle_1"/>
            <p:cNvSpPr/>
            <p:nvPr>
              <p:custDataLst>
                <p:tags r:id="rId4"/>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掌握</a:t>
              </a:r>
            </a:p>
          </p:txBody>
        </p:sp>
      </p:grpSp>
      <p:grpSp>
        <p:nvGrpSpPr>
          <p:cNvPr id="13" name="组合 12"/>
          <p:cNvGrpSpPr/>
          <p:nvPr/>
        </p:nvGrpSpPr>
        <p:grpSpPr>
          <a:xfrm>
            <a:off x="1310741" y="4418085"/>
            <a:ext cx="1188034" cy="1080120"/>
            <a:chOff x="1681509" y="2451101"/>
            <a:chExt cx="2208834" cy="1452563"/>
          </a:xfrm>
        </p:grpSpPr>
        <p:sp>
          <p:nvSpPr>
            <p:cNvPr id="14" name="MH_Other_1"/>
            <p:cNvSpPr/>
            <p:nvPr>
              <p:custDataLst>
                <p:tags r:id="rId1"/>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5" name="MH_SubTitle_1"/>
            <p:cNvSpPr/>
            <p:nvPr>
              <p:custDataLst>
                <p:tags r:id="rId2"/>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了解</a:t>
              </a:r>
            </a:p>
          </p:txBody>
        </p:sp>
      </p:grpSp>
      <p:sp>
        <p:nvSpPr>
          <p:cNvPr id="16" name="圆角矩形 15"/>
          <p:cNvSpPr/>
          <p:nvPr/>
        </p:nvSpPr>
        <p:spPr>
          <a:xfrm>
            <a:off x="2732832" y="3198595"/>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巴塞尔协议中的相关风险计量和监管方法</a:t>
            </a:r>
          </a:p>
        </p:txBody>
      </p:sp>
      <p:sp>
        <p:nvSpPr>
          <p:cNvPr id="17" name="圆角矩形 16"/>
          <p:cNvSpPr/>
          <p:nvPr/>
        </p:nvSpPr>
        <p:spPr>
          <a:xfrm>
            <a:off x="2714799" y="4427598"/>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巴塞尔协议的发展过程</a:t>
            </a:r>
          </a:p>
        </p:txBody>
      </p:sp>
    </p:spTree>
    <p:extLst>
      <p:ext uri="{BB962C8B-B14F-4D97-AF65-F5344CB8AC3E}">
        <p14:creationId xmlns:p14="http://schemas.microsoft.com/office/powerpoint/2010/main" val="3590430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中国对新巴塞尔协议的实施</a:t>
            </a:r>
          </a:p>
        </p:txBody>
      </p:sp>
      <p:sp>
        <p:nvSpPr>
          <p:cNvPr id="49" name="矩形 3"/>
          <p:cNvSpPr>
            <a:spLocks noChangeArrowheads="1"/>
          </p:cNvSpPr>
          <p:nvPr/>
        </p:nvSpPr>
        <p:spPr bwMode="auto">
          <a:xfrm>
            <a:off x="728510" y="1219600"/>
            <a:ext cx="6810825"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巴塞尔协议</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Ⅲ》</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给中国银行业带来的压力</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grpSp>
        <p:nvGrpSpPr>
          <p:cNvPr id="30" name="组合 29"/>
          <p:cNvGrpSpPr/>
          <p:nvPr/>
        </p:nvGrpSpPr>
        <p:grpSpPr>
          <a:xfrm>
            <a:off x="2930823" y="2564904"/>
            <a:ext cx="6272212" cy="2740322"/>
            <a:chOff x="3784601" y="2128838"/>
            <a:chExt cx="6272212" cy="4062413"/>
          </a:xfrm>
        </p:grpSpPr>
        <p:cxnSp>
          <p:nvCxnSpPr>
            <p:cNvPr id="31" name="MH_Other_1"/>
            <p:cNvCxnSpPr/>
            <p:nvPr>
              <p:custDataLst>
                <p:tags r:id="rId1"/>
              </p:custDataLst>
            </p:nvPr>
          </p:nvCxnSpPr>
          <p:spPr>
            <a:xfrm>
              <a:off x="3784601" y="2139950"/>
              <a:ext cx="1008063" cy="960438"/>
            </a:xfrm>
            <a:prstGeom prst="line">
              <a:avLst/>
            </a:prstGeom>
            <a:ln w="38100">
              <a:solidFill>
                <a:srgbClr val="00AAE8"/>
              </a:solidFill>
            </a:ln>
          </p:spPr>
          <p:style>
            <a:lnRef idx="1">
              <a:schemeClr val="accent1"/>
            </a:lnRef>
            <a:fillRef idx="0">
              <a:schemeClr val="accent1"/>
            </a:fillRef>
            <a:effectRef idx="0">
              <a:schemeClr val="accent1"/>
            </a:effectRef>
            <a:fontRef idx="minor">
              <a:schemeClr val="tx1"/>
            </a:fontRef>
          </p:style>
        </p:cxnSp>
        <p:sp>
          <p:nvSpPr>
            <p:cNvPr id="32" name="MH_Other_2"/>
            <p:cNvSpPr/>
            <p:nvPr>
              <p:custDataLst>
                <p:tags r:id="rId2"/>
              </p:custDataLst>
            </p:nvPr>
          </p:nvSpPr>
          <p:spPr>
            <a:xfrm>
              <a:off x="3902076" y="2128838"/>
              <a:ext cx="1241425" cy="563562"/>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rgbClr val="00AAE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fontScale="77500" lnSpcReduction="20000"/>
            </a:bodyPr>
            <a:lstStyle/>
            <a:p>
              <a:pPr algn="ctr" fontAlgn="auto">
                <a:spcBef>
                  <a:spcPts val="0"/>
                </a:spcBef>
                <a:spcAft>
                  <a:spcPts val="0"/>
                </a:spcAft>
                <a:defRPr/>
              </a:pPr>
              <a:r>
                <a:rPr lang="en-US" altLang="zh-CN" sz="2800" b="1">
                  <a:solidFill>
                    <a:srgbClr val="FFFFFF"/>
                  </a:solidFill>
                  <a:latin typeface="Agency FB" panose="020B0503020202020204" pitchFamily="34" charset="0"/>
                  <a:ea typeface="黑体" panose="02010609060101010101" pitchFamily="49" charset="-122"/>
                </a:rPr>
                <a:t>01</a:t>
              </a:r>
              <a:endParaRPr lang="zh-CN" altLang="en-US" sz="2800" b="1">
                <a:solidFill>
                  <a:srgbClr val="FFFFFF"/>
                </a:solidFill>
                <a:latin typeface="Agency FB" panose="020B0503020202020204" pitchFamily="34" charset="0"/>
                <a:ea typeface="黑体" panose="02010609060101010101" pitchFamily="49" charset="-122"/>
              </a:endParaRPr>
            </a:p>
          </p:txBody>
        </p:sp>
        <p:sp>
          <p:nvSpPr>
            <p:cNvPr id="33" name="MH_SubTitle_1"/>
            <p:cNvSpPr txBox="1">
              <a:spLocks noChangeArrowheads="1"/>
            </p:cNvSpPr>
            <p:nvPr>
              <p:custDataLst>
                <p:tags r:id="rId3"/>
              </p:custDataLst>
            </p:nvPr>
          </p:nvSpPr>
          <p:spPr bwMode="auto">
            <a:xfrm>
              <a:off x="4926013" y="2427289"/>
              <a:ext cx="5130800"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dirty="0">
                  <a:solidFill>
                    <a:srgbClr val="00AAE8"/>
                  </a:solidFill>
                  <a:ea typeface="微软雅黑" panose="020B0503020204020204" pitchFamily="34" charset="-122"/>
                </a:rPr>
                <a:t>资本要求高</a:t>
              </a:r>
              <a:r>
                <a:rPr lang="en-US" altLang="zh-CN" sz="2000" dirty="0">
                  <a:solidFill>
                    <a:srgbClr val="00AAE8"/>
                  </a:solidFill>
                  <a:ea typeface="微软雅黑" panose="020B0503020204020204" pitchFamily="34" charset="-122"/>
                </a:rPr>
                <a:t>, </a:t>
              </a:r>
              <a:r>
                <a:rPr lang="zh-CN" altLang="en-US" sz="2000" dirty="0">
                  <a:solidFill>
                    <a:srgbClr val="00AAE8"/>
                  </a:solidFill>
                  <a:ea typeface="微软雅黑" panose="020B0503020204020204" pitchFamily="34" charset="-122"/>
                </a:rPr>
                <a:t>抵御风险能力增强</a:t>
              </a:r>
            </a:p>
          </p:txBody>
        </p:sp>
        <p:cxnSp>
          <p:nvCxnSpPr>
            <p:cNvPr id="34" name="MH_Other_3"/>
            <p:cNvCxnSpPr/>
            <p:nvPr>
              <p:custDataLst>
                <p:tags r:id="rId4"/>
              </p:custDataLst>
            </p:nvPr>
          </p:nvCxnSpPr>
          <p:spPr>
            <a:xfrm>
              <a:off x="3784601" y="3640138"/>
              <a:ext cx="1008063" cy="958850"/>
            </a:xfrm>
            <a:prstGeom prst="line">
              <a:avLst/>
            </a:prstGeom>
            <a:ln w="38100">
              <a:solidFill>
                <a:srgbClr val="58B933"/>
              </a:solidFill>
            </a:ln>
          </p:spPr>
          <p:style>
            <a:lnRef idx="1">
              <a:schemeClr val="accent1"/>
            </a:lnRef>
            <a:fillRef idx="0">
              <a:schemeClr val="accent1"/>
            </a:fillRef>
            <a:effectRef idx="0">
              <a:schemeClr val="accent1"/>
            </a:effectRef>
            <a:fontRef idx="minor">
              <a:schemeClr val="tx1"/>
            </a:fontRef>
          </p:style>
        </p:cxnSp>
        <p:sp>
          <p:nvSpPr>
            <p:cNvPr id="35" name="MH_Other_4"/>
            <p:cNvSpPr/>
            <p:nvPr>
              <p:custDataLst>
                <p:tags r:id="rId5"/>
              </p:custDataLst>
            </p:nvPr>
          </p:nvSpPr>
          <p:spPr>
            <a:xfrm>
              <a:off x="3902076" y="3629026"/>
              <a:ext cx="1241425" cy="561975"/>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rgbClr val="58B93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fontScale="77500" lnSpcReduction="20000"/>
            </a:bodyPr>
            <a:lstStyle/>
            <a:p>
              <a:pPr algn="ctr" fontAlgn="auto">
                <a:spcBef>
                  <a:spcPts val="0"/>
                </a:spcBef>
                <a:spcAft>
                  <a:spcPts val="0"/>
                </a:spcAft>
                <a:defRPr/>
              </a:pPr>
              <a:r>
                <a:rPr lang="en-US" altLang="zh-CN" sz="2800" b="1">
                  <a:solidFill>
                    <a:srgbClr val="FFFFFF"/>
                  </a:solidFill>
                  <a:latin typeface="Agency FB" panose="020B0503020202020204" pitchFamily="34" charset="0"/>
                  <a:ea typeface="黑体" panose="02010609060101010101" pitchFamily="49" charset="-122"/>
                </a:rPr>
                <a:t>02</a:t>
              </a:r>
              <a:endParaRPr lang="zh-CN" altLang="en-US" sz="2800" b="1">
                <a:solidFill>
                  <a:srgbClr val="FFFFFF"/>
                </a:solidFill>
                <a:latin typeface="Agency FB" panose="020B0503020202020204" pitchFamily="34" charset="0"/>
                <a:ea typeface="黑体" panose="02010609060101010101" pitchFamily="49" charset="-122"/>
              </a:endParaRPr>
            </a:p>
          </p:txBody>
        </p:sp>
        <p:sp>
          <p:nvSpPr>
            <p:cNvPr id="36" name="MH_SubTitle_2"/>
            <p:cNvSpPr txBox="1">
              <a:spLocks noChangeArrowheads="1"/>
            </p:cNvSpPr>
            <p:nvPr>
              <p:custDataLst>
                <p:tags r:id="rId6"/>
              </p:custDataLst>
            </p:nvPr>
          </p:nvSpPr>
          <p:spPr bwMode="auto">
            <a:xfrm>
              <a:off x="4926013" y="3927475"/>
              <a:ext cx="51308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dirty="0">
                  <a:solidFill>
                    <a:srgbClr val="58B933"/>
                  </a:solidFill>
                  <a:ea typeface="微软雅黑" panose="020B0503020204020204" pitchFamily="34" charset="-122"/>
                </a:rPr>
                <a:t>资本缺口大</a:t>
              </a:r>
              <a:r>
                <a:rPr lang="en-US" altLang="zh-CN" sz="2000" dirty="0">
                  <a:solidFill>
                    <a:srgbClr val="58B933"/>
                  </a:solidFill>
                  <a:ea typeface="微软雅黑" panose="020B0503020204020204" pitchFamily="34" charset="-122"/>
                </a:rPr>
                <a:t>, </a:t>
              </a:r>
              <a:r>
                <a:rPr lang="zh-CN" altLang="en-US" sz="2000" dirty="0">
                  <a:solidFill>
                    <a:srgbClr val="58B933"/>
                  </a:solidFill>
                  <a:ea typeface="微软雅黑" panose="020B0503020204020204" pitchFamily="34" charset="-122"/>
                </a:rPr>
                <a:t>影响盈利水平提高</a:t>
              </a:r>
            </a:p>
          </p:txBody>
        </p:sp>
        <p:cxnSp>
          <p:nvCxnSpPr>
            <p:cNvPr id="37" name="MH_Other_5"/>
            <p:cNvCxnSpPr/>
            <p:nvPr>
              <p:custDataLst>
                <p:tags r:id="rId7"/>
              </p:custDataLst>
            </p:nvPr>
          </p:nvCxnSpPr>
          <p:spPr>
            <a:xfrm>
              <a:off x="3784601" y="5140325"/>
              <a:ext cx="1008063" cy="958850"/>
            </a:xfrm>
            <a:prstGeom prst="line">
              <a:avLst/>
            </a:prstGeom>
            <a:ln w="38100">
              <a:solidFill>
                <a:srgbClr val="FD7B03"/>
              </a:solidFill>
            </a:ln>
          </p:spPr>
          <p:style>
            <a:lnRef idx="1">
              <a:schemeClr val="accent1"/>
            </a:lnRef>
            <a:fillRef idx="0">
              <a:schemeClr val="accent1"/>
            </a:fillRef>
            <a:effectRef idx="0">
              <a:schemeClr val="accent1"/>
            </a:effectRef>
            <a:fontRef idx="minor">
              <a:schemeClr val="tx1"/>
            </a:fontRef>
          </p:style>
        </p:cxnSp>
        <p:sp>
          <p:nvSpPr>
            <p:cNvPr id="38" name="MH_Other_6"/>
            <p:cNvSpPr/>
            <p:nvPr>
              <p:custDataLst>
                <p:tags r:id="rId8"/>
              </p:custDataLst>
            </p:nvPr>
          </p:nvSpPr>
          <p:spPr>
            <a:xfrm>
              <a:off x="3902076" y="5129214"/>
              <a:ext cx="1241425" cy="561975"/>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rgbClr val="FE7A0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fontScale="77500" lnSpcReduction="20000"/>
            </a:bodyPr>
            <a:lstStyle/>
            <a:p>
              <a:pPr algn="ctr" fontAlgn="auto">
                <a:spcBef>
                  <a:spcPts val="0"/>
                </a:spcBef>
                <a:spcAft>
                  <a:spcPts val="0"/>
                </a:spcAft>
                <a:defRPr/>
              </a:pPr>
              <a:r>
                <a:rPr lang="en-US" altLang="zh-CN" sz="2800" b="1">
                  <a:solidFill>
                    <a:srgbClr val="FFFFFF"/>
                  </a:solidFill>
                  <a:latin typeface="Agency FB" panose="020B0503020202020204" pitchFamily="34" charset="0"/>
                  <a:ea typeface="黑体" panose="02010609060101010101" pitchFamily="49" charset="-122"/>
                </a:rPr>
                <a:t>03</a:t>
              </a:r>
              <a:endParaRPr lang="zh-CN" altLang="en-US" sz="2800" b="1">
                <a:solidFill>
                  <a:srgbClr val="FFFFFF"/>
                </a:solidFill>
                <a:latin typeface="Agency FB" panose="020B0503020202020204" pitchFamily="34" charset="0"/>
                <a:ea typeface="黑体" panose="02010609060101010101" pitchFamily="49" charset="-122"/>
              </a:endParaRPr>
            </a:p>
          </p:txBody>
        </p:sp>
        <p:sp>
          <p:nvSpPr>
            <p:cNvPr id="39" name="MH_SubTitle_3"/>
            <p:cNvSpPr txBox="1">
              <a:spLocks noChangeArrowheads="1"/>
            </p:cNvSpPr>
            <p:nvPr>
              <p:custDataLst>
                <p:tags r:id="rId9"/>
              </p:custDataLst>
            </p:nvPr>
          </p:nvSpPr>
          <p:spPr bwMode="auto">
            <a:xfrm>
              <a:off x="4926013" y="5426076"/>
              <a:ext cx="51308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dirty="0">
                  <a:solidFill>
                    <a:srgbClr val="FE7A06"/>
                  </a:solidFill>
                  <a:ea typeface="微软雅黑" panose="020B0503020204020204" pitchFamily="34" charset="-122"/>
                </a:rPr>
                <a:t>“杠杆率</a:t>
              </a:r>
              <a:r>
                <a:rPr lang="en-US" altLang="zh-CN" sz="2000" dirty="0">
                  <a:solidFill>
                    <a:srgbClr val="FE7A06"/>
                  </a:solidFill>
                  <a:ea typeface="微软雅黑" panose="020B0503020204020204" pitchFamily="34" charset="-122"/>
                </a:rPr>
                <a:t>”</a:t>
              </a:r>
              <a:r>
                <a:rPr lang="zh-CN" altLang="en-US" sz="2000" dirty="0">
                  <a:solidFill>
                    <a:srgbClr val="FE7A06"/>
                  </a:solidFill>
                  <a:ea typeface="微软雅黑" panose="020B0503020204020204" pitchFamily="34" charset="-122"/>
                </a:rPr>
                <a:t>要求明显提升</a:t>
              </a:r>
              <a:r>
                <a:rPr lang="en-US" altLang="zh-CN" sz="2000" dirty="0">
                  <a:solidFill>
                    <a:srgbClr val="FE7A06"/>
                  </a:solidFill>
                  <a:ea typeface="微软雅黑" panose="020B0503020204020204" pitchFamily="34" charset="-122"/>
                </a:rPr>
                <a:t>, </a:t>
              </a:r>
              <a:r>
                <a:rPr lang="zh-CN" altLang="en-US" sz="2000" dirty="0">
                  <a:solidFill>
                    <a:srgbClr val="FE7A06"/>
                  </a:solidFill>
                  <a:ea typeface="微软雅黑" panose="020B0503020204020204" pitchFamily="34" charset="-122"/>
                </a:rPr>
                <a:t>促成经营方式转变</a:t>
              </a:r>
            </a:p>
          </p:txBody>
        </p:sp>
      </p:grpSp>
    </p:spTree>
    <p:extLst>
      <p:ext uri="{BB962C8B-B14F-4D97-AF65-F5344CB8AC3E}">
        <p14:creationId xmlns:p14="http://schemas.microsoft.com/office/powerpoint/2010/main" val="2119597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E:\王亮\工作\2015\04\01\新建文件夹\未标题-4.pn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2628289"/>
            <a:ext cx="11874959" cy="4229711"/>
          </a:xfrm>
          <a:prstGeom prst="rect">
            <a:avLst/>
          </a:prstGeom>
          <a:noFill/>
          <a:ln>
            <a:noFill/>
          </a:ln>
        </p:spPr>
      </p:pic>
      <p:pic>
        <p:nvPicPr>
          <p:cNvPr id="6" name="图片 5"/>
          <p:cNvPicPr>
            <a:picLocks noChangeAspect="1"/>
          </p:cNvPicPr>
          <p:nvPr/>
        </p:nvPicPr>
        <p:blipFill>
          <a:blip r:embed="rId4"/>
          <a:stretch>
            <a:fillRect/>
          </a:stretch>
        </p:blipFill>
        <p:spPr>
          <a:xfrm>
            <a:off x="0" y="19610"/>
            <a:ext cx="2476190" cy="1400000"/>
          </a:xfrm>
          <a:prstGeom prst="rect">
            <a:avLst/>
          </a:prstGeom>
        </p:spPr>
      </p:pic>
      <p:sp>
        <p:nvSpPr>
          <p:cNvPr id="7" name="TextBox 7"/>
          <p:cNvSpPr>
            <a:spLocks noChangeArrowheads="1"/>
          </p:cNvSpPr>
          <p:nvPr/>
        </p:nvSpPr>
        <p:spPr bwMode="auto">
          <a:xfrm>
            <a:off x="8259415" y="1473371"/>
            <a:ext cx="3240360" cy="31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p>
            <a:r>
              <a:rPr lang="en-US" altLang="zh-CN" dirty="0">
                <a:solidFill>
                  <a:srgbClr val="D24726"/>
                </a:solidFill>
                <a:latin typeface="Candara" panose="020E0502030303020204" pitchFamily="34" charset="0"/>
                <a:ea typeface="微软雅黑" panose="020B0503020204020204" pitchFamily="34" charset="-122"/>
                <a:sym typeface="方正大黑简体" pitchFamily="2" charset="-122"/>
              </a:rPr>
              <a:t>http://www.crtvup.com.cn</a:t>
            </a:r>
            <a:endParaRPr lang="zh-CN" altLang="en-US" dirty="0">
              <a:solidFill>
                <a:srgbClr val="D24726"/>
              </a:solidFill>
              <a:latin typeface="Candara" panose="020E0502030303020204" pitchFamily="34" charset="0"/>
              <a:ea typeface="微软雅黑" panose="020B0503020204020204" pitchFamily="34" charset="-122"/>
              <a:sym typeface="方正大黑简体" pitchFamily="2" charset="-122"/>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9375" y="811865"/>
            <a:ext cx="3168352" cy="498463"/>
          </a:xfrm>
          <a:prstGeom prst="rect">
            <a:avLst/>
          </a:prstGeom>
        </p:spPr>
      </p:pic>
    </p:spTree>
    <p:extLst>
      <p:ext uri="{BB962C8B-B14F-4D97-AF65-F5344CB8AC3E}">
        <p14:creationId xmlns:p14="http://schemas.microsoft.com/office/powerpoint/2010/main" val="256175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巴塞尔协议的发展</a:t>
            </a:r>
          </a:p>
        </p:txBody>
      </p:sp>
      <p:sp>
        <p:nvSpPr>
          <p:cNvPr id="49" name="矩形 3"/>
          <p:cNvSpPr>
            <a:spLocks noChangeArrowheads="1"/>
          </p:cNvSpPr>
          <p:nvPr/>
        </p:nvSpPr>
        <p:spPr bwMode="auto">
          <a:xfrm>
            <a:off x="728510" y="1219600"/>
            <a:ext cx="6090745"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巴塞尔协议</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Ⅰ》</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的形成背景和过程</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cxnSp>
        <p:nvCxnSpPr>
          <p:cNvPr id="10" name="MH_Other_1"/>
          <p:cNvCxnSpPr/>
          <p:nvPr>
            <p:custDataLst>
              <p:tags r:id="rId1"/>
            </p:custDataLst>
          </p:nvPr>
        </p:nvCxnSpPr>
        <p:spPr>
          <a:xfrm>
            <a:off x="2916238" y="2801938"/>
            <a:ext cx="1936750" cy="0"/>
          </a:xfrm>
          <a:prstGeom prst="line">
            <a:avLst/>
          </a:prstGeom>
          <a:ln w="38100">
            <a:solidFill>
              <a:srgbClr val="63BED7"/>
            </a:solidFill>
          </a:ln>
        </p:spPr>
        <p:style>
          <a:lnRef idx="1">
            <a:schemeClr val="accent1"/>
          </a:lnRef>
          <a:fillRef idx="0">
            <a:schemeClr val="accent1"/>
          </a:fillRef>
          <a:effectRef idx="0">
            <a:schemeClr val="accent1"/>
          </a:effectRef>
          <a:fontRef idx="minor">
            <a:schemeClr val="tx1"/>
          </a:fontRef>
        </p:style>
      </p:cxnSp>
      <p:sp>
        <p:nvSpPr>
          <p:cNvPr id="11" name="MH_Other_2"/>
          <p:cNvSpPr/>
          <p:nvPr>
            <p:custDataLst>
              <p:tags r:id="rId2"/>
            </p:custDataLst>
          </p:nvPr>
        </p:nvSpPr>
        <p:spPr>
          <a:xfrm rot="1829024" flipH="1">
            <a:off x="4651376" y="3432176"/>
            <a:ext cx="2752725" cy="873125"/>
          </a:xfrm>
          <a:custGeom>
            <a:avLst/>
            <a:gdLst/>
            <a:ahLst/>
            <a:cxnLst/>
            <a:rect l="l" t="t" r="r" b="b"/>
            <a:pathLst>
              <a:path w="3476936" h="1103550">
                <a:moveTo>
                  <a:pt x="3476936" y="0"/>
                </a:moveTo>
                <a:lnTo>
                  <a:pt x="649619" y="0"/>
                </a:lnTo>
                <a:lnTo>
                  <a:pt x="0" y="1103550"/>
                </a:lnTo>
                <a:lnTo>
                  <a:pt x="2901204" y="1103550"/>
                </a:lnTo>
                <a:lnTo>
                  <a:pt x="3476936" y="125517"/>
                </a:lnTo>
                <a:close/>
              </a:path>
            </a:pathLst>
          </a:custGeom>
          <a:solidFill>
            <a:srgbClr val="E7E7E8"/>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Calibri"/>
              <a:ea typeface="宋体"/>
            </a:endParaRPr>
          </a:p>
        </p:txBody>
      </p:sp>
      <p:sp>
        <p:nvSpPr>
          <p:cNvPr id="12" name="MH_Text_2"/>
          <p:cNvSpPr txBox="1">
            <a:spLocks noChangeArrowheads="1"/>
          </p:cNvSpPr>
          <p:nvPr>
            <p:custDataLst>
              <p:tags r:id="rId3"/>
            </p:custDataLst>
          </p:nvPr>
        </p:nvSpPr>
        <p:spPr bwMode="auto">
          <a:xfrm>
            <a:off x="7134225" y="3948114"/>
            <a:ext cx="1936750" cy="192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eaLnBrk="1" hangingPunct="1">
              <a:lnSpc>
                <a:spcPct val="130000"/>
              </a:lnSpc>
              <a:defRPr/>
            </a:pPr>
            <a:r>
              <a:rPr lang="zh-CN" altLang="en-US" sz="1600" dirty="0">
                <a:latin typeface="幼圆" panose="02010509060101010101" pitchFamily="49" charset="-122"/>
                <a:ea typeface="微软雅黑" panose="020B0503020204020204" pitchFamily="34" charset="-122"/>
              </a:rPr>
              <a:t>正式通过了</a:t>
            </a:r>
            <a:r>
              <a:rPr lang="en-US" altLang="zh-CN" sz="1600" dirty="0">
                <a:latin typeface="幼圆" panose="02010509060101010101" pitchFamily="49" charset="-122"/>
                <a:ea typeface="微软雅黑" panose="020B0503020204020204" pitchFamily="34" charset="-122"/>
              </a:rPr>
              <a:t>《</a:t>
            </a:r>
            <a:r>
              <a:rPr lang="zh-CN" altLang="en-US" sz="1600" dirty="0">
                <a:latin typeface="幼圆" panose="02010509060101010101" pitchFamily="49" charset="-122"/>
                <a:ea typeface="微软雅黑" panose="020B0503020204020204" pitchFamily="34" charset="-122"/>
              </a:rPr>
              <a:t>关于统一国际银行的资本计算和资本标准的报告</a:t>
            </a:r>
            <a:r>
              <a:rPr lang="en-US" altLang="zh-CN" sz="1600" dirty="0">
                <a:latin typeface="幼圆" panose="02010509060101010101" pitchFamily="49" charset="-122"/>
                <a:ea typeface="微软雅黑" panose="020B0503020204020204" pitchFamily="34" charset="-122"/>
              </a:rPr>
              <a:t>》</a:t>
            </a:r>
            <a:r>
              <a:rPr lang="zh-CN" altLang="en-US" sz="1600" dirty="0">
                <a:latin typeface="幼圆" panose="02010509060101010101" pitchFamily="49" charset="-122"/>
                <a:ea typeface="微软雅黑" panose="020B0503020204020204" pitchFamily="34" charset="-122"/>
              </a:rPr>
              <a:t>，被称为</a:t>
            </a:r>
            <a:r>
              <a:rPr lang="en-US" altLang="zh-CN" sz="1600" dirty="0">
                <a:latin typeface="幼圆" panose="02010509060101010101" pitchFamily="49" charset="-122"/>
                <a:ea typeface="微软雅黑" panose="020B0503020204020204" pitchFamily="34" charset="-122"/>
              </a:rPr>
              <a:t>《</a:t>
            </a:r>
            <a:r>
              <a:rPr lang="zh-CN" altLang="en-US" sz="1600" dirty="0">
                <a:latin typeface="幼圆" panose="02010509060101010101" pitchFamily="49" charset="-122"/>
                <a:ea typeface="微软雅黑" panose="020B0503020204020204" pitchFamily="34" charset="-122"/>
              </a:rPr>
              <a:t>巴塞尔协议</a:t>
            </a:r>
            <a:r>
              <a:rPr lang="en-US" altLang="zh-CN" sz="1600" dirty="0">
                <a:latin typeface="幼圆" panose="02010509060101010101" pitchFamily="49" charset="-122"/>
                <a:ea typeface="微软雅黑" panose="020B0503020204020204" pitchFamily="34" charset="-122"/>
              </a:rPr>
              <a:t>Ⅰ》</a:t>
            </a:r>
            <a:endParaRPr lang="zh-CN" altLang="en-US" sz="1600" dirty="0">
              <a:latin typeface="幼圆" panose="02010509060101010101" pitchFamily="49" charset="-122"/>
              <a:ea typeface="微软雅黑" panose="020B0503020204020204" pitchFamily="34" charset="-122"/>
            </a:endParaRPr>
          </a:p>
        </p:txBody>
      </p:sp>
      <p:sp>
        <p:nvSpPr>
          <p:cNvPr id="13" name="MH_SubTitle_2"/>
          <p:cNvSpPr/>
          <p:nvPr>
            <p:custDataLst>
              <p:tags r:id="rId4"/>
            </p:custDataLst>
          </p:nvPr>
        </p:nvSpPr>
        <p:spPr>
          <a:xfrm rot="19770976">
            <a:off x="4597401" y="4584701"/>
            <a:ext cx="2809875" cy="873125"/>
          </a:xfrm>
          <a:custGeom>
            <a:avLst/>
            <a:gdLst/>
            <a:ahLst/>
            <a:cxnLst/>
            <a:rect l="l" t="t" r="r" b="b"/>
            <a:pathLst>
              <a:path w="3550823" h="1103550">
                <a:moveTo>
                  <a:pt x="3550823" y="0"/>
                </a:moveTo>
                <a:lnTo>
                  <a:pt x="2901204" y="1103549"/>
                </a:lnTo>
                <a:lnTo>
                  <a:pt x="0" y="1103550"/>
                </a:lnTo>
                <a:lnTo>
                  <a:pt x="649619" y="0"/>
                </a:lnTo>
                <a:close/>
              </a:path>
            </a:pathLst>
          </a:custGeom>
          <a:solidFill>
            <a:srgbClr val="42D2B7"/>
          </a:solidFill>
          <a:ln w="25400" cap="flat" cmpd="sng" algn="ctr">
            <a:noFill/>
            <a:prstDash val="solid"/>
          </a:ln>
          <a:effectLst/>
        </p:spPr>
        <p:txBody>
          <a:bodyPr lIns="432000" rIns="432000" anchor="ctr">
            <a:normAutofit/>
          </a:bodyPr>
          <a:lstStyle/>
          <a:p>
            <a:pPr algn="ctr" fontAlgn="auto">
              <a:lnSpc>
                <a:spcPct val="130000"/>
              </a:lnSpc>
              <a:spcBef>
                <a:spcPts val="0"/>
              </a:spcBef>
              <a:spcAft>
                <a:spcPts val="0"/>
              </a:spcAft>
              <a:defRPr/>
            </a:pPr>
            <a:r>
              <a:rPr lang="en-US" altLang="zh-CN" b="1" kern="0" dirty="0">
                <a:latin typeface="微软雅黑" panose="020B0503020204020204" pitchFamily="34" charset="-122"/>
                <a:ea typeface="微软雅黑" panose="020B0503020204020204" pitchFamily="34" charset="-122"/>
              </a:rPr>
              <a:t>1988 </a:t>
            </a:r>
            <a:r>
              <a:rPr lang="zh-CN" altLang="en-US" b="1" kern="0" dirty="0">
                <a:latin typeface="微软雅黑" panose="020B0503020204020204" pitchFamily="34" charset="-122"/>
                <a:ea typeface="微软雅黑" panose="020B0503020204020204" pitchFamily="34" charset="-122"/>
              </a:rPr>
              <a:t>年</a:t>
            </a:r>
            <a:r>
              <a:rPr lang="en-US" altLang="zh-CN" b="1" kern="0" dirty="0">
                <a:latin typeface="微软雅黑" panose="020B0503020204020204" pitchFamily="34" charset="-122"/>
                <a:ea typeface="微软雅黑" panose="020B0503020204020204" pitchFamily="34" charset="-122"/>
              </a:rPr>
              <a:t>7 </a:t>
            </a:r>
            <a:r>
              <a:rPr lang="zh-CN" altLang="en-US" b="1" kern="0" dirty="0">
                <a:latin typeface="微软雅黑" panose="020B0503020204020204" pitchFamily="34" charset="-122"/>
                <a:ea typeface="微软雅黑" panose="020B0503020204020204" pitchFamily="34" charset="-122"/>
              </a:rPr>
              <a:t>月</a:t>
            </a:r>
          </a:p>
        </p:txBody>
      </p:sp>
      <p:sp>
        <p:nvSpPr>
          <p:cNvPr id="14" name="MH_Other_3"/>
          <p:cNvSpPr txBox="1">
            <a:spLocks noChangeArrowheads="1"/>
          </p:cNvSpPr>
          <p:nvPr>
            <p:custDataLst>
              <p:tags r:id="rId5"/>
            </p:custDataLst>
          </p:nvPr>
        </p:nvSpPr>
        <p:spPr bwMode="auto">
          <a:xfrm>
            <a:off x="7134225" y="3436938"/>
            <a:ext cx="19367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en-US" altLang="zh-CN" sz="2800" b="1">
                <a:solidFill>
                  <a:srgbClr val="42D2B7"/>
                </a:solidFill>
                <a:latin typeface="Arial" panose="020B0604020202020204" pitchFamily="34" charset="0"/>
                <a:ea typeface="微软雅黑" panose="020B0503020204020204" pitchFamily="34" charset="-122"/>
                <a:cs typeface="Arial" panose="020B0604020202020204" pitchFamily="34" charset="0"/>
              </a:rPr>
              <a:t>02</a:t>
            </a:r>
            <a:endParaRPr lang="zh-CN" altLang="en-US" sz="2800" b="1">
              <a:solidFill>
                <a:srgbClr val="42D2B7"/>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MH_Text_1"/>
          <p:cNvSpPr txBox="1">
            <a:spLocks noChangeArrowheads="1"/>
          </p:cNvSpPr>
          <p:nvPr>
            <p:custDataLst>
              <p:tags r:id="rId6"/>
            </p:custDataLst>
          </p:nvPr>
        </p:nvSpPr>
        <p:spPr bwMode="auto">
          <a:xfrm>
            <a:off x="2916238" y="2817812"/>
            <a:ext cx="1936750" cy="262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marL="6350" indent="-6350">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eaLnBrk="1" hangingPunct="1">
              <a:lnSpc>
                <a:spcPct val="130000"/>
              </a:lnSpc>
            </a:pPr>
            <a:r>
              <a:rPr lang="zh-CN" altLang="en-US" sz="1600" dirty="0">
                <a:latin typeface="幼圆" panose="02010509060101010101" pitchFamily="49" charset="-122"/>
                <a:ea typeface="微软雅黑" panose="020B0503020204020204" pitchFamily="34" charset="-122"/>
              </a:rPr>
              <a:t>最初的巴塞尔协议出台。核心是两项内容</a:t>
            </a:r>
            <a:r>
              <a:rPr lang="en-US" altLang="zh-CN" sz="1600" dirty="0">
                <a:latin typeface="幼圆" panose="02010509060101010101" pitchFamily="49" charset="-122"/>
                <a:ea typeface="微软雅黑" panose="020B0503020204020204" pitchFamily="34" charset="-122"/>
              </a:rPr>
              <a:t>: </a:t>
            </a:r>
          </a:p>
          <a:p>
            <a:pPr marL="285750" indent="-285750" algn="just" eaLnBrk="1" hangingPunct="1">
              <a:lnSpc>
                <a:spcPct val="130000"/>
              </a:lnSpc>
              <a:buFont typeface="Wingdings" panose="05000000000000000000" pitchFamily="2" charset="2"/>
              <a:buChar char="u"/>
            </a:pPr>
            <a:r>
              <a:rPr lang="zh-CN" altLang="en-US" sz="1600" dirty="0">
                <a:latin typeface="幼圆" panose="02010509060101010101" pitchFamily="49" charset="-122"/>
                <a:ea typeface="微软雅黑" panose="020B0503020204020204" pitchFamily="34" charset="-122"/>
              </a:rPr>
              <a:t>任何商业银行的国外金融机构都不能没有监管机构的监督</a:t>
            </a:r>
            <a:r>
              <a:rPr lang="en-US" altLang="zh-CN" sz="1600" dirty="0">
                <a:latin typeface="幼圆" panose="02010509060101010101" pitchFamily="49" charset="-122"/>
                <a:ea typeface="微软雅黑" panose="020B0503020204020204" pitchFamily="34" charset="-122"/>
              </a:rPr>
              <a:t>; </a:t>
            </a:r>
          </a:p>
          <a:p>
            <a:pPr marL="285750" indent="-285750" algn="just" eaLnBrk="1" hangingPunct="1">
              <a:lnSpc>
                <a:spcPct val="130000"/>
              </a:lnSpc>
              <a:buFont typeface="Wingdings" panose="05000000000000000000" pitchFamily="2" charset="2"/>
              <a:buChar char="u"/>
            </a:pPr>
            <a:r>
              <a:rPr lang="zh-CN" altLang="en-US" sz="1600" dirty="0">
                <a:latin typeface="幼圆" panose="02010509060101010101" pitchFamily="49" charset="-122"/>
                <a:ea typeface="微软雅黑" panose="020B0503020204020204" pitchFamily="34" charset="-122"/>
              </a:rPr>
              <a:t>商业银行的母国和分支机构的东道国应共同承担职责</a:t>
            </a:r>
          </a:p>
        </p:txBody>
      </p:sp>
      <p:sp>
        <p:nvSpPr>
          <p:cNvPr id="16" name="MH_SubTitle_1"/>
          <p:cNvSpPr/>
          <p:nvPr>
            <p:custDataLst>
              <p:tags r:id="rId7"/>
            </p:custDataLst>
          </p:nvPr>
        </p:nvSpPr>
        <p:spPr>
          <a:xfrm rot="19770976">
            <a:off x="4597401" y="2270126"/>
            <a:ext cx="2809875" cy="873125"/>
          </a:xfrm>
          <a:custGeom>
            <a:avLst/>
            <a:gdLst/>
            <a:ahLst/>
            <a:cxnLst/>
            <a:rect l="l" t="t" r="r" b="b"/>
            <a:pathLst>
              <a:path w="3550824" h="1103550">
                <a:moveTo>
                  <a:pt x="3550824" y="0"/>
                </a:moveTo>
                <a:lnTo>
                  <a:pt x="2901205" y="1103550"/>
                </a:lnTo>
                <a:lnTo>
                  <a:pt x="0" y="1103550"/>
                </a:lnTo>
                <a:lnTo>
                  <a:pt x="649619" y="0"/>
                </a:lnTo>
                <a:close/>
              </a:path>
            </a:pathLst>
          </a:custGeom>
          <a:solidFill>
            <a:srgbClr val="63BED7"/>
          </a:solidFill>
          <a:ln w="25400" cap="flat" cmpd="sng" algn="ctr">
            <a:noFill/>
            <a:prstDash val="solid"/>
          </a:ln>
          <a:effectLst/>
        </p:spPr>
        <p:txBody>
          <a:bodyPr lIns="432000" rIns="432000" anchor="ctr">
            <a:normAutofit/>
          </a:bodyPr>
          <a:lstStyle/>
          <a:p>
            <a:pPr algn="ctr" fontAlgn="auto">
              <a:lnSpc>
                <a:spcPct val="130000"/>
              </a:lnSpc>
              <a:spcBef>
                <a:spcPts val="0"/>
              </a:spcBef>
              <a:spcAft>
                <a:spcPts val="0"/>
              </a:spcAft>
              <a:defRPr/>
            </a:pPr>
            <a:r>
              <a:rPr lang="en-US" altLang="zh-CN" b="1" kern="0" dirty="0">
                <a:latin typeface="微软雅黑" panose="020B0503020204020204" pitchFamily="34" charset="-122"/>
                <a:ea typeface="微软雅黑" panose="020B0503020204020204" pitchFamily="34" charset="-122"/>
              </a:rPr>
              <a:t>1975 </a:t>
            </a:r>
            <a:r>
              <a:rPr lang="zh-CN" altLang="en-US" b="1" kern="0" dirty="0">
                <a:latin typeface="微软雅黑" panose="020B0503020204020204" pitchFamily="34" charset="-122"/>
                <a:ea typeface="微软雅黑" panose="020B0503020204020204" pitchFamily="34" charset="-122"/>
              </a:rPr>
              <a:t>年</a:t>
            </a:r>
            <a:r>
              <a:rPr lang="en-US" altLang="zh-CN" b="1" kern="0" dirty="0">
                <a:latin typeface="微软雅黑" panose="020B0503020204020204" pitchFamily="34" charset="-122"/>
                <a:ea typeface="微软雅黑" panose="020B0503020204020204" pitchFamily="34" charset="-122"/>
              </a:rPr>
              <a:t>9 </a:t>
            </a:r>
            <a:r>
              <a:rPr lang="zh-CN" altLang="en-US" b="1" kern="0" dirty="0">
                <a:latin typeface="微软雅黑" panose="020B0503020204020204" pitchFamily="34" charset="-122"/>
                <a:ea typeface="微软雅黑" panose="020B0503020204020204" pitchFamily="34" charset="-122"/>
              </a:rPr>
              <a:t>月</a:t>
            </a:r>
          </a:p>
        </p:txBody>
      </p:sp>
      <p:sp>
        <p:nvSpPr>
          <p:cNvPr id="17" name="MH_Other_4"/>
          <p:cNvSpPr txBox="1">
            <a:spLocks noChangeArrowheads="1"/>
          </p:cNvSpPr>
          <p:nvPr>
            <p:custDataLst>
              <p:tags r:id="rId8"/>
            </p:custDataLst>
          </p:nvPr>
        </p:nvSpPr>
        <p:spPr bwMode="auto">
          <a:xfrm>
            <a:off x="2916238" y="2317751"/>
            <a:ext cx="19367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en-US" altLang="zh-CN" sz="2800" b="1">
                <a:solidFill>
                  <a:srgbClr val="63BED7"/>
                </a:solidFill>
                <a:latin typeface="Arial" panose="020B0604020202020204" pitchFamily="34" charset="0"/>
                <a:ea typeface="微软雅黑" panose="020B0503020204020204" pitchFamily="34" charset="-122"/>
                <a:cs typeface="Arial" panose="020B0604020202020204" pitchFamily="34" charset="0"/>
              </a:rPr>
              <a:t>01</a:t>
            </a:r>
            <a:endParaRPr lang="zh-CN" altLang="en-US" sz="2800" b="1">
              <a:solidFill>
                <a:srgbClr val="63BED7"/>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8" name="MH_Other_5"/>
          <p:cNvCxnSpPr/>
          <p:nvPr>
            <p:custDataLst>
              <p:tags r:id="rId9"/>
            </p:custDataLst>
          </p:nvPr>
        </p:nvCxnSpPr>
        <p:spPr>
          <a:xfrm>
            <a:off x="7124700" y="3914775"/>
            <a:ext cx="1936750" cy="0"/>
          </a:xfrm>
          <a:prstGeom prst="line">
            <a:avLst/>
          </a:prstGeom>
          <a:ln w="38100">
            <a:solidFill>
              <a:srgbClr val="42D2B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300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巴塞尔协议的发展</a:t>
            </a:r>
          </a:p>
        </p:txBody>
      </p:sp>
      <p:sp>
        <p:nvSpPr>
          <p:cNvPr id="49" name="矩形 3"/>
          <p:cNvSpPr>
            <a:spLocks noChangeArrowheads="1"/>
          </p:cNvSpPr>
          <p:nvPr/>
        </p:nvSpPr>
        <p:spPr bwMode="auto">
          <a:xfrm>
            <a:off x="728510" y="1219600"/>
            <a:ext cx="6090745"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巴塞尔协议</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Ⅱ》</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的形成原因和过程</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sp>
        <p:nvSpPr>
          <p:cNvPr id="3" name="矩形 2"/>
          <p:cNvSpPr/>
          <p:nvPr/>
        </p:nvSpPr>
        <p:spPr>
          <a:xfrm>
            <a:off x="1058616" y="2136339"/>
            <a:ext cx="4824535" cy="3831818"/>
          </a:xfrm>
          <a:prstGeom prst="rect">
            <a:avLst/>
          </a:prstGeom>
          <a:noFill/>
        </p:spPr>
        <p:txBody>
          <a:bodyPr lIns="0" tIns="0" rIns="0" bIns="0">
            <a:normAutofit lnSpcReduction="10000"/>
          </a:bodyPr>
          <a:lstStyle/>
          <a:p>
            <a:pPr fontAlgn="auto">
              <a:lnSpc>
                <a:spcPct val="200000"/>
              </a:lnSpc>
              <a:spcBef>
                <a:spcPts val="0"/>
              </a:spcBef>
              <a:spcAft>
                <a:spcPts val="0"/>
              </a:spcAft>
            </a:pPr>
            <a:r>
              <a:rPr lang="zh-CN" altLang="en-US" dirty="0">
                <a:solidFill>
                  <a:srgbClr val="7030A0"/>
                </a:solidFill>
                <a:ea typeface="微软雅黑" panose="020B0503020204020204" pitchFamily="34" charset="-122"/>
              </a:rPr>
              <a:t>       为了使每家从事国际金融业务的银行在自有资本上发挥保障作用, 国际金融领域的有识之士普遍达成共识, 要求巴塞尔委员会的资本充足率框架具有更大的灵活性, 以适应国际金融体系的突变, 目的是更准确、更及时地反映国际金融业务银行经营活动中的隐含金融风险水平和需要留置的资本水平</a:t>
            </a:r>
          </a:p>
        </p:txBody>
      </p:sp>
      <p:sp>
        <p:nvSpPr>
          <p:cNvPr id="5" name="右箭头 4"/>
          <p:cNvSpPr/>
          <p:nvPr/>
        </p:nvSpPr>
        <p:spPr>
          <a:xfrm>
            <a:off x="6316182" y="2780928"/>
            <a:ext cx="1008112" cy="2088232"/>
          </a:xfrm>
          <a:prstGeom prst="rightArrow">
            <a:avLst/>
          </a:prstGeom>
          <a:scene3d>
            <a:camera prst="orthographicFront"/>
            <a:lightRig rig="threePt" dir="t"/>
          </a:scene3d>
          <a:sp3d>
            <a:bevelT w="165100" prst="coolSlan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 name="圆角矩形 5"/>
          <p:cNvSpPr/>
          <p:nvPr/>
        </p:nvSpPr>
        <p:spPr>
          <a:xfrm>
            <a:off x="7828167" y="2348880"/>
            <a:ext cx="3096344" cy="2952328"/>
          </a:xfrm>
          <a:prstGeom prst="roundRect">
            <a:avLst/>
          </a:prstGeom>
          <a:scene3d>
            <a:camera prst="orthographicFront"/>
            <a:lightRig rig="threePt" dir="t"/>
          </a:scene3d>
          <a:sp3d>
            <a:bevelT prst="angle"/>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schemeClr val="bg1"/>
                </a:solidFill>
                <a:ea typeface="微软雅黑" panose="020B0503020204020204" pitchFamily="34" charset="-122"/>
              </a:rPr>
              <a:t>2004 年6 月, 巴塞尔委员会召集会议, 正式通过了《统一资本计量和资本标准的国际协议: 修订框架》(又称新巴塞尔协议或者《巴塞尔协议</a:t>
            </a:r>
            <a:r>
              <a:rPr lang="en-US" altLang="zh-CN" dirty="0">
                <a:solidFill>
                  <a:schemeClr val="bg1"/>
                </a:solidFill>
                <a:ea typeface="微软雅黑" panose="020B0503020204020204" pitchFamily="34" charset="-122"/>
              </a:rPr>
              <a:t>Ⅱ</a:t>
            </a:r>
            <a:r>
              <a:rPr lang="zh-CN" altLang="en-US" dirty="0">
                <a:solidFill>
                  <a:schemeClr val="bg1"/>
                </a:solidFill>
                <a:ea typeface="微软雅黑" panose="020B0503020204020204" pitchFamily="34" charset="-122"/>
              </a:rPr>
              <a:t>》)</a:t>
            </a:r>
          </a:p>
        </p:txBody>
      </p:sp>
    </p:spTree>
    <p:extLst>
      <p:ext uri="{BB962C8B-B14F-4D97-AF65-F5344CB8AC3E}">
        <p14:creationId xmlns:p14="http://schemas.microsoft.com/office/powerpoint/2010/main" val="263467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巴塞尔协议的发展</a:t>
            </a:r>
          </a:p>
        </p:txBody>
      </p:sp>
      <p:sp>
        <p:nvSpPr>
          <p:cNvPr id="49" name="矩形 3"/>
          <p:cNvSpPr>
            <a:spLocks noChangeArrowheads="1"/>
          </p:cNvSpPr>
          <p:nvPr/>
        </p:nvSpPr>
        <p:spPr bwMode="auto">
          <a:xfrm>
            <a:off x="728510" y="1219600"/>
            <a:ext cx="6090745"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巴塞尔协议</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Ⅲ》</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的出台背景和主旨</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sp>
        <p:nvSpPr>
          <p:cNvPr id="3" name="矩形 2"/>
          <p:cNvSpPr/>
          <p:nvPr/>
        </p:nvSpPr>
        <p:spPr>
          <a:xfrm>
            <a:off x="1058616" y="1916832"/>
            <a:ext cx="10081119" cy="4248472"/>
          </a:xfrm>
          <a:prstGeom prst="rect">
            <a:avLst/>
          </a:prstGeom>
          <a:noFill/>
        </p:spPr>
        <p:txBody>
          <a:bodyPr lIns="0" tIns="0" rIns="0" bIns="0">
            <a:normAutofit fontScale="92500" lnSpcReduction="20000"/>
          </a:bodyPr>
          <a:lstStyle/>
          <a:p>
            <a:pPr fontAlgn="auto">
              <a:lnSpc>
                <a:spcPct val="200000"/>
              </a:lnSpc>
              <a:spcBef>
                <a:spcPts val="0"/>
              </a:spcBef>
              <a:spcAft>
                <a:spcPts val="0"/>
              </a:spcAft>
            </a:pPr>
            <a:r>
              <a:rPr lang="en-US" altLang="zh-CN" sz="1900" dirty="0">
                <a:solidFill>
                  <a:srgbClr val="7030A0"/>
                </a:solidFill>
                <a:ea typeface="微软雅黑" panose="020B0503020204020204" pitchFamily="34" charset="-122"/>
              </a:rPr>
              <a:t>《</a:t>
            </a:r>
            <a:r>
              <a:rPr lang="zh-CN" altLang="en-US" sz="1900" dirty="0">
                <a:solidFill>
                  <a:srgbClr val="7030A0"/>
                </a:solidFill>
                <a:ea typeface="微软雅黑" panose="020B0503020204020204" pitchFamily="34" charset="-122"/>
              </a:rPr>
              <a:t>巴塞尔协议</a:t>
            </a:r>
            <a:r>
              <a:rPr lang="en-US" altLang="zh-CN" sz="1900" dirty="0">
                <a:solidFill>
                  <a:srgbClr val="7030A0"/>
                </a:solidFill>
                <a:ea typeface="微软雅黑" panose="020B0503020204020204" pitchFamily="34" charset="-122"/>
              </a:rPr>
              <a:t>Ⅲ》</a:t>
            </a:r>
            <a:r>
              <a:rPr lang="zh-CN" altLang="en-US" sz="1900" dirty="0">
                <a:solidFill>
                  <a:srgbClr val="7030A0"/>
                </a:solidFill>
                <a:ea typeface="微软雅黑" panose="020B0503020204020204" pitchFamily="34" charset="-122"/>
              </a:rPr>
              <a:t>是</a:t>
            </a:r>
            <a:r>
              <a:rPr lang="en-US" altLang="zh-CN" sz="1900" dirty="0">
                <a:solidFill>
                  <a:srgbClr val="7030A0"/>
                </a:solidFill>
                <a:ea typeface="微软雅黑" panose="020B0503020204020204" pitchFamily="34" charset="-122"/>
              </a:rPr>
              <a:t>2008 </a:t>
            </a:r>
            <a:r>
              <a:rPr lang="zh-CN" altLang="en-US" sz="1900" dirty="0">
                <a:solidFill>
                  <a:srgbClr val="7030A0"/>
                </a:solidFill>
                <a:ea typeface="微软雅黑" panose="020B0503020204020204" pitchFamily="34" charset="-122"/>
              </a:rPr>
              <a:t>年全球金融危机直接催生出来的一个国际金融机构规范。</a:t>
            </a:r>
          </a:p>
          <a:p>
            <a:pPr marL="742950" lvl="1" indent="-285750" fontAlgn="auto">
              <a:lnSpc>
                <a:spcPct val="200000"/>
              </a:lnSpc>
              <a:spcBef>
                <a:spcPts val="0"/>
              </a:spcBef>
              <a:spcAft>
                <a:spcPts val="0"/>
              </a:spcAft>
              <a:buFont typeface="Wingdings" panose="05000000000000000000" pitchFamily="2" charset="2"/>
              <a:buChar char="n"/>
            </a:pPr>
            <a:r>
              <a:rPr lang="zh-CN" altLang="en-US" dirty="0">
                <a:ea typeface="微软雅黑" panose="020B0503020204020204" pitchFamily="34" charset="-122"/>
              </a:rPr>
              <a:t>新规定放宽了对高流动性资产的定义和实施时间。</a:t>
            </a:r>
          </a:p>
          <a:p>
            <a:pPr marL="742950" lvl="1" indent="-285750" fontAlgn="auto">
              <a:lnSpc>
                <a:spcPct val="200000"/>
              </a:lnSpc>
              <a:spcBef>
                <a:spcPts val="0"/>
              </a:spcBef>
              <a:spcAft>
                <a:spcPts val="0"/>
              </a:spcAft>
              <a:buFont typeface="Wingdings" panose="05000000000000000000" pitchFamily="2" charset="2"/>
              <a:buChar char="n"/>
            </a:pPr>
            <a:r>
              <a:rPr lang="zh-CN" altLang="en-US" dirty="0">
                <a:ea typeface="微软雅黑" panose="020B0503020204020204" pitchFamily="34" charset="-122"/>
              </a:rPr>
              <a:t>该协议旨在从银行个体和金融系统两个方面对全球金融风险加强监管。</a:t>
            </a:r>
          </a:p>
          <a:p>
            <a:pPr marL="742950" lvl="1" indent="-285750" fontAlgn="auto">
              <a:lnSpc>
                <a:spcPct val="200000"/>
              </a:lnSpc>
              <a:spcBef>
                <a:spcPts val="0"/>
              </a:spcBef>
              <a:spcAft>
                <a:spcPts val="0"/>
              </a:spcAft>
              <a:buFont typeface="Wingdings" panose="05000000000000000000" pitchFamily="2" charset="2"/>
              <a:buChar char="n"/>
            </a:pPr>
            <a:r>
              <a:rPr lang="zh-CN" altLang="en-US" dirty="0">
                <a:ea typeface="微软雅黑" panose="020B0503020204020204" pitchFamily="34" charset="-122"/>
              </a:rPr>
              <a:t>在微观金融</a:t>
            </a:r>
            <a:r>
              <a:rPr lang="en-US" altLang="zh-CN" dirty="0">
                <a:ea typeface="微软雅黑" panose="020B0503020204020204" pitchFamily="34" charset="-122"/>
              </a:rPr>
              <a:t>(</a:t>
            </a:r>
            <a:r>
              <a:rPr lang="zh-CN" altLang="en-US" dirty="0">
                <a:ea typeface="微软雅黑" panose="020B0503020204020204" pitchFamily="34" charset="-122"/>
              </a:rPr>
              <a:t>金融机构</a:t>
            </a:r>
            <a:r>
              <a:rPr lang="en-US" altLang="zh-CN" dirty="0">
                <a:ea typeface="微软雅黑" panose="020B0503020204020204" pitchFamily="34" charset="-122"/>
              </a:rPr>
              <a:t>) </a:t>
            </a:r>
            <a:r>
              <a:rPr lang="zh-CN" altLang="en-US" dirty="0">
                <a:ea typeface="微软雅黑" panose="020B0503020204020204" pitchFamily="34" charset="-122"/>
              </a:rPr>
              <a:t>层面</a:t>
            </a:r>
            <a:r>
              <a:rPr lang="en-US" altLang="zh-CN" dirty="0">
                <a:ea typeface="微软雅黑" panose="020B0503020204020204" pitchFamily="34" charset="-122"/>
              </a:rPr>
              <a:t>, </a:t>
            </a:r>
            <a:r>
              <a:rPr lang="zh-CN" altLang="en-US" dirty="0">
                <a:ea typeface="微软雅黑" panose="020B0503020204020204" pitchFamily="34" charset="-122"/>
              </a:rPr>
              <a:t>该协议试图通过提高银行及其他金融机构在市场波动时期的恢复能力</a:t>
            </a:r>
            <a:r>
              <a:rPr lang="en-US" altLang="zh-CN" dirty="0">
                <a:ea typeface="微软雅黑" panose="020B0503020204020204" pitchFamily="34" charset="-122"/>
              </a:rPr>
              <a:t>, </a:t>
            </a:r>
            <a:r>
              <a:rPr lang="zh-CN" altLang="en-US" dirty="0">
                <a:ea typeface="微软雅黑" panose="020B0503020204020204" pitchFamily="34" charset="-122"/>
              </a:rPr>
              <a:t>使银行能够更好地抵御金融风险所带来的压力。其主要内容涉及对原有资本监管要求的完善和流动性标准的建立。</a:t>
            </a:r>
          </a:p>
          <a:p>
            <a:pPr marL="742950" lvl="1" indent="-285750" fontAlgn="auto">
              <a:lnSpc>
                <a:spcPct val="200000"/>
              </a:lnSpc>
              <a:spcBef>
                <a:spcPts val="0"/>
              </a:spcBef>
              <a:spcAft>
                <a:spcPts val="0"/>
              </a:spcAft>
              <a:buFont typeface="Wingdings" panose="05000000000000000000" pitchFamily="2" charset="2"/>
              <a:buChar char="n"/>
            </a:pPr>
            <a:r>
              <a:rPr lang="zh-CN" altLang="en-US" dirty="0">
                <a:ea typeface="微软雅黑" panose="020B0503020204020204" pitchFamily="34" charset="-122"/>
              </a:rPr>
              <a:t>在宏观金融层面</a:t>
            </a:r>
            <a:r>
              <a:rPr lang="en-US" altLang="zh-CN" dirty="0">
                <a:ea typeface="微软雅黑" panose="020B0503020204020204" pitchFamily="34" charset="-122"/>
              </a:rPr>
              <a:t>, </a:t>
            </a:r>
            <a:r>
              <a:rPr lang="zh-CN" altLang="en-US" dirty="0">
                <a:ea typeface="微软雅黑" panose="020B0503020204020204" pitchFamily="34" charset="-122"/>
              </a:rPr>
              <a:t>该协议力求减少具有潜在系统性风险的银行对整个金融业的影响</a:t>
            </a:r>
            <a:r>
              <a:rPr lang="en-US" altLang="zh-CN" dirty="0">
                <a:ea typeface="微软雅黑" panose="020B0503020204020204" pitchFamily="34" charset="-122"/>
              </a:rPr>
              <a:t>, </a:t>
            </a:r>
            <a:r>
              <a:rPr lang="zh-CN" altLang="en-US" dirty="0">
                <a:ea typeface="微软雅黑" panose="020B0503020204020204" pitchFamily="34" charset="-122"/>
              </a:rPr>
              <a:t>以对全球长期金融稳定的经济增长发挥支持作用。其主要内容是在资本框架内加入逆周期因素</a:t>
            </a:r>
            <a:r>
              <a:rPr lang="en-US" altLang="zh-CN" dirty="0">
                <a:ea typeface="微软雅黑" panose="020B0503020204020204" pitchFamily="34" charset="-122"/>
              </a:rPr>
              <a:t>, </a:t>
            </a:r>
            <a:r>
              <a:rPr lang="zh-CN" altLang="en-US" dirty="0">
                <a:ea typeface="微软雅黑" panose="020B0503020204020204" pitchFamily="34" charset="-122"/>
              </a:rPr>
              <a:t>如逆周期资本缓释指标和普通资本缓释指标。</a:t>
            </a:r>
          </a:p>
        </p:txBody>
      </p:sp>
    </p:spTree>
    <p:extLst>
      <p:ext uri="{BB962C8B-B14F-4D97-AF65-F5344CB8AC3E}">
        <p14:creationId xmlns:p14="http://schemas.microsoft.com/office/powerpoint/2010/main" val="143537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巴塞尔协议中的风险监管内容</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巴塞尔协议</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Ⅰ》</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的风险监管</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sp>
        <p:nvSpPr>
          <p:cNvPr id="4" name="矩形 3"/>
          <p:cNvSpPr/>
          <p:nvPr/>
        </p:nvSpPr>
        <p:spPr>
          <a:xfrm>
            <a:off x="1706687" y="2060848"/>
            <a:ext cx="7370068" cy="562333"/>
          </a:xfrm>
          <a:prstGeom prst="rect">
            <a:avLst/>
          </a:prstGeom>
          <a:noFill/>
        </p:spPr>
        <p:txBody>
          <a:bodyPr lIns="0" tIns="0" rIns="0" bIns="0">
            <a:normAutofit/>
          </a:bodyPr>
          <a:lstStyle/>
          <a:p>
            <a:pPr fontAlgn="auto">
              <a:lnSpc>
                <a:spcPct val="200000"/>
              </a:lnSpc>
              <a:spcBef>
                <a:spcPts val="0"/>
              </a:spcBef>
              <a:spcAft>
                <a:spcPts val="0"/>
              </a:spcAft>
            </a:pPr>
            <a:r>
              <a:rPr lang="en-US" altLang="zh-CN" dirty="0">
                <a:solidFill>
                  <a:srgbClr val="7030A0"/>
                </a:solidFill>
                <a:ea typeface="微软雅黑" panose="020B0503020204020204" pitchFamily="34" charset="-122"/>
              </a:rPr>
              <a:t>《</a:t>
            </a:r>
            <a:r>
              <a:rPr lang="zh-CN" altLang="en-US" dirty="0">
                <a:solidFill>
                  <a:srgbClr val="7030A0"/>
                </a:solidFill>
                <a:ea typeface="微软雅黑" panose="020B0503020204020204" pitchFamily="34" charset="-122"/>
              </a:rPr>
              <a:t>巴塞尔协议</a:t>
            </a:r>
            <a:r>
              <a:rPr lang="en-US" altLang="zh-CN" dirty="0">
                <a:solidFill>
                  <a:srgbClr val="7030A0"/>
                </a:solidFill>
                <a:ea typeface="微软雅黑" panose="020B0503020204020204" pitchFamily="34" charset="-122"/>
              </a:rPr>
              <a:t>Ⅰ》</a:t>
            </a:r>
            <a:r>
              <a:rPr lang="zh-CN" altLang="en-US" dirty="0">
                <a:solidFill>
                  <a:srgbClr val="7030A0"/>
                </a:solidFill>
                <a:ea typeface="微软雅黑" panose="020B0503020204020204" pitchFamily="34" charset="-122"/>
              </a:rPr>
              <a:t>把资本分成两部分</a:t>
            </a:r>
            <a:r>
              <a:rPr lang="en-US" altLang="zh-CN" dirty="0">
                <a:solidFill>
                  <a:srgbClr val="7030A0"/>
                </a:solidFill>
                <a:ea typeface="微软雅黑" panose="020B0503020204020204" pitchFamily="34" charset="-122"/>
              </a:rPr>
              <a:t>: </a:t>
            </a:r>
            <a:r>
              <a:rPr lang="zh-CN" altLang="en-US" dirty="0">
                <a:solidFill>
                  <a:srgbClr val="7030A0"/>
                </a:solidFill>
                <a:ea typeface="微软雅黑" panose="020B0503020204020204" pitchFamily="34" charset="-122"/>
              </a:rPr>
              <a:t>核心资本和附属资本。</a:t>
            </a:r>
          </a:p>
        </p:txBody>
      </p:sp>
      <p:pic>
        <p:nvPicPr>
          <p:cNvPr id="5" name="图片 4"/>
          <p:cNvPicPr>
            <a:picLocks noChangeAspect="1"/>
          </p:cNvPicPr>
          <p:nvPr/>
        </p:nvPicPr>
        <p:blipFill>
          <a:blip r:embed="rId2"/>
          <a:stretch>
            <a:fillRect/>
          </a:stretch>
        </p:blipFill>
        <p:spPr>
          <a:xfrm>
            <a:off x="1964359" y="3140968"/>
            <a:ext cx="8287348" cy="2016224"/>
          </a:xfrm>
          <a:prstGeom prst="rect">
            <a:avLst/>
          </a:prstGeom>
        </p:spPr>
      </p:pic>
    </p:spTree>
    <p:extLst>
      <p:ext uri="{BB962C8B-B14F-4D97-AF65-F5344CB8AC3E}">
        <p14:creationId xmlns:p14="http://schemas.microsoft.com/office/powerpoint/2010/main" val="3491158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巴塞尔协议中的风险监管内容</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巴塞尔协议</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Ⅰ》</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的风险监管</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pic>
        <p:nvPicPr>
          <p:cNvPr id="3" name="图片 2"/>
          <p:cNvPicPr>
            <a:picLocks noChangeAspect="1"/>
          </p:cNvPicPr>
          <p:nvPr/>
        </p:nvPicPr>
        <p:blipFill>
          <a:blip r:embed="rId2"/>
          <a:stretch>
            <a:fillRect/>
          </a:stretch>
        </p:blipFill>
        <p:spPr>
          <a:xfrm>
            <a:off x="2138735" y="1844824"/>
            <a:ext cx="7560840" cy="4236361"/>
          </a:xfrm>
          <a:prstGeom prst="rect">
            <a:avLst/>
          </a:prstGeom>
        </p:spPr>
      </p:pic>
    </p:spTree>
    <p:extLst>
      <p:ext uri="{BB962C8B-B14F-4D97-AF65-F5344CB8AC3E}">
        <p14:creationId xmlns:p14="http://schemas.microsoft.com/office/powerpoint/2010/main" val="187024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巴塞尔协议中的风险监管内容</a:t>
            </a:r>
          </a:p>
        </p:txBody>
      </p:sp>
      <p:sp>
        <p:nvSpPr>
          <p:cNvPr id="49" name="矩形 3"/>
          <p:cNvSpPr>
            <a:spLocks noChangeArrowheads="1"/>
          </p:cNvSpPr>
          <p:nvPr/>
        </p:nvSpPr>
        <p:spPr bwMode="auto">
          <a:xfrm>
            <a:off x="728510" y="1219600"/>
            <a:ext cx="6090745"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巴塞尔协议</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Ⅱ》</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的“三大支柱”监管</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sp>
        <p:nvSpPr>
          <p:cNvPr id="9" name="MH_Other_1"/>
          <p:cNvSpPr/>
          <p:nvPr>
            <p:custDataLst>
              <p:tags r:id="rId1"/>
            </p:custDataLst>
          </p:nvPr>
        </p:nvSpPr>
        <p:spPr>
          <a:xfrm>
            <a:off x="2670175" y="2978993"/>
            <a:ext cx="6858000" cy="68263"/>
          </a:xfrm>
          <a:prstGeom prst="rect">
            <a:avLst/>
          </a:prstGeom>
          <a:solidFill>
            <a:srgbClr val="EEB5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endParaRPr>
          </a:p>
        </p:txBody>
      </p:sp>
      <p:sp>
        <p:nvSpPr>
          <p:cNvPr id="10" name="MH_Other_2"/>
          <p:cNvSpPr/>
          <p:nvPr>
            <p:custDataLst>
              <p:tags r:id="rId2"/>
            </p:custDataLst>
          </p:nvPr>
        </p:nvSpPr>
        <p:spPr>
          <a:xfrm>
            <a:off x="3673475" y="2847230"/>
            <a:ext cx="330200" cy="330200"/>
          </a:xfrm>
          <a:prstGeom prst="ellipse">
            <a:avLst/>
          </a:prstGeom>
          <a:solidFill>
            <a:srgbClr val="EEB500"/>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altLang="zh-CN" sz="1600" dirty="0">
                <a:solidFill>
                  <a:srgbClr val="FEFFFF"/>
                </a:solidFill>
                <a:ea typeface="微软雅黑" panose="020B0503020204020204" pitchFamily="34" charset="-122"/>
              </a:rPr>
              <a:t>1</a:t>
            </a:r>
            <a:endParaRPr lang="zh-CN" altLang="en-US" sz="1600" dirty="0">
              <a:solidFill>
                <a:srgbClr val="FEFFFF"/>
              </a:solidFill>
              <a:ea typeface="微软雅黑" panose="020B0503020204020204" pitchFamily="34" charset="-122"/>
            </a:endParaRPr>
          </a:p>
        </p:txBody>
      </p:sp>
      <p:sp>
        <p:nvSpPr>
          <p:cNvPr id="11" name="MH_SubTitle_1"/>
          <p:cNvSpPr/>
          <p:nvPr>
            <p:custDataLst>
              <p:tags r:id="rId3"/>
            </p:custDataLst>
          </p:nvPr>
        </p:nvSpPr>
        <p:spPr>
          <a:xfrm>
            <a:off x="2970214" y="3302842"/>
            <a:ext cx="1736725" cy="458788"/>
          </a:xfrm>
          <a:custGeom>
            <a:avLst/>
            <a:gdLst>
              <a:gd name="connsiteX0" fmla="*/ 867833 w 1735666"/>
              <a:gd name="connsiteY0" fmla="*/ 0 h 459312"/>
              <a:gd name="connsiteX1" fmla="*/ 1022348 w 1735666"/>
              <a:gd name="connsiteY1" fmla="*/ 137579 h 459312"/>
              <a:gd name="connsiteX2" fmla="*/ 1735666 w 1735666"/>
              <a:gd name="connsiteY2" fmla="*/ 137579 h 459312"/>
              <a:gd name="connsiteX3" fmla="*/ 1735666 w 1735666"/>
              <a:gd name="connsiteY3" fmla="*/ 459312 h 459312"/>
              <a:gd name="connsiteX4" fmla="*/ 0 w 1735666"/>
              <a:gd name="connsiteY4" fmla="*/ 459312 h 459312"/>
              <a:gd name="connsiteX5" fmla="*/ 0 w 1735666"/>
              <a:gd name="connsiteY5" fmla="*/ 137579 h 459312"/>
              <a:gd name="connsiteX6" fmla="*/ 713318 w 1735666"/>
              <a:gd name="connsiteY6" fmla="*/ 137579 h 45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666" h="459312">
                <a:moveTo>
                  <a:pt x="867833" y="0"/>
                </a:moveTo>
                <a:lnTo>
                  <a:pt x="1022348" y="137579"/>
                </a:lnTo>
                <a:lnTo>
                  <a:pt x="1735666" y="137579"/>
                </a:lnTo>
                <a:lnTo>
                  <a:pt x="1735666" y="459312"/>
                </a:lnTo>
                <a:lnTo>
                  <a:pt x="0" y="459312"/>
                </a:lnTo>
                <a:lnTo>
                  <a:pt x="0" y="137579"/>
                </a:lnTo>
                <a:lnTo>
                  <a:pt x="713318" y="137579"/>
                </a:lnTo>
                <a:close/>
              </a:path>
            </a:pathLst>
          </a:custGeom>
          <a:solidFill>
            <a:srgbClr val="2BC3B6"/>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anchor="ctr"/>
          <a:lstStyle/>
          <a:p>
            <a:pPr algn="ctr" fontAlgn="auto">
              <a:spcBef>
                <a:spcPts val="0"/>
              </a:spcBef>
              <a:spcAft>
                <a:spcPts val="0"/>
              </a:spcAft>
              <a:defRPr/>
            </a:pPr>
            <a:r>
              <a:rPr lang="zh-CN" altLang="en-US" sz="2000" b="1" dirty="0">
                <a:solidFill>
                  <a:srgbClr val="FEFFFF"/>
                </a:solidFill>
                <a:ea typeface="微软雅黑" panose="020B0503020204020204" pitchFamily="34" charset="-122"/>
              </a:rPr>
              <a:t>第一支柱</a:t>
            </a:r>
          </a:p>
        </p:txBody>
      </p:sp>
      <p:sp>
        <p:nvSpPr>
          <p:cNvPr id="12" name="MH_Text_1"/>
          <p:cNvSpPr/>
          <p:nvPr>
            <p:custDataLst>
              <p:tags r:id="rId4"/>
            </p:custDataLst>
          </p:nvPr>
        </p:nvSpPr>
        <p:spPr>
          <a:xfrm>
            <a:off x="2970214" y="3761630"/>
            <a:ext cx="1736725" cy="1439862"/>
          </a:xfrm>
          <a:prstGeom prst="rect">
            <a:avLst/>
          </a:prstGeom>
          <a:solidFill>
            <a:srgbClr val="CFF5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lnSpc>
                <a:spcPct val="120000"/>
              </a:lnSpc>
              <a:spcBef>
                <a:spcPts val="0"/>
              </a:spcBef>
              <a:spcAft>
                <a:spcPts val="0"/>
              </a:spcAft>
              <a:defRPr/>
            </a:pPr>
            <a:r>
              <a:rPr lang="zh-CN" altLang="en-US" dirty="0">
                <a:solidFill>
                  <a:srgbClr val="229A8F"/>
                </a:solidFill>
                <a:ea typeface="微软雅黑" panose="020B0503020204020204" pitchFamily="34" charset="-122"/>
              </a:rPr>
              <a:t>最低资本金</a:t>
            </a:r>
            <a:endParaRPr lang="en-US" altLang="zh-CN" dirty="0">
              <a:solidFill>
                <a:srgbClr val="229A8F"/>
              </a:solidFill>
              <a:ea typeface="微软雅黑" panose="020B0503020204020204" pitchFamily="34" charset="-122"/>
            </a:endParaRPr>
          </a:p>
          <a:p>
            <a:pPr algn="ctr" fontAlgn="auto">
              <a:lnSpc>
                <a:spcPct val="120000"/>
              </a:lnSpc>
              <a:spcBef>
                <a:spcPts val="0"/>
              </a:spcBef>
              <a:spcAft>
                <a:spcPts val="0"/>
              </a:spcAft>
              <a:defRPr/>
            </a:pPr>
            <a:r>
              <a:rPr lang="zh-CN" altLang="en-US" dirty="0">
                <a:solidFill>
                  <a:srgbClr val="229A8F"/>
                </a:solidFill>
                <a:ea typeface="微软雅黑" panose="020B0503020204020204" pitchFamily="34" charset="-122"/>
              </a:rPr>
              <a:t>要求</a:t>
            </a:r>
          </a:p>
        </p:txBody>
      </p:sp>
      <p:sp>
        <p:nvSpPr>
          <p:cNvPr id="13" name="MH_Other_3"/>
          <p:cNvSpPr/>
          <p:nvPr>
            <p:custDataLst>
              <p:tags r:id="rId5"/>
            </p:custDataLst>
          </p:nvPr>
        </p:nvSpPr>
        <p:spPr>
          <a:xfrm>
            <a:off x="5934075" y="2847230"/>
            <a:ext cx="330200" cy="330200"/>
          </a:xfrm>
          <a:prstGeom prst="ellipse">
            <a:avLst/>
          </a:prstGeom>
          <a:solidFill>
            <a:srgbClr val="EEB500"/>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altLang="zh-CN" sz="1600" dirty="0">
                <a:solidFill>
                  <a:srgbClr val="FEFFFF"/>
                </a:solidFill>
                <a:ea typeface="微软雅黑" panose="020B0503020204020204" pitchFamily="34" charset="-122"/>
              </a:rPr>
              <a:t>2</a:t>
            </a:r>
            <a:endParaRPr lang="zh-CN" altLang="en-US" sz="1600" dirty="0">
              <a:solidFill>
                <a:srgbClr val="FEFFFF"/>
              </a:solidFill>
              <a:ea typeface="微软雅黑" panose="020B0503020204020204" pitchFamily="34" charset="-122"/>
            </a:endParaRPr>
          </a:p>
        </p:txBody>
      </p:sp>
      <p:sp>
        <p:nvSpPr>
          <p:cNvPr id="14" name="MH_SubTitle_2"/>
          <p:cNvSpPr/>
          <p:nvPr>
            <p:custDataLst>
              <p:tags r:id="rId6"/>
            </p:custDataLst>
          </p:nvPr>
        </p:nvSpPr>
        <p:spPr>
          <a:xfrm>
            <a:off x="5230814" y="3302842"/>
            <a:ext cx="1736725" cy="458788"/>
          </a:xfrm>
          <a:custGeom>
            <a:avLst/>
            <a:gdLst>
              <a:gd name="connsiteX0" fmla="*/ 867833 w 1735666"/>
              <a:gd name="connsiteY0" fmla="*/ 0 h 459312"/>
              <a:gd name="connsiteX1" fmla="*/ 1022348 w 1735666"/>
              <a:gd name="connsiteY1" fmla="*/ 137579 h 459312"/>
              <a:gd name="connsiteX2" fmla="*/ 1735666 w 1735666"/>
              <a:gd name="connsiteY2" fmla="*/ 137579 h 459312"/>
              <a:gd name="connsiteX3" fmla="*/ 1735666 w 1735666"/>
              <a:gd name="connsiteY3" fmla="*/ 459312 h 459312"/>
              <a:gd name="connsiteX4" fmla="*/ 0 w 1735666"/>
              <a:gd name="connsiteY4" fmla="*/ 459312 h 459312"/>
              <a:gd name="connsiteX5" fmla="*/ 0 w 1735666"/>
              <a:gd name="connsiteY5" fmla="*/ 137579 h 459312"/>
              <a:gd name="connsiteX6" fmla="*/ 713318 w 1735666"/>
              <a:gd name="connsiteY6" fmla="*/ 137579 h 45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666" h="459312">
                <a:moveTo>
                  <a:pt x="867833" y="0"/>
                </a:moveTo>
                <a:lnTo>
                  <a:pt x="1022348" y="137579"/>
                </a:lnTo>
                <a:lnTo>
                  <a:pt x="1735666" y="137579"/>
                </a:lnTo>
                <a:lnTo>
                  <a:pt x="1735666" y="459312"/>
                </a:lnTo>
                <a:lnTo>
                  <a:pt x="0" y="459312"/>
                </a:lnTo>
                <a:lnTo>
                  <a:pt x="0" y="137579"/>
                </a:lnTo>
                <a:lnTo>
                  <a:pt x="713318" y="137579"/>
                </a:lnTo>
                <a:close/>
              </a:path>
            </a:pathLst>
          </a:custGeom>
          <a:solidFill>
            <a:srgbClr val="2BC3B6"/>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anchor="ctr"/>
          <a:lstStyle/>
          <a:p>
            <a:pPr algn="ctr" fontAlgn="auto">
              <a:spcBef>
                <a:spcPts val="0"/>
              </a:spcBef>
              <a:spcAft>
                <a:spcPts val="0"/>
              </a:spcAft>
              <a:defRPr/>
            </a:pPr>
            <a:r>
              <a:rPr lang="zh-CN" altLang="en-US" sz="2000" b="1" dirty="0">
                <a:solidFill>
                  <a:srgbClr val="FEFFFF"/>
                </a:solidFill>
                <a:ea typeface="微软雅黑" panose="020B0503020204020204" pitchFamily="34" charset="-122"/>
              </a:rPr>
              <a:t>第二支柱</a:t>
            </a:r>
          </a:p>
        </p:txBody>
      </p:sp>
      <p:sp>
        <p:nvSpPr>
          <p:cNvPr id="15" name="MH_Text_2"/>
          <p:cNvSpPr/>
          <p:nvPr>
            <p:custDataLst>
              <p:tags r:id="rId7"/>
            </p:custDataLst>
          </p:nvPr>
        </p:nvSpPr>
        <p:spPr>
          <a:xfrm>
            <a:off x="5230814" y="3761630"/>
            <a:ext cx="1736725" cy="1439862"/>
          </a:xfrm>
          <a:prstGeom prst="rect">
            <a:avLst/>
          </a:prstGeom>
          <a:solidFill>
            <a:srgbClr val="CFF5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lnSpc>
                <a:spcPct val="120000"/>
              </a:lnSpc>
              <a:spcBef>
                <a:spcPts val="0"/>
              </a:spcBef>
              <a:spcAft>
                <a:spcPts val="0"/>
              </a:spcAft>
              <a:defRPr/>
            </a:pPr>
            <a:r>
              <a:rPr lang="zh-CN" altLang="en-US" dirty="0">
                <a:solidFill>
                  <a:srgbClr val="229A8F"/>
                </a:solidFill>
                <a:ea typeface="微软雅黑" panose="020B0503020204020204" pitchFamily="34" charset="-122"/>
              </a:rPr>
              <a:t>外部监管</a:t>
            </a:r>
          </a:p>
        </p:txBody>
      </p:sp>
      <p:sp>
        <p:nvSpPr>
          <p:cNvPr id="16" name="MH_Other_4"/>
          <p:cNvSpPr/>
          <p:nvPr>
            <p:custDataLst>
              <p:tags r:id="rId8"/>
            </p:custDataLst>
          </p:nvPr>
        </p:nvSpPr>
        <p:spPr>
          <a:xfrm>
            <a:off x="8194675" y="2847230"/>
            <a:ext cx="330200" cy="330200"/>
          </a:xfrm>
          <a:prstGeom prst="ellipse">
            <a:avLst/>
          </a:prstGeom>
          <a:solidFill>
            <a:srgbClr val="EEB500"/>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altLang="zh-CN" sz="1600" dirty="0">
                <a:solidFill>
                  <a:srgbClr val="FEFFFF"/>
                </a:solidFill>
                <a:ea typeface="微软雅黑" panose="020B0503020204020204" pitchFamily="34" charset="-122"/>
              </a:rPr>
              <a:t>3</a:t>
            </a:r>
            <a:endParaRPr lang="zh-CN" altLang="en-US" sz="1600" dirty="0">
              <a:solidFill>
                <a:srgbClr val="FEFFFF"/>
              </a:solidFill>
              <a:ea typeface="微软雅黑" panose="020B0503020204020204" pitchFamily="34" charset="-122"/>
            </a:endParaRPr>
          </a:p>
        </p:txBody>
      </p:sp>
      <p:sp>
        <p:nvSpPr>
          <p:cNvPr id="17" name="MH_SubTitle_3"/>
          <p:cNvSpPr/>
          <p:nvPr>
            <p:custDataLst>
              <p:tags r:id="rId9"/>
            </p:custDataLst>
          </p:nvPr>
        </p:nvSpPr>
        <p:spPr>
          <a:xfrm>
            <a:off x="7491414" y="3302842"/>
            <a:ext cx="1736725" cy="458788"/>
          </a:xfrm>
          <a:custGeom>
            <a:avLst/>
            <a:gdLst>
              <a:gd name="connsiteX0" fmla="*/ 867833 w 1735666"/>
              <a:gd name="connsiteY0" fmla="*/ 0 h 459312"/>
              <a:gd name="connsiteX1" fmla="*/ 1022348 w 1735666"/>
              <a:gd name="connsiteY1" fmla="*/ 137579 h 459312"/>
              <a:gd name="connsiteX2" fmla="*/ 1735666 w 1735666"/>
              <a:gd name="connsiteY2" fmla="*/ 137579 h 459312"/>
              <a:gd name="connsiteX3" fmla="*/ 1735666 w 1735666"/>
              <a:gd name="connsiteY3" fmla="*/ 459312 h 459312"/>
              <a:gd name="connsiteX4" fmla="*/ 0 w 1735666"/>
              <a:gd name="connsiteY4" fmla="*/ 459312 h 459312"/>
              <a:gd name="connsiteX5" fmla="*/ 0 w 1735666"/>
              <a:gd name="connsiteY5" fmla="*/ 137579 h 459312"/>
              <a:gd name="connsiteX6" fmla="*/ 713318 w 1735666"/>
              <a:gd name="connsiteY6" fmla="*/ 137579 h 45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666" h="459312">
                <a:moveTo>
                  <a:pt x="867833" y="0"/>
                </a:moveTo>
                <a:lnTo>
                  <a:pt x="1022348" y="137579"/>
                </a:lnTo>
                <a:lnTo>
                  <a:pt x="1735666" y="137579"/>
                </a:lnTo>
                <a:lnTo>
                  <a:pt x="1735666" y="459312"/>
                </a:lnTo>
                <a:lnTo>
                  <a:pt x="0" y="459312"/>
                </a:lnTo>
                <a:lnTo>
                  <a:pt x="0" y="137579"/>
                </a:lnTo>
                <a:lnTo>
                  <a:pt x="713318" y="137579"/>
                </a:lnTo>
                <a:close/>
              </a:path>
            </a:pathLst>
          </a:custGeom>
          <a:solidFill>
            <a:srgbClr val="2BC3B6"/>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anchor="ctr"/>
          <a:lstStyle/>
          <a:p>
            <a:pPr algn="ctr" fontAlgn="auto">
              <a:spcBef>
                <a:spcPts val="0"/>
              </a:spcBef>
              <a:spcAft>
                <a:spcPts val="0"/>
              </a:spcAft>
              <a:defRPr/>
            </a:pPr>
            <a:r>
              <a:rPr lang="zh-CN" altLang="en-US" sz="2000" b="1" dirty="0">
                <a:solidFill>
                  <a:srgbClr val="FEFFFF"/>
                </a:solidFill>
                <a:ea typeface="微软雅黑" panose="020B0503020204020204" pitchFamily="34" charset="-122"/>
              </a:rPr>
              <a:t>第三支柱</a:t>
            </a:r>
          </a:p>
        </p:txBody>
      </p:sp>
      <p:sp>
        <p:nvSpPr>
          <p:cNvPr id="18" name="MH_Text_3"/>
          <p:cNvSpPr/>
          <p:nvPr>
            <p:custDataLst>
              <p:tags r:id="rId10"/>
            </p:custDataLst>
          </p:nvPr>
        </p:nvSpPr>
        <p:spPr>
          <a:xfrm>
            <a:off x="7491414" y="3761630"/>
            <a:ext cx="1736725" cy="1439862"/>
          </a:xfrm>
          <a:prstGeom prst="rect">
            <a:avLst/>
          </a:prstGeom>
          <a:solidFill>
            <a:srgbClr val="CFF5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lnSpc>
                <a:spcPct val="120000"/>
              </a:lnSpc>
              <a:spcBef>
                <a:spcPts val="0"/>
              </a:spcBef>
              <a:spcAft>
                <a:spcPts val="0"/>
              </a:spcAft>
              <a:defRPr/>
            </a:pPr>
            <a:r>
              <a:rPr lang="zh-CN" altLang="en-US" dirty="0">
                <a:solidFill>
                  <a:srgbClr val="229A8F"/>
                </a:solidFill>
                <a:ea typeface="微软雅黑" panose="020B0503020204020204" pitchFamily="34" charset="-122"/>
              </a:rPr>
              <a:t>市场约束</a:t>
            </a:r>
          </a:p>
        </p:txBody>
      </p:sp>
      <p:sp>
        <p:nvSpPr>
          <p:cNvPr id="19" name="MH_Desc_1"/>
          <p:cNvSpPr txBox="1">
            <a:spLocks noChangeArrowheads="1"/>
          </p:cNvSpPr>
          <p:nvPr>
            <p:custDataLst>
              <p:tags r:id="rId11"/>
            </p:custDataLst>
          </p:nvPr>
        </p:nvSpPr>
        <p:spPr bwMode="auto">
          <a:xfrm>
            <a:off x="2670175" y="2132856"/>
            <a:ext cx="6858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400" b="1" dirty="0">
                <a:solidFill>
                  <a:srgbClr val="FF0000"/>
                </a:solidFill>
                <a:ea typeface="微软雅黑" panose="020B0503020204020204" pitchFamily="34" charset="-122"/>
              </a:rPr>
              <a:t>三大支柱</a:t>
            </a:r>
          </a:p>
        </p:txBody>
      </p:sp>
    </p:spTree>
    <p:extLst>
      <p:ext uri="{BB962C8B-B14F-4D97-AF65-F5344CB8AC3E}">
        <p14:creationId xmlns:p14="http://schemas.microsoft.com/office/powerpoint/2010/main" val="219393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679774"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巴塞尔协议中的风险监管内容</a:t>
            </a:r>
          </a:p>
        </p:txBody>
      </p:sp>
      <p:sp>
        <p:nvSpPr>
          <p:cNvPr id="49" name="矩形 3"/>
          <p:cNvSpPr>
            <a:spLocks noChangeArrowheads="1"/>
          </p:cNvSpPr>
          <p:nvPr/>
        </p:nvSpPr>
        <p:spPr bwMode="auto">
          <a:xfrm>
            <a:off x="728510" y="1219600"/>
            <a:ext cx="6090745"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巴塞尔协议</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Ⅱ》</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的“三大支柱”监管</a:t>
            </a:r>
          </a:p>
        </p:txBody>
      </p:sp>
      <p:sp>
        <p:nvSpPr>
          <p:cNvPr id="7" name="文本框 6"/>
          <p:cNvSpPr txBox="1"/>
          <p:nvPr/>
        </p:nvSpPr>
        <p:spPr>
          <a:xfrm>
            <a:off x="1130623" y="116632"/>
            <a:ext cx="3600400" cy="646331"/>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第十章    </a:t>
            </a:r>
            <a:endParaRPr lang="en-US" altLang="zh-CN" dirty="0"/>
          </a:p>
          <a:p>
            <a:pPr>
              <a:lnSpc>
                <a:spcPct val="100000"/>
              </a:lnSpc>
            </a:pPr>
            <a:r>
              <a:rPr lang="zh-CN" altLang="en-US" dirty="0"/>
              <a:t>巴塞尔协议及商业银行风险监管</a:t>
            </a:r>
          </a:p>
        </p:txBody>
      </p:sp>
      <p:graphicFrame>
        <p:nvGraphicFramePr>
          <p:cNvPr id="3" name="图示 2"/>
          <p:cNvGraphicFramePr/>
          <p:nvPr>
            <p:extLst>
              <p:ext uri="{D42A27DB-BD31-4B8C-83A1-F6EECF244321}">
                <p14:modId xmlns:p14="http://schemas.microsoft.com/office/powerpoint/2010/main" val="2246246020"/>
              </p:ext>
            </p:extLst>
          </p:nvPr>
        </p:nvGraphicFramePr>
        <p:xfrm>
          <a:off x="2028816" y="2276872"/>
          <a:ext cx="8674629" cy="28334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032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90904213031"/>
  <p:tag name="MH_LIBRARY" val="GRAPHIC"/>
  <p:tag name="MH_TYPE" val="SubTitle"/>
  <p:tag name="MH_ORDER" val="2"/>
</p:tagLst>
</file>

<file path=ppt/tags/tag10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74"/>
</p:tagLst>
</file>

<file path=ppt/tags/tag10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75"/>
</p:tagLst>
</file>

<file path=ppt/tags/tag10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76"/>
</p:tagLst>
</file>

<file path=ppt/tags/tag10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77"/>
</p:tagLst>
</file>

<file path=ppt/tags/tag10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78"/>
</p:tagLst>
</file>

<file path=ppt/tags/tag10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79"/>
</p:tagLst>
</file>

<file path=ppt/tags/tag10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80"/>
</p:tagLst>
</file>

<file path=ppt/tags/tag10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81"/>
</p:tagLst>
</file>

<file path=ppt/tags/tag10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82"/>
</p:tagLst>
</file>

<file path=ppt/tags/tag10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83"/>
</p:tagLst>
</file>

<file path=ppt/tags/tag11.xml><?xml version="1.0" encoding="utf-8"?>
<p:tagLst xmlns:a="http://schemas.openxmlformats.org/drawingml/2006/main" xmlns:r="http://schemas.openxmlformats.org/officeDocument/2006/relationships" xmlns:p="http://schemas.openxmlformats.org/presentationml/2006/main">
  <p:tag name="MH" val="20190904213031"/>
  <p:tag name="MH_LIBRARY" val="GRAPHIC"/>
  <p:tag name="MH_TYPE" val="Other"/>
  <p:tag name="MH_ORDER" val="3"/>
</p:tagLst>
</file>

<file path=ppt/tags/tag11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84"/>
</p:tagLst>
</file>

<file path=ppt/tags/tag11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85"/>
</p:tagLst>
</file>

<file path=ppt/tags/tag11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86"/>
</p:tagLst>
</file>

<file path=ppt/tags/tag11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87"/>
</p:tagLst>
</file>

<file path=ppt/tags/tag11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88"/>
</p:tagLst>
</file>

<file path=ppt/tags/tag11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89"/>
</p:tagLst>
</file>

<file path=ppt/tags/tag11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90"/>
</p:tagLst>
</file>

<file path=ppt/tags/tag11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91"/>
</p:tagLst>
</file>

<file path=ppt/tags/tag11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92"/>
</p:tagLst>
</file>

<file path=ppt/tags/tag11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93"/>
</p:tagLst>
</file>

<file path=ppt/tags/tag12.xml><?xml version="1.0" encoding="utf-8"?>
<p:tagLst xmlns:a="http://schemas.openxmlformats.org/drawingml/2006/main" xmlns:r="http://schemas.openxmlformats.org/officeDocument/2006/relationships" xmlns:p="http://schemas.openxmlformats.org/presentationml/2006/main">
  <p:tag name="MH" val="20190904213031"/>
  <p:tag name="MH_LIBRARY" val="GRAPHIC"/>
  <p:tag name="MH_TYPE" val="Text"/>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94"/>
</p:tagLst>
</file>

<file path=ppt/tags/tag12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95"/>
</p:tagLst>
</file>

<file path=ppt/tags/tag12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96"/>
</p:tagLst>
</file>

<file path=ppt/tags/tag12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97"/>
</p:tagLst>
</file>

<file path=ppt/tags/tag12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98"/>
</p:tagLst>
</file>

<file path=ppt/tags/tag12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99"/>
</p:tagLst>
</file>

<file path=ppt/tags/tag12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00"/>
</p:tagLst>
</file>

<file path=ppt/tags/tag12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01"/>
</p:tagLst>
</file>

<file path=ppt/tags/tag12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02"/>
</p:tagLst>
</file>

<file path=ppt/tags/tag12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03"/>
</p:tagLst>
</file>

<file path=ppt/tags/tag13.xml><?xml version="1.0" encoding="utf-8"?>
<p:tagLst xmlns:a="http://schemas.openxmlformats.org/drawingml/2006/main" xmlns:r="http://schemas.openxmlformats.org/officeDocument/2006/relationships" xmlns:p="http://schemas.openxmlformats.org/presentationml/2006/main">
  <p:tag name="MH" val="20190904213031"/>
  <p:tag name="MH_LIBRARY" val="GRAPHIC"/>
  <p:tag name="MH_TYPE" val="SubTitle"/>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04"/>
</p:tagLst>
</file>

<file path=ppt/tags/tag13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05"/>
</p:tagLst>
</file>

<file path=ppt/tags/tag13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06"/>
</p:tagLst>
</file>

<file path=ppt/tags/tag13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07"/>
</p:tagLst>
</file>

<file path=ppt/tags/tag13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08"/>
</p:tagLst>
</file>

<file path=ppt/tags/tag13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09"/>
</p:tagLst>
</file>

<file path=ppt/tags/tag13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10"/>
</p:tagLst>
</file>

<file path=ppt/tags/tag13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11"/>
</p:tagLst>
</file>

<file path=ppt/tags/tag13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12"/>
</p:tagLst>
</file>

<file path=ppt/tags/tag13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13"/>
</p:tagLst>
</file>

<file path=ppt/tags/tag14.xml><?xml version="1.0" encoding="utf-8"?>
<p:tagLst xmlns:a="http://schemas.openxmlformats.org/drawingml/2006/main" xmlns:r="http://schemas.openxmlformats.org/officeDocument/2006/relationships" xmlns:p="http://schemas.openxmlformats.org/presentationml/2006/main">
  <p:tag name="MH" val="20190904213031"/>
  <p:tag name="MH_LIBRARY" val="GRAPHIC"/>
  <p:tag name="MH_TYPE" val="Other"/>
  <p:tag name="MH_ORDER" val="4"/>
</p:tagLst>
</file>

<file path=ppt/tags/tag14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14"/>
</p:tagLst>
</file>

<file path=ppt/tags/tag14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15"/>
</p:tagLst>
</file>

<file path=ppt/tags/tag14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16"/>
</p:tagLst>
</file>

<file path=ppt/tags/tag14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17"/>
</p:tagLst>
</file>

<file path=ppt/tags/tag14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18"/>
</p:tagLst>
</file>

<file path=ppt/tags/tag14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19"/>
</p:tagLst>
</file>

<file path=ppt/tags/tag14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20"/>
</p:tagLst>
</file>

<file path=ppt/tags/tag14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21"/>
</p:tagLst>
</file>

<file path=ppt/tags/tag14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22"/>
</p:tagLst>
</file>

<file path=ppt/tags/tag14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23"/>
</p:tagLst>
</file>

<file path=ppt/tags/tag15.xml><?xml version="1.0" encoding="utf-8"?>
<p:tagLst xmlns:a="http://schemas.openxmlformats.org/drawingml/2006/main" xmlns:r="http://schemas.openxmlformats.org/officeDocument/2006/relationships" xmlns:p="http://schemas.openxmlformats.org/presentationml/2006/main">
  <p:tag name="MH" val="20190904213031"/>
  <p:tag name="MH_LIBRARY" val="GRAPHIC"/>
  <p:tag name="MH_TYPE" val="Other"/>
  <p:tag name="MH_ORDER" val="5"/>
</p:tagLst>
</file>

<file path=ppt/tags/tag15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24"/>
</p:tagLst>
</file>

<file path=ppt/tags/tag15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25"/>
</p:tagLst>
</file>

<file path=ppt/tags/tag15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26"/>
</p:tagLst>
</file>

<file path=ppt/tags/tag15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27"/>
</p:tagLst>
</file>

<file path=ppt/tags/tag15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28"/>
</p:tagLst>
</file>

<file path=ppt/tags/tag15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29"/>
</p:tagLst>
</file>

<file path=ppt/tags/tag15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30"/>
</p:tagLst>
</file>

<file path=ppt/tags/tag15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31"/>
</p:tagLst>
</file>

<file path=ppt/tags/tag15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32"/>
</p:tagLst>
</file>

<file path=ppt/tags/tag15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33"/>
</p:tagLst>
</file>

<file path=ppt/tags/tag16.xml><?xml version="1.0" encoding="utf-8"?>
<p:tagLst xmlns:a="http://schemas.openxmlformats.org/drawingml/2006/main" xmlns:r="http://schemas.openxmlformats.org/officeDocument/2006/relationships" xmlns:p="http://schemas.openxmlformats.org/presentationml/2006/main">
  <p:tag name="MH" val="20190904214557"/>
  <p:tag name="MH_LIBRARY" val="GRAPHIC"/>
  <p:tag name="MH_TYPE" val="Other"/>
  <p:tag name="MH_ORDER" val="1"/>
</p:tagLst>
</file>

<file path=ppt/tags/tag16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34"/>
</p:tagLst>
</file>

<file path=ppt/tags/tag16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35"/>
</p:tagLst>
</file>

<file path=ppt/tags/tag16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36"/>
</p:tagLst>
</file>

<file path=ppt/tags/tag16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37"/>
</p:tagLst>
</file>

<file path=ppt/tags/tag16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38"/>
</p:tagLst>
</file>

<file path=ppt/tags/tag16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39"/>
</p:tagLst>
</file>

<file path=ppt/tags/tag16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40"/>
</p:tagLst>
</file>

<file path=ppt/tags/tag16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41"/>
</p:tagLst>
</file>

<file path=ppt/tags/tag16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42"/>
</p:tagLst>
</file>

<file path=ppt/tags/tag16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43"/>
</p:tagLst>
</file>

<file path=ppt/tags/tag17.xml><?xml version="1.0" encoding="utf-8"?>
<p:tagLst xmlns:a="http://schemas.openxmlformats.org/drawingml/2006/main" xmlns:r="http://schemas.openxmlformats.org/officeDocument/2006/relationships" xmlns:p="http://schemas.openxmlformats.org/presentationml/2006/main">
  <p:tag name="MH" val="20190904214557"/>
  <p:tag name="MH_LIBRARY" val="GRAPHIC"/>
  <p:tag name="MH_TYPE" val="Other"/>
  <p:tag name="MH_ORDER" val="2"/>
</p:tagLst>
</file>

<file path=ppt/tags/tag17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44"/>
</p:tagLst>
</file>

<file path=ppt/tags/tag17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45"/>
</p:tagLst>
</file>

<file path=ppt/tags/tag17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46"/>
</p:tagLst>
</file>

<file path=ppt/tags/tag17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47"/>
</p:tagLst>
</file>

<file path=ppt/tags/tag17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48"/>
</p:tagLst>
</file>

<file path=ppt/tags/tag17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49"/>
</p:tagLst>
</file>

<file path=ppt/tags/tag17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50"/>
</p:tagLst>
</file>

<file path=ppt/tags/tag17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51"/>
</p:tagLst>
</file>

<file path=ppt/tags/tag17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52"/>
</p:tagLst>
</file>

<file path=ppt/tags/tag17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53"/>
</p:tagLst>
</file>

<file path=ppt/tags/tag18.xml><?xml version="1.0" encoding="utf-8"?>
<p:tagLst xmlns:a="http://schemas.openxmlformats.org/drawingml/2006/main" xmlns:r="http://schemas.openxmlformats.org/officeDocument/2006/relationships" xmlns:p="http://schemas.openxmlformats.org/presentationml/2006/main">
  <p:tag name="MH" val="20190904214557"/>
  <p:tag name="MH_LIBRARY" val="GRAPHIC"/>
  <p:tag name="MH_TYPE" val="SubTitle"/>
  <p:tag name="MH_ORDER" val="1"/>
</p:tagLst>
</file>

<file path=ppt/tags/tag18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54"/>
</p:tagLst>
</file>

<file path=ppt/tags/tag18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55"/>
</p:tagLst>
</file>

<file path=ppt/tags/tag18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56"/>
</p:tagLst>
</file>

<file path=ppt/tags/tag18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57"/>
</p:tagLst>
</file>

<file path=ppt/tags/tag18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58"/>
</p:tagLst>
</file>

<file path=ppt/tags/tag18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59"/>
</p:tagLst>
</file>

<file path=ppt/tags/tag18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60"/>
</p:tagLst>
</file>

<file path=ppt/tags/tag18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61"/>
</p:tagLst>
</file>

<file path=ppt/tags/tag18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62"/>
</p:tagLst>
</file>

<file path=ppt/tags/tag18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63"/>
</p:tagLst>
</file>

<file path=ppt/tags/tag19.xml><?xml version="1.0" encoding="utf-8"?>
<p:tagLst xmlns:a="http://schemas.openxmlformats.org/drawingml/2006/main" xmlns:r="http://schemas.openxmlformats.org/officeDocument/2006/relationships" xmlns:p="http://schemas.openxmlformats.org/presentationml/2006/main">
  <p:tag name="MH" val="20190904214557"/>
  <p:tag name="MH_LIBRARY" val="GRAPHIC"/>
  <p:tag name="MH_TYPE" val="Text"/>
  <p:tag name="MH_ORDER" val="1"/>
</p:tagLst>
</file>

<file path=ppt/tags/tag19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64"/>
</p:tagLst>
</file>

<file path=ppt/tags/tag19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65"/>
</p:tagLst>
</file>

<file path=ppt/tags/tag19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66"/>
</p:tagLst>
</file>

<file path=ppt/tags/tag19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67"/>
</p:tagLst>
</file>

<file path=ppt/tags/tag19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68"/>
</p:tagLst>
</file>

<file path=ppt/tags/tag19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69"/>
</p:tagLst>
</file>

<file path=ppt/tags/tag19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70"/>
</p:tagLst>
</file>

<file path=ppt/tags/tag19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71"/>
</p:tagLst>
</file>

<file path=ppt/tags/tag19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72"/>
</p:tagLst>
</file>

<file path=ppt/tags/tag19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73"/>
</p:tagLst>
</file>

<file path=ppt/tags/tag2.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90904214557"/>
  <p:tag name="MH_LIBRARY" val="GRAPHIC"/>
  <p:tag name="MH_TYPE" val="Other"/>
  <p:tag name="MH_ORDER" val="3"/>
</p:tagLst>
</file>

<file path=ppt/tags/tag20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74"/>
</p:tagLst>
</file>

<file path=ppt/tags/tag20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75"/>
</p:tagLst>
</file>

<file path=ppt/tags/tag20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76"/>
</p:tagLst>
</file>

<file path=ppt/tags/tag20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77"/>
</p:tagLst>
</file>

<file path=ppt/tags/tag20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78"/>
</p:tagLst>
</file>

<file path=ppt/tags/tag20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79"/>
</p:tagLst>
</file>

<file path=ppt/tags/tag20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80"/>
</p:tagLst>
</file>

<file path=ppt/tags/tag20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81"/>
</p:tagLst>
</file>

<file path=ppt/tags/tag20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82"/>
</p:tagLst>
</file>

<file path=ppt/tags/tag20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83"/>
</p:tagLst>
</file>

<file path=ppt/tags/tag21.xml><?xml version="1.0" encoding="utf-8"?>
<p:tagLst xmlns:a="http://schemas.openxmlformats.org/drawingml/2006/main" xmlns:r="http://schemas.openxmlformats.org/officeDocument/2006/relationships" xmlns:p="http://schemas.openxmlformats.org/presentationml/2006/main">
  <p:tag name="MH" val="20190904214557"/>
  <p:tag name="MH_LIBRARY" val="GRAPHIC"/>
  <p:tag name="MH_TYPE" val="SubTitle"/>
  <p:tag name="MH_ORDER" val="2"/>
</p:tagLst>
</file>

<file path=ppt/tags/tag21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84"/>
</p:tagLst>
</file>

<file path=ppt/tags/tag21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85"/>
</p:tagLst>
</file>

<file path=ppt/tags/tag21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86"/>
</p:tagLst>
</file>

<file path=ppt/tags/tag21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87"/>
</p:tagLst>
</file>

<file path=ppt/tags/tag21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88"/>
</p:tagLst>
</file>

<file path=ppt/tags/tag21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89"/>
</p:tagLst>
</file>

<file path=ppt/tags/tag21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90"/>
</p:tagLst>
</file>

<file path=ppt/tags/tag21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91"/>
</p:tagLst>
</file>

<file path=ppt/tags/tag21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92"/>
</p:tagLst>
</file>

<file path=ppt/tags/tag21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93"/>
</p:tagLst>
</file>

<file path=ppt/tags/tag22.xml><?xml version="1.0" encoding="utf-8"?>
<p:tagLst xmlns:a="http://schemas.openxmlformats.org/drawingml/2006/main" xmlns:r="http://schemas.openxmlformats.org/officeDocument/2006/relationships" xmlns:p="http://schemas.openxmlformats.org/presentationml/2006/main">
  <p:tag name="MH" val="20190904214557"/>
  <p:tag name="MH_LIBRARY" val="GRAPHIC"/>
  <p:tag name="MH_TYPE" val="Text"/>
  <p:tag name="MH_ORDER" val="2"/>
</p:tagLst>
</file>

<file path=ppt/tags/tag22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94"/>
</p:tagLst>
</file>

<file path=ppt/tags/tag22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95"/>
</p:tagLst>
</file>

<file path=ppt/tags/tag22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96"/>
</p:tagLst>
</file>

<file path=ppt/tags/tag22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97"/>
</p:tagLst>
</file>

<file path=ppt/tags/tag22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98"/>
</p:tagLst>
</file>

<file path=ppt/tags/tag22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99"/>
</p:tagLst>
</file>

<file path=ppt/tags/tag22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00"/>
</p:tagLst>
</file>

<file path=ppt/tags/tag22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01"/>
</p:tagLst>
</file>

<file path=ppt/tags/tag22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02"/>
</p:tagLst>
</file>

<file path=ppt/tags/tag22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03"/>
</p:tagLst>
</file>

<file path=ppt/tags/tag23.xml><?xml version="1.0" encoding="utf-8"?>
<p:tagLst xmlns:a="http://schemas.openxmlformats.org/drawingml/2006/main" xmlns:r="http://schemas.openxmlformats.org/officeDocument/2006/relationships" xmlns:p="http://schemas.openxmlformats.org/presentationml/2006/main">
  <p:tag name="MH" val="20190904214557"/>
  <p:tag name="MH_LIBRARY" val="GRAPHIC"/>
  <p:tag name="MH_TYPE" val="Other"/>
  <p:tag name="MH_ORDER" val="4"/>
</p:tagLst>
</file>

<file path=ppt/tags/tag23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04"/>
</p:tagLst>
</file>

<file path=ppt/tags/tag23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05"/>
</p:tagLst>
</file>

<file path=ppt/tags/tag23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06"/>
</p:tagLst>
</file>

<file path=ppt/tags/tag23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07"/>
</p:tagLst>
</file>

<file path=ppt/tags/tag23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08"/>
</p:tagLst>
</file>

<file path=ppt/tags/tag23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09"/>
</p:tagLst>
</file>

<file path=ppt/tags/tag23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10"/>
</p:tagLst>
</file>

<file path=ppt/tags/tag23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11"/>
</p:tagLst>
</file>

<file path=ppt/tags/tag23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12"/>
</p:tagLst>
</file>

<file path=ppt/tags/tag23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13"/>
</p:tagLst>
</file>

<file path=ppt/tags/tag24.xml><?xml version="1.0" encoding="utf-8"?>
<p:tagLst xmlns:a="http://schemas.openxmlformats.org/drawingml/2006/main" xmlns:r="http://schemas.openxmlformats.org/officeDocument/2006/relationships" xmlns:p="http://schemas.openxmlformats.org/presentationml/2006/main">
  <p:tag name="MH" val="20190904214557"/>
  <p:tag name="MH_LIBRARY" val="GRAPHIC"/>
  <p:tag name="MH_TYPE" val="SubTitle"/>
  <p:tag name="MH_ORDER" val="3"/>
</p:tagLst>
</file>

<file path=ppt/tags/tag24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14"/>
</p:tagLst>
</file>

<file path=ppt/tags/tag24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15"/>
</p:tagLst>
</file>

<file path=ppt/tags/tag24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16"/>
</p:tagLst>
</file>

<file path=ppt/tags/tag24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17"/>
</p:tagLst>
</file>

<file path=ppt/tags/tag24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18"/>
</p:tagLst>
</file>

<file path=ppt/tags/tag24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19"/>
</p:tagLst>
</file>

<file path=ppt/tags/tag24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20"/>
</p:tagLst>
</file>

<file path=ppt/tags/tag24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21"/>
</p:tagLst>
</file>

<file path=ppt/tags/tag24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22"/>
</p:tagLst>
</file>

<file path=ppt/tags/tag24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23"/>
</p:tagLst>
</file>

<file path=ppt/tags/tag25.xml><?xml version="1.0" encoding="utf-8"?>
<p:tagLst xmlns:a="http://schemas.openxmlformats.org/drawingml/2006/main" xmlns:r="http://schemas.openxmlformats.org/officeDocument/2006/relationships" xmlns:p="http://schemas.openxmlformats.org/presentationml/2006/main">
  <p:tag name="MH" val="20190904214557"/>
  <p:tag name="MH_LIBRARY" val="GRAPHIC"/>
  <p:tag name="MH_TYPE" val="Text"/>
  <p:tag name="MH_ORDER" val="3"/>
</p:tagLst>
</file>

<file path=ppt/tags/tag25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24"/>
</p:tagLst>
</file>

<file path=ppt/tags/tag25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25"/>
</p:tagLst>
</file>

<file path=ppt/tags/tag25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26"/>
</p:tagLst>
</file>

<file path=ppt/tags/tag25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27"/>
</p:tagLst>
</file>

<file path=ppt/tags/tag25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28"/>
</p:tagLst>
</file>

<file path=ppt/tags/tag25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29"/>
</p:tagLst>
</file>

<file path=ppt/tags/tag25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30"/>
</p:tagLst>
</file>

<file path=ppt/tags/tag25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31"/>
</p:tagLst>
</file>

<file path=ppt/tags/tag25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32"/>
</p:tagLst>
</file>

<file path=ppt/tags/tag25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33"/>
</p:tagLst>
</file>

<file path=ppt/tags/tag26.xml><?xml version="1.0" encoding="utf-8"?>
<p:tagLst xmlns:a="http://schemas.openxmlformats.org/drawingml/2006/main" xmlns:r="http://schemas.openxmlformats.org/officeDocument/2006/relationships" xmlns:p="http://schemas.openxmlformats.org/presentationml/2006/main">
  <p:tag name="MH" val="20190904214557"/>
  <p:tag name="MH_LIBRARY" val="GRAPHIC"/>
  <p:tag name="MH_TYPE" val="Desc"/>
  <p:tag name="MH_ORDER" val="1"/>
</p:tagLst>
</file>

<file path=ppt/tags/tag26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34"/>
</p:tagLst>
</file>

<file path=ppt/tags/tag26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35"/>
</p:tagLst>
</file>

<file path=ppt/tags/tag26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36"/>
</p:tagLst>
</file>

<file path=ppt/tags/tag26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37"/>
</p:tagLst>
</file>

<file path=ppt/tags/tag26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38"/>
</p:tagLst>
</file>

<file path=ppt/tags/tag26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39"/>
</p:tagLst>
</file>

<file path=ppt/tags/tag26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40"/>
</p:tagLst>
</file>

<file path=ppt/tags/tag26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41"/>
</p:tagLst>
</file>

<file path=ppt/tags/tag26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42"/>
</p:tagLst>
</file>

<file path=ppt/tags/tag26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43"/>
</p:tagLst>
</file>

<file path=ppt/tags/tag2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
</p:tagLst>
</file>

<file path=ppt/tags/tag27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44"/>
</p:tagLst>
</file>

<file path=ppt/tags/tag27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45"/>
</p:tagLst>
</file>

<file path=ppt/tags/tag27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46"/>
</p:tagLst>
</file>

<file path=ppt/tags/tag27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47"/>
</p:tagLst>
</file>

<file path=ppt/tags/tag27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48"/>
</p:tagLst>
</file>

<file path=ppt/tags/tag27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49"/>
</p:tagLst>
</file>

<file path=ppt/tags/tag27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50"/>
</p:tagLst>
</file>

<file path=ppt/tags/tag27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51"/>
</p:tagLst>
</file>

<file path=ppt/tags/tag27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52"/>
</p:tagLst>
</file>

<file path=ppt/tags/tag27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53"/>
</p:tagLst>
</file>

<file path=ppt/tags/tag2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
</p:tagLst>
</file>

<file path=ppt/tags/tag28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54"/>
</p:tagLst>
</file>

<file path=ppt/tags/tag28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55"/>
</p:tagLst>
</file>

<file path=ppt/tags/tag28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56"/>
</p:tagLst>
</file>

<file path=ppt/tags/tag28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57"/>
</p:tagLst>
</file>

<file path=ppt/tags/tag28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58"/>
</p:tagLst>
</file>

<file path=ppt/tags/tag28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59"/>
</p:tagLst>
</file>

<file path=ppt/tags/tag28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60"/>
</p:tagLst>
</file>

<file path=ppt/tags/tag28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61"/>
</p:tagLst>
</file>

<file path=ppt/tags/tag28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62"/>
</p:tagLst>
</file>

<file path=ppt/tags/tag28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63"/>
</p:tagLst>
</file>

<file path=ppt/tags/tag2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
</p:tagLst>
</file>

<file path=ppt/tags/tag29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64"/>
</p:tagLst>
</file>

<file path=ppt/tags/tag29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65"/>
</p:tagLst>
</file>

<file path=ppt/tags/tag29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66"/>
</p:tagLst>
</file>

<file path=ppt/tags/tag29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67"/>
</p:tagLst>
</file>

<file path=ppt/tags/tag29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68"/>
</p:tagLst>
</file>

<file path=ppt/tags/tag29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69"/>
</p:tagLst>
</file>

<file path=ppt/tags/tag29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70"/>
</p:tagLst>
</file>

<file path=ppt/tags/tag29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71"/>
</p:tagLst>
</file>

<file path=ppt/tags/tag29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72"/>
</p:tagLst>
</file>

<file path=ppt/tags/tag29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73"/>
</p:tagLst>
</file>

<file path=ppt/tags/tag3.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4"/>
</p:tagLst>
</file>

<file path=ppt/tags/tag30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74"/>
</p:tagLst>
</file>

<file path=ppt/tags/tag30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75"/>
</p:tagLst>
</file>

<file path=ppt/tags/tag30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76"/>
</p:tagLst>
</file>

<file path=ppt/tags/tag30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77"/>
</p:tagLst>
</file>

<file path=ppt/tags/tag30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78"/>
</p:tagLst>
</file>

<file path=ppt/tags/tag30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79"/>
</p:tagLst>
</file>

<file path=ppt/tags/tag30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80"/>
</p:tagLst>
</file>

<file path=ppt/tags/tag30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81"/>
</p:tagLst>
</file>

<file path=ppt/tags/tag30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82"/>
</p:tagLst>
</file>

<file path=ppt/tags/tag30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83"/>
</p:tagLst>
</file>

<file path=ppt/tags/tag3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5"/>
</p:tagLst>
</file>

<file path=ppt/tags/tag31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84"/>
</p:tagLst>
</file>

<file path=ppt/tags/tag31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85"/>
</p:tagLst>
</file>

<file path=ppt/tags/tag31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86"/>
</p:tagLst>
</file>

<file path=ppt/tags/tag31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87"/>
</p:tagLst>
</file>

<file path=ppt/tags/tag31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88"/>
</p:tagLst>
</file>

<file path=ppt/tags/tag31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89"/>
</p:tagLst>
</file>

<file path=ppt/tags/tag31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90"/>
</p:tagLst>
</file>

<file path=ppt/tags/tag31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91"/>
</p:tagLst>
</file>

<file path=ppt/tags/tag31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92"/>
</p:tagLst>
</file>

<file path=ppt/tags/tag31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93"/>
</p:tagLst>
</file>

<file path=ppt/tags/tag3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6"/>
</p:tagLst>
</file>

<file path=ppt/tags/tag32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94"/>
</p:tagLst>
</file>

<file path=ppt/tags/tag32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95"/>
</p:tagLst>
</file>

<file path=ppt/tags/tag32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96"/>
</p:tagLst>
</file>

<file path=ppt/tags/tag32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97"/>
</p:tagLst>
</file>

<file path=ppt/tags/tag32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98"/>
</p:tagLst>
</file>

<file path=ppt/tags/tag32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99"/>
</p:tagLst>
</file>

<file path=ppt/tags/tag32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00"/>
</p:tagLst>
</file>

<file path=ppt/tags/tag32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01"/>
</p:tagLst>
</file>

<file path=ppt/tags/tag32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02"/>
</p:tagLst>
</file>

<file path=ppt/tags/tag32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03"/>
</p:tagLst>
</file>

<file path=ppt/tags/tag3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7"/>
</p:tagLst>
</file>

<file path=ppt/tags/tag33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04"/>
</p:tagLst>
</file>

<file path=ppt/tags/tag33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05"/>
</p:tagLst>
</file>

<file path=ppt/tags/tag33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06"/>
</p:tagLst>
</file>

<file path=ppt/tags/tag33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07"/>
</p:tagLst>
</file>

<file path=ppt/tags/tag33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08"/>
</p:tagLst>
</file>

<file path=ppt/tags/tag33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09"/>
</p:tagLst>
</file>

<file path=ppt/tags/tag33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10"/>
</p:tagLst>
</file>

<file path=ppt/tags/tag33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11"/>
</p:tagLst>
</file>

<file path=ppt/tags/tag33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12"/>
</p:tagLst>
</file>

<file path=ppt/tags/tag33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13"/>
</p:tagLst>
</file>

<file path=ppt/tags/tag3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8"/>
</p:tagLst>
</file>

<file path=ppt/tags/tag34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14"/>
</p:tagLst>
</file>

<file path=ppt/tags/tag34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15"/>
</p:tagLst>
</file>

<file path=ppt/tags/tag34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16"/>
</p:tagLst>
</file>

<file path=ppt/tags/tag34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17"/>
</p:tagLst>
</file>

<file path=ppt/tags/tag34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18"/>
</p:tagLst>
</file>

<file path=ppt/tags/tag34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19"/>
</p:tagLst>
</file>

<file path=ppt/tags/tag34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20"/>
</p:tagLst>
</file>

<file path=ppt/tags/tag34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21"/>
</p:tagLst>
</file>

<file path=ppt/tags/tag34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22"/>
</p:tagLst>
</file>

<file path=ppt/tags/tag34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23"/>
</p:tagLst>
</file>

<file path=ppt/tags/tag3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9"/>
</p:tagLst>
</file>

<file path=ppt/tags/tag35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24"/>
</p:tagLst>
</file>

<file path=ppt/tags/tag35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25"/>
</p:tagLst>
</file>

<file path=ppt/tags/tag35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26"/>
</p:tagLst>
</file>

<file path=ppt/tags/tag35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27"/>
</p:tagLst>
</file>

<file path=ppt/tags/tag35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28"/>
</p:tagLst>
</file>

<file path=ppt/tags/tag35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29"/>
</p:tagLst>
</file>

<file path=ppt/tags/tag35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30"/>
</p:tagLst>
</file>

<file path=ppt/tags/tag35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31"/>
</p:tagLst>
</file>

<file path=ppt/tags/tag35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32"/>
</p:tagLst>
</file>

<file path=ppt/tags/tag35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33"/>
</p:tagLst>
</file>

<file path=ppt/tags/tag3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0"/>
</p:tagLst>
</file>

<file path=ppt/tags/tag36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34"/>
</p:tagLst>
</file>

<file path=ppt/tags/tag36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35"/>
</p:tagLst>
</file>

<file path=ppt/tags/tag36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36"/>
</p:tagLst>
</file>

<file path=ppt/tags/tag36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37"/>
</p:tagLst>
</file>

<file path=ppt/tags/tag36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38"/>
</p:tagLst>
</file>

<file path=ppt/tags/tag36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39"/>
</p:tagLst>
</file>

<file path=ppt/tags/tag36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40"/>
</p:tagLst>
</file>

<file path=ppt/tags/tag36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41"/>
</p:tagLst>
</file>

<file path=ppt/tags/tag36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42"/>
</p:tagLst>
</file>

<file path=ppt/tags/tag36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43"/>
</p:tagLst>
</file>

<file path=ppt/tags/tag3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1"/>
</p:tagLst>
</file>

<file path=ppt/tags/tag37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44"/>
</p:tagLst>
</file>

<file path=ppt/tags/tag37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45"/>
</p:tagLst>
</file>

<file path=ppt/tags/tag37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46"/>
</p:tagLst>
</file>

<file path=ppt/tags/tag37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47"/>
</p:tagLst>
</file>

<file path=ppt/tags/tag37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48"/>
</p:tagLst>
</file>

<file path=ppt/tags/tag37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49"/>
</p:tagLst>
</file>

<file path=ppt/tags/tag37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50"/>
</p:tagLst>
</file>

<file path=ppt/tags/tag37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51"/>
</p:tagLst>
</file>

<file path=ppt/tags/tag37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52"/>
</p:tagLst>
</file>

<file path=ppt/tags/tag37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53"/>
</p:tagLst>
</file>

<file path=ppt/tags/tag3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2"/>
</p:tagLst>
</file>

<file path=ppt/tags/tag38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54"/>
</p:tagLst>
</file>

<file path=ppt/tags/tag38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55"/>
</p:tagLst>
</file>

<file path=ppt/tags/tag38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56"/>
</p:tagLst>
</file>

<file path=ppt/tags/tag38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57"/>
</p:tagLst>
</file>

<file path=ppt/tags/tag38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58"/>
</p:tagLst>
</file>

<file path=ppt/tags/tag38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59"/>
</p:tagLst>
</file>

<file path=ppt/tags/tag38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60"/>
</p:tagLst>
</file>

<file path=ppt/tags/tag38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61"/>
</p:tagLst>
</file>

<file path=ppt/tags/tag38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62"/>
</p:tagLst>
</file>

<file path=ppt/tags/tag38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63"/>
</p:tagLst>
</file>

<file path=ppt/tags/tag3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3"/>
</p:tagLst>
</file>

<file path=ppt/tags/tag39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64"/>
</p:tagLst>
</file>

<file path=ppt/tags/tag39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65"/>
</p:tagLst>
</file>

<file path=ppt/tags/tag39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66"/>
</p:tagLst>
</file>

<file path=ppt/tags/tag39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67"/>
</p:tagLst>
</file>

<file path=ppt/tags/tag39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68"/>
</p:tagLst>
</file>

<file path=ppt/tags/tag39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69"/>
</p:tagLst>
</file>

<file path=ppt/tags/tag39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70"/>
</p:tagLst>
</file>

<file path=ppt/tags/tag39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71"/>
</p:tagLst>
</file>

<file path=ppt/tags/tag39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72"/>
</p:tagLst>
</file>

<file path=ppt/tags/tag39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73"/>
</p:tagLst>
</file>

<file path=ppt/tags/tag4.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4"/>
</p:tagLst>
</file>

<file path=ppt/tags/tag40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74"/>
</p:tagLst>
</file>

<file path=ppt/tags/tag40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75"/>
</p:tagLst>
</file>

<file path=ppt/tags/tag40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76"/>
</p:tagLst>
</file>

<file path=ppt/tags/tag40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77"/>
</p:tagLst>
</file>

<file path=ppt/tags/tag40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SubTitle"/>
  <p:tag name="MH_ORDER" val="1"/>
</p:tagLst>
</file>

<file path=ppt/tags/tag40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SubTitle"/>
  <p:tag name="MH_ORDER" val="2"/>
</p:tagLst>
</file>

<file path=ppt/tags/tag40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SubTitle"/>
  <p:tag name="MH_ORDER" val="4"/>
</p:tagLst>
</file>

<file path=ppt/tags/tag40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SubTitle"/>
  <p:tag name="MH_ORDER" val="3"/>
</p:tagLst>
</file>

<file path=ppt/tags/tag408.xml><?xml version="1.0" encoding="utf-8"?>
<p:tagLst xmlns:a="http://schemas.openxmlformats.org/drawingml/2006/main" xmlns:r="http://schemas.openxmlformats.org/officeDocument/2006/relationships" xmlns:p="http://schemas.openxmlformats.org/presentationml/2006/main">
  <p:tag name="MH" val="20190904220254"/>
  <p:tag name="MH_LIBRARY" val="GRAPHIC"/>
  <p:tag name="MH_TYPE" val="Other"/>
  <p:tag name="MH_ORDER" val="1"/>
</p:tagLst>
</file>

<file path=ppt/tags/tag409.xml><?xml version="1.0" encoding="utf-8"?>
<p:tagLst xmlns:a="http://schemas.openxmlformats.org/drawingml/2006/main" xmlns:r="http://schemas.openxmlformats.org/officeDocument/2006/relationships" xmlns:p="http://schemas.openxmlformats.org/presentationml/2006/main">
  <p:tag name="MH" val="20190904220254"/>
  <p:tag name="MH_LIBRARY" val="GRAPHIC"/>
  <p:tag name="MH_TYPE" val="Other"/>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5"/>
</p:tagLst>
</file>

<file path=ppt/tags/tag410.xml><?xml version="1.0" encoding="utf-8"?>
<p:tagLst xmlns:a="http://schemas.openxmlformats.org/drawingml/2006/main" xmlns:r="http://schemas.openxmlformats.org/officeDocument/2006/relationships" xmlns:p="http://schemas.openxmlformats.org/presentationml/2006/main">
  <p:tag name="MH" val="20190904220254"/>
  <p:tag name="MH_LIBRARY" val="GRAPHIC"/>
  <p:tag name="MH_TYPE" val="SubTitle"/>
  <p:tag name="MH_ORDER" val="1"/>
</p:tagLst>
</file>

<file path=ppt/tags/tag411.xml><?xml version="1.0" encoding="utf-8"?>
<p:tagLst xmlns:a="http://schemas.openxmlformats.org/drawingml/2006/main" xmlns:r="http://schemas.openxmlformats.org/officeDocument/2006/relationships" xmlns:p="http://schemas.openxmlformats.org/presentationml/2006/main">
  <p:tag name="MH" val="20190904220254"/>
  <p:tag name="MH_LIBRARY" val="GRAPHIC"/>
  <p:tag name="MH_TYPE" val="Other"/>
  <p:tag name="MH_ORDER" val="3"/>
</p:tagLst>
</file>

<file path=ppt/tags/tag412.xml><?xml version="1.0" encoding="utf-8"?>
<p:tagLst xmlns:a="http://schemas.openxmlformats.org/drawingml/2006/main" xmlns:r="http://schemas.openxmlformats.org/officeDocument/2006/relationships" xmlns:p="http://schemas.openxmlformats.org/presentationml/2006/main">
  <p:tag name="MH" val="20190904220254"/>
  <p:tag name="MH_LIBRARY" val="GRAPHIC"/>
  <p:tag name="MH_TYPE" val="Other"/>
  <p:tag name="MH_ORDER" val="4"/>
</p:tagLst>
</file>

<file path=ppt/tags/tag413.xml><?xml version="1.0" encoding="utf-8"?>
<p:tagLst xmlns:a="http://schemas.openxmlformats.org/drawingml/2006/main" xmlns:r="http://schemas.openxmlformats.org/officeDocument/2006/relationships" xmlns:p="http://schemas.openxmlformats.org/presentationml/2006/main">
  <p:tag name="MH" val="20190904220254"/>
  <p:tag name="MH_LIBRARY" val="GRAPHIC"/>
  <p:tag name="MH_TYPE" val="SubTitle"/>
  <p:tag name="MH_ORDER" val="2"/>
</p:tagLst>
</file>

<file path=ppt/tags/tag414.xml><?xml version="1.0" encoding="utf-8"?>
<p:tagLst xmlns:a="http://schemas.openxmlformats.org/drawingml/2006/main" xmlns:r="http://schemas.openxmlformats.org/officeDocument/2006/relationships" xmlns:p="http://schemas.openxmlformats.org/presentationml/2006/main">
  <p:tag name="MH" val="20190904220254"/>
  <p:tag name="MH_LIBRARY" val="GRAPHIC"/>
  <p:tag name="MH_TYPE" val="Other"/>
  <p:tag name="MH_ORDER" val="5"/>
</p:tagLst>
</file>

<file path=ppt/tags/tag415.xml><?xml version="1.0" encoding="utf-8"?>
<p:tagLst xmlns:a="http://schemas.openxmlformats.org/drawingml/2006/main" xmlns:r="http://schemas.openxmlformats.org/officeDocument/2006/relationships" xmlns:p="http://schemas.openxmlformats.org/presentationml/2006/main">
  <p:tag name="MH" val="20190904220254"/>
  <p:tag name="MH_LIBRARY" val="GRAPHIC"/>
  <p:tag name="MH_TYPE" val="Other"/>
  <p:tag name="MH_ORDER" val="6"/>
</p:tagLst>
</file>

<file path=ppt/tags/tag416.xml><?xml version="1.0" encoding="utf-8"?>
<p:tagLst xmlns:a="http://schemas.openxmlformats.org/drawingml/2006/main" xmlns:r="http://schemas.openxmlformats.org/officeDocument/2006/relationships" xmlns:p="http://schemas.openxmlformats.org/presentationml/2006/main">
  <p:tag name="MH" val="20190904220254"/>
  <p:tag name="MH_LIBRARY" val="GRAPHIC"/>
  <p:tag name="MH_TYPE" val="SubTitle"/>
  <p:tag name="MH_ORDER" val="3"/>
</p:tagLst>
</file>

<file path=ppt/tags/tag417.xml><?xml version="1.0" encoding="utf-8"?>
<p:tagLst xmlns:a="http://schemas.openxmlformats.org/drawingml/2006/main" xmlns:r="http://schemas.openxmlformats.org/officeDocument/2006/relationships" xmlns:p="http://schemas.openxmlformats.org/presentationml/2006/main">
  <p:tag name="MH" val="20190904220254"/>
  <p:tag name="MH_LIBRARY" val="GRAPHIC"/>
  <p:tag name="MH_TYPE" val="Other"/>
  <p:tag name="MH_ORDER" val="7"/>
</p:tagLst>
</file>

<file path=ppt/tags/tag418.xml><?xml version="1.0" encoding="utf-8"?>
<p:tagLst xmlns:a="http://schemas.openxmlformats.org/drawingml/2006/main" xmlns:r="http://schemas.openxmlformats.org/officeDocument/2006/relationships" xmlns:p="http://schemas.openxmlformats.org/presentationml/2006/main">
  <p:tag name="MH" val="20190904220254"/>
  <p:tag name="MH_LIBRARY" val="GRAPHIC"/>
  <p:tag name="MH_TYPE" val="Other"/>
  <p:tag name="MH_ORDER" val="8"/>
</p:tagLst>
</file>

<file path=ppt/tags/tag419.xml><?xml version="1.0" encoding="utf-8"?>
<p:tagLst xmlns:a="http://schemas.openxmlformats.org/drawingml/2006/main" xmlns:r="http://schemas.openxmlformats.org/officeDocument/2006/relationships" xmlns:p="http://schemas.openxmlformats.org/presentationml/2006/main">
  <p:tag name="MH" val="20190904220254"/>
  <p:tag name="MH_LIBRARY" val="GRAPHIC"/>
  <p:tag name="MH_TYPE" val="SubTitle"/>
  <p:tag name="MH_ORDER" val="4"/>
</p:tagLst>
</file>

<file path=ppt/tags/tag4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6"/>
</p:tagLst>
</file>

<file path=ppt/tags/tag420.xml><?xml version="1.0" encoding="utf-8"?>
<p:tagLst xmlns:a="http://schemas.openxmlformats.org/drawingml/2006/main" xmlns:r="http://schemas.openxmlformats.org/officeDocument/2006/relationships" xmlns:p="http://schemas.openxmlformats.org/presentationml/2006/main">
  <p:tag name="MH" val="20190904220254"/>
  <p:tag name="MH_LIBRARY" val="GRAPHIC"/>
  <p:tag name="MH_TYPE" val="Other"/>
  <p:tag name="MH_ORDER" val="9"/>
</p:tagLst>
</file>

<file path=ppt/tags/tag421.xml><?xml version="1.0" encoding="utf-8"?>
<p:tagLst xmlns:a="http://schemas.openxmlformats.org/drawingml/2006/main" xmlns:r="http://schemas.openxmlformats.org/officeDocument/2006/relationships" xmlns:p="http://schemas.openxmlformats.org/presentationml/2006/main">
  <p:tag name="MH" val="20190904220254"/>
  <p:tag name="MH_LIBRARY" val="GRAPHIC"/>
  <p:tag name="MH_TYPE" val="Other"/>
  <p:tag name="MH_ORDER" val="10"/>
</p:tagLst>
</file>

<file path=ppt/tags/tag422.xml><?xml version="1.0" encoding="utf-8"?>
<p:tagLst xmlns:a="http://schemas.openxmlformats.org/drawingml/2006/main" xmlns:r="http://schemas.openxmlformats.org/officeDocument/2006/relationships" xmlns:p="http://schemas.openxmlformats.org/presentationml/2006/main">
  <p:tag name="MH" val="20190904220254"/>
  <p:tag name="MH_LIBRARY" val="GRAPHIC"/>
  <p:tag name="MH_TYPE" val="SubTitle"/>
  <p:tag name="MH_ORDER" val="5"/>
</p:tagLst>
</file>

<file path=ppt/tags/tag423.xml><?xml version="1.0" encoding="utf-8"?>
<p:tagLst xmlns:a="http://schemas.openxmlformats.org/drawingml/2006/main" xmlns:r="http://schemas.openxmlformats.org/officeDocument/2006/relationships" xmlns:p="http://schemas.openxmlformats.org/presentationml/2006/main">
  <p:tag name="MH" val="20190904220944"/>
  <p:tag name="MH_LIBRARY" val="GRAPHIC"/>
  <p:tag name="MH_TYPE" val="SubTitle"/>
  <p:tag name="MH_ORDER" val="1"/>
</p:tagLst>
</file>

<file path=ppt/tags/tag424.xml><?xml version="1.0" encoding="utf-8"?>
<p:tagLst xmlns:a="http://schemas.openxmlformats.org/drawingml/2006/main" xmlns:r="http://schemas.openxmlformats.org/officeDocument/2006/relationships" xmlns:p="http://schemas.openxmlformats.org/presentationml/2006/main">
  <p:tag name="MH" val="20190904220944"/>
  <p:tag name="MH_LIBRARY" val="GRAPHIC"/>
  <p:tag name="MH_TYPE" val="Other"/>
  <p:tag name="MH_ORDER" val="1"/>
</p:tagLst>
</file>

<file path=ppt/tags/tag425.xml><?xml version="1.0" encoding="utf-8"?>
<p:tagLst xmlns:a="http://schemas.openxmlformats.org/drawingml/2006/main" xmlns:r="http://schemas.openxmlformats.org/officeDocument/2006/relationships" xmlns:p="http://schemas.openxmlformats.org/presentationml/2006/main">
  <p:tag name="MH" val="20190904220944"/>
  <p:tag name="MH_LIBRARY" val="GRAPHIC"/>
  <p:tag name="MH_TYPE" val="SubTitle"/>
  <p:tag name="MH_ORDER" val="2"/>
</p:tagLst>
</file>

<file path=ppt/tags/tag426.xml><?xml version="1.0" encoding="utf-8"?>
<p:tagLst xmlns:a="http://schemas.openxmlformats.org/drawingml/2006/main" xmlns:r="http://schemas.openxmlformats.org/officeDocument/2006/relationships" xmlns:p="http://schemas.openxmlformats.org/presentationml/2006/main">
  <p:tag name="MH" val="20190904220944"/>
  <p:tag name="MH_LIBRARY" val="GRAPHIC"/>
  <p:tag name="MH_TYPE" val="Other"/>
  <p:tag name="MH_ORDER" val="2"/>
</p:tagLst>
</file>

<file path=ppt/tags/tag427.xml><?xml version="1.0" encoding="utf-8"?>
<p:tagLst xmlns:a="http://schemas.openxmlformats.org/drawingml/2006/main" xmlns:r="http://schemas.openxmlformats.org/officeDocument/2006/relationships" xmlns:p="http://schemas.openxmlformats.org/presentationml/2006/main">
  <p:tag name="MH" val="20190904220944"/>
  <p:tag name="MH_LIBRARY" val="GRAPHIC"/>
  <p:tag name="MH_TYPE" val="SubTitle"/>
  <p:tag name="MH_ORDER" val="3"/>
</p:tagLst>
</file>

<file path=ppt/tags/tag428.xml><?xml version="1.0" encoding="utf-8"?>
<p:tagLst xmlns:a="http://schemas.openxmlformats.org/drawingml/2006/main" xmlns:r="http://schemas.openxmlformats.org/officeDocument/2006/relationships" xmlns:p="http://schemas.openxmlformats.org/presentationml/2006/main">
  <p:tag name="MH" val="20190904220944"/>
  <p:tag name="MH_LIBRARY" val="GRAPHIC"/>
  <p:tag name="MH_TYPE" val="Other"/>
  <p:tag name="MH_ORDER" val="3"/>
</p:tagLst>
</file>

<file path=ppt/tags/tag429.xml><?xml version="1.0" encoding="utf-8"?>
<p:tagLst xmlns:a="http://schemas.openxmlformats.org/drawingml/2006/main" xmlns:r="http://schemas.openxmlformats.org/officeDocument/2006/relationships" xmlns:p="http://schemas.openxmlformats.org/presentationml/2006/main">
  <p:tag name="MH" val="20190904220944"/>
  <p:tag name="MH_LIBRARY" val="GRAPHIC"/>
  <p:tag name="MH_TYPE" val="SubTitle"/>
  <p:tag name="MH_ORDER" val="4"/>
</p:tagLst>
</file>

<file path=ppt/tags/tag4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7"/>
</p:tagLst>
</file>

<file path=ppt/tags/tag430.xml><?xml version="1.0" encoding="utf-8"?>
<p:tagLst xmlns:a="http://schemas.openxmlformats.org/drawingml/2006/main" xmlns:r="http://schemas.openxmlformats.org/officeDocument/2006/relationships" xmlns:p="http://schemas.openxmlformats.org/presentationml/2006/main">
  <p:tag name="MH" val="20190904220944"/>
  <p:tag name="MH_LIBRARY" val="GRAPHIC"/>
  <p:tag name="MH_TYPE" val="Other"/>
  <p:tag name="MH_ORDER" val="4"/>
</p:tagLst>
</file>

<file path=ppt/tags/tag431.xml><?xml version="1.0" encoding="utf-8"?>
<p:tagLst xmlns:a="http://schemas.openxmlformats.org/drawingml/2006/main" xmlns:r="http://schemas.openxmlformats.org/officeDocument/2006/relationships" xmlns:p="http://schemas.openxmlformats.org/presentationml/2006/main">
  <p:tag name="MH" val="20190904220944"/>
  <p:tag name="MH_LIBRARY" val="GRAPHIC"/>
  <p:tag name="MH_TYPE" val="SubTitle"/>
  <p:tag name="MH_ORDER" val="5"/>
</p:tagLst>
</file>

<file path=ppt/tags/tag432.xml><?xml version="1.0" encoding="utf-8"?>
<p:tagLst xmlns:a="http://schemas.openxmlformats.org/drawingml/2006/main" xmlns:r="http://schemas.openxmlformats.org/officeDocument/2006/relationships" xmlns:p="http://schemas.openxmlformats.org/presentationml/2006/main">
  <p:tag name="MH" val="20190904220944"/>
  <p:tag name="MH_LIBRARY" val="GRAPHIC"/>
  <p:tag name="MH_TYPE" val="Other"/>
  <p:tag name="MH_ORDER" val="5"/>
</p:tagLst>
</file>

<file path=ppt/tags/tag433.xml><?xml version="1.0" encoding="utf-8"?>
<p:tagLst xmlns:a="http://schemas.openxmlformats.org/drawingml/2006/main" xmlns:r="http://schemas.openxmlformats.org/officeDocument/2006/relationships" xmlns:p="http://schemas.openxmlformats.org/presentationml/2006/main">
  <p:tag name="MH" val="20190904220944"/>
  <p:tag name="MH_LIBRARY" val="GRAPHIC"/>
  <p:tag name="MH_TYPE" val="SubTitle"/>
  <p:tag name="MH_ORDER" val="6"/>
</p:tagLst>
</file>

<file path=ppt/tags/tag434.xml><?xml version="1.0" encoding="utf-8"?>
<p:tagLst xmlns:a="http://schemas.openxmlformats.org/drawingml/2006/main" xmlns:r="http://schemas.openxmlformats.org/officeDocument/2006/relationships" xmlns:p="http://schemas.openxmlformats.org/presentationml/2006/main">
  <p:tag name="MH" val="20190904220944"/>
  <p:tag name="MH_LIBRARY" val="GRAPHIC"/>
  <p:tag name="MH_TYPE" val="Other"/>
  <p:tag name="MH_ORDER" val="6"/>
</p:tagLst>
</file>

<file path=ppt/tags/tag435.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Other"/>
  <p:tag name="MH_ORDER" val="1"/>
</p:tagLst>
</file>

<file path=ppt/tags/tag436.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Other"/>
  <p:tag name="MH_ORDER" val="2"/>
</p:tagLst>
</file>

<file path=ppt/tags/tag437.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Other"/>
  <p:tag name="MH_ORDER" val="3"/>
</p:tagLst>
</file>

<file path=ppt/tags/tag438.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Other"/>
  <p:tag name="MH_ORDER" val="4"/>
</p:tagLst>
</file>

<file path=ppt/tags/tag439.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Other"/>
  <p:tag name="MH_ORDER" val="5"/>
</p:tagLst>
</file>

<file path=ppt/tags/tag4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8"/>
</p:tagLst>
</file>

<file path=ppt/tags/tag440.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Other"/>
  <p:tag name="MH_ORDER" val="6"/>
</p:tagLst>
</file>

<file path=ppt/tags/tag441.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Other"/>
  <p:tag name="MH_ORDER" val="7"/>
</p:tagLst>
</file>

<file path=ppt/tags/tag442.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Other"/>
  <p:tag name="MH_ORDER" val="8"/>
</p:tagLst>
</file>

<file path=ppt/tags/tag443.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Other"/>
  <p:tag name="MH_ORDER" val="9"/>
</p:tagLst>
</file>

<file path=ppt/tags/tag444.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Other"/>
  <p:tag name="MH_ORDER" val="10"/>
</p:tagLst>
</file>

<file path=ppt/tags/tag445.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Other"/>
  <p:tag name="MH_ORDER" val="11"/>
</p:tagLst>
</file>

<file path=ppt/tags/tag446.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Other"/>
  <p:tag name="MH_ORDER" val="12"/>
</p:tagLst>
</file>

<file path=ppt/tags/tag447.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Other"/>
  <p:tag name="MH_ORDER" val="13"/>
</p:tagLst>
</file>

<file path=ppt/tags/tag448.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Other"/>
  <p:tag name="MH_ORDER" val="14"/>
</p:tagLst>
</file>

<file path=ppt/tags/tag449.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Other"/>
  <p:tag name="MH_ORDER" val="15"/>
</p:tagLst>
</file>

<file path=ppt/tags/tag4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19"/>
</p:tagLst>
</file>

<file path=ppt/tags/tag450.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Other"/>
  <p:tag name="MH_ORDER" val="16"/>
</p:tagLst>
</file>

<file path=ppt/tags/tag451.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SubTitle"/>
  <p:tag name="MH_ORDER" val="1"/>
</p:tagLst>
</file>

<file path=ppt/tags/tag452.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SubTitle"/>
  <p:tag name="MH_ORDER" val="2"/>
</p:tagLst>
</file>

<file path=ppt/tags/tag453.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SubTitle"/>
  <p:tag name="MH_ORDER" val="3"/>
</p:tagLst>
</file>

<file path=ppt/tags/tag454.xml><?xml version="1.0" encoding="utf-8"?>
<p:tagLst xmlns:a="http://schemas.openxmlformats.org/drawingml/2006/main" xmlns:r="http://schemas.openxmlformats.org/officeDocument/2006/relationships" xmlns:p="http://schemas.openxmlformats.org/presentationml/2006/main">
  <p:tag name="MH" val="20190904221430"/>
  <p:tag name="MH_LIBRARY" val="GRAPHIC"/>
  <p:tag name="MH_TYPE" val="SubTitle"/>
  <p:tag name="MH_ORDER" val="4"/>
</p:tagLst>
</file>

<file path=ppt/tags/tag455.xml><?xml version="1.0" encoding="utf-8"?>
<p:tagLst xmlns:a="http://schemas.openxmlformats.org/drawingml/2006/main" xmlns:r="http://schemas.openxmlformats.org/officeDocument/2006/relationships" xmlns:p="http://schemas.openxmlformats.org/presentationml/2006/main">
  <p:tag name="MH" val="20190904221640"/>
  <p:tag name="MH_LIBRARY" val="GRAPHIC"/>
  <p:tag name="MH_TYPE" val="Other"/>
  <p:tag name="MH_ORDER" val="1"/>
</p:tagLst>
</file>

<file path=ppt/tags/tag456.xml><?xml version="1.0" encoding="utf-8"?>
<p:tagLst xmlns:a="http://schemas.openxmlformats.org/drawingml/2006/main" xmlns:r="http://schemas.openxmlformats.org/officeDocument/2006/relationships" xmlns:p="http://schemas.openxmlformats.org/presentationml/2006/main">
  <p:tag name="MH" val="20190904221640"/>
  <p:tag name="MH_LIBRARY" val="GRAPHIC"/>
  <p:tag name="MH_TYPE" val="Other"/>
  <p:tag name="MH_ORDER" val="2"/>
</p:tagLst>
</file>

<file path=ppt/tags/tag457.xml><?xml version="1.0" encoding="utf-8"?>
<p:tagLst xmlns:a="http://schemas.openxmlformats.org/drawingml/2006/main" xmlns:r="http://schemas.openxmlformats.org/officeDocument/2006/relationships" xmlns:p="http://schemas.openxmlformats.org/presentationml/2006/main">
  <p:tag name="MH" val="20190904221640"/>
  <p:tag name="MH_LIBRARY" val="GRAPHIC"/>
  <p:tag name="MH_TYPE" val="SubTitle"/>
  <p:tag name="MH_ORDER" val="1"/>
</p:tagLst>
</file>

<file path=ppt/tags/tag458.xml><?xml version="1.0" encoding="utf-8"?>
<p:tagLst xmlns:a="http://schemas.openxmlformats.org/drawingml/2006/main" xmlns:r="http://schemas.openxmlformats.org/officeDocument/2006/relationships" xmlns:p="http://schemas.openxmlformats.org/presentationml/2006/main">
  <p:tag name="MH" val="20190904221640"/>
  <p:tag name="MH_LIBRARY" val="GRAPHIC"/>
  <p:tag name="MH_TYPE" val="Other"/>
  <p:tag name="MH_ORDER" val="3"/>
</p:tagLst>
</file>

<file path=ppt/tags/tag459.xml><?xml version="1.0" encoding="utf-8"?>
<p:tagLst xmlns:a="http://schemas.openxmlformats.org/drawingml/2006/main" xmlns:r="http://schemas.openxmlformats.org/officeDocument/2006/relationships" xmlns:p="http://schemas.openxmlformats.org/presentationml/2006/main">
  <p:tag name="MH" val="20190904221640"/>
  <p:tag name="MH_LIBRARY" val="GRAPHIC"/>
  <p:tag name="MH_TYPE" val="Other"/>
  <p:tag name="MH_ORDER" val="4"/>
</p:tagLst>
</file>

<file path=ppt/tags/tag4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0"/>
</p:tagLst>
</file>

<file path=ppt/tags/tag460.xml><?xml version="1.0" encoding="utf-8"?>
<p:tagLst xmlns:a="http://schemas.openxmlformats.org/drawingml/2006/main" xmlns:r="http://schemas.openxmlformats.org/officeDocument/2006/relationships" xmlns:p="http://schemas.openxmlformats.org/presentationml/2006/main">
  <p:tag name="MH" val="20190904221640"/>
  <p:tag name="MH_LIBRARY" val="GRAPHIC"/>
  <p:tag name="MH_TYPE" val="SubTitle"/>
  <p:tag name="MH_ORDER" val="2"/>
</p:tagLst>
</file>

<file path=ppt/tags/tag461.xml><?xml version="1.0" encoding="utf-8"?>
<p:tagLst xmlns:a="http://schemas.openxmlformats.org/drawingml/2006/main" xmlns:r="http://schemas.openxmlformats.org/officeDocument/2006/relationships" xmlns:p="http://schemas.openxmlformats.org/presentationml/2006/main">
  <p:tag name="MH" val="20190904221640"/>
  <p:tag name="MH_LIBRARY" val="GRAPHIC"/>
  <p:tag name="MH_TYPE" val="Other"/>
  <p:tag name="MH_ORDER" val="5"/>
</p:tagLst>
</file>

<file path=ppt/tags/tag462.xml><?xml version="1.0" encoding="utf-8"?>
<p:tagLst xmlns:a="http://schemas.openxmlformats.org/drawingml/2006/main" xmlns:r="http://schemas.openxmlformats.org/officeDocument/2006/relationships" xmlns:p="http://schemas.openxmlformats.org/presentationml/2006/main">
  <p:tag name="MH" val="20190904221640"/>
  <p:tag name="MH_LIBRARY" val="GRAPHIC"/>
  <p:tag name="MH_TYPE" val="Other"/>
  <p:tag name="MH_ORDER" val="6"/>
</p:tagLst>
</file>

<file path=ppt/tags/tag463.xml><?xml version="1.0" encoding="utf-8"?>
<p:tagLst xmlns:a="http://schemas.openxmlformats.org/drawingml/2006/main" xmlns:r="http://schemas.openxmlformats.org/officeDocument/2006/relationships" xmlns:p="http://schemas.openxmlformats.org/presentationml/2006/main">
  <p:tag name="MH" val="20190904221640"/>
  <p:tag name="MH_LIBRARY" val="GRAPHIC"/>
  <p:tag name="MH_TYPE" val="SubTitle"/>
  <p:tag name="MH_ORDER" val="3"/>
</p:tagLst>
</file>

<file path=ppt/tags/tag4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1"/>
</p:tagLst>
</file>

<file path=ppt/tags/tag4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2"/>
</p:tagLst>
</file>

<file path=ppt/tags/tag4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3"/>
</p:tagLst>
</file>

<file path=ppt/tags/tag5.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4"/>
</p:tagLst>
</file>

<file path=ppt/tags/tag5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5"/>
</p:tagLst>
</file>

<file path=ppt/tags/tag5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6"/>
</p:tagLst>
</file>

<file path=ppt/tags/tag5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7"/>
</p:tagLst>
</file>

<file path=ppt/tags/tag5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8"/>
</p:tagLst>
</file>

<file path=ppt/tags/tag5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29"/>
</p:tagLst>
</file>

<file path=ppt/tags/tag5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0"/>
</p:tagLst>
</file>

<file path=ppt/tags/tag5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1"/>
</p:tagLst>
</file>

<file path=ppt/tags/tag5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2"/>
</p:tagLst>
</file>

<file path=ppt/tags/tag5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3"/>
</p:tagLst>
</file>

<file path=ppt/tags/tag6.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4"/>
</p:tagLst>
</file>

<file path=ppt/tags/tag6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5"/>
</p:tagLst>
</file>

<file path=ppt/tags/tag6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6"/>
</p:tagLst>
</file>

<file path=ppt/tags/tag6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7"/>
</p:tagLst>
</file>

<file path=ppt/tags/tag6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8"/>
</p:tagLst>
</file>

<file path=ppt/tags/tag6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39"/>
</p:tagLst>
</file>

<file path=ppt/tags/tag6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40"/>
</p:tagLst>
</file>

<file path=ppt/tags/tag6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41"/>
</p:tagLst>
</file>

<file path=ppt/tags/tag6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42"/>
</p:tagLst>
</file>

<file path=ppt/tags/tag6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43"/>
</p:tagLst>
</file>

<file path=ppt/tags/tag7.xml><?xml version="1.0" encoding="utf-8"?>
<p:tagLst xmlns:a="http://schemas.openxmlformats.org/drawingml/2006/main" xmlns:r="http://schemas.openxmlformats.org/officeDocument/2006/relationships" xmlns:p="http://schemas.openxmlformats.org/presentationml/2006/main">
  <p:tag name="MH" val="20190904213031"/>
  <p:tag name="MH_LIBRARY" val="GRAPHIC"/>
  <p:tag name="MH_TYPE" val="Other"/>
  <p:tag name="MH_ORDER" val="1"/>
</p:tagLst>
</file>

<file path=ppt/tags/tag7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44"/>
</p:tagLst>
</file>

<file path=ppt/tags/tag7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45"/>
</p:tagLst>
</file>

<file path=ppt/tags/tag7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46"/>
</p:tagLst>
</file>

<file path=ppt/tags/tag7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47"/>
</p:tagLst>
</file>

<file path=ppt/tags/tag7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48"/>
</p:tagLst>
</file>

<file path=ppt/tags/tag7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49"/>
</p:tagLst>
</file>

<file path=ppt/tags/tag7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50"/>
</p:tagLst>
</file>

<file path=ppt/tags/tag7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51"/>
</p:tagLst>
</file>

<file path=ppt/tags/tag7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52"/>
</p:tagLst>
</file>

<file path=ppt/tags/tag7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53"/>
</p:tagLst>
</file>

<file path=ppt/tags/tag8.xml><?xml version="1.0" encoding="utf-8"?>
<p:tagLst xmlns:a="http://schemas.openxmlformats.org/drawingml/2006/main" xmlns:r="http://schemas.openxmlformats.org/officeDocument/2006/relationships" xmlns:p="http://schemas.openxmlformats.org/presentationml/2006/main">
  <p:tag name="MH" val="20190904213031"/>
  <p:tag name="MH_LIBRARY" val="GRAPHIC"/>
  <p:tag name="MH_TYPE" val="Other"/>
  <p:tag name="MH_ORDER" val="2"/>
</p:tagLst>
</file>

<file path=ppt/tags/tag8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54"/>
</p:tagLst>
</file>

<file path=ppt/tags/tag8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55"/>
</p:tagLst>
</file>

<file path=ppt/tags/tag8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56"/>
</p:tagLst>
</file>

<file path=ppt/tags/tag8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57"/>
</p:tagLst>
</file>

<file path=ppt/tags/tag8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58"/>
</p:tagLst>
</file>

<file path=ppt/tags/tag8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59"/>
</p:tagLst>
</file>

<file path=ppt/tags/tag8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60"/>
</p:tagLst>
</file>

<file path=ppt/tags/tag8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61"/>
</p:tagLst>
</file>

<file path=ppt/tags/tag8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62"/>
</p:tagLst>
</file>

<file path=ppt/tags/tag8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63"/>
</p:tagLst>
</file>

<file path=ppt/tags/tag9.xml><?xml version="1.0" encoding="utf-8"?>
<p:tagLst xmlns:a="http://schemas.openxmlformats.org/drawingml/2006/main" xmlns:r="http://schemas.openxmlformats.org/officeDocument/2006/relationships" xmlns:p="http://schemas.openxmlformats.org/presentationml/2006/main">
  <p:tag name="MH" val="20190904213031"/>
  <p:tag name="MH_LIBRARY" val="GRAPHIC"/>
  <p:tag name="MH_TYPE" val="Text"/>
  <p:tag name="MH_ORDER" val="2"/>
</p:tagLst>
</file>

<file path=ppt/tags/tag90.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64"/>
</p:tagLst>
</file>

<file path=ppt/tags/tag91.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65"/>
</p:tagLst>
</file>

<file path=ppt/tags/tag92.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66"/>
</p:tagLst>
</file>

<file path=ppt/tags/tag93.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67"/>
</p:tagLst>
</file>

<file path=ppt/tags/tag94.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68"/>
</p:tagLst>
</file>

<file path=ppt/tags/tag95.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69"/>
</p:tagLst>
</file>

<file path=ppt/tags/tag96.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70"/>
</p:tagLst>
</file>

<file path=ppt/tags/tag97.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71"/>
</p:tagLst>
</file>

<file path=ppt/tags/tag98.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72"/>
</p:tagLst>
</file>

<file path=ppt/tags/tag99.xml><?xml version="1.0" encoding="utf-8"?>
<p:tagLst xmlns:a="http://schemas.openxmlformats.org/drawingml/2006/main" xmlns:r="http://schemas.openxmlformats.org/officeDocument/2006/relationships" xmlns:p="http://schemas.openxmlformats.org/presentationml/2006/main">
  <p:tag name="MH" val="20190904215922"/>
  <p:tag name="MH_LIBRARY" val="GRAPHIC"/>
  <p:tag name="MH_TYPE" val="Other"/>
  <p:tag name="MH_ORDER" val="73"/>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33640</TotalTime>
  <Words>1432</Words>
  <Application>Microsoft Office PowerPoint</Application>
  <PresentationFormat>自定义</PresentationFormat>
  <Paragraphs>189</Paragraphs>
  <Slides>21</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21</vt:i4>
      </vt:variant>
    </vt:vector>
  </HeadingPairs>
  <TitlesOfParts>
    <vt:vector size="35" baseType="lpstr">
      <vt:lpstr>等线</vt:lpstr>
      <vt:lpstr>等线 Light</vt:lpstr>
      <vt:lpstr>时尚中黑简体</vt:lpstr>
      <vt:lpstr>宋体</vt:lpstr>
      <vt:lpstr>微软雅黑</vt:lpstr>
      <vt:lpstr>幼圆</vt:lpstr>
      <vt:lpstr>Agency FB</vt:lpstr>
      <vt:lpstr>Arial</vt:lpstr>
      <vt:lpstr>Calibri</vt:lpstr>
      <vt:lpstr>Candara</vt:lpstr>
      <vt:lpstr>Century Gothic</vt:lpstr>
      <vt:lpstr>Segoe UI</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朱 翔月</cp:lastModifiedBy>
  <cp:revision>3701</cp:revision>
  <dcterms:modified xsi:type="dcterms:W3CDTF">2020-01-12T07:24:46Z</dcterms:modified>
</cp:coreProperties>
</file>