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18"/>
  </p:notesMasterIdLst>
  <p:handoutMasterIdLst>
    <p:handoutMasterId r:id="rId19"/>
  </p:handoutMasterIdLst>
  <p:sldIdLst>
    <p:sldId id="2999" r:id="rId2"/>
    <p:sldId id="3016" r:id="rId3"/>
    <p:sldId id="3027" r:id="rId4"/>
    <p:sldId id="3053" r:id="rId5"/>
    <p:sldId id="3054" r:id="rId6"/>
    <p:sldId id="3055" r:id="rId7"/>
    <p:sldId id="3056" r:id="rId8"/>
    <p:sldId id="3057" r:id="rId9"/>
    <p:sldId id="3058" r:id="rId10"/>
    <p:sldId id="3059" r:id="rId11"/>
    <p:sldId id="3060" r:id="rId12"/>
    <p:sldId id="3061" r:id="rId13"/>
    <p:sldId id="3062" r:id="rId14"/>
    <p:sldId id="3063" r:id="rId15"/>
    <p:sldId id="3064" r:id="rId16"/>
    <p:sldId id="367" r:id="rId17"/>
  </p:sldIdLst>
  <p:sldSz cx="1219835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guide id="3" orient="horz" pos="43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B889DB"/>
    <a:srgbClr val="89E0FF"/>
    <a:srgbClr val="E60914"/>
    <a:srgbClr val="D24726"/>
    <a:srgbClr val="29303A"/>
    <a:srgbClr val="FF5B5B"/>
    <a:srgbClr val="FFFFCC"/>
    <a:srgbClr val="E8D0D0"/>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746" autoAdjust="0"/>
  </p:normalViewPr>
  <p:slideViewPr>
    <p:cSldViewPr>
      <p:cViewPr varScale="1">
        <p:scale>
          <a:sx n="105" d="100"/>
          <a:sy n="105" d="100"/>
        </p:scale>
        <p:origin x="138" y="174"/>
      </p:cViewPr>
      <p:guideLst>
        <p:guide orient="horz" pos="2160"/>
        <p:guide pos="3842"/>
        <p:guide orient="horz" pos="4319"/>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7" d="100"/>
          <a:sy n="57" d="100"/>
        </p:scale>
        <p:origin x="280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B6AA89-3897-4F88-81D9-733E3F549BB0}" type="doc">
      <dgm:prSet loTypeId="urn:microsoft.com/office/officeart/2005/8/layout/list1" loCatId="list" qsTypeId="urn:microsoft.com/office/officeart/2005/8/quickstyle/3d3" qsCatId="3D" csTypeId="urn:microsoft.com/office/officeart/2005/8/colors/colorful4" csCatId="colorful" phldr="1"/>
      <dgm:spPr/>
      <dgm:t>
        <a:bodyPr/>
        <a:lstStyle/>
        <a:p>
          <a:endParaRPr lang="zh-CN" altLang="en-US"/>
        </a:p>
      </dgm:t>
    </dgm:pt>
    <dgm:pt modelId="{557DFF95-52FD-424B-9E44-1EE20CD62D14}">
      <dgm:prSet phldrT="[文本]" custT="1"/>
      <dgm:spPr/>
      <dgm:t>
        <a:bodyPr/>
        <a:lstStyle/>
        <a:p>
          <a:r>
            <a:rPr lang="zh-CN" altLang="en-US" sz="2000" b="1">
              <a:solidFill>
                <a:schemeClr val="tx1"/>
              </a:solidFill>
              <a:latin typeface="微软雅黑" panose="020B0503020204020204" pitchFamily="34" charset="-122"/>
              <a:ea typeface="微软雅黑" panose="020B0503020204020204" pitchFamily="34" charset="-122"/>
            </a:rPr>
            <a:t>交易风险暴露大小的决定因素</a:t>
          </a:r>
        </a:p>
      </dgm:t>
    </dgm:pt>
    <dgm:pt modelId="{EFACDB6F-BAE4-4964-BF80-62FA61AF6170}" type="parTrans" cxnId="{B3C0CCC3-CD1F-4DD0-9AF4-4A64C4EFA516}">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8F41FAD9-146A-4F37-A5FC-0EC00DEF75A4}" type="sibTrans" cxnId="{B3C0CCC3-CD1F-4DD0-9AF4-4A64C4EFA516}">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DDD5D257-4351-42EE-9E0B-C79787D3398A}">
      <dgm:prSet/>
      <dgm:spPr/>
      <dgm:t>
        <a:bodyPr/>
        <a:lstStyle/>
        <a:p>
          <a:r>
            <a:rPr lang="zh-CN" altLang="en-US" dirty="0">
              <a:solidFill>
                <a:schemeClr val="tx1"/>
              </a:solidFill>
              <a:latin typeface="微软雅黑" panose="020B0503020204020204" pitchFamily="34" charset="-122"/>
              <a:ea typeface="微软雅黑" panose="020B0503020204020204" pitchFamily="34" charset="-122"/>
            </a:rPr>
            <a:t>交易金额规模</a:t>
          </a:r>
        </a:p>
      </dgm:t>
    </dgm:pt>
    <dgm:pt modelId="{0694287B-9F2E-4545-B086-3D58B3EBA244}" type="parTrans" cxnId="{2AF37782-6960-49DE-B5E0-83A1BF6E8640}">
      <dgm:prSet/>
      <dgm:spPr/>
      <dgm:t>
        <a:bodyPr/>
        <a:lstStyle/>
        <a:p>
          <a:endParaRPr lang="zh-CN" altLang="en-US">
            <a:solidFill>
              <a:schemeClr val="tx1"/>
            </a:solidFill>
          </a:endParaRPr>
        </a:p>
      </dgm:t>
    </dgm:pt>
    <dgm:pt modelId="{E765C582-2689-4950-82DF-1340FDD4BBA6}" type="sibTrans" cxnId="{2AF37782-6960-49DE-B5E0-83A1BF6E8640}">
      <dgm:prSet/>
      <dgm:spPr/>
      <dgm:t>
        <a:bodyPr/>
        <a:lstStyle/>
        <a:p>
          <a:endParaRPr lang="zh-CN" altLang="en-US">
            <a:solidFill>
              <a:schemeClr val="tx1"/>
            </a:solidFill>
          </a:endParaRPr>
        </a:p>
      </dgm:t>
    </dgm:pt>
    <dgm:pt modelId="{D40C9892-2056-48E6-B9A1-5B6DEAAA01C7}">
      <dgm:prSet/>
      <dgm:spPr/>
      <dgm:t>
        <a:bodyPr/>
        <a:lstStyle/>
        <a:p>
          <a:r>
            <a:rPr lang="zh-CN" altLang="en-US" dirty="0">
              <a:solidFill>
                <a:schemeClr val="tx1"/>
              </a:solidFill>
              <a:latin typeface="微软雅黑" panose="020B0503020204020204" pitchFamily="34" charset="-122"/>
              <a:ea typeface="微软雅黑" panose="020B0503020204020204" pitchFamily="34" charset="-122"/>
            </a:rPr>
            <a:t>外汇交割时间</a:t>
          </a:r>
        </a:p>
      </dgm:t>
    </dgm:pt>
    <dgm:pt modelId="{5C1E515F-CB74-406E-881E-8A9CDEF83562}" type="parTrans" cxnId="{56726133-78E7-4231-9915-1E5E3DF2DFA8}">
      <dgm:prSet/>
      <dgm:spPr/>
      <dgm:t>
        <a:bodyPr/>
        <a:lstStyle/>
        <a:p>
          <a:endParaRPr lang="zh-CN" altLang="en-US">
            <a:solidFill>
              <a:schemeClr val="tx1"/>
            </a:solidFill>
          </a:endParaRPr>
        </a:p>
      </dgm:t>
    </dgm:pt>
    <dgm:pt modelId="{6045F838-8B55-4ADC-8FE3-AFBE97D4C3D9}" type="sibTrans" cxnId="{56726133-78E7-4231-9915-1E5E3DF2DFA8}">
      <dgm:prSet/>
      <dgm:spPr/>
      <dgm:t>
        <a:bodyPr/>
        <a:lstStyle/>
        <a:p>
          <a:endParaRPr lang="zh-CN" altLang="en-US">
            <a:solidFill>
              <a:schemeClr val="tx1"/>
            </a:solidFill>
          </a:endParaRPr>
        </a:p>
      </dgm:t>
    </dgm:pt>
    <dgm:pt modelId="{C79B8508-9F43-49F9-B822-96AB987DB226}">
      <dgm:prSet/>
      <dgm:spPr/>
      <dgm:t>
        <a:bodyPr/>
        <a:lstStyle/>
        <a:p>
          <a:r>
            <a:rPr lang="zh-CN" altLang="en-US" dirty="0">
              <a:solidFill>
                <a:schemeClr val="tx1"/>
              </a:solidFill>
              <a:latin typeface="微软雅黑" panose="020B0503020204020204" pitchFamily="34" charset="-122"/>
              <a:ea typeface="微软雅黑" panose="020B0503020204020204" pitchFamily="34" charset="-122"/>
            </a:rPr>
            <a:t>未来汇率波动程度</a:t>
          </a:r>
        </a:p>
      </dgm:t>
    </dgm:pt>
    <dgm:pt modelId="{FB1D7B20-4D17-41BD-A7BC-340C37871042}" type="parTrans" cxnId="{6BCFEBAF-A0AC-43D9-97D6-63BA02F96D1E}">
      <dgm:prSet/>
      <dgm:spPr/>
      <dgm:t>
        <a:bodyPr/>
        <a:lstStyle/>
        <a:p>
          <a:endParaRPr lang="zh-CN" altLang="en-US">
            <a:solidFill>
              <a:schemeClr val="tx1"/>
            </a:solidFill>
          </a:endParaRPr>
        </a:p>
      </dgm:t>
    </dgm:pt>
    <dgm:pt modelId="{71A0A7EF-DF0E-47EC-8363-2DE207C2D733}" type="sibTrans" cxnId="{6BCFEBAF-A0AC-43D9-97D6-63BA02F96D1E}">
      <dgm:prSet/>
      <dgm:spPr/>
      <dgm:t>
        <a:bodyPr/>
        <a:lstStyle/>
        <a:p>
          <a:endParaRPr lang="zh-CN" altLang="en-US">
            <a:solidFill>
              <a:schemeClr val="tx1"/>
            </a:solidFill>
          </a:endParaRPr>
        </a:p>
      </dgm:t>
    </dgm:pt>
    <dgm:pt modelId="{5E8433F2-8A6C-4309-9875-92442834DBAB}" type="pres">
      <dgm:prSet presAssocID="{B9B6AA89-3897-4F88-81D9-733E3F549BB0}" presName="linear" presStyleCnt="0">
        <dgm:presLayoutVars>
          <dgm:dir/>
          <dgm:animLvl val="lvl"/>
          <dgm:resizeHandles val="exact"/>
        </dgm:presLayoutVars>
      </dgm:prSet>
      <dgm:spPr/>
    </dgm:pt>
    <dgm:pt modelId="{44177272-C67E-4689-B9E3-D2F6FCE47BEA}" type="pres">
      <dgm:prSet presAssocID="{557DFF95-52FD-424B-9E44-1EE20CD62D14}" presName="parentLin" presStyleCnt="0"/>
      <dgm:spPr/>
    </dgm:pt>
    <dgm:pt modelId="{9DAC249C-3567-4258-B472-CF03026AA625}" type="pres">
      <dgm:prSet presAssocID="{557DFF95-52FD-424B-9E44-1EE20CD62D14}" presName="parentLeftMargin" presStyleLbl="node1" presStyleIdx="0" presStyleCnt="1"/>
      <dgm:spPr/>
    </dgm:pt>
    <dgm:pt modelId="{0B43CCC1-BA71-412C-9A36-347C0BFE0A2E}" type="pres">
      <dgm:prSet presAssocID="{557DFF95-52FD-424B-9E44-1EE20CD62D14}" presName="parentText" presStyleLbl="node1" presStyleIdx="0" presStyleCnt="1" custLinFactNeighborX="-3173" custLinFactNeighborY="-8548">
        <dgm:presLayoutVars>
          <dgm:chMax val="0"/>
          <dgm:bulletEnabled val="1"/>
        </dgm:presLayoutVars>
      </dgm:prSet>
      <dgm:spPr/>
    </dgm:pt>
    <dgm:pt modelId="{99376FF0-5F61-43EF-812E-DA63620270E4}" type="pres">
      <dgm:prSet presAssocID="{557DFF95-52FD-424B-9E44-1EE20CD62D14}" presName="negativeSpace" presStyleCnt="0"/>
      <dgm:spPr/>
    </dgm:pt>
    <dgm:pt modelId="{EAD8280C-3E47-4EB8-9BFE-090BCF6340B6}" type="pres">
      <dgm:prSet presAssocID="{557DFF95-52FD-424B-9E44-1EE20CD62D14}" presName="childText" presStyleLbl="conFgAcc1" presStyleIdx="0" presStyleCnt="1">
        <dgm:presLayoutVars>
          <dgm:bulletEnabled val="1"/>
        </dgm:presLayoutVars>
      </dgm:prSet>
      <dgm:spPr/>
    </dgm:pt>
  </dgm:ptLst>
  <dgm:cxnLst>
    <dgm:cxn modelId="{6352861C-E0E9-4886-995D-0DD64BE518E7}" type="presOf" srcId="{C79B8508-9F43-49F9-B822-96AB987DB226}" destId="{EAD8280C-3E47-4EB8-9BFE-090BCF6340B6}" srcOrd="0" destOrd="2" presId="urn:microsoft.com/office/officeart/2005/8/layout/list1"/>
    <dgm:cxn modelId="{56726133-78E7-4231-9915-1E5E3DF2DFA8}" srcId="{557DFF95-52FD-424B-9E44-1EE20CD62D14}" destId="{D40C9892-2056-48E6-B9A1-5B6DEAAA01C7}" srcOrd="1" destOrd="0" parTransId="{5C1E515F-CB74-406E-881E-8A9CDEF83562}" sibTransId="{6045F838-8B55-4ADC-8FE3-AFBE97D4C3D9}"/>
    <dgm:cxn modelId="{2AF37782-6960-49DE-B5E0-83A1BF6E8640}" srcId="{557DFF95-52FD-424B-9E44-1EE20CD62D14}" destId="{DDD5D257-4351-42EE-9E0B-C79787D3398A}" srcOrd="0" destOrd="0" parTransId="{0694287B-9F2E-4545-B086-3D58B3EBA244}" sibTransId="{E765C582-2689-4950-82DF-1340FDD4BBA6}"/>
    <dgm:cxn modelId="{5B330B97-7648-4054-849B-EB69203336FA}" type="presOf" srcId="{DDD5D257-4351-42EE-9E0B-C79787D3398A}" destId="{EAD8280C-3E47-4EB8-9BFE-090BCF6340B6}" srcOrd="0" destOrd="0" presId="urn:microsoft.com/office/officeart/2005/8/layout/list1"/>
    <dgm:cxn modelId="{6BCFEBAF-A0AC-43D9-97D6-63BA02F96D1E}" srcId="{557DFF95-52FD-424B-9E44-1EE20CD62D14}" destId="{C79B8508-9F43-49F9-B822-96AB987DB226}" srcOrd="2" destOrd="0" parTransId="{FB1D7B20-4D17-41BD-A7BC-340C37871042}" sibTransId="{71A0A7EF-DF0E-47EC-8363-2DE207C2D733}"/>
    <dgm:cxn modelId="{FC4A79BD-7ABD-487F-A941-480CBF140BDB}" type="presOf" srcId="{557DFF95-52FD-424B-9E44-1EE20CD62D14}" destId="{9DAC249C-3567-4258-B472-CF03026AA625}" srcOrd="0" destOrd="0" presId="urn:microsoft.com/office/officeart/2005/8/layout/list1"/>
    <dgm:cxn modelId="{75BE38C3-3FF0-4BF7-A2D0-79549EF78FB2}" type="presOf" srcId="{B9B6AA89-3897-4F88-81D9-733E3F549BB0}" destId="{5E8433F2-8A6C-4309-9875-92442834DBAB}" srcOrd="0" destOrd="0" presId="urn:microsoft.com/office/officeart/2005/8/layout/list1"/>
    <dgm:cxn modelId="{B3C0CCC3-CD1F-4DD0-9AF4-4A64C4EFA516}" srcId="{B9B6AA89-3897-4F88-81D9-733E3F549BB0}" destId="{557DFF95-52FD-424B-9E44-1EE20CD62D14}" srcOrd="0" destOrd="0" parTransId="{EFACDB6F-BAE4-4964-BF80-62FA61AF6170}" sibTransId="{8F41FAD9-146A-4F37-A5FC-0EC00DEF75A4}"/>
    <dgm:cxn modelId="{EBCF27DA-D6C9-4E7E-A51C-C485F15EFA46}" type="presOf" srcId="{D40C9892-2056-48E6-B9A1-5B6DEAAA01C7}" destId="{EAD8280C-3E47-4EB8-9BFE-090BCF6340B6}" srcOrd="0" destOrd="1" presId="urn:microsoft.com/office/officeart/2005/8/layout/list1"/>
    <dgm:cxn modelId="{25F363EA-30C2-42EC-91A7-1EB8A3EB6C2A}" type="presOf" srcId="{557DFF95-52FD-424B-9E44-1EE20CD62D14}" destId="{0B43CCC1-BA71-412C-9A36-347C0BFE0A2E}" srcOrd="1" destOrd="0" presId="urn:microsoft.com/office/officeart/2005/8/layout/list1"/>
    <dgm:cxn modelId="{B59B4B14-4C2B-4CC4-8A2C-478A36E426FA}" type="presParOf" srcId="{5E8433F2-8A6C-4309-9875-92442834DBAB}" destId="{44177272-C67E-4689-B9E3-D2F6FCE47BEA}" srcOrd="0" destOrd="0" presId="urn:microsoft.com/office/officeart/2005/8/layout/list1"/>
    <dgm:cxn modelId="{9F2F8FA7-3652-4144-AEF2-25DBCDE8F079}" type="presParOf" srcId="{44177272-C67E-4689-B9E3-D2F6FCE47BEA}" destId="{9DAC249C-3567-4258-B472-CF03026AA625}" srcOrd="0" destOrd="0" presId="urn:microsoft.com/office/officeart/2005/8/layout/list1"/>
    <dgm:cxn modelId="{BF77602F-83E3-4862-B9E3-F377E47A4052}" type="presParOf" srcId="{44177272-C67E-4689-B9E3-D2F6FCE47BEA}" destId="{0B43CCC1-BA71-412C-9A36-347C0BFE0A2E}" srcOrd="1" destOrd="0" presId="urn:microsoft.com/office/officeart/2005/8/layout/list1"/>
    <dgm:cxn modelId="{8ADBCB18-DA64-49E1-89C1-D43AA70D29DB}" type="presParOf" srcId="{5E8433F2-8A6C-4309-9875-92442834DBAB}" destId="{99376FF0-5F61-43EF-812E-DA63620270E4}" srcOrd="1" destOrd="0" presId="urn:microsoft.com/office/officeart/2005/8/layout/list1"/>
    <dgm:cxn modelId="{F28DCF3B-2964-45AD-98B6-6E634AE75813}" type="presParOf" srcId="{5E8433F2-8A6C-4309-9875-92442834DBAB}" destId="{EAD8280C-3E47-4EB8-9BFE-090BCF6340B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DCC94F-841B-41CA-B7D6-D1867F472A59}" type="doc">
      <dgm:prSet loTypeId="urn:microsoft.com/office/officeart/2005/8/layout/hierarchy1" loCatId="hierarchy" qsTypeId="urn:microsoft.com/office/officeart/2005/8/quickstyle/3d3" qsCatId="3D" csTypeId="urn:microsoft.com/office/officeart/2005/8/colors/accent6_1" csCatId="accent6" phldr="1"/>
      <dgm:spPr/>
      <dgm:t>
        <a:bodyPr/>
        <a:lstStyle/>
        <a:p>
          <a:endParaRPr lang="zh-CN" altLang="en-US"/>
        </a:p>
      </dgm:t>
    </dgm:pt>
    <dgm:pt modelId="{7AF4FC93-A27C-40BE-AB28-561A0B2A599F}">
      <dgm:prSet phldrT="[文本]" custT="1"/>
      <dgm:spPr/>
      <dgm:t>
        <a:bodyPr/>
        <a:lstStyle/>
        <a:p>
          <a:r>
            <a:rPr lang="zh-CN" altLang="en-US" sz="2000" b="1">
              <a:latin typeface="微软雅黑" panose="020B0503020204020204" pitchFamily="34" charset="-122"/>
              <a:ea typeface="微软雅黑" panose="020B0503020204020204" pitchFamily="34" charset="-122"/>
            </a:rPr>
            <a:t>折算方法</a:t>
          </a:r>
          <a:endParaRPr lang="zh-CN" altLang="en-US" sz="2000" b="1" dirty="0">
            <a:latin typeface="微软雅黑" panose="020B0503020204020204" pitchFamily="34" charset="-122"/>
            <a:ea typeface="微软雅黑" panose="020B0503020204020204" pitchFamily="34" charset="-122"/>
          </a:endParaRPr>
        </a:p>
      </dgm:t>
    </dgm:pt>
    <dgm:pt modelId="{E6A57DA3-1851-466D-B7DA-22BDBFDC9A03}" type="parTrans" cxnId="{99BFD3ED-B331-47A2-8595-C46A05622B24}">
      <dgm:prSet/>
      <dgm:spPr/>
      <dgm:t>
        <a:bodyPr/>
        <a:lstStyle/>
        <a:p>
          <a:endParaRPr lang="zh-CN" altLang="en-US">
            <a:latin typeface="微软雅黑" panose="020B0503020204020204" pitchFamily="34" charset="-122"/>
            <a:ea typeface="微软雅黑" panose="020B0503020204020204" pitchFamily="34" charset="-122"/>
          </a:endParaRPr>
        </a:p>
      </dgm:t>
    </dgm:pt>
    <dgm:pt modelId="{DD52999A-EFA9-4FE7-8391-3BF1B06C6A40}" type="sibTrans" cxnId="{99BFD3ED-B331-47A2-8595-C46A05622B24}">
      <dgm:prSet/>
      <dgm:spPr/>
      <dgm:t>
        <a:bodyPr/>
        <a:lstStyle/>
        <a:p>
          <a:endParaRPr lang="zh-CN" altLang="en-US">
            <a:latin typeface="微软雅黑" panose="020B0503020204020204" pitchFamily="34" charset="-122"/>
            <a:ea typeface="微软雅黑" panose="020B0503020204020204" pitchFamily="34" charset="-122"/>
          </a:endParaRPr>
        </a:p>
      </dgm:t>
    </dgm:pt>
    <dgm:pt modelId="{EADBF512-3E5F-4BFA-A173-9B6227947E61}">
      <dgm:prSet/>
      <dgm:spPr/>
      <dgm:t>
        <a:bodyPr/>
        <a:lstStyle/>
        <a:p>
          <a:r>
            <a:rPr lang="zh-CN" altLang="en-US" dirty="0">
              <a:latin typeface="微软雅黑" panose="020B0503020204020204" pitchFamily="34" charset="-122"/>
              <a:ea typeface="微软雅黑" panose="020B0503020204020204" pitchFamily="34" charset="-122"/>
            </a:rPr>
            <a:t>流动</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非流动项目法</a:t>
          </a:r>
        </a:p>
      </dgm:t>
    </dgm:pt>
    <dgm:pt modelId="{2679E18B-0E2F-4856-8667-7017B9C4E359}" type="parTrans" cxnId="{C2FEAEA1-AF2F-40E0-A4A9-490D53AFB8CA}">
      <dgm:prSet/>
      <dgm:spPr/>
      <dgm:t>
        <a:bodyPr/>
        <a:lstStyle/>
        <a:p>
          <a:endParaRPr lang="zh-CN" altLang="en-US"/>
        </a:p>
      </dgm:t>
    </dgm:pt>
    <dgm:pt modelId="{77408CEB-D0E0-44BE-8435-32664EA78D58}" type="sibTrans" cxnId="{C2FEAEA1-AF2F-40E0-A4A9-490D53AFB8CA}">
      <dgm:prSet/>
      <dgm:spPr/>
      <dgm:t>
        <a:bodyPr/>
        <a:lstStyle/>
        <a:p>
          <a:endParaRPr lang="zh-CN" altLang="en-US"/>
        </a:p>
      </dgm:t>
    </dgm:pt>
    <dgm:pt modelId="{B5904078-C650-4B14-B8AD-2E43C9060629}">
      <dgm:prSet/>
      <dgm:spPr/>
      <dgm:t>
        <a:bodyPr/>
        <a:lstStyle/>
        <a:p>
          <a:r>
            <a:rPr lang="zh-CN" altLang="en-US" dirty="0">
              <a:latin typeface="微软雅黑" panose="020B0503020204020204" pitchFamily="34" charset="-122"/>
              <a:ea typeface="微软雅黑" panose="020B0503020204020204" pitchFamily="34" charset="-122"/>
            </a:rPr>
            <a:t>货币</a:t>
          </a:r>
          <a:r>
            <a:rPr lang="en-US" alt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非货币项目法</a:t>
          </a:r>
        </a:p>
      </dgm:t>
    </dgm:pt>
    <dgm:pt modelId="{4D813113-FDFE-4DDA-9994-850C49F79E9D}" type="parTrans" cxnId="{A8F72532-8092-45A6-9CC0-8365D6173646}">
      <dgm:prSet/>
      <dgm:spPr/>
      <dgm:t>
        <a:bodyPr/>
        <a:lstStyle/>
        <a:p>
          <a:endParaRPr lang="zh-CN" altLang="en-US"/>
        </a:p>
      </dgm:t>
    </dgm:pt>
    <dgm:pt modelId="{B1E70CC6-8CCC-489F-9D86-7EB35A58848E}" type="sibTrans" cxnId="{A8F72532-8092-45A6-9CC0-8365D6173646}">
      <dgm:prSet/>
      <dgm:spPr/>
      <dgm:t>
        <a:bodyPr/>
        <a:lstStyle/>
        <a:p>
          <a:endParaRPr lang="zh-CN" altLang="en-US"/>
        </a:p>
      </dgm:t>
    </dgm:pt>
    <dgm:pt modelId="{DECCC0BF-1C09-4177-8CA9-D210C99E2CC3}">
      <dgm:prSet/>
      <dgm:spPr/>
      <dgm:t>
        <a:bodyPr/>
        <a:lstStyle/>
        <a:p>
          <a:r>
            <a:rPr lang="zh-CN" altLang="en-US" dirty="0">
              <a:latin typeface="微软雅黑" panose="020B0503020204020204" pitchFamily="34" charset="-122"/>
              <a:ea typeface="微软雅黑" panose="020B0503020204020204" pitchFamily="34" charset="-122"/>
            </a:rPr>
            <a:t>现行汇率法</a:t>
          </a:r>
        </a:p>
      </dgm:t>
    </dgm:pt>
    <dgm:pt modelId="{6304D765-288B-44E5-BB79-2B6C025F11C8}" type="parTrans" cxnId="{4D35FFE8-D0C7-428C-AE3A-4F6CBD318562}">
      <dgm:prSet/>
      <dgm:spPr/>
      <dgm:t>
        <a:bodyPr/>
        <a:lstStyle/>
        <a:p>
          <a:endParaRPr lang="zh-CN" altLang="en-US"/>
        </a:p>
      </dgm:t>
    </dgm:pt>
    <dgm:pt modelId="{2526B5B2-7D8E-4708-A37F-B4DA2743235B}" type="sibTrans" cxnId="{4D35FFE8-D0C7-428C-AE3A-4F6CBD318562}">
      <dgm:prSet/>
      <dgm:spPr/>
      <dgm:t>
        <a:bodyPr/>
        <a:lstStyle/>
        <a:p>
          <a:endParaRPr lang="zh-CN" altLang="en-US"/>
        </a:p>
      </dgm:t>
    </dgm:pt>
    <dgm:pt modelId="{110B9386-8718-4CE8-A4D8-2F452277D9F6}">
      <dgm:prSet custT="1"/>
      <dgm:spPr/>
      <dgm:t>
        <a:bodyPr/>
        <a:lstStyle/>
        <a:p>
          <a:r>
            <a:rPr lang="zh-CN" altLang="en-US" sz="2000" b="1" dirty="0">
              <a:latin typeface="微软雅黑" panose="020B0503020204020204" pitchFamily="34" charset="-122"/>
              <a:ea typeface="微软雅黑" panose="020B0503020204020204" pitchFamily="34" charset="-122"/>
            </a:rPr>
            <a:t>影响因素</a:t>
          </a:r>
        </a:p>
      </dgm:t>
    </dgm:pt>
    <dgm:pt modelId="{03D2E800-9F12-458A-AC22-87A01ED8539E}" type="parTrans" cxnId="{B11914A0-A6BD-4F71-9EF9-95CC5F96ADB5}">
      <dgm:prSet/>
      <dgm:spPr/>
      <dgm:t>
        <a:bodyPr/>
        <a:lstStyle/>
        <a:p>
          <a:endParaRPr lang="zh-CN" altLang="en-US"/>
        </a:p>
      </dgm:t>
    </dgm:pt>
    <dgm:pt modelId="{0239777D-BE34-47C8-904C-18ED4287EA02}" type="sibTrans" cxnId="{B11914A0-A6BD-4F71-9EF9-95CC5F96ADB5}">
      <dgm:prSet/>
      <dgm:spPr/>
      <dgm:t>
        <a:bodyPr/>
        <a:lstStyle/>
        <a:p>
          <a:endParaRPr lang="zh-CN" altLang="en-US"/>
        </a:p>
      </dgm:t>
    </dgm:pt>
    <dgm:pt modelId="{45EEABA6-6380-480D-AB69-A81B6D75AA96}">
      <dgm:prSet/>
      <dgm:spPr/>
      <dgm:t>
        <a:bodyPr/>
        <a:lstStyle/>
        <a:p>
          <a:r>
            <a:rPr lang="zh-CN" altLang="en-US" dirty="0">
              <a:latin typeface="微软雅黑" panose="020B0503020204020204" pitchFamily="34" charset="-122"/>
              <a:ea typeface="微软雅黑" panose="020B0503020204020204" pitchFamily="34" charset="-122"/>
            </a:rPr>
            <a:t>货币种类</a:t>
          </a:r>
        </a:p>
      </dgm:t>
    </dgm:pt>
    <dgm:pt modelId="{E014489E-084B-4C6B-84F6-A6731A21DBA5}" type="parTrans" cxnId="{AFE638DC-241C-46BE-A498-B630D67C1B49}">
      <dgm:prSet/>
      <dgm:spPr/>
      <dgm:t>
        <a:bodyPr/>
        <a:lstStyle/>
        <a:p>
          <a:endParaRPr lang="zh-CN" altLang="en-US"/>
        </a:p>
      </dgm:t>
    </dgm:pt>
    <dgm:pt modelId="{7EF5C2FC-4A63-4ADF-A5E2-97FFF58FE1A0}" type="sibTrans" cxnId="{AFE638DC-241C-46BE-A498-B630D67C1B49}">
      <dgm:prSet/>
      <dgm:spPr/>
      <dgm:t>
        <a:bodyPr/>
        <a:lstStyle/>
        <a:p>
          <a:endParaRPr lang="zh-CN" altLang="en-US"/>
        </a:p>
      </dgm:t>
    </dgm:pt>
    <dgm:pt modelId="{94F0BAF1-5A7F-43C1-95C1-69EA1F7DBE2E}">
      <dgm:prSet/>
      <dgm:spPr/>
      <dgm:t>
        <a:bodyPr/>
        <a:lstStyle/>
        <a:p>
          <a:r>
            <a:rPr lang="zh-CN" altLang="en-US" dirty="0">
              <a:latin typeface="微软雅黑" panose="020B0503020204020204" pitchFamily="34" charset="-122"/>
              <a:ea typeface="微软雅黑" panose="020B0503020204020204" pitchFamily="34" charset="-122"/>
            </a:rPr>
            <a:t>与母公司来往密切程度</a:t>
          </a:r>
        </a:p>
      </dgm:t>
    </dgm:pt>
    <dgm:pt modelId="{525E8C7B-8E98-400C-A083-AA5FFBEE47B6}" type="parTrans" cxnId="{C04D069B-70A3-42DB-B1C4-5EC8F393B2EF}">
      <dgm:prSet/>
      <dgm:spPr/>
      <dgm:t>
        <a:bodyPr/>
        <a:lstStyle/>
        <a:p>
          <a:endParaRPr lang="zh-CN" altLang="en-US"/>
        </a:p>
      </dgm:t>
    </dgm:pt>
    <dgm:pt modelId="{46788A61-18D2-4941-9858-7C2C02297D37}" type="sibTrans" cxnId="{C04D069B-70A3-42DB-B1C4-5EC8F393B2EF}">
      <dgm:prSet/>
      <dgm:spPr/>
      <dgm:t>
        <a:bodyPr/>
        <a:lstStyle/>
        <a:p>
          <a:endParaRPr lang="zh-CN" altLang="en-US"/>
        </a:p>
      </dgm:t>
    </dgm:pt>
    <dgm:pt modelId="{6C3E2740-E344-436C-B0D6-DFA6B85697C2}">
      <dgm:prSet/>
      <dgm:spPr/>
      <dgm:t>
        <a:bodyPr/>
        <a:lstStyle/>
        <a:p>
          <a:r>
            <a:rPr lang="zh-CN" altLang="en-US" dirty="0">
              <a:latin typeface="微软雅黑" panose="020B0503020204020204" pitchFamily="34" charset="-122"/>
              <a:ea typeface="微软雅黑" panose="020B0503020204020204" pitchFamily="34" charset="-122"/>
            </a:rPr>
            <a:t>科目金额大小</a:t>
          </a:r>
        </a:p>
      </dgm:t>
    </dgm:pt>
    <dgm:pt modelId="{C2F853FC-3BE0-43F7-B761-3FE22E03DE1A}" type="parTrans" cxnId="{C908A5CA-5788-4FFB-A6A3-565E8751C220}">
      <dgm:prSet/>
      <dgm:spPr/>
      <dgm:t>
        <a:bodyPr/>
        <a:lstStyle/>
        <a:p>
          <a:endParaRPr lang="zh-CN" altLang="en-US"/>
        </a:p>
      </dgm:t>
    </dgm:pt>
    <dgm:pt modelId="{1D6AAC69-5841-4438-8093-F20699DEBDC6}" type="sibTrans" cxnId="{C908A5CA-5788-4FFB-A6A3-565E8751C220}">
      <dgm:prSet/>
      <dgm:spPr/>
      <dgm:t>
        <a:bodyPr/>
        <a:lstStyle/>
        <a:p>
          <a:endParaRPr lang="zh-CN" altLang="en-US"/>
        </a:p>
      </dgm:t>
    </dgm:pt>
    <dgm:pt modelId="{ED58BC3B-D2E2-420C-B001-067B6F1B77F2}" type="pres">
      <dgm:prSet presAssocID="{D3DCC94F-841B-41CA-B7D6-D1867F472A59}" presName="hierChild1" presStyleCnt="0">
        <dgm:presLayoutVars>
          <dgm:chPref val="1"/>
          <dgm:dir/>
          <dgm:animOne val="branch"/>
          <dgm:animLvl val="lvl"/>
          <dgm:resizeHandles/>
        </dgm:presLayoutVars>
      </dgm:prSet>
      <dgm:spPr/>
    </dgm:pt>
    <dgm:pt modelId="{522E3EC5-E921-44B9-BD24-1BDECCB30CB1}" type="pres">
      <dgm:prSet presAssocID="{7AF4FC93-A27C-40BE-AB28-561A0B2A599F}" presName="hierRoot1" presStyleCnt="0"/>
      <dgm:spPr/>
    </dgm:pt>
    <dgm:pt modelId="{A83558F7-C2FE-4896-8A5B-21C42E98B878}" type="pres">
      <dgm:prSet presAssocID="{7AF4FC93-A27C-40BE-AB28-561A0B2A599F}" presName="composite" presStyleCnt="0"/>
      <dgm:spPr/>
    </dgm:pt>
    <dgm:pt modelId="{13B7DFE1-5C8F-49BE-BD1C-92324D6C59F1}" type="pres">
      <dgm:prSet presAssocID="{7AF4FC93-A27C-40BE-AB28-561A0B2A599F}" presName="background" presStyleLbl="node0" presStyleIdx="0" presStyleCnt="2"/>
      <dgm:spPr/>
    </dgm:pt>
    <dgm:pt modelId="{787B0926-E5CA-41B1-8E18-0B55E973834D}" type="pres">
      <dgm:prSet presAssocID="{7AF4FC93-A27C-40BE-AB28-561A0B2A599F}" presName="text" presStyleLbl="fgAcc0" presStyleIdx="0" presStyleCnt="2" custScaleX="151981">
        <dgm:presLayoutVars>
          <dgm:chPref val="3"/>
        </dgm:presLayoutVars>
      </dgm:prSet>
      <dgm:spPr/>
    </dgm:pt>
    <dgm:pt modelId="{C1864D8F-D051-4174-9B90-1B51277FC24E}" type="pres">
      <dgm:prSet presAssocID="{7AF4FC93-A27C-40BE-AB28-561A0B2A599F}" presName="hierChild2" presStyleCnt="0"/>
      <dgm:spPr/>
    </dgm:pt>
    <dgm:pt modelId="{E85E041A-7DAD-460C-A3C8-589565067C1E}" type="pres">
      <dgm:prSet presAssocID="{2679E18B-0E2F-4856-8667-7017B9C4E359}" presName="Name10" presStyleLbl="parChTrans1D2" presStyleIdx="0" presStyleCnt="6"/>
      <dgm:spPr/>
    </dgm:pt>
    <dgm:pt modelId="{E62E0D5E-3D15-440F-8AD3-BBC095640840}" type="pres">
      <dgm:prSet presAssocID="{EADBF512-3E5F-4BFA-A173-9B6227947E61}" presName="hierRoot2" presStyleCnt="0"/>
      <dgm:spPr/>
    </dgm:pt>
    <dgm:pt modelId="{8DF0159D-15C5-4482-A657-3E10453CDAF9}" type="pres">
      <dgm:prSet presAssocID="{EADBF512-3E5F-4BFA-A173-9B6227947E61}" presName="composite2" presStyleCnt="0"/>
      <dgm:spPr/>
    </dgm:pt>
    <dgm:pt modelId="{9501C347-3FAF-4F90-80C3-8A4E4B1840DE}" type="pres">
      <dgm:prSet presAssocID="{EADBF512-3E5F-4BFA-A173-9B6227947E61}" presName="background2" presStyleLbl="node2" presStyleIdx="0" presStyleCnt="6"/>
      <dgm:spPr/>
    </dgm:pt>
    <dgm:pt modelId="{A72DCD0D-EC5F-43BD-9F8D-1D4C985940CD}" type="pres">
      <dgm:prSet presAssocID="{EADBF512-3E5F-4BFA-A173-9B6227947E61}" presName="text2" presStyleLbl="fgAcc2" presStyleIdx="0" presStyleCnt="6">
        <dgm:presLayoutVars>
          <dgm:chPref val="3"/>
        </dgm:presLayoutVars>
      </dgm:prSet>
      <dgm:spPr/>
    </dgm:pt>
    <dgm:pt modelId="{435BAD87-C9BD-401F-826C-F20B0D3C06BF}" type="pres">
      <dgm:prSet presAssocID="{EADBF512-3E5F-4BFA-A173-9B6227947E61}" presName="hierChild3" presStyleCnt="0"/>
      <dgm:spPr/>
    </dgm:pt>
    <dgm:pt modelId="{742BAF40-4952-445A-9D42-23EEC2F2816D}" type="pres">
      <dgm:prSet presAssocID="{4D813113-FDFE-4DDA-9994-850C49F79E9D}" presName="Name10" presStyleLbl="parChTrans1D2" presStyleIdx="1" presStyleCnt="6"/>
      <dgm:spPr/>
    </dgm:pt>
    <dgm:pt modelId="{11CB4167-64E4-474E-B513-92FDAC129B5B}" type="pres">
      <dgm:prSet presAssocID="{B5904078-C650-4B14-B8AD-2E43C9060629}" presName="hierRoot2" presStyleCnt="0"/>
      <dgm:spPr/>
    </dgm:pt>
    <dgm:pt modelId="{AF87E473-45CF-4710-8A8B-776DE4EF9D0E}" type="pres">
      <dgm:prSet presAssocID="{B5904078-C650-4B14-B8AD-2E43C9060629}" presName="composite2" presStyleCnt="0"/>
      <dgm:spPr/>
    </dgm:pt>
    <dgm:pt modelId="{F4330CB7-DB30-4EAA-9DC7-4F1F3084F267}" type="pres">
      <dgm:prSet presAssocID="{B5904078-C650-4B14-B8AD-2E43C9060629}" presName="background2" presStyleLbl="node2" presStyleIdx="1" presStyleCnt="6"/>
      <dgm:spPr/>
    </dgm:pt>
    <dgm:pt modelId="{957B6652-D0FD-4AEE-B447-20DF70198EA6}" type="pres">
      <dgm:prSet presAssocID="{B5904078-C650-4B14-B8AD-2E43C9060629}" presName="text2" presStyleLbl="fgAcc2" presStyleIdx="1" presStyleCnt="6">
        <dgm:presLayoutVars>
          <dgm:chPref val="3"/>
        </dgm:presLayoutVars>
      </dgm:prSet>
      <dgm:spPr/>
    </dgm:pt>
    <dgm:pt modelId="{05DB8987-88AD-46A2-8DA1-3D95BA459BE6}" type="pres">
      <dgm:prSet presAssocID="{B5904078-C650-4B14-B8AD-2E43C9060629}" presName="hierChild3" presStyleCnt="0"/>
      <dgm:spPr/>
    </dgm:pt>
    <dgm:pt modelId="{2790B4F3-AE4C-4845-8949-30A19FC53F73}" type="pres">
      <dgm:prSet presAssocID="{6304D765-288B-44E5-BB79-2B6C025F11C8}" presName="Name10" presStyleLbl="parChTrans1D2" presStyleIdx="2" presStyleCnt="6"/>
      <dgm:spPr/>
    </dgm:pt>
    <dgm:pt modelId="{19A8EACF-3E89-4A0B-B642-1FFF779FCF2C}" type="pres">
      <dgm:prSet presAssocID="{DECCC0BF-1C09-4177-8CA9-D210C99E2CC3}" presName="hierRoot2" presStyleCnt="0"/>
      <dgm:spPr/>
    </dgm:pt>
    <dgm:pt modelId="{D77A1A5D-EA46-478E-A9F3-7DAD9B647DB2}" type="pres">
      <dgm:prSet presAssocID="{DECCC0BF-1C09-4177-8CA9-D210C99E2CC3}" presName="composite2" presStyleCnt="0"/>
      <dgm:spPr/>
    </dgm:pt>
    <dgm:pt modelId="{AAFFEB2B-EE66-4741-AC85-2A706DC0D1C6}" type="pres">
      <dgm:prSet presAssocID="{DECCC0BF-1C09-4177-8CA9-D210C99E2CC3}" presName="background2" presStyleLbl="node2" presStyleIdx="2" presStyleCnt="6"/>
      <dgm:spPr/>
    </dgm:pt>
    <dgm:pt modelId="{6108C9F8-8EDD-48CD-B0E8-DDB54DBC4CCA}" type="pres">
      <dgm:prSet presAssocID="{DECCC0BF-1C09-4177-8CA9-D210C99E2CC3}" presName="text2" presStyleLbl="fgAcc2" presStyleIdx="2" presStyleCnt="6">
        <dgm:presLayoutVars>
          <dgm:chPref val="3"/>
        </dgm:presLayoutVars>
      </dgm:prSet>
      <dgm:spPr/>
    </dgm:pt>
    <dgm:pt modelId="{6F2DF4AD-6276-47E0-8876-E1A710EF2182}" type="pres">
      <dgm:prSet presAssocID="{DECCC0BF-1C09-4177-8CA9-D210C99E2CC3}" presName="hierChild3" presStyleCnt="0"/>
      <dgm:spPr/>
    </dgm:pt>
    <dgm:pt modelId="{F62F502F-4527-4DAB-B86C-A25C3810EBB1}" type="pres">
      <dgm:prSet presAssocID="{110B9386-8718-4CE8-A4D8-2F452277D9F6}" presName="hierRoot1" presStyleCnt="0"/>
      <dgm:spPr/>
    </dgm:pt>
    <dgm:pt modelId="{B1181D58-F1D7-47B0-A86B-2C9324470486}" type="pres">
      <dgm:prSet presAssocID="{110B9386-8718-4CE8-A4D8-2F452277D9F6}" presName="composite" presStyleCnt="0"/>
      <dgm:spPr/>
    </dgm:pt>
    <dgm:pt modelId="{3D01F601-B462-4BED-AA8C-4DA4825F60B7}" type="pres">
      <dgm:prSet presAssocID="{110B9386-8718-4CE8-A4D8-2F452277D9F6}" presName="background" presStyleLbl="node0" presStyleIdx="1" presStyleCnt="2"/>
      <dgm:spPr/>
    </dgm:pt>
    <dgm:pt modelId="{BAFB66B8-6CAC-4AF9-BF52-75AB8AD3FAB1}" type="pres">
      <dgm:prSet presAssocID="{110B9386-8718-4CE8-A4D8-2F452277D9F6}" presName="text" presStyleLbl="fgAcc0" presStyleIdx="1" presStyleCnt="2" custScaleX="151981">
        <dgm:presLayoutVars>
          <dgm:chPref val="3"/>
        </dgm:presLayoutVars>
      </dgm:prSet>
      <dgm:spPr/>
    </dgm:pt>
    <dgm:pt modelId="{7EFC745F-2EB0-4802-9EB1-54F04D6E654F}" type="pres">
      <dgm:prSet presAssocID="{110B9386-8718-4CE8-A4D8-2F452277D9F6}" presName="hierChild2" presStyleCnt="0"/>
      <dgm:spPr/>
    </dgm:pt>
    <dgm:pt modelId="{52DFDB29-9F98-41EA-BB0D-626736E99E55}" type="pres">
      <dgm:prSet presAssocID="{E014489E-084B-4C6B-84F6-A6731A21DBA5}" presName="Name10" presStyleLbl="parChTrans1D2" presStyleIdx="3" presStyleCnt="6"/>
      <dgm:spPr/>
    </dgm:pt>
    <dgm:pt modelId="{3B2916D6-532C-42BE-A4D5-FB99F5437F1E}" type="pres">
      <dgm:prSet presAssocID="{45EEABA6-6380-480D-AB69-A81B6D75AA96}" presName="hierRoot2" presStyleCnt="0"/>
      <dgm:spPr/>
    </dgm:pt>
    <dgm:pt modelId="{475CA59C-C647-4E7D-B5E8-297BC9F37A58}" type="pres">
      <dgm:prSet presAssocID="{45EEABA6-6380-480D-AB69-A81B6D75AA96}" presName="composite2" presStyleCnt="0"/>
      <dgm:spPr/>
    </dgm:pt>
    <dgm:pt modelId="{5BC6B9F6-52B6-45AC-84B6-51FB5B7165B4}" type="pres">
      <dgm:prSet presAssocID="{45EEABA6-6380-480D-AB69-A81B6D75AA96}" presName="background2" presStyleLbl="node2" presStyleIdx="3" presStyleCnt="6"/>
      <dgm:spPr/>
    </dgm:pt>
    <dgm:pt modelId="{DC7BC75C-5858-4C7B-A7B3-7C54CADBAA42}" type="pres">
      <dgm:prSet presAssocID="{45EEABA6-6380-480D-AB69-A81B6D75AA96}" presName="text2" presStyleLbl="fgAcc2" presStyleIdx="3" presStyleCnt="6">
        <dgm:presLayoutVars>
          <dgm:chPref val="3"/>
        </dgm:presLayoutVars>
      </dgm:prSet>
      <dgm:spPr/>
    </dgm:pt>
    <dgm:pt modelId="{3E6DDB31-7484-482A-A1C8-FA6B2499794C}" type="pres">
      <dgm:prSet presAssocID="{45EEABA6-6380-480D-AB69-A81B6D75AA96}" presName="hierChild3" presStyleCnt="0"/>
      <dgm:spPr/>
    </dgm:pt>
    <dgm:pt modelId="{88A6221B-5B73-4294-AF2B-EAEE998D3E61}" type="pres">
      <dgm:prSet presAssocID="{525E8C7B-8E98-400C-A083-AA5FFBEE47B6}" presName="Name10" presStyleLbl="parChTrans1D2" presStyleIdx="4" presStyleCnt="6"/>
      <dgm:spPr/>
    </dgm:pt>
    <dgm:pt modelId="{0A4558A6-A88E-4823-B142-F7471C839487}" type="pres">
      <dgm:prSet presAssocID="{94F0BAF1-5A7F-43C1-95C1-69EA1F7DBE2E}" presName="hierRoot2" presStyleCnt="0"/>
      <dgm:spPr/>
    </dgm:pt>
    <dgm:pt modelId="{55A2676E-D833-407D-9C31-1A694CE9536D}" type="pres">
      <dgm:prSet presAssocID="{94F0BAF1-5A7F-43C1-95C1-69EA1F7DBE2E}" presName="composite2" presStyleCnt="0"/>
      <dgm:spPr/>
    </dgm:pt>
    <dgm:pt modelId="{E2CC3610-6376-4DE0-B202-24B6134850CA}" type="pres">
      <dgm:prSet presAssocID="{94F0BAF1-5A7F-43C1-95C1-69EA1F7DBE2E}" presName="background2" presStyleLbl="node2" presStyleIdx="4" presStyleCnt="6"/>
      <dgm:spPr/>
    </dgm:pt>
    <dgm:pt modelId="{7ED9EE8E-9281-41A8-8F23-D3E692CAC308}" type="pres">
      <dgm:prSet presAssocID="{94F0BAF1-5A7F-43C1-95C1-69EA1F7DBE2E}" presName="text2" presStyleLbl="fgAcc2" presStyleIdx="4" presStyleCnt="6">
        <dgm:presLayoutVars>
          <dgm:chPref val="3"/>
        </dgm:presLayoutVars>
      </dgm:prSet>
      <dgm:spPr/>
    </dgm:pt>
    <dgm:pt modelId="{CC2BBD6B-F4ED-4790-9F23-01E2740217C4}" type="pres">
      <dgm:prSet presAssocID="{94F0BAF1-5A7F-43C1-95C1-69EA1F7DBE2E}" presName="hierChild3" presStyleCnt="0"/>
      <dgm:spPr/>
    </dgm:pt>
    <dgm:pt modelId="{F509CA4B-4C54-48F3-8B16-141E935B2362}" type="pres">
      <dgm:prSet presAssocID="{C2F853FC-3BE0-43F7-B761-3FE22E03DE1A}" presName="Name10" presStyleLbl="parChTrans1D2" presStyleIdx="5" presStyleCnt="6"/>
      <dgm:spPr/>
    </dgm:pt>
    <dgm:pt modelId="{8C922521-CD5F-4660-AC3F-970D598BAD41}" type="pres">
      <dgm:prSet presAssocID="{6C3E2740-E344-436C-B0D6-DFA6B85697C2}" presName="hierRoot2" presStyleCnt="0"/>
      <dgm:spPr/>
    </dgm:pt>
    <dgm:pt modelId="{689AFEF3-C222-4E1A-8976-83BB95379534}" type="pres">
      <dgm:prSet presAssocID="{6C3E2740-E344-436C-B0D6-DFA6B85697C2}" presName="composite2" presStyleCnt="0"/>
      <dgm:spPr/>
    </dgm:pt>
    <dgm:pt modelId="{750E6A99-9600-4D7D-B2C1-478CE10E6A73}" type="pres">
      <dgm:prSet presAssocID="{6C3E2740-E344-436C-B0D6-DFA6B85697C2}" presName="background2" presStyleLbl="node2" presStyleIdx="5" presStyleCnt="6"/>
      <dgm:spPr/>
    </dgm:pt>
    <dgm:pt modelId="{BB7B0711-456F-488B-998E-400324501720}" type="pres">
      <dgm:prSet presAssocID="{6C3E2740-E344-436C-B0D6-DFA6B85697C2}" presName="text2" presStyleLbl="fgAcc2" presStyleIdx="5" presStyleCnt="6">
        <dgm:presLayoutVars>
          <dgm:chPref val="3"/>
        </dgm:presLayoutVars>
      </dgm:prSet>
      <dgm:spPr/>
    </dgm:pt>
    <dgm:pt modelId="{15853AE3-DFA1-4CFB-A7AF-F35527747F8E}" type="pres">
      <dgm:prSet presAssocID="{6C3E2740-E344-436C-B0D6-DFA6B85697C2}" presName="hierChild3" presStyleCnt="0"/>
      <dgm:spPr/>
    </dgm:pt>
  </dgm:ptLst>
  <dgm:cxnLst>
    <dgm:cxn modelId="{ADFFCB0B-4651-4399-880E-4D0A5130EBFE}" type="presOf" srcId="{6304D765-288B-44E5-BB79-2B6C025F11C8}" destId="{2790B4F3-AE4C-4845-8949-30A19FC53F73}" srcOrd="0" destOrd="0" presId="urn:microsoft.com/office/officeart/2005/8/layout/hierarchy1"/>
    <dgm:cxn modelId="{A8F72532-8092-45A6-9CC0-8365D6173646}" srcId="{7AF4FC93-A27C-40BE-AB28-561A0B2A599F}" destId="{B5904078-C650-4B14-B8AD-2E43C9060629}" srcOrd="1" destOrd="0" parTransId="{4D813113-FDFE-4DDA-9994-850C49F79E9D}" sibTransId="{B1E70CC6-8CCC-489F-9D86-7EB35A58848E}"/>
    <dgm:cxn modelId="{F880D13B-DEB7-4392-82DC-9EC37B25F4AC}" type="presOf" srcId="{94F0BAF1-5A7F-43C1-95C1-69EA1F7DBE2E}" destId="{7ED9EE8E-9281-41A8-8F23-D3E692CAC308}" srcOrd="0" destOrd="0" presId="urn:microsoft.com/office/officeart/2005/8/layout/hierarchy1"/>
    <dgm:cxn modelId="{4F6AE03E-26B5-4B7F-93B6-AB0336092888}" type="presOf" srcId="{7AF4FC93-A27C-40BE-AB28-561A0B2A599F}" destId="{787B0926-E5CA-41B1-8E18-0B55E973834D}" srcOrd="0" destOrd="0" presId="urn:microsoft.com/office/officeart/2005/8/layout/hierarchy1"/>
    <dgm:cxn modelId="{709A9C41-C32F-4451-9B33-DE6C23919525}" type="presOf" srcId="{E014489E-084B-4C6B-84F6-A6731A21DBA5}" destId="{52DFDB29-9F98-41EA-BB0D-626736E99E55}" srcOrd="0" destOrd="0" presId="urn:microsoft.com/office/officeart/2005/8/layout/hierarchy1"/>
    <dgm:cxn modelId="{0CD54565-3A07-4B2B-A52B-4DA657C3CBBA}" type="presOf" srcId="{B5904078-C650-4B14-B8AD-2E43C9060629}" destId="{957B6652-D0FD-4AEE-B447-20DF70198EA6}" srcOrd="0" destOrd="0" presId="urn:microsoft.com/office/officeart/2005/8/layout/hierarchy1"/>
    <dgm:cxn modelId="{6453A970-9DBE-458D-92D4-2D71BBEAD624}" type="presOf" srcId="{45EEABA6-6380-480D-AB69-A81B6D75AA96}" destId="{DC7BC75C-5858-4C7B-A7B3-7C54CADBAA42}" srcOrd="0" destOrd="0" presId="urn:microsoft.com/office/officeart/2005/8/layout/hierarchy1"/>
    <dgm:cxn modelId="{C04D069B-70A3-42DB-B1C4-5EC8F393B2EF}" srcId="{110B9386-8718-4CE8-A4D8-2F452277D9F6}" destId="{94F0BAF1-5A7F-43C1-95C1-69EA1F7DBE2E}" srcOrd="1" destOrd="0" parTransId="{525E8C7B-8E98-400C-A083-AA5FFBEE47B6}" sibTransId="{46788A61-18D2-4941-9858-7C2C02297D37}"/>
    <dgm:cxn modelId="{B11914A0-A6BD-4F71-9EF9-95CC5F96ADB5}" srcId="{D3DCC94F-841B-41CA-B7D6-D1867F472A59}" destId="{110B9386-8718-4CE8-A4D8-2F452277D9F6}" srcOrd="1" destOrd="0" parTransId="{03D2E800-9F12-458A-AC22-87A01ED8539E}" sibTransId="{0239777D-BE34-47C8-904C-18ED4287EA02}"/>
    <dgm:cxn modelId="{C2FEAEA1-AF2F-40E0-A4A9-490D53AFB8CA}" srcId="{7AF4FC93-A27C-40BE-AB28-561A0B2A599F}" destId="{EADBF512-3E5F-4BFA-A173-9B6227947E61}" srcOrd="0" destOrd="0" parTransId="{2679E18B-0E2F-4856-8667-7017B9C4E359}" sibTransId="{77408CEB-D0E0-44BE-8435-32664EA78D58}"/>
    <dgm:cxn modelId="{BFC829B5-3255-4BC2-8DC6-25BF34EF922C}" type="presOf" srcId="{525E8C7B-8E98-400C-A083-AA5FFBEE47B6}" destId="{88A6221B-5B73-4294-AF2B-EAEE998D3E61}" srcOrd="0" destOrd="0" presId="urn:microsoft.com/office/officeart/2005/8/layout/hierarchy1"/>
    <dgm:cxn modelId="{AFA8B1C0-AFA4-4EA2-811A-E6BECEA8E431}" type="presOf" srcId="{EADBF512-3E5F-4BFA-A173-9B6227947E61}" destId="{A72DCD0D-EC5F-43BD-9F8D-1D4C985940CD}" srcOrd="0" destOrd="0" presId="urn:microsoft.com/office/officeart/2005/8/layout/hierarchy1"/>
    <dgm:cxn modelId="{16EDCBC9-B6EB-4A15-9A5E-7E154E5ECA0E}" type="presOf" srcId="{D3DCC94F-841B-41CA-B7D6-D1867F472A59}" destId="{ED58BC3B-D2E2-420C-B001-067B6F1B77F2}" srcOrd="0" destOrd="0" presId="urn:microsoft.com/office/officeart/2005/8/layout/hierarchy1"/>
    <dgm:cxn modelId="{C908A5CA-5788-4FFB-A6A3-565E8751C220}" srcId="{110B9386-8718-4CE8-A4D8-2F452277D9F6}" destId="{6C3E2740-E344-436C-B0D6-DFA6B85697C2}" srcOrd="2" destOrd="0" parTransId="{C2F853FC-3BE0-43F7-B761-3FE22E03DE1A}" sibTransId="{1D6AAC69-5841-4438-8093-F20699DEBDC6}"/>
    <dgm:cxn modelId="{AFE638DC-241C-46BE-A498-B630D67C1B49}" srcId="{110B9386-8718-4CE8-A4D8-2F452277D9F6}" destId="{45EEABA6-6380-480D-AB69-A81B6D75AA96}" srcOrd="0" destOrd="0" parTransId="{E014489E-084B-4C6B-84F6-A6731A21DBA5}" sibTransId="{7EF5C2FC-4A63-4ADF-A5E2-97FFF58FE1A0}"/>
    <dgm:cxn modelId="{5CE3E5DD-A62F-4B9B-9005-22E69F29CEC4}" type="presOf" srcId="{DECCC0BF-1C09-4177-8CA9-D210C99E2CC3}" destId="{6108C9F8-8EDD-48CD-B0E8-DDB54DBC4CCA}" srcOrd="0" destOrd="0" presId="urn:microsoft.com/office/officeart/2005/8/layout/hierarchy1"/>
    <dgm:cxn modelId="{BB148AE8-7DF9-411F-AB4B-D0C018A0FA18}" type="presOf" srcId="{2679E18B-0E2F-4856-8667-7017B9C4E359}" destId="{E85E041A-7DAD-460C-A3C8-589565067C1E}" srcOrd="0" destOrd="0" presId="urn:microsoft.com/office/officeart/2005/8/layout/hierarchy1"/>
    <dgm:cxn modelId="{4D35FFE8-D0C7-428C-AE3A-4F6CBD318562}" srcId="{7AF4FC93-A27C-40BE-AB28-561A0B2A599F}" destId="{DECCC0BF-1C09-4177-8CA9-D210C99E2CC3}" srcOrd="2" destOrd="0" parTransId="{6304D765-288B-44E5-BB79-2B6C025F11C8}" sibTransId="{2526B5B2-7D8E-4708-A37F-B4DA2743235B}"/>
    <dgm:cxn modelId="{029EAEEC-B6C5-41DC-96BD-E59C4BA85703}" type="presOf" srcId="{6C3E2740-E344-436C-B0D6-DFA6B85697C2}" destId="{BB7B0711-456F-488B-998E-400324501720}" srcOrd="0" destOrd="0" presId="urn:microsoft.com/office/officeart/2005/8/layout/hierarchy1"/>
    <dgm:cxn modelId="{99BFD3ED-B331-47A2-8595-C46A05622B24}" srcId="{D3DCC94F-841B-41CA-B7D6-D1867F472A59}" destId="{7AF4FC93-A27C-40BE-AB28-561A0B2A599F}" srcOrd="0" destOrd="0" parTransId="{E6A57DA3-1851-466D-B7DA-22BDBFDC9A03}" sibTransId="{DD52999A-EFA9-4FE7-8391-3BF1B06C6A40}"/>
    <dgm:cxn modelId="{C63658EE-DC58-49B6-9967-3F933D4F7412}" type="presOf" srcId="{110B9386-8718-4CE8-A4D8-2F452277D9F6}" destId="{BAFB66B8-6CAC-4AF9-BF52-75AB8AD3FAB1}" srcOrd="0" destOrd="0" presId="urn:microsoft.com/office/officeart/2005/8/layout/hierarchy1"/>
    <dgm:cxn modelId="{FBD699EF-A20F-4177-8BE9-272F907EBC33}" type="presOf" srcId="{4D813113-FDFE-4DDA-9994-850C49F79E9D}" destId="{742BAF40-4952-445A-9D42-23EEC2F2816D}" srcOrd="0" destOrd="0" presId="urn:microsoft.com/office/officeart/2005/8/layout/hierarchy1"/>
    <dgm:cxn modelId="{6D2639FD-7D75-4104-820E-6AD8128042B3}" type="presOf" srcId="{C2F853FC-3BE0-43F7-B761-3FE22E03DE1A}" destId="{F509CA4B-4C54-48F3-8B16-141E935B2362}" srcOrd="0" destOrd="0" presId="urn:microsoft.com/office/officeart/2005/8/layout/hierarchy1"/>
    <dgm:cxn modelId="{B82E1C82-672D-4953-B310-63039EBCB621}" type="presParOf" srcId="{ED58BC3B-D2E2-420C-B001-067B6F1B77F2}" destId="{522E3EC5-E921-44B9-BD24-1BDECCB30CB1}" srcOrd="0" destOrd="0" presId="urn:microsoft.com/office/officeart/2005/8/layout/hierarchy1"/>
    <dgm:cxn modelId="{D7A6763B-30D8-49A6-B85C-79B35171A32B}" type="presParOf" srcId="{522E3EC5-E921-44B9-BD24-1BDECCB30CB1}" destId="{A83558F7-C2FE-4896-8A5B-21C42E98B878}" srcOrd="0" destOrd="0" presId="urn:microsoft.com/office/officeart/2005/8/layout/hierarchy1"/>
    <dgm:cxn modelId="{37A753B5-FA61-4A10-B0D3-D5E5406E23AA}" type="presParOf" srcId="{A83558F7-C2FE-4896-8A5B-21C42E98B878}" destId="{13B7DFE1-5C8F-49BE-BD1C-92324D6C59F1}" srcOrd="0" destOrd="0" presId="urn:microsoft.com/office/officeart/2005/8/layout/hierarchy1"/>
    <dgm:cxn modelId="{958F8F02-3F24-49E6-B47D-3908E3BBA9F2}" type="presParOf" srcId="{A83558F7-C2FE-4896-8A5B-21C42E98B878}" destId="{787B0926-E5CA-41B1-8E18-0B55E973834D}" srcOrd="1" destOrd="0" presId="urn:microsoft.com/office/officeart/2005/8/layout/hierarchy1"/>
    <dgm:cxn modelId="{2147B645-4BE9-42EB-8FA8-5E3483303E41}" type="presParOf" srcId="{522E3EC5-E921-44B9-BD24-1BDECCB30CB1}" destId="{C1864D8F-D051-4174-9B90-1B51277FC24E}" srcOrd="1" destOrd="0" presId="urn:microsoft.com/office/officeart/2005/8/layout/hierarchy1"/>
    <dgm:cxn modelId="{14DB51E8-9B4E-4792-BE41-F9C817C1C57D}" type="presParOf" srcId="{C1864D8F-D051-4174-9B90-1B51277FC24E}" destId="{E85E041A-7DAD-460C-A3C8-589565067C1E}" srcOrd="0" destOrd="0" presId="urn:microsoft.com/office/officeart/2005/8/layout/hierarchy1"/>
    <dgm:cxn modelId="{4B6FBEB2-49D9-4F08-BD02-6BF6748743A8}" type="presParOf" srcId="{C1864D8F-D051-4174-9B90-1B51277FC24E}" destId="{E62E0D5E-3D15-440F-8AD3-BBC095640840}" srcOrd="1" destOrd="0" presId="urn:microsoft.com/office/officeart/2005/8/layout/hierarchy1"/>
    <dgm:cxn modelId="{5736EA7E-FCA9-4B64-AFD5-29552D23886A}" type="presParOf" srcId="{E62E0D5E-3D15-440F-8AD3-BBC095640840}" destId="{8DF0159D-15C5-4482-A657-3E10453CDAF9}" srcOrd="0" destOrd="0" presId="urn:microsoft.com/office/officeart/2005/8/layout/hierarchy1"/>
    <dgm:cxn modelId="{BDC14283-9F53-46DE-8E9A-F75A121721BE}" type="presParOf" srcId="{8DF0159D-15C5-4482-A657-3E10453CDAF9}" destId="{9501C347-3FAF-4F90-80C3-8A4E4B1840DE}" srcOrd="0" destOrd="0" presId="urn:microsoft.com/office/officeart/2005/8/layout/hierarchy1"/>
    <dgm:cxn modelId="{4FDF6516-C62B-4B9D-9502-678C3867068A}" type="presParOf" srcId="{8DF0159D-15C5-4482-A657-3E10453CDAF9}" destId="{A72DCD0D-EC5F-43BD-9F8D-1D4C985940CD}" srcOrd="1" destOrd="0" presId="urn:microsoft.com/office/officeart/2005/8/layout/hierarchy1"/>
    <dgm:cxn modelId="{FB705A04-0D55-4959-A63A-1635AB1F3ABF}" type="presParOf" srcId="{E62E0D5E-3D15-440F-8AD3-BBC095640840}" destId="{435BAD87-C9BD-401F-826C-F20B0D3C06BF}" srcOrd="1" destOrd="0" presId="urn:microsoft.com/office/officeart/2005/8/layout/hierarchy1"/>
    <dgm:cxn modelId="{16724B2E-F89C-448E-ABE4-D438EFAF8D5A}" type="presParOf" srcId="{C1864D8F-D051-4174-9B90-1B51277FC24E}" destId="{742BAF40-4952-445A-9D42-23EEC2F2816D}" srcOrd="2" destOrd="0" presId="urn:microsoft.com/office/officeart/2005/8/layout/hierarchy1"/>
    <dgm:cxn modelId="{A2D22D6E-DBCD-4C37-87FB-03CAF5865B78}" type="presParOf" srcId="{C1864D8F-D051-4174-9B90-1B51277FC24E}" destId="{11CB4167-64E4-474E-B513-92FDAC129B5B}" srcOrd="3" destOrd="0" presId="urn:microsoft.com/office/officeart/2005/8/layout/hierarchy1"/>
    <dgm:cxn modelId="{1A1E4435-58FD-4FBC-9F16-68A0CC020DF0}" type="presParOf" srcId="{11CB4167-64E4-474E-B513-92FDAC129B5B}" destId="{AF87E473-45CF-4710-8A8B-776DE4EF9D0E}" srcOrd="0" destOrd="0" presId="urn:microsoft.com/office/officeart/2005/8/layout/hierarchy1"/>
    <dgm:cxn modelId="{E21463FB-D955-4E51-87EE-B722E09F3BAB}" type="presParOf" srcId="{AF87E473-45CF-4710-8A8B-776DE4EF9D0E}" destId="{F4330CB7-DB30-4EAA-9DC7-4F1F3084F267}" srcOrd="0" destOrd="0" presId="urn:microsoft.com/office/officeart/2005/8/layout/hierarchy1"/>
    <dgm:cxn modelId="{120039C4-91E7-480C-82AB-E52CBA9E41E4}" type="presParOf" srcId="{AF87E473-45CF-4710-8A8B-776DE4EF9D0E}" destId="{957B6652-D0FD-4AEE-B447-20DF70198EA6}" srcOrd="1" destOrd="0" presId="urn:microsoft.com/office/officeart/2005/8/layout/hierarchy1"/>
    <dgm:cxn modelId="{6EF01AD1-15EB-4474-8F4E-56D2726BCCFA}" type="presParOf" srcId="{11CB4167-64E4-474E-B513-92FDAC129B5B}" destId="{05DB8987-88AD-46A2-8DA1-3D95BA459BE6}" srcOrd="1" destOrd="0" presId="urn:microsoft.com/office/officeart/2005/8/layout/hierarchy1"/>
    <dgm:cxn modelId="{19C8065D-181A-472A-A19F-15571DAE387E}" type="presParOf" srcId="{C1864D8F-D051-4174-9B90-1B51277FC24E}" destId="{2790B4F3-AE4C-4845-8949-30A19FC53F73}" srcOrd="4" destOrd="0" presId="urn:microsoft.com/office/officeart/2005/8/layout/hierarchy1"/>
    <dgm:cxn modelId="{947096CD-200A-43EB-8CCC-AC588AB21A49}" type="presParOf" srcId="{C1864D8F-D051-4174-9B90-1B51277FC24E}" destId="{19A8EACF-3E89-4A0B-B642-1FFF779FCF2C}" srcOrd="5" destOrd="0" presId="urn:microsoft.com/office/officeart/2005/8/layout/hierarchy1"/>
    <dgm:cxn modelId="{6383C298-6673-468F-839E-4CCB6EB99050}" type="presParOf" srcId="{19A8EACF-3E89-4A0B-B642-1FFF779FCF2C}" destId="{D77A1A5D-EA46-478E-A9F3-7DAD9B647DB2}" srcOrd="0" destOrd="0" presId="urn:microsoft.com/office/officeart/2005/8/layout/hierarchy1"/>
    <dgm:cxn modelId="{9F3E601F-ECFC-4C7F-B56C-2668CCDD6B02}" type="presParOf" srcId="{D77A1A5D-EA46-478E-A9F3-7DAD9B647DB2}" destId="{AAFFEB2B-EE66-4741-AC85-2A706DC0D1C6}" srcOrd="0" destOrd="0" presId="urn:microsoft.com/office/officeart/2005/8/layout/hierarchy1"/>
    <dgm:cxn modelId="{43D7D07E-77BD-418F-80AB-2CCAD2629644}" type="presParOf" srcId="{D77A1A5D-EA46-478E-A9F3-7DAD9B647DB2}" destId="{6108C9F8-8EDD-48CD-B0E8-DDB54DBC4CCA}" srcOrd="1" destOrd="0" presId="urn:microsoft.com/office/officeart/2005/8/layout/hierarchy1"/>
    <dgm:cxn modelId="{5F4C1858-2313-44FA-A97D-7BE546B4CFF6}" type="presParOf" srcId="{19A8EACF-3E89-4A0B-B642-1FFF779FCF2C}" destId="{6F2DF4AD-6276-47E0-8876-E1A710EF2182}" srcOrd="1" destOrd="0" presId="urn:microsoft.com/office/officeart/2005/8/layout/hierarchy1"/>
    <dgm:cxn modelId="{68B87189-513F-404A-A8DC-74B5F2FF124D}" type="presParOf" srcId="{ED58BC3B-D2E2-420C-B001-067B6F1B77F2}" destId="{F62F502F-4527-4DAB-B86C-A25C3810EBB1}" srcOrd="1" destOrd="0" presId="urn:microsoft.com/office/officeart/2005/8/layout/hierarchy1"/>
    <dgm:cxn modelId="{EF135A5E-4162-4BE2-84A9-726485D745D8}" type="presParOf" srcId="{F62F502F-4527-4DAB-B86C-A25C3810EBB1}" destId="{B1181D58-F1D7-47B0-A86B-2C9324470486}" srcOrd="0" destOrd="0" presId="urn:microsoft.com/office/officeart/2005/8/layout/hierarchy1"/>
    <dgm:cxn modelId="{DBD421FD-7105-4EA4-ADA7-D74D8399907C}" type="presParOf" srcId="{B1181D58-F1D7-47B0-A86B-2C9324470486}" destId="{3D01F601-B462-4BED-AA8C-4DA4825F60B7}" srcOrd="0" destOrd="0" presId="urn:microsoft.com/office/officeart/2005/8/layout/hierarchy1"/>
    <dgm:cxn modelId="{66AD1322-E67F-462E-A150-B22E1D1298B5}" type="presParOf" srcId="{B1181D58-F1D7-47B0-A86B-2C9324470486}" destId="{BAFB66B8-6CAC-4AF9-BF52-75AB8AD3FAB1}" srcOrd="1" destOrd="0" presId="urn:microsoft.com/office/officeart/2005/8/layout/hierarchy1"/>
    <dgm:cxn modelId="{ADCCF679-A022-404B-8EB0-B0FC60AD6BFA}" type="presParOf" srcId="{F62F502F-4527-4DAB-B86C-A25C3810EBB1}" destId="{7EFC745F-2EB0-4802-9EB1-54F04D6E654F}" srcOrd="1" destOrd="0" presId="urn:microsoft.com/office/officeart/2005/8/layout/hierarchy1"/>
    <dgm:cxn modelId="{A33F88BC-D3F4-4A42-8E31-24D31081AC90}" type="presParOf" srcId="{7EFC745F-2EB0-4802-9EB1-54F04D6E654F}" destId="{52DFDB29-9F98-41EA-BB0D-626736E99E55}" srcOrd="0" destOrd="0" presId="urn:microsoft.com/office/officeart/2005/8/layout/hierarchy1"/>
    <dgm:cxn modelId="{B6C96EA9-DFFB-4026-8228-F6B74B2E43A8}" type="presParOf" srcId="{7EFC745F-2EB0-4802-9EB1-54F04D6E654F}" destId="{3B2916D6-532C-42BE-A4D5-FB99F5437F1E}" srcOrd="1" destOrd="0" presId="urn:microsoft.com/office/officeart/2005/8/layout/hierarchy1"/>
    <dgm:cxn modelId="{C9566709-2956-4A24-BEE4-D38FB6200647}" type="presParOf" srcId="{3B2916D6-532C-42BE-A4D5-FB99F5437F1E}" destId="{475CA59C-C647-4E7D-B5E8-297BC9F37A58}" srcOrd="0" destOrd="0" presId="urn:microsoft.com/office/officeart/2005/8/layout/hierarchy1"/>
    <dgm:cxn modelId="{20AA63AA-9517-4008-BED4-B30337231725}" type="presParOf" srcId="{475CA59C-C647-4E7D-B5E8-297BC9F37A58}" destId="{5BC6B9F6-52B6-45AC-84B6-51FB5B7165B4}" srcOrd="0" destOrd="0" presId="urn:microsoft.com/office/officeart/2005/8/layout/hierarchy1"/>
    <dgm:cxn modelId="{7A09DAEF-163D-48DE-A4E6-36D3F1722232}" type="presParOf" srcId="{475CA59C-C647-4E7D-B5E8-297BC9F37A58}" destId="{DC7BC75C-5858-4C7B-A7B3-7C54CADBAA42}" srcOrd="1" destOrd="0" presId="urn:microsoft.com/office/officeart/2005/8/layout/hierarchy1"/>
    <dgm:cxn modelId="{0BA7F5CC-6B03-4B59-BEDD-21E60E5C5147}" type="presParOf" srcId="{3B2916D6-532C-42BE-A4D5-FB99F5437F1E}" destId="{3E6DDB31-7484-482A-A1C8-FA6B2499794C}" srcOrd="1" destOrd="0" presId="urn:microsoft.com/office/officeart/2005/8/layout/hierarchy1"/>
    <dgm:cxn modelId="{51512040-B7CF-4229-BD77-E59C4949F8B6}" type="presParOf" srcId="{7EFC745F-2EB0-4802-9EB1-54F04D6E654F}" destId="{88A6221B-5B73-4294-AF2B-EAEE998D3E61}" srcOrd="2" destOrd="0" presId="urn:microsoft.com/office/officeart/2005/8/layout/hierarchy1"/>
    <dgm:cxn modelId="{C72352F5-F615-4380-8AAA-281AA08DAE1E}" type="presParOf" srcId="{7EFC745F-2EB0-4802-9EB1-54F04D6E654F}" destId="{0A4558A6-A88E-4823-B142-F7471C839487}" srcOrd="3" destOrd="0" presId="urn:microsoft.com/office/officeart/2005/8/layout/hierarchy1"/>
    <dgm:cxn modelId="{762C85D3-27E9-4497-BA74-81C1B4714FDD}" type="presParOf" srcId="{0A4558A6-A88E-4823-B142-F7471C839487}" destId="{55A2676E-D833-407D-9C31-1A694CE9536D}" srcOrd="0" destOrd="0" presId="urn:microsoft.com/office/officeart/2005/8/layout/hierarchy1"/>
    <dgm:cxn modelId="{C1428FB0-354A-44EF-A10F-4B7FC6A7C462}" type="presParOf" srcId="{55A2676E-D833-407D-9C31-1A694CE9536D}" destId="{E2CC3610-6376-4DE0-B202-24B6134850CA}" srcOrd="0" destOrd="0" presId="urn:microsoft.com/office/officeart/2005/8/layout/hierarchy1"/>
    <dgm:cxn modelId="{66A00161-979F-4065-8AFD-51040EE395C6}" type="presParOf" srcId="{55A2676E-D833-407D-9C31-1A694CE9536D}" destId="{7ED9EE8E-9281-41A8-8F23-D3E692CAC308}" srcOrd="1" destOrd="0" presId="urn:microsoft.com/office/officeart/2005/8/layout/hierarchy1"/>
    <dgm:cxn modelId="{9EB3DA92-20E9-4AAC-9958-8290F97E8975}" type="presParOf" srcId="{0A4558A6-A88E-4823-B142-F7471C839487}" destId="{CC2BBD6B-F4ED-4790-9F23-01E2740217C4}" srcOrd="1" destOrd="0" presId="urn:microsoft.com/office/officeart/2005/8/layout/hierarchy1"/>
    <dgm:cxn modelId="{A1518198-CD57-4F02-8CD3-290C1227A0D8}" type="presParOf" srcId="{7EFC745F-2EB0-4802-9EB1-54F04D6E654F}" destId="{F509CA4B-4C54-48F3-8B16-141E935B2362}" srcOrd="4" destOrd="0" presId="urn:microsoft.com/office/officeart/2005/8/layout/hierarchy1"/>
    <dgm:cxn modelId="{0E08F291-BCC3-46AA-A92F-0CA28D02BD0E}" type="presParOf" srcId="{7EFC745F-2EB0-4802-9EB1-54F04D6E654F}" destId="{8C922521-CD5F-4660-AC3F-970D598BAD41}" srcOrd="5" destOrd="0" presId="urn:microsoft.com/office/officeart/2005/8/layout/hierarchy1"/>
    <dgm:cxn modelId="{F00973E5-1BBE-4128-9EE5-E3C719200790}" type="presParOf" srcId="{8C922521-CD5F-4660-AC3F-970D598BAD41}" destId="{689AFEF3-C222-4E1A-8976-83BB95379534}" srcOrd="0" destOrd="0" presId="urn:microsoft.com/office/officeart/2005/8/layout/hierarchy1"/>
    <dgm:cxn modelId="{EA950C6E-1D40-4C4F-933C-D28584572303}" type="presParOf" srcId="{689AFEF3-C222-4E1A-8976-83BB95379534}" destId="{750E6A99-9600-4D7D-B2C1-478CE10E6A73}" srcOrd="0" destOrd="0" presId="urn:microsoft.com/office/officeart/2005/8/layout/hierarchy1"/>
    <dgm:cxn modelId="{168E6859-2505-4C2A-A90D-EB7538EC8BAF}" type="presParOf" srcId="{689AFEF3-C222-4E1A-8976-83BB95379534}" destId="{BB7B0711-456F-488B-998E-400324501720}" srcOrd="1" destOrd="0" presId="urn:microsoft.com/office/officeart/2005/8/layout/hierarchy1"/>
    <dgm:cxn modelId="{811F68E3-E17A-4CAB-8C52-C73AEF5DD9B1}" type="presParOf" srcId="{8C922521-CD5F-4660-AC3F-970D598BAD41}" destId="{15853AE3-DFA1-4CFB-A7AF-F35527747F8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47D1B1-0C2B-4D9F-A9DE-087F122366DF}" type="doc">
      <dgm:prSet loTypeId="urn:microsoft.com/office/officeart/2005/8/layout/list1" loCatId="list" qsTypeId="urn:microsoft.com/office/officeart/2005/8/quickstyle/3d3" qsCatId="3D" csTypeId="urn:microsoft.com/office/officeart/2005/8/colors/accent1_1" csCatId="accent1" phldr="1"/>
      <dgm:spPr/>
      <dgm:t>
        <a:bodyPr/>
        <a:lstStyle/>
        <a:p>
          <a:endParaRPr lang="zh-CN" altLang="en-US"/>
        </a:p>
      </dgm:t>
    </dgm:pt>
    <dgm:pt modelId="{E525192D-478B-428F-ABCF-F530A9799749}">
      <dgm:prSet phldrT="[文本]" custT="1"/>
      <dgm:spPr/>
      <dgm:t>
        <a:bodyPr/>
        <a:lstStyle/>
        <a:p>
          <a:r>
            <a:rPr lang="zh-CN" altLang="en-US" sz="1800" b="1">
              <a:latin typeface="微软雅黑" panose="020B0503020204020204" pitchFamily="34" charset="-122"/>
              <a:ea typeface="微软雅黑" panose="020B0503020204020204" pitchFamily="34" charset="-122"/>
            </a:rPr>
            <a:t>风险回避</a:t>
          </a:r>
        </a:p>
      </dgm:t>
    </dgm:pt>
    <dgm:pt modelId="{B1959312-A276-4BEB-8436-A234DC470DC7}" type="parTrans" cxnId="{E5170505-AFAB-43E4-912B-284B965C2EBC}">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88D7D8B-D399-41A0-AFA8-E420C6D81AB7}" type="sibTrans" cxnId="{E5170505-AFAB-43E4-912B-284B965C2EBC}">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9F44749D-A9EF-46EA-8286-A188E4853D39}">
      <dgm:prSet custT="1"/>
      <dgm:spPr/>
      <dgm:t>
        <a:bodyPr/>
        <a:lstStyle/>
        <a:p>
          <a:r>
            <a:rPr lang="zh-CN" altLang="en-US" sz="1600" dirty="0">
              <a:latin typeface="微软雅黑" panose="020B0503020204020204" pitchFamily="34" charset="-122"/>
              <a:ea typeface="微软雅黑" panose="020B0503020204020204" pitchFamily="34" charset="-122"/>
            </a:rPr>
            <a:t>风险回避是指企业采取主动放弃的方法</a:t>
          </a:r>
          <a:r>
            <a:rPr lang="en-US" altLang="en-US"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防止汇率风险的发生</a:t>
          </a:r>
        </a:p>
      </dgm:t>
    </dgm:pt>
    <dgm:pt modelId="{485A5F10-FA53-462A-B3D2-2A72905A0125}" type="parTrans" cxnId="{8B94172F-1AA2-42ED-8F8E-C13DE2E2D7EF}">
      <dgm:prSet/>
      <dgm:spPr/>
      <dgm:t>
        <a:bodyPr/>
        <a:lstStyle/>
        <a:p>
          <a:endParaRPr lang="zh-CN" altLang="en-US" sz="2400"/>
        </a:p>
      </dgm:t>
    </dgm:pt>
    <dgm:pt modelId="{E9B32B0A-6787-4E5C-A9E6-63B24DB5364F}" type="sibTrans" cxnId="{8B94172F-1AA2-42ED-8F8E-C13DE2E2D7EF}">
      <dgm:prSet/>
      <dgm:spPr/>
      <dgm:t>
        <a:bodyPr/>
        <a:lstStyle/>
        <a:p>
          <a:endParaRPr lang="zh-CN" altLang="en-US" sz="2400"/>
        </a:p>
      </dgm:t>
    </dgm:pt>
    <dgm:pt modelId="{12957842-11F6-4BF2-B985-207B284A4D2D}">
      <dgm:prSet custT="1"/>
      <dgm:spPr/>
      <dgm:t>
        <a:bodyPr/>
        <a:lstStyle/>
        <a:p>
          <a:r>
            <a:rPr lang="zh-CN" altLang="en-US" sz="1800" b="1">
              <a:latin typeface="微软雅黑" panose="020B0503020204020204" pitchFamily="34" charset="-122"/>
              <a:ea typeface="微软雅黑" panose="020B0503020204020204" pitchFamily="34" charset="-122"/>
            </a:rPr>
            <a:t>风险转移</a:t>
          </a:r>
        </a:p>
      </dgm:t>
    </dgm:pt>
    <dgm:pt modelId="{956FD6B4-DB8A-4D34-9E7F-8FCB8A97C056}" type="parTrans" cxnId="{FA6F2F2C-0CBB-4C23-BF6D-6CB60831D6E7}">
      <dgm:prSet/>
      <dgm:spPr/>
      <dgm:t>
        <a:bodyPr/>
        <a:lstStyle/>
        <a:p>
          <a:endParaRPr lang="zh-CN" altLang="en-US" sz="2400"/>
        </a:p>
      </dgm:t>
    </dgm:pt>
    <dgm:pt modelId="{81EA9864-BA2E-4941-AEF5-F22D26767A3D}" type="sibTrans" cxnId="{FA6F2F2C-0CBB-4C23-BF6D-6CB60831D6E7}">
      <dgm:prSet/>
      <dgm:spPr/>
      <dgm:t>
        <a:bodyPr/>
        <a:lstStyle/>
        <a:p>
          <a:endParaRPr lang="zh-CN" altLang="en-US" sz="2400"/>
        </a:p>
      </dgm:t>
    </dgm:pt>
    <dgm:pt modelId="{DB1149E9-A310-4C1A-8571-2DAF04AADB30}">
      <dgm:prSet custT="1"/>
      <dgm:spPr/>
      <dgm:t>
        <a:bodyPr/>
        <a:lstStyle/>
        <a:p>
          <a:r>
            <a:rPr lang="zh-CN" altLang="en-US" sz="1600" dirty="0">
              <a:latin typeface="微软雅黑" panose="020B0503020204020204" pitchFamily="34" charset="-122"/>
              <a:ea typeface="微软雅黑" panose="020B0503020204020204" pitchFamily="34" charset="-122"/>
            </a:rPr>
            <a:t>风险转移是指企业通过某种方式将汇率风险转移给其他经济体或市场。主要包括三种基本方法</a:t>
          </a:r>
          <a:r>
            <a:rPr lang="en-US" altLang="en-US"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分散化、对冲和保险方式</a:t>
          </a:r>
        </a:p>
      </dgm:t>
    </dgm:pt>
    <dgm:pt modelId="{76AAB7FE-40C7-4241-9FAF-3663864AD7BA}" type="parTrans" cxnId="{0FA08A16-6ACE-41D5-8EA5-2E940EB93DF2}">
      <dgm:prSet/>
      <dgm:spPr/>
      <dgm:t>
        <a:bodyPr/>
        <a:lstStyle/>
        <a:p>
          <a:endParaRPr lang="zh-CN" altLang="en-US" sz="2400"/>
        </a:p>
      </dgm:t>
    </dgm:pt>
    <dgm:pt modelId="{3AE1C6E2-C0C0-4587-996F-4E452CC1B601}" type="sibTrans" cxnId="{0FA08A16-6ACE-41D5-8EA5-2E940EB93DF2}">
      <dgm:prSet/>
      <dgm:spPr/>
      <dgm:t>
        <a:bodyPr/>
        <a:lstStyle/>
        <a:p>
          <a:endParaRPr lang="zh-CN" altLang="en-US" sz="2400"/>
        </a:p>
      </dgm:t>
    </dgm:pt>
    <dgm:pt modelId="{9A39BF4F-6419-4067-8422-E8BC54CA50C4}">
      <dgm:prSet custT="1"/>
      <dgm:spPr/>
      <dgm:t>
        <a:bodyPr/>
        <a:lstStyle/>
        <a:p>
          <a:r>
            <a:rPr lang="zh-CN" altLang="en-US" sz="1800" b="1">
              <a:latin typeface="微软雅黑" panose="020B0503020204020204" pitchFamily="34" charset="-122"/>
              <a:ea typeface="微软雅黑" panose="020B0503020204020204" pitchFamily="34" charset="-122"/>
            </a:rPr>
            <a:t>风险保留</a:t>
          </a:r>
        </a:p>
      </dgm:t>
    </dgm:pt>
    <dgm:pt modelId="{D986ACAC-FEEB-4052-BFEF-C2E6677C4EB8}" type="parTrans" cxnId="{12FFB2C6-1AFA-4A6C-A164-5AC0F664CAA6}">
      <dgm:prSet/>
      <dgm:spPr/>
      <dgm:t>
        <a:bodyPr/>
        <a:lstStyle/>
        <a:p>
          <a:endParaRPr lang="zh-CN" altLang="en-US" sz="2400"/>
        </a:p>
      </dgm:t>
    </dgm:pt>
    <dgm:pt modelId="{C5F291A3-C864-41AF-ADEC-74ED55A32FE1}" type="sibTrans" cxnId="{12FFB2C6-1AFA-4A6C-A164-5AC0F664CAA6}">
      <dgm:prSet/>
      <dgm:spPr/>
      <dgm:t>
        <a:bodyPr/>
        <a:lstStyle/>
        <a:p>
          <a:endParaRPr lang="zh-CN" altLang="en-US" sz="2400"/>
        </a:p>
      </dgm:t>
    </dgm:pt>
    <dgm:pt modelId="{E79ADE8B-A9EB-4FAE-8A4A-FE140BF2B783}">
      <dgm:prSet custT="1"/>
      <dgm:spPr/>
      <dgm:t>
        <a:bodyPr/>
        <a:lstStyle/>
        <a:p>
          <a:r>
            <a:rPr lang="zh-CN" altLang="en-US" sz="1600" dirty="0">
              <a:latin typeface="微软雅黑" panose="020B0503020204020204" pitchFamily="34" charset="-122"/>
              <a:ea typeface="微软雅黑" panose="020B0503020204020204" pitchFamily="34" charset="-122"/>
            </a:rPr>
            <a:t>风险保留是指对于那些无法回避又不能转移的汇率风险</a:t>
          </a:r>
          <a:r>
            <a:rPr lang="en-US" altLang="en-US"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企业只能接受并利用内部资源来承受风险带来的不良后果</a:t>
          </a:r>
        </a:p>
      </dgm:t>
    </dgm:pt>
    <dgm:pt modelId="{2C91CD8A-271C-4D03-9AC7-70C80D6B1834}" type="parTrans" cxnId="{289495C5-EC3B-4A06-BE54-03A09940A8B8}">
      <dgm:prSet/>
      <dgm:spPr/>
      <dgm:t>
        <a:bodyPr/>
        <a:lstStyle/>
        <a:p>
          <a:endParaRPr lang="zh-CN" altLang="en-US" sz="2400"/>
        </a:p>
      </dgm:t>
    </dgm:pt>
    <dgm:pt modelId="{7F3049C8-33CB-4AB6-8B4D-AF7D8AB14DE2}" type="sibTrans" cxnId="{289495C5-EC3B-4A06-BE54-03A09940A8B8}">
      <dgm:prSet/>
      <dgm:spPr/>
      <dgm:t>
        <a:bodyPr/>
        <a:lstStyle/>
        <a:p>
          <a:endParaRPr lang="zh-CN" altLang="en-US" sz="2400"/>
        </a:p>
      </dgm:t>
    </dgm:pt>
    <dgm:pt modelId="{16594EFE-DAAF-4841-B9A4-98C108381107}">
      <dgm:prSet custT="1"/>
      <dgm:spPr/>
      <dgm:t>
        <a:bodyPr/>
        <a:lstStyle/>
        <a:p>
          <a:r>
            <a:rPr lang="zh-CN" altLang="en-US" sz="1800" b="1">
              <a:latin typeface="微软雅黑" panose="020B0503020204020204" pitchFamily="34" charset="-122"/>
              <a:ea typeface="微软雅黑" panose="020B0503020204020204" pitchFamily="34" charset="-122"/>
            </a:rPr>
            <a:t>风险预防</a:t>
          </a:r>
        </a:p>
      </dgm:t>
    </dgm:pt>
    <dgm:pt modelId="{CB19E85B-D268-4E8B-B8E4-F381CAD1F75B}" type="parTrans" cxnId="{D3C8632D-5D71-446D-A0AA-43AC8ED75197}">
      <dgm:prSet/>
      <dgm:spPr/>
      <dgm:t>
        <a:bodyPr/>
        <a:lstStyle/>
        <a:p>
          <a:endParaRPr lang="zh-CN" altLang="en-US" sz="2400"/>
        </a:p>
      </dgm:t>
    </dgm:pt>
    <dgm:pt modelId="{6A2F2FFC-271E-49A0-A840-CCEC7A91D41A}" type="sibTrans" cxnId="{D3C8632D-5D71-446D-A0AA-43AC8ED75197}">
      <dgm:prSet/>
      <dgm:spPr/>
      <dgm:t>
        <a:bodyPr/>
        <a:lstStyle/>
        <a:p>
          <a:endParaRPr lang="zh-CN" altLang="en-US" sz="2400"/>
        </a:p>
      </dgm:t>
    </dgm:pt>
    <dgm:pt modelId="{DCAFE1A5-A0D8-4B6B-A12E-49ED465D62B7}">
      <dgm:prSet custT="1"/>
      <dgm:spPr/>
      <dgm:t>
        <a:bodyPr/>
        <a:lstStyle/>
        <a:p>
          <a:r>
            <a:rPr lang="zh-CN" altLang="en-US" sz="1600" dirty="0">
              <a:latin typeface="微软雅黑" panose="020B0503020204020204" pitchFamily="34" charset="-122"/>
              <a:ea typeface="微软雅黑" panose="020B0503020204020204" pitchFamily="34" charset="-122"/>
            </a:rPr>
            <a:t>风险预防是指预先采取防护性措施</a:t>
          </a:r>
          <a:r>
            <a:rPr lang="en-US" altLang="en-US"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以应对风险</a:t>
          </a:r>
          <a:r>
            <a:rPr lang="en-US" altLang="en-US"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并降低其可能造成的损失</a:t>
          </a:r>
        </a:p>
      </dgm:t>
    </dgm:pt>
    <dgm:pt modelId="{B4209090-F034-4879-8225-AAE904F9B458}" type="parTrans" cxnId="{EE99E5E3-8A53-40BE-A15A-B7F1AAC30AED}">
      <dgm:prSet/>
      <dgm:spPr/>
      <dgm:t>
        <a:bodyPr/>
        <a:lstStyle/>
        <a:p>
          <a:endParaRPr lang="zh-CN" altLang="en-US" sz="2400"/>
        </a:p>
      </dgm:t>
    </dgm:pt>
    <dgm:pt modelId="{3701C8CC-1CC8-4890-8107-B7594824D581}" type="sibTrans" cxnId="{EE99E5E3-8A53-40BE-A15A-B7F1AAC30AED}">
      <dgm:prSet/>
      <dgm:spPr/>
      <dgm:t>
        <a:bodyPr/>
        <a:lstStyle/>
        <a:p>
          <a:endParaRPr lang="zh-CN" altLang="en-US" sz="2400"/>
        </a:p>
      </dgm:t>
    </dgm:pt>
    <dgm:pt modelId="{C975A87F-40DE-466F-89BE-F0A1536BC7B6}" type="pres">
      <dgm:prSet presAssocID="{EC47D1B1-0C2B-4D9F-A9DE-087F122366DF}" presName="linear" presStyleCnt="0">
        <dgm:presLayoutVars>
          <dgm:dir/>
          <dgm:animLvl val="lvl"/>
          <dgm:resizeHandles val="exact"/>
        </dgm:presLayoutVars>
      </dgm:prSet>
      <dgm:spPr/>
    </dgm:pt>
    <dgm:pt modelId="{2D9A8E44-2BFD-4BFA-A747-8091A5871B29}" type="pres">
      <dgm:prSet presAssocID="{E525192D-478B-428F-ABCF-F530A9799749}" presName="parentLin" presStyleCnt="0"/>
      <dgm:spPr/>
    </dgm:pt>
    <dgm:pt modelId="{65418F34-5EBD-47B3-94F5-DA1A4F3EB1AB}" type="pres">
      <dgm:prSet presAssocID="{E525192D-478B-428F-ABCF-F530A9799749}" presName="parentLeftMargin" presStyleLbl="node1" presStyleIdx="0" presStyleCnt="4"/>
      <dgm:spPr/>
    </dgm:pt>
    <dgm:pt modelId="{86A9E2C7-5330-4E78-A6C7-EFBF1446B3C1}" type="pres">
      <dgm:prSet presAssocID="{E525192D-478B-428F-ABCF-F530A9799749}" presName="parentText" presStyleLbl="node1" presStyleIdx="0" presStyleCnt="4">
        <dgm:presLayoutVars>
          <dgm:chMax val="0"/>
          <dgm:bulletEnabled val="1"/>
        </dgm:presLayoutVars>
      </dgm:prSet>
      <dgm:spPr/>
    </dgm:pt>
    <dgm:pt modelId="{EA6CB66B-D8C9-4DDB-803A-BF68E25FB129}" type="pres">
      <dgm:prSet presAssocID="{E525192D-478B-428F-ABCF-F530A9799749}" presName="negativeSpace" presStyleCnt="0"/>
      <dgm:spPr/>
    </dgm:pt>
    <dgm:pt modelId="{CA2C7B04-38EF-4559-AFD0-03A0D9D5A453}" type="pres">
      <dgm:prSet presAssocID="{E525192D-478B-428F-ABCF-F530A9799749}" presName="childText" presStyleLbl="conFgAcc1" presStyleIdx="0" presStyleCnt="4">
        <dgm:presLayoutVars>
          <dgm:bulletEnabled val="1"/>
        </dgm:presLayoutVars>
      </dgm:prSet>
      <dgm:spPr/>
    </dgm:pt>
    <dgm:pt modelId="{BD6EE8A2-9ADE-41D9-BB00-2A1FC769DEC1}" type="pres">
      <dgm:prSet presAssocID="{B88D7D8B-D399-41A0-AFA8-E420C6D81AB7}" presName="spaceBetweenRectangles" presStyleCnt="0"/>
      <dgm:spPr/>
    </dgm:pt>
    <dgm:pt modelId="{F29DCF06-D11A-42B5-9A71-FC7DE3A479C5}" type="pres">
      <dgm:prSet presAssocID="{12957842-11F6-4BF2-B985-207B284A4D2D}" presName="parentLin" presStyleCnt="0"/>
      <dgm:spPr/>
    </dgm:pt>
    <dgm:pt modelId="{ECB82C20-A507-4877-960B-FB39C8E91F00}" type="pres">
      <dgm:prSet presAssocID="{12957842-11F6-4BF2-B985-207B284A4D2D}" presName="parentLeftMargin" presStyleLbl="node1" presStyleIdx="0" presStyleCnt="4"/>
      <dgm:spPr/>
    </dgm:pt>
    <dgm:pt modelId="{249FEABA-87B0-45C5-B74D-DDEA0574064E}" type="pres">
      <dgm:prSet presAssocID="{12957842-11F6-4BF2-B985-207B284A4D2D}" presName="parentText" presStyleLbl="node1" presStyleIdx="1" presStyleCnt="4">
        <dgm:presLayoutVars>
          <dgm:chMax val="0"/>
          <dgm:bulletEnabled val="1"/>
        </dgm:presLayoutVars>
      </dgm:prSet>
      <dgm:spPr/>
    </dgm:pt>
    <dgm:pt modelId="{947F85DE-F33D-4C1B-974E-7C5D4D07C5E6}" type="pres">
      <dgm:prSet presAssocID="{12957842-11F6-4BF2-B985-207B284A4D2D}" presName="negativeSpace" presStyleCnt="0"/>
      <dgm:spPr/>
    </dgm:pt>
    <dgm:pt modelId="{D27A7060-17D2-4DCD-81E2-1B62A068A5EC}" type="pres">
      <dgm:prSet presAssocID="{12957842-11F6-4BF2-B985-207B284A4D2D}" presName="childText" presStyleLbl="conFgAcc1" presStyleIdx="1" presStyleCnt="4">
        <dgm:presLayoutVars>
          <dgm:bulletEnabled val="1"/>
        </dgm:presLayoutVars>
      </dgm:prSet>
      <dgm:spPr/>
    </dgm:pt>
    <dgm:pt modelId="{FF3F342E-B03A-4AAC-866A-EEA1FCDD9098}" type="pres">
      <dgm:prSet presAssocID="{81EA9864-BA2E-4941-AEF5-F22D26767A3D}" presName="spaceBetweenRectangles" presStyleCnt="0"/>
      <dgm:spPr/>
    </dgm:pt>
    <dgm:pt modelId="{72F1D543-30C6-4AC6-8537-C06360A86D22}" type="pres">
      <dgm:prSet presAssocID="{9A39BF4F-6419-4067-8422-E8BC54CA50C4}" presName="parentLin" presStyleCnt="0"/>
      <dgm:spPr/>
    </dgm:pt>
    <dgm:pt modelId="{24774CFA-D858-44F1-B368-7ADFD21F5485}" type="pres">
      <dgm:prSet presAssocID="{9A39BF4F-6419-4067-8422-E8BC54CA50C4}" presName="parentLeftMargin" presStyleLbl="node1" presStyleIdx="1" presStyleCnt="4"/>
      <dgm:spPr/>
    </dgm:pt>
    <dgm:pt modelId="{8967A7BF-BCDA-4B96-90C5-B37ABEBBA9AE}" type="pres">
      <dgm:prSet presAssocID="{9A39BF4F-6419-4067-8422-E8BC54CA50C4}" presName="parentText" presStyleLbl="node1" presStyleIdx="2" presStyleCnt="4">
        <dgm:presLayoutVars>
          <dgm:chMax val="0"/>
          <dgm:bulletEnabled val="1"/>
        </dgm:presLayoutVars>
      </dgm:prSet>
      <dgm:spPr/>
    </dgm:pt>
    <dgm:pt modelId="{7F27CBCB-C67A-4692-985A-217AFE938ED2}" type="pres">
      <dgm:prSet presAssocID="{9A39BF4F-6419-4067-8422-E8BC54CA50C4}" presName="negativeSpace" presStyleCnt="0"/>
      <dgm:spPr/>
    </dgm:pt>
    <dgm:pt modelId="{4EF1A954-28A6-4905-A22C-898AF904C864}" type="pres">
      <dgm:prSet presAssocID="{9A39BF4F-6419-4067-8422-E8BC54CA50C4}" presName="childText" presStyleLbl="conFgAcc1" presStyleIdx="2" presStyleCnt="4">
        <dgm:presLayoutVars>
          <dgm:bulletEnabled val="1"/>
        </dgm:presLayoutVars>
      </dgm:prSet>
      <dgm:spPr/>
    </dgm:pt>
    <dgm:pt modelId="{509FAD02-D31B-49B3-8B71-A2EB7CD86D77}" type="pres">
      <dgm:prSet presAssocID="{C5F291A3-C864-41AF-ADEC-74ED55A32FE1}" presName="spaceBetweenRectangles" presStyleCnt="0"/>
      <dgm:spPr/>
    </dgm:pt>
    <dgm:pt modelId="{AC246C3A-6D01-4B81-9A1A-3506382E763E}" type="pres">
      <dgm:prSet presAssocID="{16594EFE-DAAF-4841-B9A4-98C108381107}" presName="parentLin" presStyleCnt="0"/>
      <dgm:spPr/>
    </dgm:pt>
    <dgm:pt modelId="{309C0F89-30DC-41C9-9EBB-BD8811A24165}" type="pres">
      <dgm:prSet presAssocID="{16594EFE-DAAF-4841-B9A4-98C108381107}" presName="parentLeftMargin" presStyleLbl="node1" presStyleIdx="2" presStyleCnt="4"/>
      <dgm:spPr/>
    </dgm:pt>
    <dgm:pt modelId="{433DB80A-7E5E-4292-BC24-F6D881A15FD6}" type="pres">
      <dgm:prSet presAssocID="{16594EFE-DAAF-4841-B9A4-98C108381107}" presName="parentText" presStyleLbl="node1" presStyleIdx="3" presStyleCnt="4">
        <dgm:presLayoutVars>
          <dgm:chMax val="0"/>
          <dgm:bulletEnabled val="1"/>
        </dgm:presLayoutVars>
      </dgm:prSet>
      <dgm:spPr/>
    </dgm:pt>
    <dgm:pt modelId="{91705FC8-F207-4D90-B749-7113A9F3F266}" type="pres">
      <dgm:prSet presAssocID="{16594EFE-DAAF-4841-B9A4-98C108381107}" presName="negativeSpace" presStyleCnt="0"/>
      <dgm:spPr/>
    </dgm:pt>
    <dgm:pt modelId="{E2DD7E66-0993-4850-AC1E-BB5A0E2387A5}" type="pres">
      <dgm:prSet presAssocID="{16594EFE-DAAF-4841-B9A4-98C108381107}" presName="childText" presStyleLbl="conFgAcc1" presStyleIdx="3" presStyleCnt="4">
        <dgm:presLayoutVars>
          <dgm:bulletEnabled val="1"/>
        </dgm:presLayoutVars>
      </dgm:prSet>
      <dgm:spPr/>
    </dgm:pt>
  </dgm:ptLst>
  <dgm:cxnLst>
    <dgm:cxn modelId="{E5170505-AFAB-43E4-912B-284B965C2EBC}" srcId="{EC47D1B1-0C2B-4D9F-A9DE-087F122366DF}" destId="{E525192D-478B-428F-ABCF-F530A9799749}" srcOrd="0" destOrd="0" parTransId="{B1959312-A276-4BEB-8436-A234DC470DC7}" sibTransId="{B88D7D8B-D399-41A0-AFA8-E420C6D81AB7}"/>
    <dgm:cxn modelId="{33D1B605-A82B-4D66-8410-E94D240A0D0F}" type="presOf" srcId="{E79ADE8B-A9EB-4FAE-8A4A-FE140BF2B783}" destId="{4EF1A954-28A6-4905-A22C-898AF904C864}" srcOrd="0" destOrd="0" presId="urn:microsoft.com/office/officeart/2005/8/layout/list1"/>
    <dgm:cxn modelId="{0FA08A16-6ACE-41D5-8EA5-2E940EB93DF2}" srcId="{12957842-11F6-4BF2-B985-207B284A4D2D}" destId="{DB1149E9-A310-4C1A-8571-2DAF04AADB30}" srcOrd="0" destOrd="0" parTransId="{76AAB7FE-40C7-4241-9FAF-3663864AD7BA}" sibTransId="{3AE1C6E2-C0C0-4587-996F-4E452CC1B601}"/>
    <dgm:cxn modelId="{4D6C3325-B140-47AF-8000-174B6B18A3E7}" type="presOf" srcId="{E525192D-478B-428F-ABCF-F530A9799749}" destId="{65418F34-5EBD-47B3-94F5-DA1A4F3EB1AB}" srcOrd="0" destOrd="0" presId="urn:microsoft.com/office/officeart/2005/8/layout/list1"/>
    <dgm:cxn modelId="{1887622B-CD7D-4079-96BF-2CB2A53B3AA0}" type="presOf" srcId="{DCAFE1A5-A0D8-4B6B-A12E-49ED465D62B7}" destId="{E2DD7E66-0993-4850-AC1E-BB5A0E2387A5}" srcOrd="0" destOrd="0" presId="urn:microsoft.com/office/officeart/2005/8/layout/list1"/>
    <dgm:cxn modelId="{FA6F2F2C-0CBB-4C23-BF6D-6CB60831D6E7}" srcId="{EC47D1B1-0C2B-4D9F-A9DE-087F122366DF}" destId="{12957842-11F6-4BF2-B985-207B284A4D2D}" srcOrd="1" destOrd="0" parTransId="{956FD6B4-DB8A-4D34-9E7F-8FCB8A97C056}" sibTransId="{81EA9864-BA2E-4941-AEF5-F22D26767A3D}"/>
    <dgm:cxn modelId="{D3C8632D-5D71-446D-A0AA-43AC8ED75197}" srcId="{EC47D1B1-0C2B-4D9F-A9DE-087F122366DF}" destId="{16594EFE-DAAF-4841-B9A4-98C108381107}" srcOrd="3" destOrd="0" parTransId="{CB19E85B-D268-4E8B-B8E4-F381CAD1F75B}" sibTransId="{6A2F2FFC-271E-49A0-A840-CCEC7A91D41A}"/>
    <dgm:cxn modelId="{8B94172F-1AA2-42ED-8F8E-C13DE2E2D7EF}" srcId="{E525192D-478B-428F-ABCF-F530A9799749}" destId="{9F44749D-A9EF-46EA-8286-A188E4853D39}" srcOrd="0" destOrd="0" parTransId="{485A5F10-FA53-462A-B3D2-2A72905A0125}" sibTransId="{E9B32B0A-6787-4E5C-A9E6-63B24DB5364F}"/>
    <dgm:cxn modelId="{9802CF45-8C04-46F5-903D-25A3D98108C8}" type="presOf" srcId="{16594EFE-DAAF-4841-B9A4-98C108381107}" destId="{309C0F89-30DC-41C9-9EBB-BD8811A24165}" srcOrd="0" destOrd="0" presId="urn:microsoft.com/office/officeart/2005/8/layout/list1"/>
    <dgm:cxn modelId="{6A65A469-2760-4C78-8B20-D2DCC60EF0DD}" type="presOf" srcId="{16594EFE-DAAF-4841-B9A4-98C108381107}" destId="{433DB80A-7E5E-4292-BC24-F6D881A15FD6}" srcOrd="1" destOrd="0" presId="urn:microsoft.com/office/officeart/2005/8/layout/list1"/>
    <dgm:cxn modelId="{9ECDB990-EDCC-4C34-A463-B4A31E47FBE2}" type="presOf" srcId="{12957842-11F6-4BF2-B985-207B284A4D2D}" destId="{249FEABA-87B0-45C5-B74D-DDEA0574064E}" srcOrd="1" destOrd="0" presId="urn:microsoft.com/office/officeart/2005/8/layout/list1"/>
    <dgm:cxn modelId="{79D81096-B88A-44F4-824B-96F4AD19A2AA}" type="presOf" srcId="{E525192D-478B-428F-ABCF-F530A9799749}" destId="{86A9E2C7-5330-4E78-A6C7-EFBF1446B3C1}" srcOrd="1" destOrd="0" presId="urn:microsoft.com/office/officeart/2005/8/layout/list1"/>
    <dgm:cxn modelId="{33366196-1924-4885-9084-E5896CB7558D}" type="presOf" srcId="{9F44749D-A9EF-46EA-8286-A188E4853D39}" destId="{CA2C7B04-38EF-4559-AFD0-03A0D9D5A453}" srcOrd="0" destOrd="0" presId="urn:microsoft.com/office/officeart/2005/8/layout/list1"/>
    <dgm:cxn modelId="{CE5312AA-2E07-40C7-9551-F11A778AFA02}" type="presOf" srcId="{EC47D1B1-0C2B-4D9F-A9DE-087F122366DF}" destId="{C975A87F-40DE-466F-89BE-F0A1536BC7B6}" srcOrd="0" destOrd="0" presId="urn:microsoft.com/office/officeart/2005/8/layout/list1"/>
    <dgm:cxn modelId="{289495C5-EC3B-4A06-BE54-03A09940A8B8}" srcId="{9A39BF4F-6419-4067-8422-E8BC54CA50C4}" destId="{E79ADE8B-A9EB-4FAE-8A4A-FE140BF2B783}" srcOrd="0" destOrd="0" parTransId="{2C91CD8A-271C-4D03-9AC7-70C80D6B1834}" sibTransId="{7F3049C8-33CB-4AB6-8B4D-AF7D8AB14DE2}"/>
    <dgm:cxn modelId="{12FFB2C6-1AFA-4A6C-A164-5AC0F664CAA6}" srcId="{EC47D1B1-0C2B-4D9F-A9DE-087F122366DF}" destId="{9A39BF4F-6419-4067-8422-E8BC54CA50C4}" srcOrd="2" destOrd="0" parTransId="{D986ACAC-FEEB-4052-BFEF-C2E6677C4EB8}" sibTransId="{C5F291A3-C864-41AF-ADEC-74ED55A32FE1}"/>
    <dgm:cxn modelId="{3BB2D2E0-BCD7-47A9-A002-6679159A5484}" type="presOf" srcId="{DB1149E9-A310-4C1A-8571-2DAF04AADB30}" destId="{D27A7060-17D2-4DCD-81E2-1B62A068A5EC}" srcOrd="0" destOrd="0" presId="urn:microsoft.com/office/officeart/2005/8/layout/list1"/>
    <dgm:cxn modelId="{EE99E5E3-8A53-40BE-A15A-B7F1AAC30AED}" srcId="{16594EFE-DAAF-4841-B9A4-98C108381107}" destId="{DCAFE1A5-A0D8-4B6B-A12E-49ED465D62B7}" srcOrd="0" destOrd="0" parTransId="{B4209090-F034-4879-8225-AAE904F9B458}" sibTransId="{3701C8CC-1CC8-4890-8107-B7594824D581}"/>
    <dgm:cxn modelId="{D7772EEC-0D50-445D-A184-35774B99773C}" type="presOf" srcId="{9A39BF4F-6419-4067-8422-E8BC54CA50C4}" destId="{8967A7BF-BCDA-4B96-90C5-B37ABEBBA9AE}" srcOrd="1" destOrd="0" presId="urn:microsoft.com/office/officeart/2005/8/layout/list1"/>
    <dgm:cxn modelId="{092E11F5-16AF-4E4F-94A5-63D386E6229C}" type="presOf" srcId="{9A39BF4F-6419-4067-8422-E8BC54CA50C4}" destId="{24774CFA-D858-44F1-B368-7ADFD21F5485}" srcOrd="0" destOrd="0" presId="urn:microsoft.com/office/officeart/2005/8/layout/list1"/>
    <dgm:cxn modelId="{CC1450FA-23B3-49CE-9809-1F7483C514BA}" type="presOf" srcId="{12957842-11F6-4BF2-B985-207B284A4D2D}" destId="{ECB82C20-A507-4877-960B-FB39C8E91F00}" srcOrd="0" destOrd="0" presId="urn:microsoft.com/office/officeart/2005/8/layout/list1"/>
    <dgm:cxn modelId="{17B6EE81-BAFA-4902-9F9F-9092C49B7B0F}" type="presParOf" srcId="{C975A87F-40DE-466F-89BE-F0A1536BC7B6}" destId="{2D9A8E44-2BFD-4BFA-A747-8091A5871B29}" srcOrd="0" destOrd="0" presId="urn:microsoft.com/office/officeart/2005/8/layout/list1"/>
    <dgm:cxn modelId="{46C13813-4613-43CE-8CD0-8A21E06C857A}" type="presParOf" srcId="{2D9A8E44-2BFD-4BFA-A747-8091A5871B29}" destId="{65418F34-5EBD-47B3-94F5-DA1A4F3EB1AB}" srcOrd="0" destOrd="0" presId="urn:microsoft.com/office/officeart/2005/8/layout/list1"/>
    <dgm:cxn modelId="{67B5B619-D0A4-4AA8-8EA2-CA49D5DD1EC0}" type="presParOf" srcId="{2D9A8E44-2BFD-4BFA-A747-8091A5871B29}" destId="{86A9E2C7-5330-4E78-A6C7-EFBF1446B3C1}" srcOrd="1" destOrd="0" presId="urn:microsoft.com/office/officeart/2005/8/layout/list1"/>
    <dgm:cxn modelId="{9B821B81-1D7A-41B0-99CB-85E40B8D5CBA}" type="presParOf" srcId="{C975A87F-40DE-466F-89BE-F0A1536BC7B6}" destId="{EA6CB66B-D8C9-4DDB-803A-BF68E25FB129}" srcOrd="1" destOrd="0" presId="urn:microsoft.com/office/officeart/2005/8/layout/list1"/>
    <dgm:cxn modelId="{1C647437-2C11-4B1C-9F61-72038839CFE9}" type="presParOf" srcId="{C975A87F-40DE-466F-89BE-F0A1536BC7B6}" destId="{CA2C7B04-38EF-4559-AFD0-03A0D9D5A453}" srcOrd="2" destOrd="0" presId="urn:microsoft.com/office/officeart/2005/8/layout/list1"/>
    <dgm:cxn modelId="{0B9688E7-0AE3-4677-933C-A6E85B4E1CD9}" type="presParOf" srcId="{C975A87F-40DE-466F-89BE-F0A1536BC7B6}" destId="{BD6EE8A2-9ADE-41D9-BB00-2A1FC769DEC1}" srcOrd="3" destOrd="0" presId="urn:microsoft.com/office/officeart/2005/8/layout/list1"/>
    <dgm:cxn modelId="{0B7DF528-D062-4249-BA4A-F8A38DDC1A7A}" type="presParOf" srcId="{C975A87F-40DE-466F-89BE-F0A1536BC7B6}" destId="{F29DCF06-D11A-42B5-9A71-FC7DE3A479C5}" srcOrd="4" destOrd="0" presId="urn:microsoft.com/office/officeart/2005/8/layout/list1"/>
    <dgm:cxn modelId="{E5802EF9-DF05-455F-96D6-8E1F41A9AC33}" type="presParOf" srcId="{F29DCF06-D11A-42B5-9A71-FC7DE3A479C5}" destId="{ECB82C20-A507-4877-960B-FB39C8E91F00}" srcOrd="0" destOrd="0" presId="urn:microsoft.com/office/officeart/2005/8/layout/list1"/>
    <dgm:cxn modelId="{295CB886-3E70-40D2-9D01-42D7FC500934}" type="presParOf" srcId="{F29DCF06-D11A-42B5-9A71-FC7DE3A479C5}" destId="{249FEABA-87B0-45C5-B74D-DDEA0574064E}" srcOrd="1" destOrd="0" presId="urn:microsoft.com/office/officeart/2005/8/layout/list1"/>
    <dgm:cxn modelId="{56FF9081-ED13-45C6-B851-0E17AB075874}" type="presParOf" srcId="{C975A87F-40DE-466F-89BE-F0A1536BC7B6}" destId="{947F85DE-F33D-4C1B-974E-7C5D4D07C5E6}" srcOrd="5" destOrd="0" presId="urn:microsoft.com/office/officeart/2005/8/layout/list1"/>
    <dgm:cxn modelId="{F05AC515-05D6-466B-995D-07A716E93FD9}" type="presParOf" srcId="{C975A87F-40DE-466F-89BE-F0A1536BC7B6}" destId="{D27A7060-17D2-4DCD-81E2-1B62A068A5EC}" srcOrd="6" destOrd="0" presId="urn:microsoft.com/office/officeart/2005/8/layout/list1"/>
    <dgm:cxn modelId="{7C3CB72B-9DDD-4221-914F-C9E8267CB438}" type="presParOf" srcId="{C975A87F-40DE-466F-89BE-F0A1536BC7B6}" destId="{FF3F342E-B03A-4AAC-866A-EEA1FCDD9098}" srcOrd="7" destOrd="0" presId="urn:microsoft.com/office/officeart/2005/8/layout/list1"/>
    <dgm:cxn modelId="{4271837A-BC85-4140-80EF-202504E72CE7}" type="presParOf" srcId="{C975A87F-40DE-466F-89BE-F0A1536BC7B6}" destId="{72F1D543-30C6-4AC6-8537-C06360A86D22}" srcOrd="8" destOrd="0" presId="urn:microsoft.com/office/officeart/2005/8/layout/list1"/>
    <dgm:cxn modelId="{AC84F5A3-4A97-45C6-A576-0EBABD5D26A1}" type="presParOf" srcId="{72F1D543-30C6-4AC6-8537-C06360A86D22}" destId="{24774CFA-D858-44F1-B368-7ADFD21F5485}" srcOrd="0" destOrd="0" presId="urn:microsoft.com/office/officeart/2005/8/layout/list1"/>
    <dgm:cxn modelId="{331CD783-96AD-4307-AE83-99F2C328DB4B}" type="presParOf" srcId="{72F1D543-30C6-4AC6-8537-C06360A86D22}" destId="{8967A7BF-BCDA-4B96-90C5-B37ABEBBA9AE}" srcOrd="1" destOrd="0" presId="urn:microsoft.com/office/officeart/2005/8/layout/list1"/>
    <dgm:cxn modelId="{ABD10CB3-50BB-4E0F-B58C-B9B36290F12A}" type="presParOf" srcId="{C975A87F-40DE-466F-89BE-F0A1536BC7B6}" destId="{7F27CBCB-C67A-4692-985A-217AFE938ED2}" srcOrd="9" destOrd="0" presId="urn:microsoft.com/office/officeart/2005/8/layout/list1"/>
    <dgm:cxn modelId="{9727DA32-DBF9-4956-97D0-7AFE3C85E6A4}" type="presParOf" srcId="{C975A87F-40DE-466F-89BE-F0A1536BC7B6}" destId="{4EF1A954-28A6-4905-A22C-898AF904C864}" srcOrd="10" destOrd="0" presId="urn:microsoft.com/office/officeart/2005/8/layout/list1"/>
    <dgm:cxn modelId="{87CD89A8-CE86-4525-866F-18081B977079}" type="presParOf" srcId="{C975A87F-40DE-466F-89BE-F0A1536BC7B6}" destId="{509FAD02-D31B-49B3-8B71-A2EB7CD86D77}" srcOrd="11" destOrd="0" presId="urn:microsoft.com/office/officeart/2005/8/layout/list1"/>
    <dgm:cxn modelId="{14CDBFA0-A8A1-4115-AA96-FCB2735E058D}" type="presParOf" srcId="{C975A87F-40DE-466F-89BE-F0A1536BC7B6}" destId="{AC246C3A-6D01-4B81-9A1A-3506382E763E}" srcOrd="12" destOrd="0" presId="urn:microsoft.com/office/officeart/2005/8/layout/list1"/>
    <dgm:cxn modelId="{010D3FA3-B81D-47AA-9910-D084AACEDB39}" type="presParOf" srcId="{AC246C3A-6D01-4B81-9A1A-3506382E763E}" destId="{309C0F89-30DC-41C9-9EBB-BD8811A24165}" srcOrd="0" destOrd="0" presId="urn:microsoft.com/office/officeart/2005/8/layout/list1"/>
    <dgm:cxn modelId="{C417AC1F-E7FD-4389-98F2-0883B7799B3A}" type="presParOf" srcId="{AC246C3A-6D01-4B81-9A1A-3506382E763E}" destId="{433DB80A-7E5E-4292-BC24-F6D881A15FD6}" srcOrd="1" destOrd="0" presId="urn:microsoft.com/office/officeart/2005/8/layout/list1"/>
    <dgm:cxn modelId="{5C4EBE68-BC26-4A80-821F-766725B5FC97}" type="presParOf" srcId="{C975A87F-40DE-466F-89BE-F0A1536BC7B6}" destId="{91705FC8-F207-4D90-B749-7113A9F3F266}" srcOrd="13" destOrd="0" presId="urn:microsoft.com/office/officeart/2005/8/layout/list1"/>
    <dgm:cxn modelId="{7BE7D076-0F86-4222-966F-74EB87C16F71}" type="presParOf" srcId="{C975A87F-40DE-466F-89BE-F0A1536BC7B6}" destId="{E2DD7E66-0993-4850-AC1E-BB5A0E2387A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D8280C-3E47-4EB8-9BFE-090BCF6340B6}">
      <dsp:nvSpPr>
        <dsp:cNvPr id="0" name=""/>
        <dsp:cNvSpPr/>
      </dsp:nvSpPr>
      <dsp:spPr>
        <a:xfrm>
          <a:off x="0" y="313007"/>
          <a:ext cx="8132233" cy="17955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31152" tIns="395732" rIns="631152"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solidFill>
                <a:schemeClr val="tx1"/>
              </a:solidFill>
              <a:latin typeface="微软雅黑" panose="020B0503020204020204" pitchFamily="34" charset="-122"/>
              <a:ea typeface="微软雅黑" panose="020B0503020204020204" pitchFamily="34" charset="-122"/>
            </a:rPr>
            <a:t>交易金额规模</a:t>
          </a:r>
        </a:p>
        <a:p>
          <a:pPr marL="171450" lvl="1" indent="-171450" algn="l" defTabSz="844550">
            <a:lnSpc>
              <a:spcPct val="90000"/>
            </a:lnSpc>
            <a:spcBef>
              <a:spcPct val="0"/>
            </a:spcBef>
            <a:spcAft>
              <a:spcPct val="15000"/>
            </a:spcAft>
            <a:buChar char="•"/>
          </a:pPr>
          <a:r>
            <a:rPr lang="zh-CN" altLang="en-US" sz="1900" kern="1200" dirty="0">
              <a:solidFill>
                <a:schemeClr val="tx1"/>
              </a:solidFill>
              <a:latin typeface="微软雅黑" panose="020B0503020204020204" pitchFamily="34" charset="-122"/>
              <a:ea typeface="微软雅黑" panose="020B0503020204020204" pitchFamily="34" charset="-122"/>
            </a:rPr>
            <a:t>外汇交割时间</a:t>
          </a:r>
        </a:p>
        <a:p>
          <a:pPr marL="171450" lvl="1" indent="-171450" algn="l" defTabSz="844550">
            <a:lnSpc>
              <a:spcPct val="90000"/>
            </a:lnSpc>
            <a:spcBef>
              <a:spcPct val="0"/>
            </a:spcBef>
            <a:spcAft>
              <a:spcPct val="15000"/>
            </a:spcAft>
            <a:buChar char="•"/>
          </a:pPr>
          <a:r>
            <a:rPr lang="zh-CN" altLang="en-US" sz="1900" kern="1200" dirty="0">
              <a:solidFill>
                <a:schemeClr val="tx1"/>
              </a:solidFill>
              <a:latin typeface="微软雅黑" panose="020B0503020204020204" pitchFamily="34" charset="-122"/>
              <a:ea typeface="微软雅黑" panose="020B0503020204020204" pitchFamily="34" charset="-122"/>
            </a:rPr>
            <a:t>未来汇率波动程度</a:t>
          </a:r>
        </a:p>
      </dsp:txBody>
      <dsp:txXfrm>
        <a:off x="0" y="313007"/>
        <a:ext cx="8132233" cy="1795500"/>
      </dsp:txXfrm>
    </dsp:sp>
    <dsp:sp modelId="{0B43CCC1-BA71-412C-9A36-347C0BFE0A2E}">
      <dsp:nvSpPr>
        <dsp:cNvPr id="0" name=""/>
        <dsp:cNvSpPr/>
      </dsp:nvSpPr>
      <dsp:spPr>
        <a:xfrm>
          <a:off x="393709" y="0"/>
          <a:ext cx="5692563" cy="56088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165" tIns="0" rIns="215165" bIns="0" numCol="1" spcCol="1270" anchor="ctr" anchorCtr="0">
          <a:noAutofit/>
        </a:bodyPr>
        <a:lstStyle/>
        <a:p>
          <a:pPr marL="0" lvl="0" indent="0" algn="l" defTabSz="889000">
            <a:lnSpc>
              <a:spcPct val="90000"/>
            </a:lnSpc>
            <a:spcBef>
              <a:spcPct val="0"/>
            </a:spcBef>
            <a:spcAft>
              <a:spcPct val="35000"/>
            </a:spcAft>
            <a:buNone/>
          </a:pPr>
          <a:r>
            <a:rPr lang="zh-CN" altLang="en-US" sz="2000" b="1" kern="1200">
              <a:solidFill>
                <a:schemeClr val="tx1"/>
              </a:solidFill>
              <a:latin typeface="微软雅黑" panose="020B0503020204020204" pitchFamily="34" charset="-122"/>
              <a:ea typeface="微软雅黑" panose="020B0503020204020204" pitchFamily="34" charset="-122"/>
            </a:rPr>
            <a:t>交易风险暴露大小的决定因素</a:t>
          </a:r>
        </a:p>
      </dsp:txBody>
      <dsp:txXfrm>
        <a:off x="421089" y="27380"/>
        <a:ext cx="5637803"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9CA4B-4C54-48F3-8B16-141E935B2362}">
      <dsp:nvSpPr>
        <dsp:cNvPr id="0" name=""/>
        <dsp:cNvSpPr/>
      </dsp:nvSpPr>
      <dsp:spPr>
        <a:xfrm>
          <a:off x="7252837" y="1173456"/>
          <a:ext cx="1644704" cy="391364"/>
        </a:xfrm>
        <a:custGeom>
          <a:avLst/>
          <a:gdLst/>
          <a:ahLst/>
          <a:cxnLst/>
          <a:rect l="0" t="0" r="0" b="0"/>
          <a:pathLst>
            <a:path>
              <a:moveTo>
                <a:pt x="0" y="0"/>
              </a:moveTo>
              <a:lnTo>
                <a:pt x="0" y="266703"/>
              </a:lnTo>
              <a:lnTo>
                <a:pt x="1644704" y="266703"/>
              </a:lnTo>
              <a:lnTo>
                <a:pt x="1644704" y="391364"/>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8A6221B-5B73-4294-AF2B-EAEE998D3E61}">
      <dsp:nvSpPr>
        <dsp:cNvPr id="0" name=""/>
        <dsp:cNvSpPr/>
      </dsp:nvSpPr>
      <dsp:spPr>
        <a:xfrm>
          <a:off x="7207117" y="1173456"/>
          <a:ext cx="91440" cy="391364"/>
        </a:xfrm>
        <a:custGeom>
          <a:avLst/>
          <a:gdLst/>
          <a:ahLst/>
          <a:cxnLst/>
          <a:rect l="0" t="0" r="0" b="0"/>
          <a:pathLst>
            <a:path>
              <a:moveTo>
                <a:pt x="45720" y="0"/>
              </a:moveTo>
              <a:lnTo>
                <a:pt x="45720" y="391364"/>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2DFDB29-9F98-41EA-BB0D-626736E99E55}">
      <dsp:nvSpPr>
        <dsp:cNvPr id="0" name=""/>
        <dsp:cNvSpPr/>
      </dsp:nvSpPr>
      <dsp:spPr>
        <a:xfrm>
          <a:off x="5608132" y="1173456"/>
          <a:ext cx="1644704" cy="391364"/>
        </a:xfrm>
        <a:custGeom>
          <a:avLst/>
          <a:gdLst/>
          <a:ahLst/>
          <a:cxnLst/>
          <a:rect l="0" t="0" r="0" b="0"/>
          <a:pathLst>
            <a:path>
              <a:moveTo>
                <a:pt x="1644704" y="0"/>
              </a:moveTo>
              <a:lnTo>
                <a:pt x="1644704" y="266703"/>
              </a:lnTo>
              <a:lnTo>
                <a:pt x="0" y="266703"/>
              </a:lnTo>
              <a:lnTo>
                <a:pt x="0" y="391364"/>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790B4F3-AE4C-4845-8949-30A19FC53F73}">
      <dsp:nvSpPr>
        <dsp:cNvPr id="0" name=""/>
        <dsp:cNvSpPr/>
      </dsp:nvSpPr>
      <dsp:spPr>
        <a:xfrm>
          <a:off x="2318724" y="1173456"/>
          <a:ext cx="1644704" cy="391364"/>
        </a:xfrm>
        <a:custGeom>
          <a:avLst/>
          <a:gdLst/>
          <a:ahLst/>
          <a:cxnLst/>
          <a:rect l="0" t="0" r="0" b="0"/>
          <a:pathLst>
            <a:path>
              <a:moveTo>
                <a:pt x="0" y="0"/>
              </a:moveTo>
              <a:lnTo>
                <a:pt x="0" y="266703"/>
              </a:lnTo>
              <a:lnTo>
                <a:pt x="1644704" y="266703"/>
              </a:lnTo>
              <a:lnTo>
                <a:pt x="1644704" y="391364"/>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42BAF40-4952-445A-9D42-23EEC2F2816D}">
      <dsp:nvSpPr>
        <dsp:cNvPr id="0" name=""/>
        <dsp:cNvSpPr/>
      </dsp:nvSpPr>
      <dsp:spPr>
        <a:xfrm>
          <a:off x="2273004" y="1173456"/>
          <a:ext cx="91440" cy="391364"/>
        </a:xfrm>
        <a:custGeom>
          <a:avLst/>
          <a:gdLst/>
          <a:ahLst/>
          <a:cxnLst/>
          <a:rect l="0" t="0" r="0" b="0"/>
          <a:pathLst>
            <a:path>
              <a:moveTo>
                <a:pt x="45720" y="0"/>
              </a:moveTo>
              <a:lnTo>
                <a:pt x="45720" y="391364"/>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85E041A-7DAD-460C-A3C8-589565067C1E}">
      <dsp:nvSpPr>
        <dsp:cNvPr id="0" name=""/>
        <dsp:cNvSpPr/>
      </dsp:nvSpPr>
      <dsp:spPr>
        <a:xfrm>
          <a:off x="674020" y="1173456"/>
          <a:ext cx="1644704" cy="391364"/>
        </a:xfrm>
        <a:custGeom>
          <a:avLst/>
          <a:gdLst/>
          <a:ahLst/>
          <a:cxnLst/>
          <a:rect l="0" t="0" r="0" b="0"/>
          <a:pathLst>
            <a:path>
              <a:moveTo>
                <a:pt x="1644704" y="0"/>
              </a:moveTo>
              <a:lnTo>
                <a:pt x="1644704" y="266703"/>
              </a:lnTo>
              <a:lnTo>
                <a:pt x="0" y="266703"/>
              </a:lnTo>
              <a:lnTo>
                <a:pt x="0" y="391364"/>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3B7DFE1-5C8F-49BE-BD1C-92324D6C59F1}">
      <dsp:nvSpPr>
        <dsp:cNvPr id="0" name=""/>
        <dsp:cNvSpPr/>
      </dsp:nvSpPr>
      <dsp:spPr>
        <a:xfrm>
          <a:off x="1296145" y="318957"/>
          <a:ext cx="2045158" cy="854498"/>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787B0926-E5CA-41B1-8E18-0B55E973834D}">
      <dsp:nvSpPr>
        <dsp:cNvPr id="0" name=""/>
        <dsp:cNvSpPr/>
      </dsp:nvSpPr>
      <dsp:spPr>
        <a:xfrm>
          <a:off x="1445663" y="461000"/>
          <a:ext cx="2045158" cy="854498"/>
        </a:xfrm>
        <a:prstGeom prst="roundRect">
          <a:avLst>
            <a:gd name="adj" fmla="val 10000"/>
          </a:avLst>
        </a:prstGeom>
        <a:solidFill>
          <a:schemeClr val="accent6">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a:latin typeface="微软雅黑" panose="020B0503020204020204" pitchFamily="34" charset="-122"/>
              <a:ea typeface="微软雅黑" panose="020B0503020204020204" pitchFamily="34" charset="-122"/>
            </a:rPr>
            <a:t>折算方法</a:t>
          </a:r>
          <a:endParaRPr lang="zh-CN" altLang="en-US" sz="2000" b="1" kern="1200" dirty="0">
            <a:latin typeface="微软雅黑" panose="020B0503020204020204" pitchFamily="34" charset="-122"/>
            <a:ea typeface="微软雅黑" panose="020B0503020204020204" pitchFamily="34" charset="-122"/>
          </a:endParaRPr>
        </a:p>
      </dsp:txBody>
      <dsp:txXfrm>
        <a:off x="1470690" y="486027"/>
        <a:ext cx="1995104" cy="804444"/>
      </dsp:txXfrm>
    </dsp:sp>
    <dsp:sp modelId="{9501C347-3FAF-4F90-80C3-8A4E4B1840DE}">
      <dsp:nvSpPr>
        <dsp:cNvPr id="0" name=""/>
        <dsp:cNvSpPr/>
      </dsp:nvSpPr>
      <dsp:spPr>
        <a:xfrm>
          <a:off x="1186" y="1564821"/>
          <a:ext cx="1345667" cy="854498"/>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A72DCD0D-EC5F-43BD-9F8D-1D4C985940CD}">
      <dsp:nvSpPr>
        <dsp:cNvPr id="0" name=""/>
        <dsp:cNvSpPr/>
      </dsp:nvSpPr>
      <dsp:spPr>
        <a:xfrm>
          <a:off x="150705" y="1706863"/>
          <a:ext cx="1345667" cy="854498"/>
        </a:xfrm>
        <a:prstGeom prst="roundRect">
          <a:avLst>
            <a:gd name="adj" fmla="val 10000"/>
          </a:avLst>
        </a:prstGeom>
        <a:solidFill>
          <a:schemeClr val="accent6">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流动</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非流动项目法</a:t>
          </a:r>
        </a:p>
      </dsp:txBody>
      <dsp:txXfrm>
        <a:off x="175732" y="1731890"/>
        <a:ext cx="1295613" cy="804444"/>
      </dsp:txXfrm>
    </dsp:sp>
    <dsp:sp modelId="{F4330CB7-DB30-4EAA-9DC7-4F1F3084F267}">
      <dsp:nvSpPr>
        <dsp:cNvPr id="0" name=""/>
        <dsp:cNvSpPr/>
      </dsp:nvSpPr>
      <dsp:spPr>
        <a:xfrm>
          <a:off x="1645890" y="1564821"/>
          <a:ext cx="1345667" cy="854498"/>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957B6652-D0FD-4AEE-B447-20DF70198EA6}">
      <dsp:nvSpPr>
        <dsp:cNvPr id="0" name=""/>
        <dsp:cNvSpPr/>
      </dsp:nvSpPr>
      <dsp:spPr>
        <a:xfrm>
          <a:off x="1795409" y="1706863"/>
          <a:ext cx="1345667" cy="854498"/>
        </a:xfrm>
        <a:prstGeom prst="roundRect">
          <a:avLst>
            <a:gd name="adj" fmla="val 10000"/>
          </a:avLst>
        </a:prstGeom>
        <a:solidFill>
          <a:schemeClr val="accent6">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货币</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非货币项目法</a:t>
          </a:r>
        </a:p>
      </dsp:txBody>
      <dsp:txXfrm>
        <a:off x="1820436" y="1731890"/>
        <a:ext cx="1295613" cy="804444"/>
      </dsp:txXfrm>
    </dsp:sp>
    <dsp:sp modelId="{AAFFEB2B-EE66-4741-AC85-2A706DC0D1C6}">
      <dsp:nvSpPr>
        <dsp:cNvPr id="0" name=""/>
        <dsp:cNvSpPr/>
      </dsp:nvSpPr>
      <dsp:spPr>
        <a:xfrm>
          <a:off x="3290595" y="1564821"/>
          <a:ext cx="1345667" cy="854498"/>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108C9F8-8EDD-48CD-B0E8-DDB54DBC4CCA}">
      <dsp:nvSpPr>
        <dsp:cNvPr id="0" name=""/>
        <dsp:cNvSpPr/>
      </dsp:nvSpPr>
      <dsp:spPr>
        <a:xfrm>
          <a:off x="3440113" y="1706863"/>
          <a:ext cx="1345667" cy="854498"/>
        </a:xfrm>
        <a:prstGeom prst="roundRect">
          <a:avLst>
            <a:gd name="adj" fmla="val 10000"/>
          </a:avLst>
        </a:prstGeom>
        <a:solidFill>
          <a:schemeClr val="accent6">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现行汇率法</a:t>
          </a:r>
        </a:p>
      </dsp:txBody>
      <dsp:txXfrm>
        <a:off x="3465140" y="1731890"/>
        <a:ext cx="1295613" cy="804444"/>
      </dsp:txXfrm>
    </dsp:sp>
    <dsp:sp modelId="{3D01F601-B462-4BED-AA8C-4DA4825F60B7}">
      <dsp:nvSpPr>
        <dsp:cNvPr id="0" name=""/>
        <dsp:cNvSpPr/>
      </dsp:nvSpPr>
      <dsp:spPr>
        <a:xfrm>
          <a:off x="6230257" y="318957"/>
          <a:ext cx="2045158" cy="854498"/>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BAFB66B8-6CAC-4AF9-BF52-75AB8AD3FAB1}">
      <dsp:nvSpPr>
        <dsp:cNvPr id="0" name=""/>
        <dsp:cNvSpPr/>
      </dsp:nvSpPr>
      <dsp:spPr>
        <a:xfrm>
          <a:off x="6379776" y="461000"/>
          <a:ext cx="2045158" cy="854498"/>
        </a:xfrm>
        <a:prstGeom prst="roundRect">
          <a:avLst>
            <a:gd name="adj" fmla="val 10000"/>
          </a:avLst>
        </a:prstGeom>
        <a:solidFill>
          <a:schemeClr val="accent6">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影响因素</a:t>
          </a:r>
        </a:p>
      </dsp:txBody>
      <dsp:txXfrm>
        <a:off x="6404803" y="486027"/>
        <a:ext cx="1995104" cy="804444"/>
      </dsp:txXfrm>
    </dsp:sp>
    <dsp:sp modelId="{5BC6B9F6-52B6-45AC-84B6-51FB5B7165B4}">
      <dsp:nvSpPr>
        <dsp:cNvPr id="0" name=""/>
        <dsp:cNvSpPr/>
      </dsp:nvSpPr>
      <dsp:spPr>
        <a:xfrm>
          <a:off x="4935299" y="1564821"/>
          <a:ext cx="1345667" cy="854498"/>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DC7BC75C-5858-4C7B-A7B3-7C54CADBAA42}">
      <dsp:nvSpPr>
        <dsp:cNvPr id="0" name=""/>
        <dsp:cNvSpPr/>
      </dsp:nvSpPr>
      <dsp:spPr>
        <a:xfrm>
          <a:off x="5084817" y="1706863"/>
          <a:ext cx="1345667" cy="854498"/>
        </a:xfrm>
        <a:prstGeom prst="roundRect">
          <a:avLst>
            <a:gd name="adj" fmla="val 10000"/>
          </a:avLst>
        </a:prstGeom>
        <a:solidFill>
          <a:schemeClr val="accent6">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货币种类</a:t>
          </a:r>
        </a:p>
      </dsp:txBody>
      <dsp:txXfrm>
        <a:off x="5109844" y="1731890"/>
        <a:ext cx="1295613" cy="804444"/>
      </dsp:txXfrm>
    </dsp:sp>
    <dsp:sp modelId="{E2CC3610-6376-4DE0-B202-24B6134850CA}">
      <dsp:nvSpPr>
        <dsp:cNvPr id="0" name=""/>
        <dsp:cNvSpPr/>
      </dsp:nvSpPr>
      <dsp:spPr>
        <a:xfrm>
          <a:off x="6580003" y="1564821"/>
          <a:ext cx="1345667" cy="854498"/>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7ED9EE8E-9281-41A8-8F23-D3E692CAC308}">
      <dsp:nvSpPr>
        <dsp:cNvPr id="0" name=""/>
        <dsp:cNvSpPr/>
      </dsp:nvSpPr>
      <dsp:spPr>
        <a:xfrm>
          <a:off x="6729522" y="1706863"/>
          <a:ext cx="1345667" cy="854498"/>
        </a:xfrm>
        <a:prstGeom prst="roundRect">
          <a:avLst>
            <a:gd name="adj" fmla="val 10000"/>
          </a:avLst>
        </a:prstGeom>
        <a:solidFill>
          <a:schemeClr val="accent6">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与母公司来往密切程度</a:t>
          </a:r>
        </a:p>
      </dsp:txBody>
      <dsp:txXfrm>
        <a:off x="6754549" y="1731890"/>
        <a:ext cx="1295613" cy="804444"/>
      </dsp:txXfrm>
    </dsp:sp>
    <dsp:sp modelId="{750E6A99-9600-4D7D-B2C1-478CE10E6A73}">
      <dsp:nvSpPr>
        <dsp:cNvPr id="0" name=""/>
        <dsp:cNvSpPr/>
      </dsp:nvSpPr>
      <dsp:spPr>
        <a:xfrm>
          <a:off x="8224707" y="1564821"/>
          <a:ext cx="1345667" cy="854498"/>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BB7B0711-456F-488B-998E-400324501720}">
      <dsp:nvSpPr>
        <dsp:cNvPr id="0" name=""/>
        <dsp:cNvSpPr/>
      </dsp:nvSpPr>
      <dsp:spPr>
        <a:xfrm>
          <a:off x="8374226" y="1706863"/>
          <a:ext cx="1345667" cy="854498"/>
        </a:xfrm>
        <a:prstGeom prst="roundRect">
          <a:avLst>
            <a:gd name="adj" fmla="val 10000"/>
          </a:avLst>
        </a:prstGeom>
        <a:solidFill>
          <a:schemeClr val="accent6">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科目金额大小</a:t>
          </a:r>
        </a:p>
      </dsp:txBody>
      <dsp:txXfrm>
        <a:off x="8399253" y="1731890"/>
        <a:ext cx="1295613" cy="8044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C7B04-38EF-4559-AFD0-03A0D9D5A453}">
      <dsp:nvSpPr>
        <dsp:cNvPr id="0" name=""/>
        <dsp:cNvSpPr/>
      </dsp:nvSpPr>
      <dsp:spPr>
        <a:xfrm>
          <a:off x="0" y="217127"/>
          <a:ext cx="9361040" cy="645750"/>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26521" tIns="208280" rIns="726521"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风险回避是指企业采取主动放弃的方法</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防止汇率风险的发生</a:t>
          </a:r>
        </a:p>
      </dsp:txBody>
      <dsp:txXfrm>
        <a:off x="0" y="217127"/>
        <a:ext cx="9361040" cy="645750"/>
      </dsp:txXfrm>
    </dsp:sp>
    <dsp:sp modelId="{86A9E2C7-5330-4E78-A6C7-EFBF1446B3C1}">
      <dsp:nvSpPr>
        <dsp:cNvPr id="0" name=""/>
        <dsp:cNvSpPr/>
      </dsp:nvSpPr>
      <dsp:spPr>
        <a:xfrm>
          <a:off x="468052" y="69527"/>
          <a:ext cx="6552728" cy="295200"/>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7678" tIns="0" rIns="247678" bIns="0" numCol="1" spcCol="1270" anchor="ctr" anchorCtr="0">
          <a:noAutofit/>
        </a:bodyPr>
        <a:lstStyle/>
        <a:p>
          <a:pPr marL="0" lvl="0" indent="0" algn="l" defTabSz="800100">
            <a:lnSpc>
              <a:spcPct val="90000"/>
            </a:lnSpc>
            <a:spcBef>
              <a:spcPct val="0"/>
            </a:spcBef>
            <a:spcAft>
              <a:spcPct val="35000"/>
            </a:spcAft>
            <a:buNone/>
          </a:pPr>
          <a:r>
            <a:rPr lang="zh-CN" altLang="en-US" sz="1800" b="1" kern="1200">
              <a:latin typeface="微软雅黑" panose="020B0503020204020204" pitchFamily="34" charset="-122"/>
              <a:ea typeface="微软雅黑" panose="020B0503020204020204" pitchFamily="34" charset="-122"/>
            </a:rPr>
            <a:t>风险回避</a:t>
          </a:r>
        </a:p>
      </dsp:txBody>
      <dsp:txXfrm>
        <a:off x="482462" y="83937"/>
        <a:ext cx="6523908" cy="266380"/>
      </dsp:txXfrm>
    </dsp:sp>
    <dsp:sp modelId="{D27A7060-17D2-4DCD-81E2-1B62A068A5EC}">
      <dsp:nvSpPr>
        <dsp:cNvPr id="0" name=""/>
        <dsp:cNvSpPr/>
      </dsp:nvSpPr>
      <dsp:spPr>
        <a:xfrm>
          <a:off x="0" y="1064477"/>
          <a:ext cx="9361040" cy="960750"/>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26521" tIns="208280" rIns="726521"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风险转移是指企业通过某种方式将汇率风险转移给其他经济体或市场。主要包括三种基本方法</a:t>
          </a:r>
          <a:r>
            <a:rPr lang="en-US" altLang="en-US" sz="1600" kern="1200" dirty="0">
              <a:latin typeface="微软雅黑" panose="020B0503020204020204" pitchFamily="34" charset="-122"/>
              <a:ea typeface="微软雅黑" panose="020B0503020204020204" pitchFamily="34" charset="-122"/>
            </a:rPr>
            <a:t>:</a:t>
          </a:r>
          <a:r>
            <a:rPr lang="zh-CN" altLang="en-US" sz="1600" kern="1200" dirty="0">
              <a:latin typeface="微软雅黑" panose="020B0503020204020204" pitchFamily="34" charset="-122"/>
              <a:ea typeface="微软雅黑" panose="020B0503020204020204" pitchFamily="34" charset="-122"/>
            </a:rPr>
            <a:t>分散化、对冲和保险方式</a:t>
          </a:r>
        </a:p>
      </dsp:txBody>
      <dsp:txXfrm>
        <a:off x="0" y="1064477"/>
        <a:ext cx="9361040" cy="960750"/>
      </dsp:txXfrm>
    </dsp:sp>
    <dsp:sp modelId="{249FEABA-87B0-45C5-B74D-DDEA0574064E}">
      <dsp:nvSpPr>
        <dsp:cNvPr id="0" name=""/>
        <dsp:cNvSpPr/>
      </dsp:nvSpPr>
      <dsp:spPr>
        <a:xfrm>
          <a:off x="468052" y="916877"/>
          <a:ext cx="6552728" cy="295200"/>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7678" tIns="0" rIns="247678" bIns="0" numCol="1" spcCol="1270" anchor="ctr" anchorCtr="0">
          <a:noAutofit/>
        </a:bodyPr>
        <a:lstStyle/>
        <a:p>
          <a:pPr marL="0" lvl="0" indent="0" algn="l" defTabSz="800100">
            <a:lnSpc>
              <a:spcPct val="90000"/>
            </a:lnSpc>
            <a:spcBef>
              <a:spcPct val="0"/>
            </a:spcBef>
            <a:spcAft>
              <a:spcPct val="35000"/>
            </a:spcAft>
            <a:buNone/>
          </a:pPr>
          <a:r>
            <a:rPr lang="zh-CN" altLang="en-US" sz="1800" b="1" kern="1200">
              <a:latin typeface="微软雅黑" panose="020B0503020204020204" pitchFamily="34" charset="-122"/>
              <a:ea typeface="微软雅黑" panose="020B0503020204020204" pitchFamily="34" charset="-122"/>
            </a:rPr>
            <a:t>风险转移</a:t>
          </a:r>
        </a:p>
      </dsp:txBody>
      <dsp:txXfrm>
        <a:off x="482462" y="931287"/>
        <a:ext cx="6523908" cy="266380"/>
      </dsp:txXfrm>
    </dsp:sp>
    <dsp:sp modelId="{4EF1A954-28A6-4905-A22C-898AF904C864}">
      <dsp:nvSpPr>
        <dsp:cNvPr id="0" name=""/>
        <dsp:cNvSpPr/>
      </dsp:nvSpPr>
      <dsp:spPr>
        <a:xfrm>
          <a:off x="0" y="2226827"/>
          <a:ext cx="9361040" cy="960750"/>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26521" tIns="208280" rIns="726521"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风险保留是指对于那些无法回避又不能转移的汇率风险</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企业只能接受并利用内部资源来承受风险带来的不良后果</a:t>
          </a:r>
        </a:p>
      </dsp:txBody>
      <dsp:txXfrm>
        <a:off x="0" y="2226827"/>
        <a:ext cx="9361040" cy="960750"/>
      </dsp:txXfrm>
    </dsp:sp>
    <dsp:sp modelId="{8967A7BF-BCDA-4B96-90C5-B37ABEBBA9AE}">
      <dsp:nvSpPr>
        <dsp:cNvPr id="0" name=""/>
        <dsp:cNvSpPr/>
      </dsp:nvSpPr>
      <dsp:spPr>
        <a:xfrm>
          <a:off x="468052" y="2079227"/>
          <a:ext cx="6552728" cy="295200"/>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7678" tIns="0" rIns="247678" bIns="0" numCol="1" spcCol="1270" anchor="ctr" anchorCtr="0">
          <a:noAutofit/>
        </a:bodyPr>
        <a:lstStyle/>
        <a:p>
          <a:pPr marL="0" lvl="0" indent="0" algn="l" defTabSz="800100">
            <a:lnSpc>
              <a:spcPct val="90000"/>
            </a:lnSpc>
            <a:spcBef>
              <a:spcPct val="0"/>
            </a:spcBef>
            <a:spcAft>
              <a:spcPct val="35000"/>
            </a:spcAft>
            <a:buNone/>
          </a:pPr>
          <a:r>
            <a:rPr lang="zh-CN" altLang="en-US" sz="1800" b="1" kern="1200">
              <a:latin typeface="微软雅黑" panose="020B0503020204020204" pitchFamily="34" charset="-122"/>
              <a:ea typeface="微软雅黑" panose="020B0503020204020204" pitchFamily="34" charset="-122"/>
            </a:rPr>
            <a:t>风险保留</a:t>
          </a:r>
        </a:p>
      </dsp:txBody>
      <dsp:txXfrm>
        <a:off x="482462" y="2093637"/>
        <a:ext cx="6523908" cy="266380"/>
      </dsp:txXfrm>
    </dsp:sp>
    <dsp:sp modelId="{E2DD7E66-0993-4850-AC1E-BB5A0E2387A5}">
      <dsp:nvSpPr>
        <dsp:cNvPr id="0" name=""/>
        <dsp:cNvSpPr/>
      </dsp:nvSpPr>
      <dsp:spPr>
        <a:xfrm>
          <a:off x="0" y="3389178"/>
          <a:ext cx="9361040" cy="645750"/>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26521" tIns="208280" rIns="726521"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风险预防是指预先采取防护性措施</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以应对风险</a:t>
          </a:r>
          <a:r>
            <a:rPr lang="en-US" altLang="en-US"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并降低其可能造成的损失</a:t>
          </a:r>
        </a:p>
      </dsp:txBody>
      <dsp:txXfrm>
        <a:off x="0" y="3389178"/>
        <a:ext cx="9361040" cy="645750"/>
      </dsp:txXfrm>
    </dsp:sp>
    <dsp:sp modelId="{433DB80A-7E5E-4292-BC24-F6D881A15FD6}">
      <dsp:nvSpPr>
        <dsp:cNvPr id="0" name=""/>
        <dsp:cNvSpPr/>
      </dsp:nvSpPr>
      <dsp:spPr>
        <a:xfrm>
          <a:off x="468052" y="3241578"/>
          <a:ext cx="6552728" cy="295200"/>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7678" tIns="0" rIns="247678" bIns="0" numCol="1" spcCol="1270" anchor="ctr" anchorCtr="0">
          <a:noAutofit/>
        </a:bodyPr>
        <a:lstStyle/>
        <a:p>
          <a:pPr marL="0" lvl="0" indent="0" algn="l" defTabSz="800100">
            <a:lnSpc>
              <a:spcPct val="90000"/>
            </a:lnSpc>
            <a:spcBef>
              <a:spcPct val="0"/>
            </a:spcBef>
            <a:spcAft>
              <a:spcPct val="35000"/>
            </a:spcAft>
            <a:buNone/>
          </a:pPr>
          <a:r>
            <a:rPr lang="zh-CN" altLang="en-US" sz="1800" b="1" kern="1200">
              <a:latin typeface="微软雅黑" panose="020B0503020204020204" pitchFamily="34" charset="-122"/>
              <a:ea typeface="微软雅黑" panose="020B0503020204020204" pitchFamily="34" charset="-122"/>
            </a:rPr>
            <a:t>风险预防</a:t>
          </a:r>
        </a:p>
      </dsp:txBody>
      <dsp:txXfrm>
        <a:off x="482462" y="3255988"/>
        <a:ext cx="6523908" cy="2663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DEA56582-7C0F-4784-8FA6-D9E8015E7CFD}" type="datetimeFigureOut">
              <a:rPr lang="zh-CN" altLang="en-US"/>
              <a:pPr>
                <a:defRPr/>
              </a:pPr>
              <a:t>2020/1/12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779652C7-79D7-4D5A-A8C6-219D27FC663D}" type="slidenum">
              <a:rPr lang="zh-CN" altLang="en-US"/>
              <a:pPr>
                <a:defRPr/>
              </a:pPr>
              <a:t>‹#›</a:t>
            </a:fld>
            <a:endParaRPr lang="zh-CN" altLang="en-US"/>
          </a:p>
        </p:txBody>
      </p:sp>
    </p:spTree>
    <p:extLst>
      <p:ext uri="{BB962C8B-B14F-4D97-AF65-F5344CB8AC3E}">
        <p14:creationId xmlns:p14="http://schemas.microsoft.com/office/powerpoint/2010/main" val="1231585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BE4470F3-AC6A-4D08-8E60-6C4863FDE942}" type="datetimeFigureOut">
              <a:rPr lang="zh-CN" altLang="en-US"/>
              <a:pPr>
                <a:defRPr/>
              </a:pPr>
              <a:t>2020/1/12</a:t>
            </a:fld>
            <a:endParaRPr lang="zh-CN" altLang="en-US"/>
          </a:p>
        </p:txBody>
      </p:sp>
      <p:sp>
        <p:nvSpPr>
          <p:cNvPr id="4" name="幻灯片图像占位符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560B4B3D-681B-4F22-AF47-E006ECFDCBC8}" type="slidenum">
              <a:rPr lang="zh-CN" altLang="en-US"/>
              <a:pPr>
                <a:defRPr/>
              </a:pPr>
              <a:t>‹#›</a:t>
            </a:fld>
            <a:endParaRPr lang="zh-CN" altLang="en-US"/>
          </a:p>
        </p:txBody>
      </p:sp>
    </p:spTree>
    <p:extLst>
      <p:ext uri="{BB962C8B-B14F-4D97-AF65-F5344CB8AC3E}">
        <p14:creationId xmlns:p14="http://schemas.microsoft.com/office/powerpoint/2010/main" val="19934467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pic>
        <p:nvPicPr>
          <p:cNvPr id="11" name="Picture 8">
            <a:hlinkClick r:id="" action="ppaction://hlinkshowjump?jump=previousslide"/>
          </p:cNvPr>
          <p:cNvPicPr>
            <a:picLocks noChangeArrowheads="1"/>
          </p:cNvPicPr>
          <p:nvPr userDrawn="1"/>
        </p:nvPicPr>
        <p:blipFill>
          <a:blip r:embed="rId2"/>
          <a:srcRect r="-1076"/>
          <a:stretch>
            <a:fillRect/>
          </a:stretch>
        </p:blipFill>
        <p:spPr bwMode="auto">
          <a:xfrm>
            <a:off x="274638" y="6200775"/>
            <a:ext cx="468312" cy="468313"/>
          </a:xfrm>
          <a:prstGeom prst="rect">
            <a:avLst/>
          </a:prstGeom>
          <a:noFill/>
          <a:ln w="9525">
            <a:noFill/>
            <a:miter lim="800000"/>
            <a:headEnd/>
            <a:tailEnd/>
          </a:ln>
        </p:spPr>
      </p:pic>
      <p:sp>
        <p:nvSpPr>
          <p:cNvPr id="15" name="Title Tile"/>
          <p:cNvSpPr>
            <a:spLocks/>
          </p:cNvSpPr>
          <p:nvPr userDrawn="1"/>
        </p:nvSpPr>
        <p:spPr bwMode="auto">
          <a:xfrm>
            <a:off x="3219450" y="285273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16" name="Arrow Bar"/>
          <p:cNvSpPr>
            <a:spLocks/>
          </p:cNvSpPr>
          <p:nvPr userDrawn="1"/>
        </p:nvSpPr>
        <p:spPr bwMode="auto">
          <a:xfrm>
            <a:off x="3219450" y="3716338"/>
            <a:ext cx="7999413" cy="936625"/>
          </a:xfrm>
          <a:prstGeom prst="rect">
            <a:avLst/>
          </a:prstGeom>
          <a:solidFill>
            <a:schemeClr val="accent1">
              <a:lumMod val="50000"/>
            </a:schemeClr>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17" name="Circle Arrow"/>
          <p:cNvSpPr>
            <a:spLocks noEditPoints="1" noChangeArrowheads="1"/>
          </p:cNvSpPr>
          <p:nvPr userDrawn="1"/>
        </p:nvSpPr>
        <p:spPr bwMode="auto">
          <a:xfrm rot="5400000">
            <a:off x="10294938" y="1970088"/>
            <a:ext cx="630237" cy="630237"/>
          </a:xfrm>
          <a:custGeom>
            <a:avLst/>
            <a:gdLst/>
            <a:ahLst/>
            <a:cxnLst/>
            <a:rect l="0" t="0" r="0" b="0"/>
            <a:pathLst/>
          </a:custGeom>
          <a:solidFill>
            <a:srgbClr val="FFFFFF"/>
          </a:solidFill>
          <a:ln w="9525" cmpd="sng">
            <a:noFill/>
            <a:miter lim="800000"/>
            <a:headEnd/>
            <a:tailEnd/>
          </a:ln>
        </p:spPr>
        <p:txBody>
          <a:bodyPr lIns="68550" tIns="34276" rIns="68550" bIns="34276"/>
          <a:lstStyle/>
          <a:p>
            <a:endParaRPr lang="zh-CN" altLang="en-US"/>
          </a:p>
        </p:txBody>
      </p:sp>
      <p:sp>
        <p:nvSpPr>
          <p:cNvPr id="18" name="Title 1"/>
          <p:cNvSpPr>
            <a:spLocks noChangeArrowheads="1"/>
          </p:cNvSpPr>
          <p:nvPr userDrawn="1"/>
        </p:nvSpPr>
        <p:spPr bwMode="auto">
          <a:xfrm>
            <a:off x="3076575" y="2276475"/>
            <a:ext cx="4587875" cy="1909763"/>
          </a:xfrm>
          <a:prstGeom prst="rect">
            <a:avLst/>
          </a:prstGeom>
          <a:noFill/>
          <a:ln w="9525">
            <a:noFill/>
            <a:miter lim="800000"/>
            <a:headEnd/>
            <a:tailEnd/>
          </a:ln>
        </p:spPr>
        <p:txBody>
          <a:bodyPr lIns="0" tIns="0" rIns="0" bIns="0" anchor="ctr"/>
          <a:lstStyle/>
          <a:p>
            <a:pPr indent="457200">
              <a:lnSpc>
                <a:spcPct val="130000"/>
              </a:lnSpc>
            </a:pPr>
            <a:endParaRPr lang="zh-CN" altLang="en-US" dirty="0"/>
          </a:p>
        </p:txBody>
      </p:sp>
      <p:sp>
        <p:nvSpPr>
          <p:cNvPr id="19" name="Rectangle 19"/>
          <p:cNvSpPr>
            <a:spLocks/>
          </p:cNvSpPr>
          <p:nvPr userDrawn="1"/>
        </p:nvSpPr>
        <p:spPr bwMode="auto">
          <a:xfrm>
            <a:off x="1135063" y="1700213"/>
            <a:ext cx="1865312" cy="4249737"/>
          </a:xfrm>
          <a:prstGeom prst="rect">
            <a:avLst/>
          </a:prstGeom>
          <a:solidFill>
            <a:schemeClr val="accent1">
              <a:lumMod val="50000"/>
            </a:schemeClr>
          </a:solidFill>
          <a:ln w="9525">
            <a:noFill/>
            <a:miter lim="800000"/>
            <a:headEnd/>
            <a:tailEnd/>
          </a:ln>
        </p:spPr>
        <p:txBody>
          <a:bodyPr lIns="91436" tIns="45718" rIns="91436" bIns="45718" anchor="ctr"/>
          <a:lstStyle/>
          <a:p>
            <a:pPr algn="ctr"/>
            <a:endParaRPr lang="zh-CN" altLang="zh-CN" sz="1700" b="1" i="1" dirty="0">
              <a:solidFill>
                <a:srgbClr val="FFFFFF"/>
              </a:solidFill>
              <a:latin typeface="Segoe UI" pitchFamily="34" charset="0"/>
              <a:sym typeface="Segoe UI" pitchFamily="34" charset="0"/>
            </a:endParaRPr>
          </a:p>
        </p:txBody>
      </p:sp>
      <p:sp>
        <p:nvSpPr>
          <p:cNvPr id="20" name="Text Box 21"/>
          <p:cNvSpPr txBox="1">
            <a:spLocks noChangeArrowheads="1"/>
          </p:cNvSpPr>
          <p:nvPr userDrawn="1"/>
        </p:nvSpPr>
        <p:spPr bwMode="auto">
          <a:xfrm>
            <a:off x="3362325" y="1989138"/>
            <a:ext cx="5113338" cy="366712"/>
          </a:xfrm>
          <a:prstGeom prst="rect">
            <a:avLst/>
          </a:prstGeom>
          <a:noFill/>
          <a:ln w="9525">
            <a:noFill/>
            <a:miter lim="800000"/>
            <a:headEnd/>
            <a:tailEnd/>
          </a:ln>
          <a:effectLst/>
        </p:spPr>
        <p:txBody>
          <a:bodyPr>
            <a:spAutoFit/>
          </a:bodyPr>
          <a:lstStyle/>
          <a:p>
            <a:pPr>
              <a:spcBef>
                <a:spcPct val="50000"/>
              </a:spcBef>
            </a:pPr>
            <a:r>
              <a:rPr lang="en-US" altLang="zh-CN"/>
              <a:t>1.</a:t>
            </a:r>
            <a:r>
              <a:rPr lang="zh-CN" altLang="en-US"/>
              <a:t>掌握市场营销学的定义</a:t>
            </a:r>
          </a:p>
        </p:txBody>
      </p:sp>
      <p:sp>
        <p:nvSpPr>
          <p:cNvPr id="22" name="Arrow Bar"/>
          <p:cNvSpPr>
            <a:spLocks/>
          </p:cNvSpPr>
          <p:nvPr userDrawn="1"/>
        </p:nvSpPr>
        <p:spPr bwMode="auto">
          <a:xfrm>
            <a:off x="3219450" y="1773238"/>
            <a:ext cx="7999413" cy="936625"/>
          </a:xfrm>
          <a:prstGeom prst="rect">
            <a:avLst/>
          </a:prstGeom>
          <a:solidFill>
            <a:schemeClr val="accent1">
              <a:lumMod val="50000"/>
            </a:schemeClr>
          </a:solidFill>
          <a:ln w="9525">
            <a:noFill/>
            <a:miter lim="800000"/>
            <a:headEnd/>
            <a:tailEnd/>
          </a:ln>
        </p:spPr>
        <p:txBody>
          <a:bodyPr lIns="68547" tIns="34274" rIns="68547" bIns="34274" anchor="ctr"/>
          <a:lstStyle/>
          <a:p>
            <a:pPr algn="ctr"/>
            <a:endParaRPr lang="zh-CN" altLang="zh-CN" sz="1700" b="1" i="1" dirty="0">
              <a:solidFill>
                <a:srgbClr val="FFFFFF"/>
              </a:solidFill>
              <a:latin typeface="Segoe UI" pitchFamily="34" charset="0"/>
              <a:sym typeface="Segoe UI" pitchFamily="34" charset="0"/>
            </a:endParaRPr>
          </a:p>
        </p:txBody>
      </p:sp>
      <p:sp>
        <p:nvSpPr>
          <p:cNvPr id="25" name="Text Box 26"/>
          <p:cNvSpPr txBox="1">
            <a:spLocks noChangeArrowheads="1"/>
          </p:cNvSpPr>
          <p:nvPr userDrawn="1"/>
        </p:nvSpPr>
        <p:spPr bwMode="auto">
          <a:xfrm>
            <a:off x="3362325" y="5084763"/>
            <a:ext cx="5113338" cy="366712"/>
          </a:xfrm>
          <a:prstGeom prst="rect">
            <a:avLst/>
          </a:prstGeom>
          <a:noFill/>
          <a:ln w="9525">
            <a:noFill/>
            <a:miter lim="800000"/>
            <a:headEnd/>
            <a:tailEnd/>
          </a:ln>
          <a:effectLst/>
        </p:spPr>
        <p:txBody>
          <a:bodyPr>
            <a:spAutoFit/>
          </a:bodyPr>
          <a:lstStyle/>
          <a:p>
            <a:pPr>
              <a:spcBef>
                <a:spcPct val="50000"/>
              </a:spcBef>
            </a:pPr>
            <a:r>
              <a:rPr lang="en-US" altLang="zh-CN"/>
              <a:t>1.</a:t>
            </a:r>
            <a:r>
              <a:rPr lang="zh-CN" altLang="en-US"/>
              <a:t>掌握市场营销学的定义</a:t>
            </a:r>
          </a:p>
        </p:txBody>
      </p:sp>
      <p:sp>
        <p:nvSpPr>
          <p:cNvPr id="26" name="Title Tile"/>
          <p:cNvSpPr>
            <a:spLocks/>
          </p:cNvSpPr>
          <p:nvPr userDrawn="1"/>
        </p:nvSpPr>
        <p:spPr bwMode="auto">
          <a:xfrm>
            <a:off x="3219450" y="494188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spTree>
    <p:extLst>
      <p:ext uri="{BB962C8B-B14F-4D97-AF65-F5344CB8AC3E}">
        <p14:creationId xmlns:p14="http://schemas.microsoft.com/office/powerpoint/2010/main" val="237316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58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4788" cy="365125"/>
          </a:xfrm>
          <a:prstGeom prst="rect">
            <a:avLst/>
          </a:prstGeom>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21036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2195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4788" cy="365125"/>
          </a:xfrm>
          <a:prstGeom prst="rect">
            <a:avLst/>
          </a:prstGeom>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400884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5588" y="1122363"/>
            <a:ext cx="9148762"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5588" y="3602038"/>
            <a:ext cx="91487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8284EC-1ED5-49C1-9EFD-D7D3705114E2}" type="slidenum">
              <a:rPr lang="zh-CN" altLang="en-US" smtClean="0"/>
              <a:t>‹#›</a:t>
            </a:fld>
            <a:endParaRPr lang="zh-CN" altLang="en-US"/>
          </a:p>
        </p:txBody>
      </p:sp>
    </p:spTree>
    <p:extLst>
      <p:ext uri="{BB962C8B-B14F-4D97-AF65-F5344CB8AC3E}">
        <p14:creationId xmlns:p14="http://schemas.microsoft.com/office/powerpoint/2010/main" val="372458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2195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40188" y="6356350"/>
            <a:ext cx="41179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Rectangle 8"/>
          <p:cNvSpPr>
            <a:spLocks/>
          </p:cNvSpPr>
          <p:nvPr/>
        </p:nvSpPr>
        <p:spPr bwMode="auto">
          <a:xfrm>
            <a:off x="1128713" y="-9525"/>
            <a:ext cx="3458294" cy="974725"/>
          </a:xfrm>
          <a:prstGeom prst="rect">
            <a:avLst/>
          </a:prstGeom>
          <a:solidFill>
            <a:schemeClr val="accent1">
              <a:lumMod val="50000"/>
            </a:schemeClr>
          </a:solidFill>
          <a:ln w="9525">
            <a:noFill/>
            <a:miter lim="800000"/>
            <a:headEnd/>
            <a:tailEnd/>
          </a:ln>
        </p:spPr>
        <p:txBody>
          <a:bodyPr lIns="91436" tIns="45718" rIns="91436" bIns="45718" anchor="ctr"/>
          <a:lstStyle/>
          <a:p>
            <a:endParaRPr lang="zh-CN" altLang="zh-CN" sz="2800" b="1" dirty="0">
              <a:solidFill>
                <a:schemeClr val="bg1"/>
              </a:solidFill>
              <a:latin typeface="Calibri" pitchFamily="34" charset="0"/>
              <a:sym typeface="Calibri" pitchFamily="34" charset="0"/>
            </a:endParaRPr>
          </a:p>
        </p:txBody>
      </p:sp>
      <p:pic>
        <p:nvPicPr>
          <p:cNvPr id="10" name="Picture 8">
            <a:hlinkClick r:id="" action="ppaction://hlinkshowjump?jump=nextslide"/>
          </p:cNvPr>
          <p:cNvPicPr>
            <a:picLocks noChangeAspect="1" noChangeArrowheads="1"/>
          </p:cNvPicPr>
          <p:nvPr/>
        </p:nvPicPr>
        <p:blipFill>
          <a:blip r:embed="rId8">
            <a:duotone>
              <a:prstClr val="black"/>
              <a:schemeClr val="tx2">
                <a:tint val="45000"/>
                <a:satMod val="400000"/>
              </a:schemeClr>
            </a:duotone>
          </a:blip>
          <a:srcRect l="-1076" t="-1851"/>
          <a:stretch>
            <a:fillRect/>
          </a:stretch>
        </p:blipFill>
        <p:spPr bwMode="auto">
          <a:xfrm>
            <a:off x="4797926" y="88997"/>
            <a:ext cx="785812" cy="792162"/>
          </a:xfrm>
          <a:prstGeom prst="rect">
            <a:avLst/>
          </a:prstGeom>
          <a:solidFill>
            <a:schemeClr val="bg1"/>
          </a:solidFill>
          <a:ln w="9525">
            <a:noFill/>
            <a:miter lim="800000"/>
            <a:headEnd/>
            <a:tailEnd/>
          </a:ln>
        </p:spPr>
      </p:pic>
      <p:pic>
        <p:nvPicPr>
          <p:cNvPr id="11" name="Picture 8">
            <a:hlinkClick r:id="" action="ppaction://hlinkshowjump?jump=previousslide"/>
          </p:cNvPr>
          <p:cNvPicPr>
            <a:picLocks noChangeArrowheads="1"/>
          </p:cNvPicPr>
          <p:nvPr/>
        </p:nvPicPr>
        <p:blipFill>
          <a:blip r:embed="rId9"/>
          <a:srcRect r="-1076"/>
          <a:stretch>
            <a:fillRect/>
          </a:stretch>
        </p:blipFill>
        <p:spPr bwMode="auto">
          <a:xfrm>
            <a:off x="274638" y="6200775"/>
            <a:ext cx="468312" cy="468313"/>
          </a:xfrm>
          <a:prstGeom prst="rect">
            <a:avLst/>
          </a:prstGeom>
          <a:noFill/>
          <a:ln w="9525">
            <a:noFill/>
            <a:miter lim="800000"/>
            <a:headEnd/>
            <a:tailEnd/>
          </a:ln>
        </p:spPr>
      </p:pic>
      <p:sp>
        <p:nvSpPr>
          <p:cNvPr id="13" name="矩形 27"/>
          <p:cNvSpPr>
            <a:spLocks/>
          </p:cNvSpPr>
          <p:nvPr/>
        </p:nvSpPr>
        <p:spPr bwMode="auto">
          <a:xfrm>
            <a:off x="1128713" y="1052513"/>
            <a:ext cx="11069637" cy="98425"/>
          </a:xfrm>
          <a:prstGeom prst="rect">
            <a:avLst/>
          </a:prstGeom>
          <a:solidFill>
            <a:schemeClr val="tx2">
              <a:lumMod val="40000"/>
              <a:lumOff val="60000"/>
            </a:schemeClr>
          </a:solidFill>
          <a:ln w="9525">
            <a:noFill/>
            <a:miter lim="800000"/>
            <a:headEnd/>
            <a:tailEnd/>
          </a:ln>
        </p:spPr>
        <p:txBody>
          <a:bodyPr lIns="91436" tIns="45718" rIns="91436" bIns="45718" anchor="ctr"/>
          <a:lstStyle/>
          <a:p>
            <a:endParaRPr lang="zh-CN" altLang="zh-CN" sz="2200">
              <a:solidFill>
                <a:srgbClr val="FFFFFF"/>
              </a:solidFill>
              <a:latin typeface="宋体" charset="-122"/>
              <a:sym typeface="宋体" charset="-122"/>
            </a:endParaRPr>
          </a:p>
        </p:txBody>
      </p:sp>
      <p:sp>
        <p:nvSpPr>
          <p:cNvPr id="15" name="Title Tile"/>
          <p:cNvSpPr>
            <a:spLocks/>
          </p:cNvSpPr>
          <p:nvPr/>
        </p:nvSpPr>
        <p:spPr bwMode="auto">
          <a:xfrm>
            <a:off x="3219450" y="285273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sp>
        <p:nvSpPr>
          <p:cNvPr id="17" name="Circle Arrow"/>
          <p:cNvSpPr>
            <a:spLocks noEditPoints="1" noChangeArrowheads="1"/>
          </p:cNvSpPr>
          <p:nvPr/>
        </p:nvSpPr>
        <p:spPr bwMode="auto">
          <a:xfrm rot="5400000">
            <a:off x="10294938" y="1970088"/>
            <a:ext cx="630237" cy="630237"/>
          </a:xfrm>
          <a:custGeom>
            <a:avLst/>
            <a:gdLst/>
            <a:ahLst/>
            <a:cxnLst/>
            <a:rect l="0" t="0" r="0" b="0"/>
            <a:pathLst/>
          </a:custGeom>
          <a:solidFill>
            <a:srgbClr val="FFFFFF"/>
          </a:solidFill>
          <a:ln w="9525" cmpd="sng">
            <a:noFill/>
            <a:miter lim="800000"/>
            <a:headEnd/>
            <a:tailEnd/>
          </a:ln>
        </p:spPr>
        <p:txBody>
          <a:bodyPr lIns="68550" tIns="34276" rIns="68550" bIns="34276"/>
          <a:lstStyle/>
          <a:p>
            <a:endParaRPr lang="zh-CN" altLang="en-US"/>
          </a:p>
        </p:txBody>
      </p:sp>
      <p:sp>
        <p:nvSpPr>
          <p:cNvPr id="25" name="Text Box 26"/>
          <p:cNvSpPr txBox="1">
            <a:spLocks noChangeArrowheads="1"/>
          </p:cNvSpPr>
          <p:nvPr/>
        </p:nvSpPr>
        <p:spPr bwMode="auto">
          <a:xfrm>
            <a:off x="3362325" y="5084763"/>
            <a:ext cx="5113338" cy="366712"/>
          </a:xfrm>
          <a:prstGeom prst="rect">
            <a:avLst/>
          </a:prstGeom>
          <a:noFill/>
          <a:ln w="9525">
            <a:noFill/>
            <a:miter lim="800000"/>
            <a:headEnd/>
            <a:tailEnd/>
          </a:ln>
          <a:effectLst/>
        </p:spPr>
        <p:txBody>
          <a:bodyPr>
            <a:spAutoFit/>
          </a:bodyPr>
          <a:lstStyle/>
          <a:p>
            <a:pPr>
              <a:spcBef>
                <a:spcPct val="50000"/>
              </a:spcBef>
            </a:pPr>
            <a:r>
              <a:rPr lang="en-US" altLang="zh-CN" dirty="0"/>
              <a:t>1.</a:t>
            </a:r>
            <a:r>
              <a:rPr lang="zh-CN" altLang="en-US" dirty="0"/>
              <a:t>掌握市场营销学的定义</a:t>
            </a:r>
          </a:p>
        </p:txBody>
      </p:sp>
      <p:sp>
        <p:nvSpPr>
          <p:cNvPr id="26" name="Title Tile"/>
          <p:cNvSpPr>
            <a:spLocks/>
          </p:cNvSpPr>
          <p:nvPr/>
        </p:nvSpPr>
        <p:spPr bwMode="auto">
          <a:xfrm>
            <a:off x="3219450" y="4941888"/>
            <a:ext cx="7999413" cy="649287"/>
          </a:xfrm>
          <a:prstGeom prst="rect">
            <a:avLst/>
          </a:prstGeom>
          <a:solidFill>
            <a:srgbClr val="FFFFFF"/>
          </a:solidFill>
          <a:ln w="9525">
            <a:noFill/>
            <a:miter lim="800000"/>
            <a:headEnd/>
            <a:tailEnd/>
          </a:ln>
        </p:spPr>
        <p:txBody>
          <a:bodyPr lIns="68547" tIns="34274" rIns="68547" bIns="34274" anchor="ctr"/>
          <a:lstStyle/>
          <a:p>
            <a:pPr algn="ctr"/>
            <a:endParaRPr lang="zh-CN" altLang="zh-CN" sz="1700" b="1" i="1">
              <a:solidFill>
                <a:srgbClr val="FFFFFF"/>
              </a:solidFill>
              <a:latin typeface="Segoe UI" pitchFamily="34" charset="0"/>
              <a:sym typeface="Segoe UI" pitchFamily="34"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99102717"/>
              </p:ext>
            </p:extLst>
          </p:nvPr>
        </p:nvGraphicFramePr>
        <p:xfrm>
          <a:off x="554560" y="260649"/>
          <a:ext cx="360040" cy="360040"/>
        </p:xfrm>
        <a:graphic>
          <a:graphicData uri="http://schemas.openxmlformats.org/presentationml/2006/ole">
            <mc:AlternateContent xmlns:mc="http://schemas.openxmlformats.org/markup-compatibility/2006">
              <mc:Choice xmlns:v="urn:schemas-microsoft-com:vml" Requires="v">
                <p:oleObj spid="_x0000_s12481" r:id="rId10" imgW="1929960" imgH="1929960" progId="">
                  <p:embed/>
                </p:oleObj>
              </mc:Choice>
              <mc:Fallback>
                <p:oleObj r:id="rId10" imgW="1929960" imgH="1929960" progId="">
                  <p:embed/>
                  <p:pic>
                    <p:nvPicPr>
                      <p:cNvPr id="5" name="对象 4"/>
                      <p:cNvPicPr/>
                      <p:nvPr/>
                    </p:nvPicPr>
                    <p:blipFill>
                      <a:blip r:embed="rId11"/>
                      <a:stretch>
                        <a:fillRect/>
                      </a:stretch>
                    </p:blipFill>
                    <p:spPr>
                      <a:xfrm>
                        <a:off x="554560" y="260649"/>
                        <a:ext cx="360040" cy="360040"/>
                      </a:xfrm>
                      <a:prstGeom prst="rect">
                        <a:avLst/>
                      </a:prstGeom>
                    </p:spPr>
                  </p:pic>
                </p:oleObj>
              </mc:Fallback>
            </mc:AlternateContent>
          </a:graphicData>
        </a:graphic>
      </p:graphicFrame>
      <p:pic>
        <p:nvPicPr>
          <p:cNvPr id="4" name="图片 3"/>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39958" y="6319838"/>
            <a:ext cx="3118433" cy="490609"/>
          </a:xfrm>
          <a:prstGeom prst="rect">
            <a:avLst/>
          </a:prstGeom>
        </p:spPr>
      </p:pic>
    </p:spTree>
    <p:extLst>
      <p:ext uri="{BB962C8B-B14F-4D97-AF65-F5344CB8AC3E}">
        <p14:creationId xmlns:p14="http://schemas.microsoft.com/office/powerpoint/2010/main" val="2970436578"/>
      </p:ext>
    </p:extLst>
  </p:cSld>
  <p:clrMap bg1="lt1" tx1="dk1" bg2="lt2" tx2="dk2" accent1="accent1" accent2="accent2" accent3="accent3" accent4="accent4" accent5="accent5" accent6="accent6" hlink="hlink" folHlink="folHlink"/>
  <p:sldLayoutIdLst>
    <p:sldLayoutId id="2147483690" r:id="rId1"/>
    <p:sldLayoutId id="2147483702" r:id="rId2"/>
    <p:sldLayoutId id="2147483696" r:id="rId3"/>
    <p:sldLayoutId id="2147483699" r:id="rId4"/>
    <p:sldLayoutId id="2147483720"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1.jpe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矩形 1"/>
          <p:cNvSpPr>
            <a:spLocks noChangeArrowheads="1"/>
          </p:cNvSpPr>
          <p:nvPr/>
        </p:nvSpPr>
        <p:spPr bwMode="auto">
          <a:xfrm>
            <a:off x="2570783" y="404664"/>
            <a:ext cx="6973091" cy="615587"/>
          </a:xfrm>
          <a:prstGeom prst="rect">
            <a:avLst/>
          </a:prstGeom>
          <a:noFill/>
          <a:ln w="9525">
            <a:noFill/>
            <a:miter lim="800000"/>
            <a:headEnd/>
            <a:tailEnd/>
          </a:ln>
        </p:spPr>
        <p:txBody>
          <a:bodyPr wrap="square" lIns="121954" tIns="60977" rIns="121954" bIns="60977">
            <a:spAutoFit/>
          </a:bodyPr>
          <a:lstStyle/>
          <a:p>
            <a:pPr algn="ctr" defTabSz="609600"/>
            <a:r>
              <a:rPr kumimoji="1" lang="zh-CN" altLang="en-US" sz="3200" b="1" dirty="0">
                <a:solidFill>
                  <a:schemeClr val="tx2"/>
                </a:solidFill>
                <a:latin typeface="Century Gothic"/>
                <a:ea typeface="微软雅黑" panose="020B0503020204020204" pitchFamily="34" charset="-122"/>
                <a:cs typeface="微软雅黑"/>
              </a:rPr>
              <a:t>第三章    汇率风险</a:t>
            </a:r>
            <a:endParaRPr kumimoji="1" lang="en-US" altLang="zh-CN" sz="3200" b="1" dirty="0">
              <a:solidFill>
                <a:schemeClr val="tx2"/>
              </a:solidFill>
              <a:latin typeface="Century Gothic"/>
              <a:ea typeface="微软雅黑" panose="020B0503020204020204" pitchFamily="34" charset="-122"/>
              <a:cs typeface="微软雅黑"/>
            </a:endParaRPr>
          </a:p>
        </p:txBody>
      </p:sp>
      <p:grpSp>
        <p:nvGrpSpPr>
          <p:cNvPr id="31" name="组合 30"/>
          <p:cNvGrpSpPr/>
          <p:nvPr/>
        </p:nvGrpSpPr>
        <p:grpSpPr>
          <a:xfrm>
            <a:off x="-11977" y="1754493"/>
            <a:ext cx="12190364" cy="1075783"/>
            <a:chOff x="0" y="964109"/>
            <a:chExt cx="12190364" cy="1075783"/>
          </a:xfrm>
        </p:grpSpPr>
        <p:sp>
          <p:nvSpPr>
            <p:cNvPr id="34" name="矩形 33"/>
            <p:cNvSpPr>
              <a:spLocks noChangeArrowheads="1"/>
            </p:cNvSpPr>
            <p:nvPr/>
          </p:nvSpPr>
          <p:spPr bwMode="auto">
            <a:xfrm>
              <a:off x="2206577" y="1430371"/>
              <a:ext cx="9983787" cy="594509"/>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第一节    汇率风险概述</a:t>
              </a:r>
            </a:p>
          </p:txBody>
        </p:sp>
        <p:grpSp>
          <p:nvGrpSpPr>
            <p:cNvPr id="35" name="组合 34"/>
            <p:cNvGrpSpPr/>
            <p:nvPr/>
          </p:nvGrpSpPr>
          <p:grpSpPr>
            <a:xfrm>
              <a:off x="0" y="964109"/>
              <a:ext cx="1441450" cy="853353"/>
              <a:chOff x="0" y="1344613"/>
              <a:chExt cx="1441450" cy="1276061"/>
            </a:xfrm>
          </p:grpSpPr>
          <p:sp>
            <p:nvSpPr>
              <p:cNvPr id="38" name="矩形 37"/>
              <p:cNvSpPr>
                <a:spLocks noChangeArrowheads="1"/>
              </p:cNvSpPr>
              <p:nvPr/>
            </p:nvSpPr>
            <p:spPr bwMode="auto">
              <a:xfrm>
                <a:off x="0" y="1344613"/>
                <a:ext cx="1441450" cy="1244600"/>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39" name="文本框 15"/>
              <p:cNvSpPr txBox="1">
                <a:spLocks noChangeArrowheads="1"/>
              </p:cNvSpPr>
              <p:nvPr/>
            </p:nvSpPr>
            <p:spPr bwMode="auto">
              <a:xfrm>
                <a:off x="203200" y="1516062"/>
                <a:ext cx="820165" cy="1104612"/>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01</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36" name="矩形 19"/>
            <p:cNvSpPr>
              <a:spLocks noChangeArrowheads="1"/>
            </p:cNvSpPr>
            <p:nvPr/>
          </p:nvSpPr>
          <p:spPr bwMode="auto">
            <a:xfrm>
              <a:off x="3230540" y="1623665"/>
              <a:ext cx="8940800" cy="383216"/>
            </a:xfrm>
            <a:prstGeom prst="rect">
              <a:avLst/>
            </a:prstGeom>
            <a:noFill/>
            <a:ln w="9525">
              <a:noFill/>
              <a:miter lim="800000"/>
              <a:headEnd/>
              <a:tailEnd/>
            </a:ln>
          </p:spPr>
          <p:txBody>
            <a:bodyPr lIns="121954" tIns="60977" rIns="121954" bIns="60977">
              <a:spAutoFit/>
            </a:bodyPr>
            <a:lstStyle/>
            <a:p>
              <a:pPr defTabSz="609600">
                <a:lnSpc>
                  <a:spcPct val="130000"/>
                </a:lnSpc>
              </a:pPr>
              <a:endParaRPr lang="zh-CN" altLang="en-US" sz="1300" dirty="0">
                <a:solidFill>
                  <a:srgbClr val="FFFFFF"/>
                </a:solidFill>
                <a:latin typeface="微软雅黑" panose="020B0503020204020204" pitchFamily="34" charset="-122"/>
                <a:ea typeface="微软雅黑" panose="020B0503020204020204" pitchFamily="34" charset="-122"/>
                <a:cs typeface="微软雅黑"/>
              </a:endParaRPr>
            </a:p>
          </p:txBody>
        </p:sp>
        <p:sp>
          <p:nvSpPr>
            <p:cNvPr id="37" name="任意多边形 36"/>
            <p:cNvSpPr/>
            <p:nvPr/>
          </p:nvSpPr>
          <p:spPr>
            <a:xfrm>
              <a:off x="1413164" y="983674"/>
              <a:ext cx="817418"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bg2">
                <a:lumMod val="2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grpSp>
        <p:nvGrpSpPr>
          <p:cNvPr id="40" name="组合 39"/>
          <p:cNvGrpSpPr/>
          <p:nvPr/>
        </p:nvGrpSpPr>
        <p:grpSpPr>
          <a:xfrm>
            <a:off x="0" y="3050995"/>
            <a:ext cx="12219855" cy="1056218"/>
            <a:chOff x="24462" y="983674"/>
            <a:chExt cx="12165902" cy="1056218"/>
          </a:xfrm>
          <a:solidFill>
            <a:schemeClr val="accent1">
              <a:lumMod val="75000"/>
            </a:schemeClr>
          </a:solidFill>
        </p:grpSpPr>
        <p:sp>
          <p:nvSpPr>
            <p:cNvPr id="41" name="矩形 40"/>
            <p:cNvSpPr>
              <a:spLocks noChangeArrowheads="1"/>
            </p:cNvSpPr>
            <p:nvPr/>
          </p:nvSpPr>
          <p:spPr bwMode="auto">
            <a:xfrm>
              <a:off x="2206577" y="1430371"/>
              <a:ext cx="9983787" cy="594509"/>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第二节    汇率风险暴露的类型和汇率风险管理策略</a:t>
              </a:r>
            </a:p>
          </p:txBody>
        </p:sp>
        <p:grpSp>
          <p:nvGrpSpPr>
            <p:cNvPr id="42" name="组合 41"/>
            <p:cNvGrpSpPr/>
            <p:nvPr/>
          </p:nvGrpSpPr>
          <p:grpSpPr>
            <a:xfrm>
              <a:off x="24462" y="1014214"/>
              <a:ext cx="1441450" cy="832314"/>
              <a:chOff x="24462" y="1419537"/>
              <a:chExt cx="1441450" cy="1244600"/>
            </a:xfrm>
            <a:grpFill/>
          </p:grpSpPr>
          <p:sp>
            <p:nvSpPr>
              <p:cNvPr id="63" name="矩形 62"/>
              <p:cNvSpPr>
                <a:spLocks noChangeArrowheads="1"/>
              </p:cNvSpPr>
              <p:nvPr/>
            </p:nvSpPr>
            <p:spPr bwMode="auto">
              <a:xfrm>
                <a:off x="24462" y="1419537"/>
                <a:ext cx="1441450" cy="1244600"/>
              </a:xfrm>
              <a:prstGeom prst="rect">
                <a:avLst/>
              </a:prstGeom>
              <a:grp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64" name="文本框 15"/>
              <p:cNvSpPr txBox="1">
                <a:spLocks noChangeArrowheads="1"/>
              </p:cNvSpPr>
              <p:nvPr/>
            </p:nvSpPr>
            <p:spPr bwMode="auto">
              <a:xfrm>
                <a:off x="190904" y="1440988"/>
                <a:ext cx="820165" cy="1104611"/>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02</a:t>
                </a:r>
                <a:endParaRPr kumimoji="1" lang="zh-CN" altLang="en-US" sz="4000" b="1" dirty="0">
                  <a:solidFill>
                    <a:srgbClr val="FFFFFF"/>
                  </a:solidFill>
                  <a:latin typeface="Century Gothic"/>
                  <a:ea typeface="微软雅黑" panose="020B0503020204020204" pitchFamily="34" charset="-122"/>
                  <a:cs typeface="微软雅黑"/>
                </a:endParaRPr>
              </a:p>
            </p:txBody>
          </p:sp>
        </p:grpSp>
        <p:sp>
          <p:nvSpPr>
            <p:cNvPr id="43" name="任意多边形 42"/>
            <p:cNvSpPr/>
            <p:nvPr/>
          </p:nvSpPr>
          <p:spPr>
            <a:xfrm>
              <a:off x="1437626" y="983674"/>
              <a:ext cx="792956"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accent1">
                <a:lumMod val="5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grpSp>
      <p:sp>
        <p:nvSpPr>
          <p:cNvPr id="20" name="矩形 19"/>
          <p:cNvSpPr>
            <a:spLocks noChangeArrowheads="1"/>
          </p:cNvSpPr>
          <p:nvPr/>
        </p:nvSpPr>
        <p:spPr bwMode="auto">
          <a:xfrm>
            <a:off x="2227410" y="4898821"/>
            <a:ext cx="9983787" cy="594509"/>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r>
              <a:rPr lang="zh-CN" altLang="en-US" sz="2400" dirty="0">
                <a:solidFill>
                  <a:srgbClr val="FFFFFF"/>
                </a:solidFill>
                <a:latin typeface="微软雅黑" panose="020B0503020204020204" pitchFamily="34" charset="-122"/>
                <a:ea typeface="微软雅黑" panose="020B0503020204020204" pitchFamily="34" charset="-122"/>
                <a:cs typeface="微软雅黑"/>
              </a:rPr>
              <a:t>第三节    汇率风险管理工具</a:t>
            </a:r>
          </a:p>
        </p:txBody>
      </p:sp>
      <p:sp>
        <p:nvSpPr>
          <p:cNvPr id="21" name="矩形 20"/>
          <p:cNvSpPr>
            <a:spLocks noChangeArrowheads="1"/>
          </p:cNvSpPr>
          <p:nvPr/>
        </p:nvSpPr>
        <p:spPr bwMode="auto">
          <a:xfrm>
            <a:off x="-3172" y="4417547"/>
            <a:ext cx="1441450" cy="832314"/>
          </a:xfrm>
          <a:prstGeom prst="rect">
            <a:avLst/>
          </a:prstGeom>
          <a:solidFill>
            <a:schemeClr val="bg2">
              <a:lumMod val="50000"/>
            </a:schemeClr>
          </a:solidFill>
          <a:ln w="9525" algn="ctr">
            <a:noFill/>
            <a:miter lim="800000"/>
            <a:headEnd/>
            <a:tailEnd/>
          </a:ln>
          <a:effectLst>
            <a:outerShdw dist="23000" dir="5400000" rotWithShape="0">
              <a:srgbClr val="000000">
                <a:alpha val="34999"/>
              </a:srgbClr>
            </a:outerShdw>
          </a:effectLst>
        </p:spPr>
        <p:txBody>
          <a:bodyPr lIns="121954" tIns="60977" rIns="121954" bIns="60977" anchor="ctr"/>
          <a:lstStyle/>
          <a:p>
            <a:pPr algn="ctr" defTabSz="609600"/>
            <a:endParaRPr kumimoji="1" lang="zh-CN" altLang="en-US" sz="2400">
              <a:solidFill>
                <a:srgbClr val="FFFFFF"/>
              </a:solidFill>
              <a:latin typeface="Century Gothic"/>
              <a:ea typeface="微软雅黑" panose="020B0503020204020204" pitchFamily="34" charset="-122"/>
              <a:cs typeface="微软雅黑"/>
            </a:endParaRPr>
          </a:p>
        </p:txBody>
      </p:sp>
      <p:sp>
        <p:nvSpPr>
          <p:cNvPr id="22" name="任意多边形 21"/>
          <p:cNvSpPr/>
          <p:nvPr/>
        </p:nvSpPr>
        <p:spPr>
          <a:xfrm>
            <a:off x="1409992" y="4437112"/>
            <a:ext cx="817418" cy="1056218"/>
          </a:xfrm>
          <a:custGeom>
            <a:avLst/>
            <a:gdLst>
              <a:gd name="connsiteX0" fmla="*/ 0 w 817418"/>
              <a:gd name="connsiteY0" fmla="*/ 1233054 h 1579418"/>
              <a:gd name="connsiteX1" fmla="*/ 817418 w 817418"/>
              <a:gd name="connsiteY1" fmla="*/ 1579418 h 1579418"/>
              <a:gd name="connsiteX2" fmla="*/ 803563 w 817418"/>
              <a:gd name="connsiteY2" fmla="*/ 678872 h 1579418"/>
              <a:gd name="connsiteX3" fmla="*/ 13854 w 817418"/>
              <a:gd name="connsiteY3" fmla="*/ 0 h 1579418"/>
            </a:gdLst>
            <a:ahLst/>
            <a:cxnLst>
              <a:cxn ang="0">
                <a:pos x="connsiteX0" y="connsiteY0"/>
              </a:cxn>
              <a:cxn ang="0">
                <a:pos x="connsiteX1" y="connsiteY1"/>
              </a:cxn>
              <a:cxn ang="0">
                <a:pos x="connsiteX2" y="connsiteY2"/>
              </a:cxn>
              <a:cxn ang="0">
                <a:pos x="connsiteX3" y="connsiteY3"/>
              </a:cxn>
            </a:cxnLst>
            <a:rect l="l" t="t" r="r" b="b"/>
            <a:pathLst>
              <a:path w="817418" h="1579418">
                <a:moveTo>
                  <a:pt x="0" y="1233054"/>
                </a:moveTo>
                <a:lnTo>
                  <a:pt x="817418" y="1579418"/>
                </a:lnTo>
                <a:lnTo>
                  <a:pt x="803563" y="678872"/>
                </a:lnTo>
                <a:lnTo>
                  <a:pt x="13854" y="0"/>
                </a:lnTo>
              </a:path>
            </a:pathLst>
          </a:custGeom>
          <a:solidFill>
            <a:schemeClr val="bg2">
              <a:lumMod val="2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panose="020B0503020204020204" pitchFamily="34" charset="-122"/>
            </a:endParaRPr>
          </a:p>
        </p:txBody>
      </p:sp>
      <p:sp>
        <p:nvSpPr>
          <p:cNvPr id="23" name="文本框 15"/>
          <p:cNvSpPr txBox="1">
            <a:spLocks noChangeArrowheads="1"/>
          </p:cNvSpPr>
          <p:nvPr/>
        </p:nvSpPr>
        <p:spPr bwMode="auto">
          <a:xfrm>
            <a:off x="191223" y="4511163"/>
            <a:ext cx="820165" cy="738698"/>
          </a:xfrm>
          <a:prstGeom prst="rect">
            <a:avLst/>
          </a:prstGeom>
          <a:noFill/>
          <a:ln w="9525">
            <a:noFill/>
            <a:miter lim="800000"/>
            <a:headEnd/>
            <a:tailEnd/>
          </a:ln>
        </p:spPr>
        <p:txBody>
          <a:bodyPr wrap="none" lIns="121954" tIns="60977" rIns="121954" bIns="60977">
            <a:spAutoFit/>
          </a:bodyPr>
          <a:lstStyle/>
          <a:p>
            <a:pPr defTabSz="609600"/>
            <a:r>
              <a:rPr kumimoji="1" lang="en-US" altLang="zh-CN" sz="4000" b="1" dirty="0">
                <a:solidFill>
                  <a:srgbClr val="FFFFFF"/>
                </a:solidFill>
                <a:latin typeface="Century Gothic"/>
                <a:ea typeface="微软雅黑" panose="020B0503020204020204" pitchFamily="34" charset="-122"/>
                <a:cs typeface="微软雅黑"/>
              </a:rPr>
              <a:t>03</a:t>
            </a:r>
            <a:endParaRPr kumimoji="1" lang="zh-CN" altLang="en-US" sz="4000" b="1" dirty="0">
              <a:solidFill>
                <a:srgbClr val="FFFFFF"/>
              </a:solidFill>
              <a:latin typeface="Century Gothic"/>
              <a:ea typeface="微软雅黑" panose="020B0503020204020204" pitchFamily="34" charset="-122"/>
              <a:cs typeface="微软雅黑"/>
            </a:endParaRPr>
          </a:p>
        </p:txBody>
      </p:sp>
    </p:spTree>
    <p:extLst>
      <p:ext uri="{BB962C8B-B14F-4D97-AF65-F5344CB8AC3E}">
        <p14:creationId xmlns:p14="http://schemas.microsoft.com/office/powerpoint/2010/main" val="3461996417"/>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一、远期合约</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汇率风险管理工具</a:t>
            </a:r>
          </a:p>
        </p:txBody>
      </p:sp>
      <p:sp>
        <p:nvSpPr>
          <p:cNvPr id="13" name="文本框 12"/>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第三章    汇率风险</a:t>
            </a:r>
          </a:p>
        </p:txBody>
      </p:sp>
      <p:sp>
        <p:nvSpPr>
          <p:cNvPr id="3" name="矩形 2"/>
          <p:cNvSpPr/>
          <p:nvPr/>
        </p:nvSpPr>
        <p:spPr>
          <a:xfrm>
            <a:off x="1058615" y="2060848"/>
            <a:ext cx="10081120" cy="3508653"/>
          </a:xfrm>
          <a:prstGeom prst="rect">
            <a:avLst/>
          </a:prstGeom>
          <a:noFill/>
          <a:ln w="28575">
            <a:solidFill>
              <a:srgbClr val="FF0000"/>
            </a:solidFill>
            <a:prstDash val="dash"/>
          </a:ln>
          <a:effectLst/>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50000"/>
              </a:lnSpc>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      规避汇率风险暴露最普遍的方法就是利用货币的远期合约。即企业可以事先卖出(或买进) 远期外币应收(或应付) 款来消除汇率风险暴露。</a:t>
            </a:r>
          </a:p>
          <a:p>
            <a:pPr marL="742950" lvl="1" indent="-285750">
              <a:lnSpc>
                <a:spcPct val="150000"/>
              </a:lnSpc>
              <a:buFont typeface="Wingdings" panose="05000000000000000000" pitchFamily="2" charset="2"/>
              <a:buChar char="p"/>
            </a:pPr>
            <a:r>
              <a:rPr lang="zh-CN" altLang="en-US" sz="1600" kern="0" dirty="0">
                <a:solidFill>
                  <a:schemeClr val="tx1">
                    <a:lumMod val="65000"/>
                    <a:lumOff val="35000"/>
                  </a:schemeClr>
                </a:solidFill>
                <a:latin typeface="+mn-lt"/>
                <a:ea typeface="微软雅黑" panose="020B0503020204020204" pitchFamily="34" charset="-122"/>
                <a:cs typeface="宋体" panose="02010600030101010101" pitchFamily="2" charset="-122"/>
              </a:rPr>
              <a:t>公司若预期未来即期汇率水平与远期汇率水平大致相当, 预期的损益几乎不变,此时如果采取远期合约套期保值, 则会彻底消除汇率风险暴露。</a:t>
            </a:r>
          </a:p>
          <a:p>
            <a:pPr marL="742950" lvl="1" indent="-285750">
              <a:lnSpc>
                <a:spcPct val="150000"/>
              </a:lnSpc>
              <a:buFont typeface="Wingdings" panose="05000000000000000000" pitchFamily="2" charset="2"/>
              <a:buChar char="p"/>
            </a:pPr>
            <a:r>
              <a:rPr lang="zh-CN" altLang="en-US" sz="1600" kern="0" dirty="0">
                <a:solidFill>
                  <a:schemeClr val="tx1">
                    <a:lumMod val="65000"/>
                    <a:lumOff val="35000"/>
                  </a:schemeClr>
                </a:solidFill>
                <a:latin typeface="+mn-lt"/>
                <a:ea typeface="微软雅黑" panose="020B0503020204020204" pitchFamily="34" charset="-122"/>
                <a:cs typeface="宋体" panose="02010600030101010101" pitchFamily="2" charset="-122"/>
              </a:rPr>
              <a:t>公司若预期未来即期汇率水平高于远期汇率水平, 说明未来欧元会升值, 固定数量的美元在市场上能获取欧元的数量下降了。</a:t>
            </a:r>
          </a:p>
          <a:p>
            <a:pPr marL="742950" lvl="1" indent="-285750">
              <a:lnSpc>
                <a:spcPct val="150000"/>
              </a:lnSpc>
              <a:buFont typeface="Wingdings" panose="05000000000000000000" pitchFamily="2" charset="2"/>
              <a:buChar char="p"/>
            </a:pPr>
            <a:r>
              <a:rPr lang="zh-CN" altLang="en-US" sz="1600" kern="0" dirty="0">
                <a:solidFill>
                  <a:schemeClr val="tx1">
                    <a:lumMod val="65000"/>
                    <a:lumOff val="35000"/>
                  </a:schemeClr>
                </a:solidFill>
                <a:latin typeface="+mn-lt"/>
                <a:ea typeface="微软雅黑" panose="020B0503020204020204" pitchFamily="34" charset="-122"/>
                <a:cs typeface="宋体" panose="02010600030101010101" pitchFamily="2" charset="-122"/>
              </a:rPr>
              <a:t>公司若预期未来即期汇率水平低于远期汇率水平, 说明未来美元会升值, 固定数量的美元能兑换更多的欧元。若此预期是肯定的, 公司就应该放弃远期合约, 因为远期合约虽然能消除汇率变动带来的损失, 但也使得公司失去了汇率发生有利变动时从中获利的机会。</a:t>
            </a:r>
          </a:p>
        </p:txBody>
      </p:sp>
    </p:spTree>
    <p:extLst>
      <p:ext uri="{BB962C8B-B14F-4D97-AF65-F5344CB8AC3E}">
        <p14:creationId xmlns:p14="http://schemas.microsoft.com/office/powerpoint/2010/main" val="3453689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二、货币市场套期保值</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汇率风险管理工具</a:t>
            </a:r>
          </a:p>
        </p:txBody>
      </p:sp>
      <p:sp>
        <p:nvSpPr>
          <p:cNvPr id="13" name="文本框 12"/>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第三章    汇率风险</a:t>
            </a:r>
          </a:p>
        </p:txBody>
      </p:sp>
      <p:sp>
        <p:nvSpPr>
          <p:cNvPr id="3" name="矩形 2"/>
          <p:cNvSpPr/>
          <p:nvPr/>
        </p:nvSpPr>
        <p:spPr>
          <a:xfrm>
            <a:off x="5955159" y="2422614"/>
            <a:ext cx="5184576" cy="3170099"/>
          </a:xfrm>
          <a:prstGeom prst="rect">
            <a:avLst/>
          </a:prstGeom>
          <a:noFill/>
          <a:ln w="28575">
            <a:solidFill>
              <a:srgbClr val="FF0000"/>
            </a:solidFill>
            <a:prstDash val="dash"/>
          </a:ln>
          <a:effectLst>
            <a:glow rad="101600">
              <a:schemeClr val="accent2">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200000"/>
              </a:lnSpc>
            </a:pPr>
            <a:r>
              <a:rPr lang="zh-CN" altLang="en-US" sz="2000" kern="0" dirty="0">
                <a:solidFill>
                  <a:schemeClr val="tx1">
                    <a:lumMod val="65000"/>
                    <a:lumOff val="35000"/>
                  </a:schemeClr>
                </a:solidFill>
                <a:ea typeface="微软雅黑" panose="020B0503020204020204" pitchFamily="34" charset="-122"/>
                <a:cs typeface="宋体" panose="02010600030101010101" pitchFamily="2" charset="-122"/>
              </a:rPr>
              <a:t>      汇率风险暴露也可以通过在国内或国外货币市场借贷资金来进行套期保值。一般来说</a:t>
            </a:r>
            <a:r>
              <a:rPr lang="en-US" altLang="zh-CN" sz="2000" kern="0" dirty="0">
                <a:solidFill>
                  <a:schemeClr val="tx1">
                    <a:lumMod val="65000"/>
                    <a:lumOff val="35000"/>
                  </a:schemeClr>
                </a:solidFill>
                <a:ea typeface="微软雅黑" panose="020B0503020204020204" pitchFamily="34" charset="-122"/>
                <a:cs typeface="宋体" panose="02010600030101010101" pitchFamily="2" charset="-122"/>
              </a:rPr>
              <a:t>,</a:t>
            </a:r>
            <a:r>
              <a:rPr lang="zh-CN" altLang="en-US" sz="2000" kern="0" dirty="0">
                <a:solidFill>
                  <a:schemeClr val="tx1">
                    <a:lumMod val="65000"/>
                    <a:lumOff val="35000"/>
                  </a:schemeClr>
                </a:solidFill>
                <a:ea typeface="微软雅黑" panose="020B0503020204020204" pitchFamily="34" charset="-122"/>
                <a:cs typeface="宋体" panose="02010600030101010101" pitchFamily="2" charset="-122"/>
              </a:rPr>
              <a:t>企业通过借入</a:t>
            </a:r>
            <a:r>
              <a:rPr lang="en-US" altLang="zh-CN" sz="2000" kern="0" dirty="0">
                <a:solidFill>
                  <a:schemeClr val="tx1">
                    <a:lumMod val="65000"/>
                    <a:lumOff val="35000"/>
                  </a:schemeClr>
                </a:solidFill>
                <a:ea typeface="微软雅黑" panose="020B0503020204020204" pitchFamily="34" charset="-122"/>
                <a:cs typeface="宋体" panose="02010600030101010101" pitchFamily="2" charset="-122"/>
              </a:rPr>
              <a:t>(</a:t>
            </a:r>
            <a:r>
              <a:rPr lang="zh-CN" altLang="en-US" sz="2000" kern="0" dirty="0">
                <a:solidFill>
                  <a:schemeClr val="tx1">
                    <a:lumMod val="65000"/>
                    <a:lumOff val="35000"/>
                  </a:schemeClr>
                </a:solidFill>
                <a:ea typeface="微软雅黑" panose="020B0503020204020204" pitchFamily="34" charset="-122"/>
                <a:cs typeface="宋体" panose="02010600030101010101" pitchFamily="2" charset="-122"/>
              </a:rPr>
              <a:t>或借出</a:t>
            </a:r>
            <a:r>
              <a:rPr lang="en-US" altLang="zh-CN" sz="2000"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sz="2000" kern="0" dirty="0">
                <a:solidFill>
                  <a:schemeClr val="tx1">
                    <a:lumMod val="65000"/>
                    <a:lumOff val="35000"/>
                  </a:schemeClr>
                </a:solidFill>
                <a:ea typeface="微软雅黑" panose="020B0503020204020204" pitchFamily="34" charset="-122"/>
                <a:cs typeface="宋体" panose="02010600030101010101" pitchFamily="2" charset="-122"/>
              </a:rPr>
              <a:t>外币来对它的外币应收</a:t>
            </a:r>
            <a:r>
              <a:rPr lang="en-US" altLang="zh-CN" sz="2000" kern="0" dirty="0">
                <a:solidFill>
                  <a:schemeClr val="tx1">
                    <a:lumMod val="65000"/>
                    <a:lumOff val="35000"/>
                  </a:schemeClr>
                </a:solidFill>
                <a:ea typeface="微软雅黑" panose="020B0503020204020204" pitchFamily="34" charset="-122"/>
                <a:cs typeface="宋体" panose="02010600030101010101" pitchFamily="2" charset="-122"/>
              </a:rPr>
              <a:t>(</a:t>
            </a:r>
            <a:r>
              <a:rPr lang="zh-CN" altLang="en-US" sz="2000" kern="0" dirty="0">
                <a:solidFill>
                  <a:schemeClr val="tx1">
                    <a:lumMod val="65000"/>
                    <a:lumOff val="35000"/>
                  </a:schemeClr>
                </a:solidFill>
                <a:ea typeface="微软雅黑" panose="020B0503020204020204" pitchFamily="34" charset="-122"/>
                <a:cs typeface="宋体" panose="02010600030101010101" pitchFamily="2" charset="-122"/>
              </a:rPr>
              <a:t>或应付</a:t>
            </a:r>
            <a:r>
              <a:rPr lang="en-US" altLang="zh-CN" sz="2000"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sz="2000" kern="0" dirty="0">
                <a:solidFill>
                  <a:schemeClr val="tx1">
                    <a:lumMod val="65000"/>
                    <a:lumOff val="35000"/>
                  </a:schemeClr>
                </a:solidFill>
                <a:ea typeface="微软雅黑" panose="020B0503020204020204" pitchFamily="34" charset="-122"/>
                <a:cs typeface="宋体" panose="02010600030101010101" pitchFamily="2" charset="-122"/>
              </a:rPr>
              <a:t>款进行套期保值</a:t>
            </a:r>
            <a:r>
              <a:rPr lang="en-US" altLang="zh-CN" sz="2000"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sz="2000" kern="0" dirty="0">
                <a:solidFill>
                  <a:schemeClr val="tx1">
                    <a:lumMod val="65000"/>
                    <a:lumOff val="35000"/>
                  </a:schemeClr>
                </a:solidFill>
                <a:ea typeface="微软雅黑" panose="020B0503020204020204" pitchFamily="34" charset="-122"/>
                <a:cs typeface="宋体" panose="02010600030101010101" pitchFamily="2" charset="-122"/>
              </a:rPr>
              <a:t>从而使资产和负债取得平衡</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663" y="2420888"/>
            <a:ext cx="3543300" cy="3171825"/>
          </a:xfrm>
          <a:prstGeom prst="rect">
            <a:avLst/>
          </a:prstGeom>
        </p:spPr>
      </p:pic>
    </p:spTree>
    <p:extLst>
      <p:ext uri="{BB962C8B-B14F-4D97-AF65-F5344CB8AC3E}">
        <p14:creationId xmlns:p14="http://schemas.microsoft.com/office/powerpoint/2010/main" val="2566871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三、期权套期保值</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汇率风险管理工具</a:t>
            </a:r>
          </a:p>
        </p:txBody>
      </p:sp>
      <p:sp>
        <p:nvSpPr>
          <p:cNvPr id="13" name="文本框 12"/>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第三章    汇率风险</a:t>
            </a:r>
          </a:p>
        </p:txBody>
      </p:sp>
      <p:sp>
        <p:nvSpPr>
          <p:cNvPr id="7" name="圆角矩形 6"/>
          <p:cNvSpPr/>
          <p:nvPr/>
        </p:nvSpPr>
        <p:spPr>
          <a:xfrm>
            <a:off x="1058614" y="2348880"/>
            <a:ext cx="10081120" cy="2891731"/>
          </a:xfrm>
          <a:prstGeom prst="roundRect">
            <a:avLst>
              <a:gd name="adj" fmla="val 7499"/>
            </a:avLst>
          </a:prstGeom>
          <a:noFill/>
          <a:ln w="28575">
            <a:solidFill>
              <a:srgbClr val="FF0000"/>
            </a:solidFill>
            <a:prstDash val="dash"/>
          </a:ln>
          <a:effectLst>
            <a:glow rad="101600">
              <a:schemeClr val="accent2">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lnSpc>
                <a:spcPct val="200000"/>
              </a:lnSpc>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远期合约和货币市场套期保值可能都存在一个缺陷</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即它们虽然完全规避了汇率风险暴露</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但也使得公司失去了汇率发生有利变动时从中获利的机会。</a:t>
            </a:r>
          </a:p>
          <a:p>
            <a:pPr marL="342900" indent="-342900">
              <a:lnSpc>
                <a:spcPct val="200000"/>
              </a:lnSpc>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公司可以购买外币看涨</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或看跌</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期权来对其外币应付</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或应收</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款进行套期保值。</a:t>
            </a:r>
          </a:p>
          <a:p>
            <a:pPr marL="342900" indent="-342900">
              <a:lnSpc>
                <a:spcPct val="200000"/>
              </a:lnSpc>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期权套期保值的主要优点是</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公司能够根据到期日的实际即期汇率来决定是否行权。</a:t>
            </a:r>
          </a:p>
          <a:p>
            <a:pPr marL="342900" indent="-342900">
              <a:lnSpc>
                <a:spcPct val="200000"/>
              </a:lnSpc>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期权套期保值为公司可能产生的风险损失设定了上限</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但可能产生的盈余是无限的。</a:t>
            </a:r>
          </a:p>
        </p:txBody>
      </p:sp>
    </p:spTree>
    <p:extLst>
      <p:ext uri="{BB962C8B-B14F-4D97-AF65-F5344CB8AC3E}">
        <p14:creationId xmlns:p14="http://schemas.microsoft.com/office/powerpoint/2010/main" val="3746360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四、交叉套期保值</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汇率风险管理工具</a:t>
            </a:r>
          </a:p>
        </p:txBody>
      </p:sp>
      <p:sp>
        <p:nvSpPr>
          <p:cNvPr id="13" name="文本框 12"/>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第三章    汇率风险</a:t>
            </a:r>
          </a:p>
        </p:txBody>
      </p:sp>
      <p:sp>
        <p:nvSpPr>
          <p:cNvPr id="7" name="圆角矩形 6"/>
          <p:cNvSpPr/>
          <p:nvPr/>
        </p:nvSpPr>
        <p:spPr>
          <a:xfrm>
            <a:off x="1067473" y="2240722"/>
            <a:ext cx="10081120" cy="1165444"/>
          </a:xfrm>
          <a:prstGeom prst="roundRect">
            <a:avLst>
              <a:gd name="adj" fmla="val 7499"/>
            </a:avLst>
          </a:prstGeom>
          <a:noFill/>
          <a:ln w="28575">
            <a:solidFill>
              <a:srgbClr val="FF0000"/>
            </a:solidFill>
            <a:prstDash val="dash"/>
          </a:ln>
          <a:effectLst>
            <a:glow rad="1397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lnSpc>
                <a:spcPct val="200000"/>
              </a:lnSpc>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所谓交叉套期保值</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就是以一种资产的头寸替代另外一种资产的头寸。</a:t>
            </a:r>
          </a:p>
          <a:p>
            <a:pPr marL="342900" indent="-342900">
              <a:lnSpc>
                <a:spcPct val="200000"/>
              </a:lnSpc>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一些学者已经证明商品期货合约对于一些次要货币的风险暴露的套期保值作用较为显著。</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727" y="3686343"/>
            <a:ext cx="7762202" cy="2467752"/>
          </a:xfrm>
          <a:prstGeom prst="rect">
            <a:avLst/>
          </a:prstGeom>
        </p:spPr>
      </p:pic>
    </p:spTree>
    <p:extLst>
      <p:ext uri="{BB962C8B-B14F-4D97-AF65-F5344CB8AC3E}">
        <p14:creationId xmlns:p14="http://schemas.microsoft.com/office/powerpoint/2010/main" val="2385263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五、或有风险套期保值</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汇率风险管理工具</a:t>
            </a:r>
          </a:p>
        </p:txBody>
      </p:sp>
      <p:sp>
        <p:nvSpPr>
          <p:cNvPr id="13" name="文本框 12"/>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第三章    汇率风险</a:t>
            </a:r>
          </a:p>
        </p:txBody>
      </p:sp>
      <p:sp>
        <p:nvSpPr>
          <p:cNvPr id="7" name="圆角矩形 6"/>
          <p:cNvSpPr/>
          <p:nvPr/>
        </p:nvSpPr>
        <p:spPr>
          <a:xfrm>
            <a:off x="1130623" y="2780928"/>
            <a:ext cx="4455638" cy="2397621"/>
          </a:xfrm>
          <a:prstGeom prst="roundRect">
            <a:avLst>
              <a:gd name="adj" fmla="val 7499"/>
            </a:avLst>
          </a:prstGeom>
          <a:noFill/>
          <a:ln w="28575">
            <a:solidFill>
              <a:srgbClr val="FF0000"/>
            </a:solidFill>
            <a:prstDash val="dash"/>
          </a:ln>
          <a:effectLst>
            <a:glow rad="1397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lnSpc>
                <a:spcPct val="200000"/>
              </a:lnSpc>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企业除了要面对已经确定的外汇支付或者收取的交易</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还要考虑可能会收取或支付的外汇。该类风险称为或有风险暴露</a:t>
            </a:r>
          </a:p>
        </p:txBody>
      </p:sp>
      <p:pic>
        <p:nvPicPr>
          <p:cNvPr id="5" name="图片 4"/>
          <p:cNvPicPr>
            <a:picLocks noChangeAspect="1"/>
          </p:cNvPicPr>
          <p:nvPr/>
        </p:nvPicPr>
        <p:blipFill>
          <a:blip r:embed="rId2"/>
          <a:stretch>
            <a:fillRect/>
          </a:stretch>
        </p:blipFill>
        <p:spPr>
          <a:xfrm>
            <a:off x="7387246" y="2084015"/>
            <a:ext cx="2905323" cy="3791446"/>
          </a:xfrm>
          <a:prstGeom prst="rect">
            <a:avLst/>
          </a:prstGeom>
        </p:spPr>
      </p:pic>
    </p:spTree>
    <p:extLst>
      <p:ext uri="{BB962C8B-B14F-4D97-AF65-F5344CB8AC3E}">
        <p14:creationId xmlns:p14="http://schemas.microsoft.com/office/powerpoint/2010/main" val="307490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六、提升企业竞争力</a:t>
            </a:r>
          </a:p>
        </p:txBody>
      </p:sp>
      <p:sp>
        <p:nvSpPr>
          <p:cNvPr id="8" name="文本框 4"/>
          <p:cNvSpPr txBox="1"/>
          <p:nvPr/>
        </p:nvSpPr>
        <p:spPr>
          <a:xfrm>
            <a:off x="6108033" y="263406"/>
            <a:ext cx="5463750"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第三节    汇率风险管理工具</a:t>
            </a:r>
          </a:p>
        </p:txBody>
      </p:sp>
      <p:sp>
        <p:nvSpPr>
          <p:cNvPr id="13" name="文本框 12"/>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第三章    汇率风险</a:t>
            </a:r>
          </a:p>
        </p:txBody>
      </p:sp>
      <p:sp>
        <p:nvSpPr>
          <p:cNvPr id="7" name="圆角矩形 6"/>
          <p:cNvSpPr/>
          <p:nvPr/>
        </p:nvSpPr>
        <p:spPr>
          <a:xfrm>
            <a:off x="1562671" y="2238257"/>
            <a:ext cx="8640960" cy="2973050"/>
          </a:xfrm>
          <a:prstGeom prst="roundRect">
            <a:avLst>
              <a:gd name="adj" fmla="val 7499"/>
            </a:avLst>
          </a:prstGeom>
          <a:noFill/>
          <a:ln w="28575">
            <a:solidFill>
              <a:srgbClr val="00B0F0"/>
            </a:solidFill>
            <a:prstDash val="dash"/>
          </a:ln>
          <a:effectLst>
            <a:glow rad="1397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lnSpc>
                <a:spcPct val="200000"/>
              </a:lnSpc>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提升企业竞争力是预防经济风险的最佳途径</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也是难度最大的方法。</a:t>
            </a:r>
          </a:p>
          <a:p>
            <a:pPr marL="342900" indent="-342900">
              <a:lnSpc>
                <a:spcPct val="200000"/>
              </a:lnSpc>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面对汇率的不利波动</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投资研发项目可以保持和加强企业的竞争地位。</a:t>
            </a:r>
          </a:p>
          <a:p>
            <a:pPr marL="342900" indent="-342900">
              <a:lnSpc>
                <a:spcPct val="200000"/>
              </a:lnSpc>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具有行业领先地位的研发成果可以促进企业降低成本</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增强生产能力</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并且巩固产品在市场的优势地位</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进一步打造具有相对垄断地位的产品。</a:t>
            </a:r>
          </a:p>
          <a:p>
            <a:pPr marL="342900" indent="-342900">
              <a:lnSpc>
                <a:spcPct val="200000"/>
              </a:lnSpc>
              <a:buFont typeface="Wingdings" panose="05000000000000000000" pitchFamily="2" charset="2"/>
              <a:buChar char="l"/>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提升企业竞争力能有效化解由于汇率波动所带来的经济风险。</a:t>
            </a:r>
          </a:p>
        </p:txBody>
      </p:sp>
    </p:spTree>
    <p:extLst>
      <p:ext uri="{BB962C8B-B14F-4D97-AF65-F5344CB8AC3E}">
        <p14:creationId xmlns:p14="http://schemas.microsoft.com/office/powerpoint/2010/main" val="2896466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E:\王亮\工作\2015\04\01\新建文件夹\未标题-4.png"/>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0" y="2628289"/>
            <a:ext cx="11874959" cy="4229711"/>
          </a:xfrm>
          <a:prstGeom prst="rect">
            <a:avLst/>
          </a:prstGeom>
          <a:noFill/>
          <a:ln>
            <a:noFill/>
          </a:ln>
        </p:spPr>
      </p:pic>
      <p:pic>
        <p:nvPicPr>
          <p:cNvPr id="6" name="图片 5"/>
          <p:cNvPicPr>
            <a:picLocks noChangeAspect="1"/>
          </p:cNvPicPr>
          <p:nvPr/>
        </p:nvPicPr>
        <p:blipFill>
          <a:blip r:embed="rId4"/>
          <a:stretch>
            <a:fillRect/>
          </a:stretch>
        </p:blipFill>
        <p:spPr>
          <a:xfrm>
            <a:off x="0" y="19610"/>
            <a:ext cx="2476190" cy="1400000"/>
          </a:xfrm>
          <a:prstGeom prst="rect">
            <a:avLst/>
          </a:prstGeom>
        </p:spPr>
      </p:pic>
      <p:sp>
        <p:nvSpPr>
          <p:cNvPr id="7" name="TextBox 7"/>
          <p:cNvSpPr>
            <a:spLocks noChangeArrowheads="1"/>
          </p:cNvSpPr>
          <p:nvPr/>
        </p:nvSpPr>
        <p:spPr bwMode="auto">
          <a:xfrm>
            <a:off x="8259415" y="1473371"/>
            <a:ext cx="3240360" cy="311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81" tIns="17140" rIns="34281" bIns="17140">
            <a:spAutoFit/>
          </a:bodyPr>
          <a:lstStyle/>
          <a:p>
            <a:r>
              <a:rPr lang="en-US" altLang="zh-CN" dirty="0">
                <a:solidFill>
                  <a:srgbClr val="D24726"/>
                </a:solidFill>
                <a:latin typeface="Candara" panose="020E0502030303020204" pitchFamily="34" charset="0"/>
                <a:ea typeface="微软雅黑" panose="020B0503020204020204" pitchFamily="34" charset="-122"/>
                <a:sym typeface="方正大黑简体" pitchFamily="2" charset="-122"/>
              </a:rPr>
              <a:t>http://www.crtvup.com.cn</a:t>
            </a:r>
            <a:endParaRPr lang="zh-CN" altLang="en-US" dirty="0">
              <a:solidFill>
                <a:srgbClr val="D24726"/>
              </a:solidFill>
              <a:latin typeface="Candara" panose="020E0502030303020204" pitchFamily="34" charset="0"/>
              <a:ea typeface="微软雅黑" panose="020B0503020204020204" pitchFamily="34" charset="-122"/>
              <a:sym typeface="方正大黑简体" pitchFamily="2" charset="-122"/>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99375" y="811865"/>
            <a:ext cx="3168352" cy="498463"/>
          </a:xfrm>
          <a:prstGeom prst="rect">
            <a:avLst/>
          </a:prstGeom>
        </p:spPr>
      </p:pic>
    </p:spTree>
    <p:extLst>
      <p:ext uri="{BB962C8B-B14F-4D97-AF65-F5344CB8AC3E}">
        <p14:creationId xmlns:p14="http://schemas.microsoft.com/office/powerpoint/2010/main" val="256175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第三章    汇率风险</a:t>
            </a:r>
          </a:p>
        </p:txBody>
      </p:sp>
      <p:grpSp>
        <p:nvGrpSpPr>
          <p:cNvPr id="5" name="组合 4"/>
          <p:cNvGrpSpPr/>
          <p:nvPr/>
        </p:nvGrpSpPr>
        <p:grpSpPr>
          <a:xfrm>
            <a:off x="1310741" y="1979105"/>
            <a:ext cx="1188034" cy="1080120"/>
            <a:chOff x="1681509" y="2451101"/>
            <a:chExt cx="2208834" cy="1452563"/>
          </a:xfrm>
        </p:grpSpPr>
        <p:sp>
          <p:nvSpPr>
            <p:cNvPr id="6" name="MH_Other_1"/>
            <p:cNvSpPr/>
            <p:nvPr>
              <p:custDataLst>
                <p:tags r:id="rId5"/>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8" name="MH_SubTitle_1"/>
            <p:cNvSpPr/>
            <p:nvPr>
              <p:custDataLst>
                <p:tags r:id="rId6"/>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重点掌握</a:t>
              </a:r>
            </a:p>
          </p:txBody>
        </p:sp>
      </p:grpSp>
      <p:sp>
        <p:nvSpPr>
          <p:cNvPr id="11" name="圆角矩形 10"/>
          <p:cNvSpPr/>
          <p:nvPr/>
        </p:nvSpPr>
        <p:spPr>
          <a:xfrm>
            <a:off x="2714799" y="1969592"/>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汇率和汇率风险的概念</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汇率风险暴露的类型</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汇率风险管理工具的运用</a:t>
            </a:r>
          </a:p>
        </p:txBody>
      </p:sp>
      <p:grpSp>
        <p:nvGrpSpPr>
          <p:cNvPr id="9" name="组合 8"/>
          <p:cNvGrpSpPr/>
          <p:nvPr/>
        </p:nvGrpSpPr>
        <p:grpSpPr>
          <a:xfrm>
            <a:off x="1310741" y="3198595"/>
            <a:ext cx="1188034" cy="1080120"/>
            <a:chOff x="1681509" y="2451101"/>
            <a:chExt cx="2208834" cy="1452563"/>
          </a:xfrm>
        </p:grpSpPr>
        <p:sp>
          <p:nvSpPr>
            <p:cNvPr id="10" name="MH_Other_1"/>
            <p:cNvSpPr/>
            <p:nvPr>
              <p:custDataLst>
                <p:tags r:id="rId3"/>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12" name="MH_SubTitle_1"/>
            <p:cNvSpPr/>
            <p:nvPr>
              <p:custDataLst>
                <p:tags r:id="rId4"/>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掌握</a:t>
              </a:r>
            </a:p>
          </p:txBody>
        </p:sp>
      </p:grpSp>
      <p:grpSp>
        <p:nvGrpSpPr>
          <p:cNvPr id="13" name="组合 12"/>
          <p:cNvGrpSpPr/>
          <p:nvPr/>
        </p:nvGrpSpPr>
        <p:grpSpPr>
          <a:xfrm>
            <a:off x="1310741" y="4418085"/>
            <a:ext cx="1188034" cy="1080120"/>
            <a:chOff x="1681509" y="2451101"/>
            <a:chExt cx="2208834" cy="1452563"/>
          </a:xfrm>
        </p:grpSpPr>
        <p:sp>
          <p:nvSpPr>
            <p:cNvPr id="14" name="MH_Other_1"/>
            <p:cNvSpPr/>
            <p:nvPr>
              <p:custDataLst>
                <p:tags r:id="rId1"/>
              </p:custDataLst>
            </p:nvPr>
          </p:nvSpPr>
          <p:spPr>
            <a:xfrm>
              <a:off x="1681509" y="2451101"/>
              <a:ext cx="2208834" cy="1452563"/>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333333"/>
                </a:solidFill>
                <a:latin typeface="微软雅黑" panose="020B0503020204020204" pitchFamily="34" charset="-122"/>
                <a:ea typeface="微软雅黑" panose="020B0503020204020204" pitchFamily="34" charset="-122"/>
              </a:endParaRPr>
            </a:p>
          </p:txBody>
        </p:sp>
        <p:sp>
          <p:nvSpPr>
            <p:cNvPr id="15" name="MH_SubTitle_1"/>
            <p:cNvSpPr/>
            <p:nvPr>
              <p:custDataLst>
                <p:tags r:id="rId2"/>
              </p:custDataLst>
            </p:nvPr>
          </p:nvSpPr>
          <p:spPr>
            <a:xfrm>
              <a:off x="1946231" y="2624138"/>
              <a:ext cx="1679390" cy="1104900"/>
            </a:xfrm>
            <a:custGeom>
              <a:avLst/>
              <a:gdLst>
                <a:gd name="connsiteX0" fmla="*/ 463709 w 1872000"/>
                <a:gd name="connsiteY0" fmla="*/ 0 h 1642242"/>
                <a:gd name="connsiteX1" fmla="*/ 1408291 w 1872000"/>
                <a:gd name="connsiteY1" fmla="*/ 0 h 1642242"/>
                <a:gd name="connsiteX2" fmla="*/ 1459327 w 1872000"/>
                <a:gd name="connsiteY2" fmla="*/ 31542 h 1642242"/>
                <a:gd name="connsiteX3" fmla="*/ 1518577 w 1872000"/>
                <a:gd name="connsiteY3" fmla="*/ 81274 h 1642242"/>
                <a:gd name="connsiteX4" fmla="*/ 1870181 w 1872000"/>
                <a:gd name="connsiteY4" fmla="*/ 784484 h 1642242"/>
                <a:gd name="connsiteX5" fmla="*/ 1872000 w 1872000"/>
                <a:gd name="connsiteY5" fmla="*/ 821121 h 1642242"/>
                <a:gd name="connsiteX6" fmla="*/ 1870181 w 1872000"/>
                <a:gd name="connsiteY6" fmla="*/ 857758 h 1642242"/>
                <a:gd name="connsiteX7" fmla="*/ 1518577 w 1872000"/>
                <a:gd name="connsiteY7" fmla="*/ 1560969 h 1642242"/>
                <a:gd name="connsiteX8" fmla="*/ 1459327 w 1872000"/>
                <a:gd name="connsiteY8" fmla="*/ 1610700 h 1642242"/>
                <a:gd name="connsiteX9" fmla="*/ 1408291 w 1872000"/>
                <a:gd name="connsiteY9" fmla="*/ 1642242 h 1642242"/>
                <a:gd name="connsiteX10" fmla="*/ 463709 w 1872000"/>
                <a:gd name="connsiteY10" fmla="*/ 1642242 h 1642242"/>
                <a:gd name="connsiteX11" fmla="*/ 412673 w 1872000"/>
                <a:gd name="connsiteY11" fmla="*/ 1610700 h 1642242"/>
                <a:gd name="connsiteX12" fmla="*/ 353425 w 1872000"/>
                <a:gd name="connsiteY12" fmla="*/ 1560970 h 1642242"/>
                <a:gd name="connsiteX13" fmla="*/ 1819 w 1872000"/>
                <a:gd name="connsiteY13" fmla="*/ 857758 h 1642242"/>
                <a:gd name="connsiteX14" fmla="*/ 0 w 1872000"/>
                <a:gd name="connsiteY14" fmla="*/ 821121 h 1642242"/>
                <a:gd name="connsiteX15" fmla="*/ 1819 w 1872000"/>
                <a:gd name="connsiteY15" fmla="*/ 784484 h 1642242"/>
                <a:gd name="connsiteX16" fmla="*/ 353425 w 1872000"/>
                <a:gd name="connsiteY16" fmla="*/ 81272 h 1642242"/>
                <a:gd name="connsiteX17" fmla="*/ 412673 w 1872000"/>
                <a:gd name="connsiteY17" fmla="*/ 31542 h 164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000" h="1642242">
                  <a:moveTo>
                    <a:pt x="463709" y="0"/>
                  </a:moveTo>
                  <a:lnTo>
                    <a:pt x="1408291" y="0"/>
                  </a:lnTo>
                  <a:lnTo>
                    <a:pt x="1459327" y="31542"/>
                  </a:lnTo>
                  <a:lnTo>
                    <a:pt x="1518577" y="81274"/>
                  </a:lnTo>
                  <a:lnTo>
                    <a:pt x="1870181" y="784484"/>
                  </a:lnTo>
                  <a:lnTo>
                    <a:pt x="1872000" y="821121"/>
                  </a:lnTo>
                  <a:lnTo>
                    <a:pt x="1870181" y="857758"/>
                  </a:lnTo>
                  <a:lnTo>
                    <a:pt x="1518577" y="1560969"/>
                  </a:lnTo>
                  <a:lnTo>
                    <a:pt x="1459327" y="1610700"/>
                  </a:lnTo>
                  <a:lnTo>
                    <a:pt x="1408291" y="1642242"/>
                  </a:lnTo>
                  <a:lnTo>
                    <a:pt x="463709" y="1642242"/>
                  </a:lnTo>
                  <a:lnTo>
                    <a:pt x="412673" y="1610700"/>
                  </a:lnTo>
                  <a:lnTo>
                    <a:pt x="353425" y="1560970"/>
                  </a:lnTo>
                  <a:lnTo>
                    <a:pt x="1819" y="857758"/>
                  </a:lnTo>
                  <a:lnTo>
                    <a:pt x="0" y="821121"/>
                  </a:lnTo>
                  <a:lnTo>
                    <a:pt x="1819" y="784484"/>
                  </a:lnTo>
                  <a:lnTo>
                    <a:pt x="353425" y="81272"/>
                  </a:lnTo>
                  <a:lnTo>
                    <a:pt x="412673" y="31542"/>
                  </a:lnTo>
                  <a:close/>
                </a:path>
              </a:pathLst>
            </a:custGeom>
            <a:solidFill>
              <a:srgbClr val="F8F8F8"/>
            </a:solidFill>
            <a:ln>
              <a:noFill/>
            </a:ln>
            <a:effectLst>
              <a:outerShdw blurRad="38100" dist="38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sz="2000" dirty="0">
                  <a:solidFill>
                    <a:srgbClr val="080808"/>
                  </a:solidFill>
                  <a:latin typeface="微软雅黑" panose="020B0503020204020204" pitchFamily="34" charset="-122"/>
                  <a:ea typeface="微软雅黑" panose="020B0503020204020204" pitchFamily="34" charset="-122"/>
                </a:rPr>
                <a:t>了解</a:t>
              </a:r>
            </a:p>
          </p:txBody>
        </p:sp>
      </p:grpSp>
      <p:sp>
        <p:nvSpPr>
          <p:cNvPr id="16" name="圆角矩形 15"/>
          <p:cNvSpPr/>
          <p:nvPr/>
        </p:nvSpPr>
        <p:spPr>
          <a:xfrm>
            <a:off x="2714799" y="3198595"/>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经济风险暴露与折算风险暴露</a:t>
            </a:r>
          </a:p>
        </p:txBody>
      </p:sp>
      <p:sp>
        <p:nvSpPr>
          <p:cNvPr id="17" name="圆角矩形 16"/>
          <p:cNvSpPr/>
          <p:nvPr/>
        </p:nvSpPr>
        <p:spPr>
          <a:xfrm>
            <a:off x="2714799" y="4427598"/>
            <a:ext cx="8424936" cy="1089634"/>
          </a:xfrm>
          <a:prstGeom prst="roundRect">
            <a:avLst>
              <a:gd name="adj" fmla="val 591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1" fontAlgn="auto" hangingPunct="1">
              <a:lnSpc>
                <a:spcPct val="150000"/>
              </a:lnSpc>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次要货币的风险暴露管理</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或有风险暴露管理</a:t>
            </a:r>
          </a:p>
        </p:txBody>
      </p:sp>
    </p:spTree>
    <p:extLst>
      <p:ext uri="{BB962C8B-B14F-4D97-AF65-F5344CB8AC3E}">
        <p14:creationId xmlns:p14="http://schemas.microsoft.com/office/powerpoint/2010/main" val="734186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一、汇率风险的概念</a:t>
            </a:r>
          </a:p>
        </p:txBody>
      </p:sp>
      <p:sp>
        <p:nvSpPr>
          <p:cNvPr id="8" name="文本框 4"/>
          <p:cNvSpPr txBox="1"/>
          <p:nvPr/>
        </p:nvSpPr>
        <p:spPr>
          <a:xfrm>
            <a:off x="6108033" y="263406"/>
            <a:ext cx="4867808"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汇率风险概述</a:t>
            </a:r>
          </a:p>
        </p:txBody>
      </p:sp>
      <p:sp>
        <p:nvSpPr>
          <p:cNvPr id="13" name="文本框 12"/>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第三章    汇率风险</a:t>
            </a:r>
          </a:p>
        </p:txBody>
      </p:sp>
      <p:sp>
        <p:nvSpPr>
          <p:cNvPr id="3" name="矩形 2"/>
          <p:cNvSpPr/>
          <p:nvPr/>
        </p:nvSpPr>
        <p:spPr>
          <a:xfrm>
            <a:off x="1130623" y="2233123"/>
            <a:ext cx="4824537" cy="3416320"/>
          </a:xfrm>
          <a:prstGeom prst="rect">
            <a:avLst/>
          </a:prstGeom>
          <a:solidFill>
            <a:srgbClr val="89E0FF"/>
          </a:solidFill>
          <a:effectLst>
            <a:outerShdw blurRad="76200" dir="18900000" sy="23000" kx="-1200000" algn="bl" rotWithShape="0">
              <a:prstClr val="black">
                <a:alpha val="20000"/>
              </a:prstClr>
            </a:outerShdw>
          </a:effectLst>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wrap="square">
            <a:spAutoFit/>
          </a:bodyPr>
          <a:lstStyle/>
          <a:p>
            <a:pPr marL="285750" indent="-285750">
              <a:lnSpc>
                <a:spcPct val="200000"/>
              </a:lnSpc>
              <a:buFont typeface="Wingdings" panose="05000000000000000000" pitchFamily="2" charset="2"/>
              <a:buChar char="u"/>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汇率的巨幅波动</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给金融活动参与主体带来意想不到的损益的可能性</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就叫作</a:t>
            </a:r>
            <a:r>
              <a:rPr lang="zh-CN" altLang="en-US" b="1" kern="0" dirty="0">
                <a:solidFill>
                  <a:schemeClr val="tx1">
                    <a:lumMod val="65000"/>
                    <a:lumOff val="35000"/>
                  </a:schemeClr>
                </a:solidFill>
                <a:latin typeface="+mn-lt"/>
                <a:ea typeface="微软雅黑" panose="020B0503020204020204" pitchFamily="34" charset="-122"/>
                <a:cs typeface="宋体" panose="02010600030101010101" pitchFamily="2" charset="-122"/>
              </a:rPr>
              <a:t>汇率风险</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a:t>
            </a:r>
            <a:endPar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endParaRPr>
          </a:p>
          <a:p>
            <a:pPr marL="285750" indent="-285750">
              <a:lnSpc>
                <a:spcPct val="200000"/>
              </a:lnSpc>
              <a:buFont typeface="Wingdings" panose="05000000000000000000" pitchFamily="2" charset="2"/>
              <a:buChar char="u"/>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汇率的巨幅波动会影响相关企业资产和负债的价值</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改变企业的现金流</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进而影响企业的成本和收益</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甚至影响企业的竞争地位和未来发展潜力</a:t>
            </a:r>
            <a:r>
              <a:rPr lang="en-US" altLang="zh-CN" kern="0" dirty="0">
                <a:solidFill>
                  <a:schemeClr val="tx1">
                    <a:lumMod val="65000"/>
                    <a:lumOff val="35000"/>
                  </a:schemeClr>
                </a:solidFill>
                <a:latin typeface="+mn-lt"/>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最终对企业的兴衰产生影响</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7207" y="2645883"/>
            <a:ext cx="4762500" cy="2590800"/>
          </a:xfrm>
          <a:prstGeom prst="rect">
            <a:avLst/>
          </a:prstGeom>
        </p:spPr>
      </p:pic>
    </p:spTree>
    <p:extLst>
      <p:ext uri="{BB962C8B-B14F-4D97-AF65-F5344CB8AC3E}">
        <p14:creationId xmlns:p14="http://schemas.microsoft.com/office/powerpoint/2010/main" val="1586130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058614" y="1916832"/>
            <a:ext cx="10081121" cy="4176464"/>
          </a:xfrm>
          <a:prstGeom prst="ellipse">
            <a:avLst/>
          </a:prstGeom>
          <a:solidFill>
            <a:srgbClr val="FFFFCC"/>
          </a:solidFill>
          <a:ln>
            <a:no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二、汇率风险的成因</a:t>
            </a:r>
          </a:p>
        </p:txBody>
      </p:sp>
      <p:sp>
        <p:nvSpPr>
          <p:cNvPr id="8" name="文本框 4"/>
          <p:cNvSpPr txBox="1"/>
          <p:nvPr/>
        </p:nvSpPr>
        <p:spPr>
          <a:xfrm>
            <a:off x="6108033" y="263406"/>
            <a:ext cx="4867808"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汇率风险概述</a:t>
            </a:r>
          </a:p>
        </p:txBody>
      </p:sp>
      <p:sp>
        <p:nvSpPr>
          <p:cNvPr id="13" name="文本框 12"/>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第三章    汇率风险</a:t>
            </a:r>
          </a:p>
        </p:txBody>
      </p:sp>
      <p:sp>
        <p:nvSpPr>
          <p:cNvPr id="3" name="矩形 2"/>
          <p:cNvSpPr/>
          <p:nvPr/>
        </p:nvSpPr>
        <p:spPr>
          <a:xfrm>
            <a:off x="1058614" y="2019905"/>
            <a:ext cx="10081120" cy="3970318"/>
          </a:xfrm>
          <a:prstGeom prst="rect">
            <a:avLst/>
          </a:prstGeom>
          <a:noFill/>
          <a:effectLst/>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wrap="square">
            <a:spAutoFit/>
          </a:bodyPr>
          <a:lstStyle/>
          <a:p>
            <a:pPr marL="285750" indent="-285750">
              <a:lnSpc>
                <a:spcPct val="200000"/>
              </a:lnSpc>
              <a:buFont typeface="Wingdings" panose="05000000000000000000" pitchFamily="2" charset="2"/>
              <a:buChar char="u"/>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一般认为</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导致汇率变动的因素主要包括国际收支状况、通货膨胀率、利率、汇率政策、市场预期与冲击等。</a:t>
            </a:r>
          </a:p>
          <a:p>
            <a:pPr marL="285750" indent="-285750">
              <a:lnSpc>
                <a:spcPct val="200000"/>
              </a:lnSpc>
              <a:buFont typeface="Wingdings" panose="05000000000000000000" pitchFamily="2" charset="2"/>
              <a:buChar char="u"/>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持有外汇资产和负债及开展外汇交易</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是汇率风险产生的两大来源。</a:t>
            </a:r>
          </a:p>
          <a:p>
            <a:pPr marL="285750" indent="-285750">
              <a:lnSpc>
                <a:spcPct val="200000"/>
              </a:lnSpc>
              <a:buFont typeface="Wingdings" panose="05000000000000000000" pitchFamily="2" charset="2"/>
              <a:buChar char="u"/>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随着各种经济体之间的国际经济交往和贸易往来的迅速扩大</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从事外汇业务的银行越来越多</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且它们持有的外汇资产和负债的金额也越来越大。</a:t>
            </a:r>
          </a:p>
          <a:p>
            <a:pPr marL="285750" indent="-285750">
              <a:lnSpc>
                <a:spcPct val="200000"/>
              </a:lnSpc>
              <a:buFont typeface="Wingdings" panose="05000000000000000000" pitchFamily="2" charset="2"/>
              <a:buChar char="u"/>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随着专门从事外汇业务的金融机构的产生和壮大</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外汇业务成了银行等金融机构越来越重要的一项业务。</a:t>
            </a:r>
            <a:endPar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393504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三、汇率风险与宏观经济管理</a:t>
            </a:r>
          </a:p>
        </p:txBody>
      </p:sp>
      <p:sp>
        <p:nvSpPr>
          <p:cNvPr id="8" name="文本框 4"/>
          <p:cNvSpPr txBox="1"/>
          <p:nvPr/>
        </p:nvSpPr>
        <p:spPr>
          <a:xfrm>
            <a:off x="6108033" y="263406"/>
            <a:ext cx="4867808"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第一节    汇率风险概述</a:t>
            </a:r>
          </a:p>
        </p:txBody>
      </p:sp>
      <p:sp>
        <p:nvSpPr>
          <p:cNvPr id="13" name="文本框 12"/>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第三章    汇率风险</a:t>
            </a:r>
          </a:p>
        </p:txBody>
      </p:sp>
      <p:sp>
        <p:nvSpPr>
          <p:cNvPr id="3" name="矩形 2"/>
          <p:cNvSpPr/>
          <p:nvPr/>
        </p:nvSpPr>
        <p:spPr>
          <a:xfrm>
            <a:off x="1346647" y="2239739"/>
            <a:ext cx="9289032" cy="3416320"/>
          </a:xfrm>
          <a:prstGeom prst="rect">
            <a:avLst/>
          </a:prstGeom>
          <a:noFill/>
          <a:effectLst/>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wrap="square">
            <a:spAutoFit/>
          </a:bodyPr>
          <a:lstStyle/>
          <a:p>
            <a:pPr marL="285750" indent="-285750">
              <a:lnSpc>
                <a:spcPct val="150000"/>
              </a:lnSpc>
              <a:buFont typeface="Wingdings" panose="05000000000000000000" pitchFamily="2" charset="2"/>
              <a:buChar char="u"/>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汇率风险管理要研究国家宏观经济政策</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特别是要研究一个国家对外贸易和投融资的规模、结构、结算币种及其金额等的变化。</a:t>
            </a:r>
          </a:p>
          <a:p>
            <a:pPr marL="285750" indent="-285750">
              <a:lnSpc>
                <a:spcPct val="150000"/>
              </a:lnSpc>
              <a:buFont typeface="Wingdings" panose="05000000000000000000" pitchFamily="2" charset="2"/>
              <a:buChar char="u"/>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为了保证产业的发展和满足对外贸易、提高国际竞争力的需求</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我国需要逐步实现利率和汇率的市场化。</a:t>
            </a:r>
          </a:p>
          <a:p>
            <a:pPr marL="285750" indent="-285750">
              <a:lnSpc>
                <a:spcPct val="150000"/>
              </a:lnSpc>
              <a:buFont typeface="Wingdings" panose="05000000000000000000" pitchFamily="2" charset="2"/>
              <a:buChar char="u"/>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利率和汇率市场化的前提是企业能够应对该市场化所带来的不确定性</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即企业风险管理水平的提高是利率和汇率市场化的前提。</a:t>
            </a:r>
          </a:p>
          <a:p>
            <a:pPr marL="285750" indent="-285750">
              <a:lnSpc>
                <a:spcPct val="150000"/>
              </a:lnSpc>
              <a:buFont typeface="Wingdings" panose="05000000000000000000" pitchFamily="2" charset="2"/>
              <a:buChar char="u"/>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汇率风险管理会涉及企业的方方面面</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如国际结算的币种及其相关规定、汇率制度及相关政策、衍生品市场的法规、外向型税率制度等。</a:t>
            </a:r>
            <a:endPar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endParaRPr>
          </a:p>
        </p:txBody>
      </p:sp>
      <p:sp>
        <p:nvSpPr>
          <p:cNvPr id="9" name="新月形 8"/>
          <p:cNvSpPr/>
          <p:nvPr/>
        </p:nvSpPr>
        <p:spPr>
          <a:xfrm>
            <a:off x="912929" y="1957973"/>
            <a:ext cx="648072" cy="4048231"/>
          </a:xfrm>
          <a:prstGeom prst="moon">
            <a:avLst>
              <a:gd name="adj" fmla="val 32058"/>
            </a:avLst>
          </a:prstGeom>
          <a:solidFill>
            <a:srgbClr val="FFFF00"/>
          </a:solidFill>
          <a:scene3d>
            <a:camera prst="orthographicFront"/>
            <a:lightRig rig="threePt" dir="t"/>
          </a:scene3d>
          <a:sp3d>
            <a:bevelT w="152400" h="50800" prst="softRound"/>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0" name="新月形 9"/>
          <p:cNvSpPr/>
          <p:nvPr/>
        </p:nvSpPr>
        <p:spPr>
          <a:xfrm rot="10800000">
            <a:off x="10421325" y="1957973"/>
            <a:ext cx="648072" cy="4048231"/>
          </a:xfrm>
          <a:prstGeom prst="moon">
            <a:avLst>
              <a:gd name="adj" fmla="val 32058"/>
            </a:avLst>
          </a:prstGeom>
          <a:solidFill>
            <a:srgbClr val="FFFF00"/>
          </a:solidFill>
          <a:scene3d>
            <a:camera prst="orthographicFront"/>
            <a:lightRig rig="threePt" dir="t"/>
          </a:scene3d>
          <a:sp3d>
            <a:bevelT w="152400" h="50800" prst="softRound"/>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0078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一、汇率风险暴露的类型</a:t>
            </a:r>
          </a:p>
        </p:txBody>
      </p:sp>
      <p:sp>
        <p:nvSpPr>
          <p:cNvPr id="8" name="文本框 4"/>
          <p:cNvSpPr txBox="1"/>
          <p:nvPr/>
        </p:nvSpPr>
        <p:spPr>
          <a:xfrm>
            <a:off x="6108033" y="263406"/>
            <a:ext cx="5463750" cy="507831"/>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汇率风险暴露的类型和汇率风险管理策略</a:t>
            </a:r>
          </a:p>
        </p:txBody>
      </p:sp>
      <p:sp>
        <p:nvSpPr>
          <p:cNvPr id="13" name="文本框 12"/>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第三章    汇率风险</a:t>
            </a:r>
          </a:p>
        </p:txBody>
      </p:sp>
      <p:sp>
        <p:nvSpPr>
          <p:cNvPr id="3" name="矩形 2"/>
          <p:cNvSpPr/>
          <p:nvPr/>
        </p:nvSpPr>
        <p:spPr>
          <a:xfrm>
            <a:off x="1067474" y="2105506"/>
            <a:ext cx="10081118" cy="923330"/>
          </a:xfrm>
          <a:prstGeom prst="rect">
            <a:avLst/>
          </a:prstGeom>
          <a:noFill/>
          <a:effectLst/>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50000"/>
              </a:lnSpc>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      交易风险暴露是指一家企业以外币表示的合约现金流量折算为本币后</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本币值对不可预期的汇率变动的敏感程度</a:t>
            </a:r>
          </a:p>
        </p:txBody>
      </p:sp>
      <p:sp>
        <p:nvSpPr>
          <p:cNvPr id="11" name="矩形 10"/>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一</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交易风险暴露</a:t>
            </a:r>
          </a:p>
        </p:txBody>
      </p:sp>
      <p:graphicFrame>
        <p:nvGraphicFramePr>
          <p:cNvPr id="5" name="图示 4"/>
          <p:cNvGraphicFramePr/>
          <p:nvPr>
            <p:extLst>
              <p:ext uri="{D42A27DB-BD31-4B8C-83A1-F6EECF244321}">
                <p14:modId xmlns:p14="http://schemas.microsoft.com/office/powerpoint/2010/main" val="1741514251"/>
              </p:ext>
            </p:extLst>
          </p:nvPr>
        </p:nvGraphicFramePr>
        <p:xfrm>
          <a:off x="2033056" y="3356992"/>
          <a:ext cx="8132233" cy="21410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4914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一、汇率风险暴露的类型</a:t>
            </a:r>
          </a:p>
        </p:txBody>
      </p:sp>
      <p:sp>
        <p:nvSpPr>
          <p:cNvPr id="8" name="文本框 4"/>
          <p:cNvSpPr txBox="1"/>
          <p:nvPr/>
        </p:nvSpPr>
        <p:spPr>
          <a:xfrm>
            <a:off x="6108033" y="263406"/>
            <a:ext cx="5463750" cy="507831"/>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汇率风险暴露的类型和汇率风险管理策略</a:t>
            </a:r>
          </a:p>
        </p:txBody>
      </p:sp>
      <p:sp>
        <p:nvSpPr>
          <p:cNvPr id="13" name="文本框 12"/>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第三章    汇率风险</a:t>
            </a:r>
          </a:p>
        </p:txBody>
      </p:sp>
      <p:sp>
        <p:nvSpPr>
          <p:cNvPr id="3" name="矩形 2"/>
          <p:cNvSpPr/>
          <p:nvPr/>
        </p:nvSpPr>
        <p:spPr>
          <a:xfrm>
            <a:off x="1067474" y="2105506"/>
            <a:ext cx="10081118" cy="1338828"/>
          </a:xfrm>
          <a:prstGeom prst="rect">
            <a:avLst/>
          </a:prstGeom>
          <a:noFill/>
          <a:effectLst/>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50000"/>
              </a:lnSpc>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       经济风险暴露是指非预期汇率变动对以本币表示的跨国公司未来现金流量现值的影响程度。它可以用来衡量汇率变动对整个企业的盈利能力和价值产生潜在影响的程度。随着商业的全球化</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越来越多的企业感到有必要关注经济风险暴露</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有必要制定并实施相应的套期保值策略</a:t>
            </a:r>
          </a:p>
        </p:txBody>
      </p:sp>
      <p:sp>
        <p:nvSpPr>
          <p:cNvPr id="11" name="矩形 10"/>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二</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经济风险暴露</a:t>
            </a:r>
          </a:p>
        </p:txBody>
      </p:sp>
      <p:sp>
        <p:nvSpPr>
          <p:cNvPr id="4" name="矩形 3"/>
          <p:cNvSpPr/>
          <p:nvPr/>
        </p:nvSpPr>
        <p:spPr>
          <a:xfrm>
            <a:off x="2804997" y="3857775"/>
            <a:ext cx="6099175" cy="1754326"/>
          </a:xfrm>
          <a:prstGeom prst="rect">
            <a:avLst/>
          </a:prstGeom>
          <a:effectLst>
            <a:outerShdw blurRad="76200" dir="18900000" sy="23000" kx="-1200000" algn="bl" rotWithShape="0">
              <a:prstClr val="black">
                <a:alpha val="20000"/>
              </a:prstClr>
            </a:outerShdw>
          </a:effectLst>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200000"/>
              </a:lnSpc>
            </a:pPr>
            <a:r>
              <a:rPr lang="zh-CN" altLang="en-US" b="1" kern="0" dirty="0">
                <a:solidFill>
                  <a:schemeClr val="tx1">
                    <a:lumMod val="65000"/>
                    <a:lumOff val="35000"/>
                  </a:schemeClr>
                </a:solidFill>
                <a:latin typeface="+mn-lt"/>
                <a:ea typeface="微软雅黑" panose="020B0503020204020204" pitchFamily="34" charset="-122"/>
                <a:cs typeface="宋体" panose="02010600030101010101" pitchFamily="2" charset="-122"/>
              </a:rPr>
              <a:t>企业的经济风险暴露的决定因素:</a:t>
            </a:r>
          </a:p>
          <a:p>
            <a:pPr marL="742950" lvl="1" indent="-285750">
              <a:lnSpc>
                <a:spcPct val="200000"/>
              </a:lnSpc>
              <a:buFont typeface="Wingdings" panose="05000000000000000000" pitchFamily="2" charset="2"/>
              <a:buChar char="u"/>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企业资源禀赋与市场地位</a:t>
            </a:r>
          </a:p>
          <a:p>
            <a:pPr marL="742950" lvl="1" indent="-285750">
              <a:lnSpc>
                <a:spcPct val="200000"/>
              </a:lnSpc>
              <a:buFont typeface="Wingdings" panose="05000000000000000000" pitchFamily="2" charset="2"/>
              <a:buChar char="u"/>
            </a:pPr>
            <a:r>
              <a:rPr lang="zh-CN" altLang="en-US" kern="0" dirty="0">
                <a:solidFill>
                  <a:schemeClr val="tx1">
                    <a:lumMod val="65000"/>
                    <a:lumOff val="35000"/>
                  </a:schemeClr>
                </a:solidFill>
                <a:latin typeface="+mn-lt"/>
                <a:ea typeface="微软雅黑" panose="020B0503020204020204" pitchFamily="34" charset="-122"/>
                <a:cs typeface="宋体" panose="02010600030101010101" pitchFamily="2" charset="-122"/>
              </a:rPr>
              <a:t>产品本地化程度</a:t>
            </a:r>
          </a:p>
        </p:txBody>
      </p:sp>
    </p:spTree>
    <p:extLst>
      <p:ext uri="{BB962C8B-B14F-4D97-AF65-F5344CB8AC3E}">
        <p14:creationId xmlns:p14="http://schemas.microsoft.com/office/powerpoint/2010/main" val="1451788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一、汇率风险暴露的类型</a:t>
            </a:r>
          </a:p>
        </p:txBody>
      </p:sp>
      <p:sp>
        <p:nvSpPr>
          <p:cNvPr id="8" name="文本框 4"/>
          <p:cNvSpPr txBox="1"/>
          <p:nvPr/>
        </p:nvSpPr>
        <p:spPr>
          <a:xfrm>
            <a:off x="6108033" y="263406"/>
            <a:ext cx="5463750" cy="507831"/>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汇率风险暴露的类型和汇率风险管理策略</a:t>
            </a:r>
          </a:p>
        </p:txBody>
      </p:sp>
      <p:sp>
        <p:nvSpPr>
          <p:cNvPr id="13" name="文本框 12"/>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第三章    汇率风险</a:t>
            </a:r>
          </a:p>
        </p:txBody>
      </p:sp>
      <p:sp>
        <p:nvSpPr>
          <p:cNvPr id="3" name="矩形 2"/>
          <p:cNvSpPr/>
          <p:nvPr/>
        </p:nvSpPr>
        <p:spPr>
          <a:xfrm>
            <a:off x="842592" y="2055816"/>
            <a:ext cx="10373578" cy="507831"/>
          </a:xfrm>
          <a:prstGeom prst="rect">
            <a:avLst/>
          </a:prstGeom>
          <a:noFill/>
          <a:effectLst/>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50000"/>
              </a:lnSpc>
            </a:pP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折算风险暴露也称为会计风险暴露</a:t>
            </a:r>
            <a:r>
              <a:rPr lang="en-US" altLang="zh-CN" kern="0" dirty="0">
                <a:solidFill>
                  <a:schemeClr val="tx1">
                    <a:lumMod val="65000"/>
                    <a:lumOff val="35000"/>
                  </a:schemeClr>
                </a:solidFill>
                <a:ea typeface="微软雅黑" panose="020B0503020204020204" pitchFamily="34" charset="-122"/>
                <a:cs typeface="宋体" panose="02010600030101010101" pitchFamily="2" charset="-122"/>
              </a:rPr>
              <a:t>, </a:t>
            </a:r>
            <a:r>
              <a:rPr lang="zh-CN" altLang="en-US" kern="0" dirty="0">
                <a:solidFill>
                  <a:schemeClr val="tx1">
                    <a:lumMod val="65000"/>
                    <a:lumOff val="35000"/>
                  </a:schemeClr>
                </a:solidFill>
                <a:ea typeface="微软雅黑" panose="020B0503020204020204" pitchFamily="34" charset="-122"/>
                <a:cs typeface="宋体" panose="02010600030101010101" pitchFamily="2" charset="-122"/>
              </a:rPr>
              <a:t>是指无法预料的汇率变动对跨国公司的合并财务报表产生的影响</a:t>
            </a:r>
          </a:p>
        </p:txBody>
      </p:sp>
      <p:sp>
        <p:nvSpPr>
          <p:cNvPr id="11" name="矩形 10"/>
          <p:cNvSpPr/>
          <p:nvPr/>
        </p:nvSpPr>
        <p:spPr>
          <a:xfrm>
            <a:off x="6099173" y="1268760"/>
            <a:ext cx="5040561"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三</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折算风险暴露</a:t>
            </a:r>
          </a:p>
        </p:txBody>
      </p:sp>
      <p:graphicFrame>
        <p:nvGraphicFramePr>
          <p:cNvPr id="5" name="图示 4"/>
          <p:cNvGraphicFramePr/>
          <p:nvPr>
            <p:extLst>
              <p:ext uri="{D42A27DB-BD31-4B8C-83A1-F6EECF244321}">
                <p14:modId xmlns:p14="http://schemas.microsoft.com/office/powerpoint/2010/main" val="3261848406"/>
              </p:ext>
            </p:extLst>
          </p:nvPr>
        </p:nvGraphicFramePr>
        <p:xfrm>
          <a:off x="1247493" y="2880469"/>
          <a:ext cx="972108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2883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a:spLocks noChangeArrowheads="1"/>
          </p:cNvSpPr>
          <p:nvPr/>
        </p:nvSpPr>
        <p:spPr bwMode="auto">
          <a:xfrm>
            <a:off x="728510" y="1219600"/>
            <a:ext cx="5370664" cy="50351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r>
              <a:rPr lang="zh-CN" altLang="en-US" sz="2400" b="1" dirty="0">
                <a:solidFill>
                  <a:srgbClr val="FFFFFF"/>
                </a:solidFill>
                <a:latin typeface="微软雅黑" panose="020B0503020204020204" pitchFamily="34" charset="-122"/>
                <a:ea typeface="微软雅黑" panose="020B0503020204020204" pitchFamily="34" charset="-122"/>
                <a:cs typeface="微软雅黑"/>
              </a:rPr>
              <a:t>二、汇率风险管理策略</a:t>
            </a:r>
          </a:p>
        </p:txBody>
      </p:sp>
      <p:sp>
        <p:nvSpPr>
          <p:cNvPr id="8" name="文本框 4"/>
          <p:cNvSpPr txBox="1"/>
          <p:nvPr/>
        </p:nvSpPr>
        <p:spPr>
          <a:xfrm>
            <a:off x="6108033" y="263406"/>
            <a:ext cx="5463750" cy="507831"/>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第二节    汇率风险暴露的类型和汇率风险管理策略</a:t>
            </a:r>
          </a:p>
        </p:txBody>
      </p:sp>
      <p:sp>
        <p:nvSpPr>
          <p:cNvPr id="13" name="文本框 12"/>
          <p:cNvSpPr txBox="1"/>
          <p:nvPr/>
        </p:nvSpPr>
        <p:spPr>
          <a:xfrm>
            <a:off x="1130623" y="332656"/>
            <a:ext cx="3312368" cy="369332"/>
          </a:xfrm>
          <a:prstGeom prst="rect">
            <a:avLst/>
          </a:prstGeom>
          <a:noFill/>
        </p:spPr>
        <p:txBody>
          <a:bodyPr wrap="square" rtlCol="0">
            <a:spAutoFit/>
          </a:bodyPr>
          <a:lstStyle>
            <a:defPPr>
              <a:defRPr lang="zh-CN"/>
            </a:defPPr>
            <a:lvl1pPr>
              <a:lnSpc>
                <a:spcPct val="150000"/>
              </a:lnSpc>
              <a:defRPr b="1">
                <a:solidFill>
                  <a:schemeClr val="bg1"/>
                </a:solidFill>
                <a:latin typeface="微软雅黑" panose="020B0503020204020204" pitchFamily="34" charset="-122"/>
                <a:ea typeface="微软雅黑" panose="020B0503020204020204" pitchFamily="34" charset="-122"/>
              </a:defRPr>
            </a:lvl1pPr>
          </a:lstStyle>
          <a:p>
            <a:pPr>
              <a:lnSpc>
                <a:spcPct val="100000"/>
              </a:lnSpc>
            </a:pPr>
            <a:r>
              <a:rPr lang="zh-CN" altLang="en-US" dirty="0"/>
              <a:t>第三章    汇率风险</a:t>
            </a:r>
          </a:p>
        </p:txBody>
      </p:sp>
      <p:graphicFrame>
        <p:nvGraphicFramePr>
          <p:cNvPr id="4" name="图示 3"/>
          <p:cNvGraphicFramePr/>
          <p:nvPr>
            <p:extLst>
              <p:ext uri="{D42A27DB-BD31-4B8C-83A1-F6EECF244321}">
                <p14:modId xmlns:p14="http://schemas.microsoft.com/office/powerpoint/2010/main" val="3490593120"/>
              </p:ext>
            </p:extLst>
          </p:nvPr>
        </p:nvGraphicFramePr>
        <p:xfrm>
          <a:off x="1490664" y="1988840"/>
          <a:ext cx="9361040" cy="4104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93779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Other"/>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830223139"/>
  <p:tag name="MH_LIBRARY" val="GRAPHIC"/>
  <p:tag name="MH_TYPE" val="SubTitle"/>
  <p:tag name="MH_ORDER" val="1"/>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33640</TotalTime>
  <Words>1446</Words>
  <Application>Microsoft Office PowerPoint</Application>
  <PresentationFormat>自定义</PresentationFormat>
  <Paragraphs>109</Paragraphs>
  <Slides>16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0</vt:i4>
      </vt:variant>
      <vt:variant>
        <vt:lpstr>幻灯片标题</vt:lpstr>
      </vt:variant>
      <vt:variant>
        <vt:i4>16</vt:i4>
      </vt:variant>
    </vt:vector>
  </HeadingPairs>
  <TitlesOfParts>
    <vt:vector size="27" baseType="lpstr">
      <vt:lpstr>等线</vt:lpstr>
      <vt:lpstr>等线 Light</vt:lpstr>
      <vt:lpstr>宋体</vt:lpstr>
      <vt:lpstr>微软雅黑</vt:lpstr>
      <vt:lpstr>Arial</vt:lpstr>
      <vt:lpstr>Calibri</vt:lpstr>
      <vt:lpstr>Candara</vt:lpstr>
      <vt:lpstr>Century Gothic</vt:lpstr>
      <vt:lpstr>Segoe UI</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朱 翔月</cp:lastModifiedBy>
  <cp:revision>3701</cp:revision>
  <dcterms:modified xsi:type="dcterms:W3CDTF">2020-01-12T07:20:33Z</dcterms:modified>
</cp:coreProperties>
</file>