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6"/>
  </p:notesMasterIdLst>
  <p:handoutMasterIdLst>
    <p:handoutMasterId r:id="rId27"/>
  </p:handoutMasterIdLst>
  <p:sldIdLst>
    <p:sldId id="3001" r:id="rId2"/>
    <p:sldId id="3019" r:id="rId3"/>
    <p:sldId id="3103" r:id="rId4"/>
    <p:sldId id="3104" r:id="rId5"/>
    <p:sldId id="3106" r:id="rId6"/>
    <p:sldId id="3107" r:id="rId7"/>
    <p:sldId id="3108" r:id="rId8"/>
    <p:sldId id="3192" r:id="rId9"/>
    <p:sldId id="3193" r:id="rId10"/>
    <p:sldId id="3110" r:id="rId11"/>
    <p:sldId id="3109" r:id="rId12"/>
    <p:sldId id="3111" r:id="rId13"/>
    <p:sldId id="3112" r:id="rId14"/>
    <p:sldId id="3113" r:id="rId15"/>
    <p:sldId id="3116" r:id="rId16"/>
    <p:sldId id="3117" r:id="rId17"/>
    <p:sldId id="3118" r:id="rId18"/>
    <p:sldId id="3119" r:id="rId19"/>
    <p:sldId id="3120" r:id="rId20"/>
    <p:sldId id="3121" r:id="rId21"/>
    <p:sldId id="3122" r:id="rId22"/>
    <p:sldId id="3123" r:id="rId23"/>
    <p:sldId id="3124" r:id="rId24"/>
    <p:sldId id="367" r:id="rId25"/>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5" d="100"/>
          <a:sy n="105" d="100"/>
        </p:scale>
        <p:origin x="138" y="174"/>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A0260-C432-4079-8C18-3C703EDF3725}" type="doc">
      <dgm:prSet loTypeId="urn:microsoft.com/office/officeart/2005/8/layout/default" loCatId="list" qsTypeId="urn:microsoft.com/office/officeart/2005/8/quickstyle/3d3" qsCatId="3D" csTypeId="urn:microsoft.com/office/officeart/2005/8/colors/accent6_2" csCatId="accent6" phldr="1"/>
      <dgm:spPr/>
      <dgm:t>
        <a:bodyPr/>
        <a:lstStyle/>
        <a:p>
          <a:endParaRPr lang="zh-CN" altLang="en-US"/>
        </a:p>
      </dgm:t>
    </dgm:pt>
    <dgm:pt modelId="{05EB5ED0-16D6-4FCC-B15D-AAE6304B5553}">
      <dgm:prSet phldrT="[文本]"/>
      <dgm:spPr/>
      <dgm:t>
        <a:bodyPr/>
        <a:lstStyle/>
        <a:p>
          <a:r>
            <a:rPr lang="zh-CN" altLang="en-US">
              <a:latin typeface="微软雅黑" panose="020B0503020204020204" pitchFamily="34" charset="-122"/>
              <a:ea typeface="微软雅黑" panose="020B0503020204020204" pitchFamily="34" charset="-122"/>
            </a:rPr>
            <a:t>支付和清算</a:t>
          </a:r>
        </a:p>
      </dgm:t>
    </dgm:pt>
    <dgm:pt modelId="{9CA08331-23BF-4AA7-9C5F-35EBA1E0BCAF}" type="parTrans" cxnId="{022A21A6-C239-4441-BDBC-8E01FE0411D7}">
      <dgm:prSet/>
      <dgm:spPr/>
      <dgm:t>
        <a:bodyPr/>
        <a:lstStyle/>
        <a:p>
          <a:endParaRPr lang="zh-CN" altLang="en-US">
            <a:latin typeface="微软雅黑" panose="020B0503020204020204" pitchFamily="34" charset="-122"/>
            <a:ea typeface="微软雅黑" panose="020B0503020204020204" pitchFamily="34" charset="-122"/>
          </a:endParaRPr>
        </a:p>
      </dgm:t>
    </dgm:pt>
    <dgm:pt modelId="{C18D2077-62C2-4B04-ADB5-D0C669D32B5C}" type="sibTrans" cxnId="{022A21A6-C239-4441-BDBC-8E01FE0411D7}">
      <dgm:prSet/>
      <dgm:spPr/>
      <dgm:t>
        <a:bodyPr/>
        <a:lstStyle/>
        <a:p>
          <a:endParaRPr lang="zh-CN" altLang="en-US">
            <a:latin typeface="微软雅黑" panose="020B0503020204020204" pitchFamily="34" charset="-122"/>
            <a:ea typeface="微软雅黑" panose="020B0503020204020204" pitchFamily="34" charset="-122"/>
          </a:endParaRPr>
        </a:p>
      </dgm:t>
    </dgm:pt>
    <dgm:pt modelId="{B802A22D-AF02-4E03-941D-683776BC6FE0}">
      <dgm:prSet/>
      <dgm:spPr/>
      <dgm:t>
        <a:bodyPr/>
        <a:lstStyle/>
        <a:p>
          <a:r>
            <a:rPr lang="zh-CN" altLang="en-US">
              <a:latin typeface="微软雅黑" panose="020B0503020204020204" pitchFamily="34" charset="-122"/>
              <a:ea typeface="微软雅黑" panose="020B0503020204020204" pitchFamily="34" charset="-122"/>
            </a:rPr>
            <a:t>代理服务</a:t>
          </a:r>
        </a:p>
      </dgm:t>
    </dgm:pt>
    <dgm:pt modelId="{45B79D58-26D3-4687-9341-BEA729676DA9}" type="parTrans" cxnId="{0F16C963-75D8-4D31-8AF6-8FAA2A01C8BE}">
      <dgm:prSet/>
      <dgm:spPr/>
      <dgm:t>
        <a:bodyPr/>
        <a:lstStyle/>
        <a:p>
          <a:endParaRPr lang="zh-CN" altLang="en-US"/>
        </a:p>
      </dgm:t>
    </dgm:pt>
    <dgm:pt modelId="{AD33D929-8279-42C1-94D0-31A410F1A842}" type="sibTrans" cxnId="{0F16C963-75D8-4D31-8AF6-8FAA2A01C8BE}">
      <dgm:prSet/>
      <dgm:spPr/>
      <dgm:t>
        <a:bodyPr/>
        <a:lstStyle/>
        <a:p>
          <a:endParaRPr lang="zh-CN" altLang="en-US"/>
        </a:p>
      </dgm:t>
    </dgm:pt>
    <dgm:pt modelId="{0BC91B9F-43A7-41E3-AA18-15A2C1281936}">
      <dgm:prSet/>
      <dgm:spPr/>
      <dgm:t>
        <a:bodyPr/>
        <a:lstStyle/>
        <a:p>
          <a:r>
            <a:rPr lang="zh-CN" altLang="en-US">
              <a:latin typeface="微软雅黑" panose="020B0503020204020204" pitchFamily="34" charset="-122"/>
              <a:ea typeface="微软雅黑" panose="020B0503020204020204" pitchFamily="34" charset="-122"/>
            </a:rPr>
            <a:t>资产管理</a:t>
          </a:r>
        </a:p>
      </dgm:t>
    </dgm:pt>
    <dgm:pt modelId="{7F4910B2-2340-4044-AF85-AC542CFEACEC}" type="parTrans" cxnId="{A5CB12ED-5835-40E8-A75A-1C9B786F4DD5}">
      <dgm:prSet/>
      <dgm:spPr/>
      <dgm:t>
        <a:bodyPr/>
        <a:lstStyle/>
        <a:p>
          <a:endParaRPr lang="zh-CN" altLang="en-US"/>
        </a:p>
      </dgm:t>
    </dgm:pt>
    <dgm:pt modelId="{5DED79C0-2883-4890-9EF8-2F9AF922C53F}" type="sibTrans" cxnId="{A5CB12ED-5835-40E8-A75A-1C9B786F4DD5}">
      <dgm:prSet/>
      <dgm:spPr/>
      <dgm:t>
        <a:bodyPr/>
        <a:lstStyle/>
        <a:p>
          <a:endParaRPr lang="zh-CN" altLang="en-US"/>
        </a:p>
      </dgm:t>
    </dgm:pt>
    <dgm:pt modelId="{983710B2-8BC3-4AE3-8941-45F2FEBCA3AE}">
      <dgm:prSet/>
      <dgm:spPr/>
      <dgm:t>
        <a:bodyPr/>
        <a:lstStyle/>
        <a:p>
          <a:r>
            <a:rPr lang="zh-CN" altLang="en-US">
              <a:latin typeface="微软雅黑" panose="020B0503020204020204" pitchFamily="34" charset="-122"/>
              <a:ea typeface="微软雅黑" panose="020B0503020204020204" pitchFamily="34" charset="-122"/>
            </a:rPr>
            <a:t>零售经纪</a:t>
          </a:r>
        </a:p>
      </dgm:t>
    </dgm:pt>
    <dgm:pt modelId="{AC0861E5-734D-442D-B828-B34AE5A808C0}" type="parTrans" cxnId="{9A8D7CA4-447A-4670-B91E-040E6DF7383D}">
      <dgm:prSet/>
      <dgm:spPr/>
      <dgm:t>
        <a:bodyPr/>
        <a:lstStyle/>
        <a:p>
          <a:endParaRPr lang="zh-CN" altLang="en-US"/>
        </a:p>
      </dgm:t>
    </dgm:pt>
    <dgm:pt modelId="{08B4E8D5-20F7-497C-9B77-043E309B1271}" type="sibTrans" cxnId="{9A8D7CA4-447A-4670-B91E-040E6DF7383D}">
      <dgm:prSet/>
      <dgm:spPr/>
      <dgm:t>
        <a:bodyPr/>
        <a:lstStyle/>
        <a:p>
          <a:endParaRPr lang="zh-CN" altLang="en-US"/>
        </a:p>
      </dgm:t>
    </dgm:pt>
    <dgm:pt modelId="{43AF62B6-A9A4-4024-BEB7-94F94D559315}">
      <dgm:prSet/>
      <dgm:spPr/>
      <dgm:t>
        <a:bodyPr/>
        <a:lstStyle/>
        <a:p>
          <a:r>
            <a:rPr lang="zh-CN" altLang="en-US">
              <a:latin typeface="微软雅黑" panose="020B0503020204020204" pitchFamily="34" charset="-122"/>
              <a:ea typeface="微软雅黑" panose="020B0503020204020204" pitchFamily="34" charset="-122"/>
            </a:rPr>
            <a:t>公司金融</a:t>
          </a:r>
        </a:p>
      </dgm:t>
    </dgm:pt>
    <dgm:pt modelId="{42A9C557-0FD4-4024-BD35-AB2AFFD3BE32}" type="parTrans" cxnId="{0F989AE8-6B18-4DE6-8998-39E9200F165C}">
      <dgm:prSet/>
      <dgm:spPr/>
      <dgm:t>
        <a:bodyPr/>
        <a:lstStyle/>
        <a:p>
          <a:endParaRPr lang="zh-CN" altLang="en-US"/>
        </a:p>
      </dgm:t>
    </dgm:pt>
    <dgm:pt modelId="{DFF54BA7-9466-4155-BC3D-A2546DF186DB}" type="sibTrans" cxnId="{0F989AE8-6B18-4DE6-8998-39E9200F165C}">
      <dgm:prSet/>
      <dgm:spPr/>
      <dgm:t>
        <a:bodyPr/>
        <a:lstStyle/>
        <a:p>
          <a:endParaRPr lang="zh-CN" altLang="en-US"/>
        </a:p>
      </dgm:t>
    </dgm:pt>
    <dgm:pt modelId="{DD70B127-C6A3-4B64-AC0F-B6854FC3B3DC}">
      <dgm:prSet/>
      <dgm:spPr/>
      <dgm:t>
        <a:bodyPr/>
        <a:lstStyle/>
        <a:p>
          <a:r>
            <a:rPr lang="zh-CN" altLang="en-US">
              <a:latin typeface="微软雅黑" panose="020B0503020204020204" pitchFamily="34" charset="-122"/>
              <a:ea typeface="微软雅黑" panose="020B0503020204020204" pitchFamily="34" charset="-122"/>
            </a:rPr>
            <a:t>交易和销售</a:t>
          </a:r>
        </a:p>
      </dgm:t>
    </dgm:pt>
    <dgm:pt modelId="{32423873-7458-43B6-9EF8-81B6C7647739}" type="parTrans" cxnId="{AE1F75C2-775D-4FE9-8CBD-6B8CB5A7A7A3}">
      <dgm:prSet/>
      <dgm:spPr/>
      <dgm:t>
        <a:bodyPr/>
        <a:lstStyle/>
        <a:p>
          <a:endParaRPr lang="zh-CN" altLang="en-US"/>
        </a:p>
      </dgm:t>
    </dgm:pt>
    <dgm:pt modelId="{82E92236-72CC-4504-9A30-FEC7CB78EA63}" type="sibTrans" cxnId="{AE1F75C2-775D-4FE9-8CBD-6B8CB5A7A7A3}">
      <dgm:prSet/>
      <dgm:spPr/>
      <dgm:t>
        <a:bodyPr/>
        <a:lstStyle/>
        <a:p>
          <a:endParaRPr lang="zh-CN" altLang="en-US"/>
        </a:p>
      </dgm:t>
    </dgm:pt>
    <dgm:pt modelId="{B46AD462-AAD7-48F8-8196-CB477AC1470A}">
      <dgm:prSet/>
      <dgm:spPr/>
      <dgm:t>
        <a:bodyPr/>
        <a:lstStyle/>
        <a:p>
          <a:r>
            <a:rPr lang="zh-CN" altLang="en-US">
              <a:latin typeface="微软雅黑" panose="020B0503020204020204" pitchFamily="34" charset="-122"/>
              <a:ea typeface="微软雅黑" panose="020B0503020204020204" pitchFamily="34" charset="-122"/>
            </a:rPr>
            <a:t>零售银行</a:t>
          </a:r>
        </a:p>
      </dgm:t>
    </dgm:pt>
    <dgm:pt modelId="{97FFC4AE-3D31-4BBC-AB85-F58052353158}" type="parTrans" cxnId="{6464FCCB-56DA-43C5-9DD9-B877960BFD66}">
      <dgm:prSet/>
      <dgm:spPr/>
      <dgm:t>
        <a:bodyPr/>
        <a:lstStyle/>
        <a:p>
          <a:endParaRPr lang="zh-CN" altLang="en-US"/>
        </a:p>
      </dgm:t>
    </dgm:pt>
    <dgm:pt modelId="{38B40B8C-7620-41A1-82E0-D6D6D11A5AEA}" type="sibTrans" cxnId="{6464FCCB-56DA-43C5-9DD9-B877960BFD66}">
      <dgm:prSet/>
      <dgm:spPr/>
      <dgm:t>
        <a:bodyPr/>
        <a:lstStyle/>
        <a:p>
          <a:endParaRPr lang="zh-CN" altLang="en-US"/>
        </a:p>
      </dgm:t>
    </dgm:pt>
    <dgm:pt modelId="{3510896B-3C12-4A44-B94B-1D0691D3DBAB}">
      <dgm:prSet/>
      <dgm:spPr/>
      <dgm:t>
        <a:bodyPr/>
        <a:lstStyle/>
        <a:p>
          <a:r>
            <a:rPr lang="zh-CN" altLang="en-US">
              <a:latin typeface="微软雅黑" panose="020B0503020204020204" pitchFamily="34" charset="-122"/>
              <a:ea typeface="微软雅黑" panose="020B0503020204020204" pitchFamily="34" charset="-122"/>
            </a:rPr>
            <a:t>商业银行</a:t>
          </a:r>
        </a:p>
      </dgm:t>
    </dgm:pt>
    <dgm:pt modelId="{77C5C876-1917-49BD-838A-3BB5C2BB073A}" type="parTrans" cxnId="{E3159445-5D30-4CCB-A7BB-D1DF1B1EC4FF}">
      <dgm:prSet/>
      <dgm:spPr/>
      <dgm:t>
        <a:bodyPr/>
        <a:lstStyle/>
        <a:p>
          <a:endParaRPr lang="zh-CN" altLang="en-US"/>
        </a:p>
      </dgm:t>
    </dgm:pt>
    <dgm:pt modelId="{5007550B-692F-49D7-B8F8-081038FCD01D}" type="sibTrans" cxnId="{E3159445-5D30-4CCB-A7BB-D1DF1B1EC4FF}">
      <dgm:prSet/>
      <dgm:spPr/>
      <dgm:t>
        <a:bodyPr/>
        <a:lstStyle/>
        <a:p>
          <a:endParaRPr lang="zh-CN" altLang="en-US"/>
        </a:p>
      </dgm:t>
    </dgm:pt>
    <dgm:pt modelId="{6B88BE42-3FFA-425C-9D19-49C5796EABF5}" type="pres">
      <dgm:prSet presAssocID="{124A0260-C432-4079-8C18-3C703EDF3725}" presName="diagram" presStyleCnt="0">
        <dgm:presLayoutVars>
          <dgm:dir/>
          <dgm:resizeHandles val="exact"/>
        </dgm:presLayoutVars>
      </dgm:prSet>
      <dgm:spPr/>
    </dgm:pt>
    <dgm:pt modelId="{45FE4050-1D1F-4104-A8FC-5149883ECE72}" type="pres">
      <dgm:prSet presAssocID="{05EB5ED0-16D6-4FCC-B15D-AAE6304B5553}" presName="node" presStyleLbl="node1" presStyleIdx="0" presStyleCnt="8">
        <dgm:presLayoutVars>
          <dgm:bulletEnabled val="1"/>
        </dgm:presLayoutVars>
      </dgm:prSet>
      <dgm:spPr/>
    </dgm:pt>
    <dgm:pt modelId="{78AC22E3-5634-4E0B-A3C1-E6AA5B6C6034}" type="pres">
      <dgm:prSet presAssocID="{C18D2077-62C2-4B04-ADB5-D0C669D32B5C}" presName="sibTrans" presStyleCnt="0"/>
      <dgm:spPr/>
    </dgm:pt>
    <dgm:pt modelId="{46A55A03-5A1A-4623-8BF3-CC716E25E3D3}" type="pres">
      <dgm:prSet presAssocID="{B802A22D-AF02-4E03-941D-683776BC6FE0}" presName="node" presStyleLbl="node1" presStyleIdx="1" presStyleCnt="8">
        <dgm:presLayoutVars>
          <dgm:bulletEnabled val="1"/>
        </dgm:presLayoutVars>
      </dgm:prSet>
      <dgm:spPr/>
    </dgm:pt>
    <dgm:pt modelId="{4ADCBAE4-5279-4A33-B51E-E675D160F856}" type="pres">
      <dgm:prSet presAssocID="{AD33D929-8279-42C1-94D0-31A410F1A842}" presName="sibTrans" presStyleCnt="0"/>
      <dgm:spPr/>
    </dgm:pt>
    <dgm:pt modelId="{32E369CF-7A96-42CE-BB25-D67726D0D42E}" type="pres">
      <dgm:prSet presAssocID="{0BC91B9F-43A7-41E3-AA18-15A2C1281936}" presName="node" presStyleLbl="node1" presStyleIdx="2" presStyleCnt="8">
        <dgm:presLayoutVars>
          <dgm:bulletEnabled val="1"/>
        </dgm:presLayoutVars>
      </dgm:prSet>
      <dgm:spPr/>
    </dgm:pt>
    <dgm:pt modelId="{A5B0A418-DFE6-4ADA-A5F5-6E14DF7D350F}" type="pres">
      <dgm:prSet presAssocID="{5DED79C0-2883-4890-9EF8-2F9AF922C53F}" presName="sibTrans" presStyleCnt="0"/>
      <dgm:spPr/>
    </dgm:pt>
    <dgm:pt modelId="{CF38C1EA-6FEC-4934-B902-D170E6EC7FBB}" type="pres">
      <dgm:prSet presAssocID="{983710B2-8BC3-4AE3-8941-45F2FEBCA3AE}" presName="node" presStyleLbl="node1" presStyleIdx="3" presStyleCnt="8">
        <dgm:presLayoutVars>
          <dgm:bulletEnabled val="1"/>
        </dgm:presLayoutVars>
      </dgm:prSet>
      <dgm:spPr/>
    </dgm:pt>
    <dgm:pt modelId="{D6071644-9C00-4CE9-98DA-E1EBE04375EC}" type="pres">
      <dgm:prSet presAssocID="{08B4E8D5-20F7-497C-9B77-043E309B1271}" presName="sibTrans" presStyleCnt="0"/>
      <dgm:spPr/>
    </dgm:pt>
    <dgm:pt modelId="{8EC64B81-C2A7-4FD4-9234-867544E74831}" type="pres">
      <dgm:prSet presAssocID="{43AF62B6-A9A4-4024-BEB7-94F94D559315}" presName="node" presStyleLbl="node1" presStyleIdx="4" presStyleCnt="8">
        <dgm:presLayoutVars>
          <dgm:bulletEnabled val="1"/>
        </dgm:presLayoutVars>
      </dgm:prSet>
      <dgm:spPr/>
    </dgm:pt>
    <dgm:pt modelId="{44202633-9EE6-4D1D-9759-CCAA2E5E13DD}" type="pres">
      <dgm:prSet presAssocID="{DFF54BA7-9466-4155-BC3D-A2546DF186DB}" presName="sibTrans" presStyleCnt="0"/>
      <dgm:spPr/>
    </dgm:pt>
    <dgm:pt modelId="{E6406360-EC26-4C8C-9B54-B5A42D72AF6B}" type="pres">
      <dgm:prSet presAssocID="{DD70B127-C6A3-4B64-AC0F-B6854FC3B3DC}" presName="node" presStyleLbl="node1" presStyleIdx="5" presStyleCnt="8">
        <dgm:presLayoutVars>
          <dgm:bulletEnabled val="1"/>
        </dgm:presLayoutVars>
      </dgm:prSet>
      <dgm:spPr/>
    </dgm:pt>
    <dgm:pt modelId="{647FFC51-58D7-4A44-B606-86865A5595D4}" type="pres">
      <dgm:prSet presAssocID="{82E92236-72CC-4504-9A30-FEC7CB78EA63}" presName="sibTrans" presStyleCnt="0"/>
      <dgm:spPr/>
    </dgm:pt>
    <dgm:pt modelId="{65EFED6B-9009-46D5-8207-4DFF62DC1172}" type="pres">
      <dgm:prSet presAssocID="{B46AD462-AAD7-48F8-8196-CB477AC1470A}" presName="node" presStyleLbl="node1" presStyleIdx="6" presStyleCnt="8">
        <dgm:presLayoutVars>
          <dgm:bulletEnabled val="1"/>
        </dgm:presLayoutVars>
      </dgm:prSet>
      <dgm:spPr/>
    </dgm:pt>
    <dgm:pt modelId="{7FC53E4F-D491-44A2-A4D1-914CD399D70F}" type="pres">
      <dgm:prSet presAssocID="{38B40B8C-7620-41A1-82E0-D6D6D11A5AEA}" presName="sibTrans" presStyleCnt="0"/>
      <dgm:spPr/>
    </dgm:pt>
    <dgm:pt modelId="{18770BEB-AF59-461A-B15A-F7D40BC64CD8}" type="pres">
      <dgm:prSet presAssocID="{3510896B-3C12-4A44-B94B-1D0691D3DBAB}" presName="node" presStyleLbl="node1" presStyleIdx="7" presStyleCnt="8">
        <dgm:presLayoutVars>
          <dgm:bulletEnabled val="1"/>
        </dgm:presLayoutVars>
      </dgm:prSet>
      <dgm:spPr/>
    </dgm:pt>
  </dgm:ptLst>
  <dgm:cxnLst>
    <dgm:cxn modelId="{ECA7F30B-C4CD-4296-A451-218077A87337}" type="presOf" srcId="{DD70B127-C6A3-4B64-AC0F-B6854FC3B3DC}" destId="{E6406360-EC26-4C8C-9B54-B5A42D72AF6B}" srcOrd="0" destOrd="0" presId="urn:microsoft.com/office/officeart/2005/8/layout/default"/>
    <dgm:cxn modelId="{6490EE25-4F81-42BB-ADD6-ADA7EC428F72}" type="presOf" srcId="{B46AD462-AAD7-48F8-8196-CB477AC1470A}" destId="{65EFED6B-9009-46D5-8207-4DFF62DC1172}" srcOrd="0" destOrd="0" presId="urn:microsoft.com/office/officeart/2005/8/layout/default"/>
    <dgm:cxn modelId="{88BBF85B-2F21-47AF-8DBA-B34A34C90522}" type="presOf" srcId="{0BC91B9F-43A7-41E3-AA18-15A2C1281936}" destId="{32E369CF-7A96-42CE-BB25-D67726D0D42E}" srcOrd="0" destOrd="0" presId="urn:microsoft.com/office/officeart/2005/8/layout/default"/>
    <dgm:cxn modelId="{0F16C963-75D8-4D31-8AF6-8FAA2A01C8BE}" srcId="{124A0260-C432-4079-8C18-3C703EDF3725}" destId="{B802A22D-AF02-4E03-941D-683776BC6FE0}" srcOrd="1" destOrd="0" parTransId="{45B79D58-26D3-4687-9341-BEA729676DA9}" sibTransId="{AD33D929-8279-42C1-94D0-31A410F1A842}"/>
    <dgm:cxn modelId="{E3159445-5D30-4CCB-A7BB-D1DF1B1EC4FF}" srcId="{124A0260-C432-4079-8C18-3C703EDF3725}" destId="{3510896B-3C12-4A44-B94B-1D0691D3DBAB}" srcOrd="7" destOrd="0" parTransId="{77C5C876-1917-49BD-838A-3BB5C2BB073A}" sibTransId="{5007550B-692F-49D7-B8F8-081038FCD01D}"/>
    <dgm:cxn modelId="{B9403267-383B-4632-B0D5-F7744E48262C}" type="presOf" srcId="{05EB5ED0-16D6-4FCC-B15D-AAE6304B5553}" destId="{45FE4050-1D1F-4104-A8FC-5149883ECE72}" srcOrd="0" destOrd="0" presId="urn:microsoft.com/office/officeart/2005/8/layout/default"/>
    <dgm:cxn modelId="{D1FCA074-E9F6-469F-886B-7B09EF6E4F81}" type="presOf" srcId="{B802A22D-AF02-4E03-941D-683776BC6FE0}" destId="{46A55A03-5A1A-4623-8BF3-CC716E25E3D3}" srcOrd="0" destOrd="0" presId="urn:microsoft.com/office/officeart/2005/8/layout/default"/>
    <dgm:cxn modelId="{A9648A57-819A-45C8-85AF-EDDD27708FE4}" type="presOf" srcId="{124A0260-C432-4079-8C18-3C703EDF3725}" destId="{6B88BE42-3FFA-425C-9D19-49C5796EABF5}" srcOrd="0" destOrd="0" presId="urn:microsoft.com/office/officeart/2005/8/layout/default"/>
    <dgm:cxn modelId="{24986A9D-9550-4768-8613-30DD1A0AEA02}" type="presOf" srcId="{43AF62B6-A9A4-4024-BEB7-94F94D559315}" destId="{8EC64B81-C2A7-4FD4-9234-867544E74831}" srcOrd="0" destOrd="0" presId="urn:microsoft.com/office/officeart/2005/8/layout/default"/>
    <dgm:cxn modelId="{9A8D7CA4-447A-4670-B91E-040E6DF7383D}" srcId="{124A0260-C432-4079-8C18-3C703EDF3725}" destId="{983710B2-8BC3-4AE3-8941-45F2FEBCA3AE}" srcOrd="3" destOrd="0" parTransId="{AC0861E5-734D-442D-B828-B34AE5A808C0}" sibTransId="{08B4E8D5-20F7-497C-9B77-043E309B1271}"/>
    <dgm:cxn modelId="{022A21A6-C239-4441-BDBC-8E01FE0411D7}" srcId="{124A0260-C432-4079-8C18-3C703EDF3725}" destId="{05EB5ED0-16D6-4FCC-B15D-AAE6304B5553}" srcOrd="0" destOrd="0" parTransId="{9CA08331-23BF-4AA7-9C5F-35EBA1E0BCAF}" sibTransId="{C18D2077-62C2-4B04-ADB5-D0C669D32B5C}"/>
    <dgm:cxn modelId="{F4DC69C0-9A9F-49E1-8EB3-771C5817B370}" type="presOf" srcId="{3510896B-3C12-4A44-B94B-1D0691D3DBAB}" destId="{18770BEB-AF59-461A-B15A-F7D40BC64CD8}" srcOrd="0" destOrd="0" presId="urn:microsoft.com/office/officeart/2005/8/layout/default"/>
    <dgm:cxn modelId="{AE1F75C2-775D-4FE9-8CBD-6B8CB5A7A7A3}" srcId="{124A0260-C432-4079-8C18-3C703EDF3725}" destId="{DD70B127-C6A3-4B64-AC0F-B6854FC3B3DC}" srcOrd="5" destOrd="0" parTransId="{32423873-7458-43B6-9EF8-81B6C7647739}" sibTransId="{82E92236-72CC-4504-9A30-FEC7CB78EA63}"/>
    <dgm:cxn modelId="{6464FCCB-56DA-43C5-9DD9-B877960BFD66}" srcId="{124A0260-C432-4079-8C18-3C703EDF3725}" destId="{B46AD462-AAD7-48F8-8196-CB477AC1470A}" srcOrd="6" destOrd="0" parTransId="{97FFC4AE-3D31-4BBC-AB85-F58052353158}" sibTransId="{38B40B8C-7620-41A1-82E0-D6D6D11A5AEA}"/>
    <dgm:cxn modelId="{D49367DC-690A-4912-B08C-A13403814551}" type="presOf" srcId="{983710B2-8BC3-4AE3-8941-45F2FEBCA3AE}" destId="{CF38C1EA-6FEC-4934-B902-D170E6EC7FBB}" srcOrd="0" destOrd="0" presId="urn:microsoft.com/office/officeart/2005/8/layout/default"/>
    <dgm:cxn modelId="{0F989AE8-6B18-4DE6-8998-39E9200F165C}" srcId="{124A0260-C432-4079-8C18-3C703EDF3725}" destId="{43AF62B6-A9A4-4024-BEB7-94F94D559315}" srcOrd="4" destOrd="0" parTransId="{42A9C557-0FD4-4024-BD35-AB2AFFD3BE32}" sibTransId="{DFF54BA7-9466-4155-BC3D-A2546DF186DB}"/>
    <dgm:cxn modelId="{A5CB12ED-5835-40E8-A75A-1C9B786F4DD5}" srcId="{124A0260-C432-4079-8C18-3C703EDF3725}" destId="{0BC91B9F-43A7-41E3-AA18-15A2C1281936}" srcOrd="2" destOrd="0" parTransId="{7F4910B2-2340-4044-AF85-AC542CFEACEC}" sibTransId="{5DED79C0-2883-4890-9EF8-2F9AF922C53F}"/>
    <dgm:cxn modelId="{13E5FA54-5907-422C-B4BC-7ED4409A61FA}" type="presParOf" srcId="{6B88BE42-3FFA-425C-9D19-49C5796EABF5}" destId="{45FE4050-1D1F-4104-A8FC-5149883ECE72}" srcOrd="0" destOrd="0" presId="urn:microsoft.com/office/officeart/2005/8/layout/default"/>
    <dgm:cxn modelId="{61A155E0-B736-48B6-AEDD-D649295C5E1A}" type="presParOf" srcId="{6B88BE42-3FFA-425C-9D19-49C5796EABF5}" destId="{78AC22E3-5634-4E0B-A3C1-E6AA5B6C6034}" srcOrd="1" destOrd="0" presId="urn:microsoft.com/office/officeart/2005/8/layout/default"/>
    <dgm:cxn modelId="{07D5DCA4-A3DC-42FF-9777-CE458ACE6B9F}" type="presParOf" srcId="{6B88BE42-3FFA-425C-9D19-49C5796EABF5}" destId="{46A55A03-5A1A-4623-8BF3-CC716E25E3D3}" srcOrd="2" destOrd="0" presId="urn:microsoft.com/office/officeart/2005/8/layout/default"/>
    <dgm:cxn modelId="{28B837FD-A4F2-4F1C-97EB-67EE7EB407AD}" type="presParOf" srcId="{6B88BE42-3FFA-425C-9D19-49C5796EABF5}" destId="{4ADCBAE4-5279-4A33-B51E-E675D160F856}" srcOrd="3" destOrd="0" presId="urn:microsoft.com/office/officeart/2005/8/layout/default"/>
    <dgm:cxn modelId="{7F1518C3-D767-47C4-B659-4AB9379D9FA5}" type="presParOf" srcId="{6B88BE42-3FFA-425C-9D19-49C5796EABF5}" destId="{32E369CF-7A96-42CE-BB25-D67726D0D42E}" srcOrd="4" destOrd="0" presId="urn:microsoft.com/office/officeart/2005/8/layout/default"/>
    <dgm:cxn modelId="{552DC8D1-D6F5-485B-A65E-244641A22562}" type="presParOf" srcId="{6B88BE42-3FFA-425C-9D19-49C5796EABF5}" destId="{A5B0A418-DFE6-4ADA-A5F5-6E14DF7D350F}" srcOrd="5" destOrd="0" presId="urn:microsoft.com/office/officeart/2005/8/layout/default"/>
    <dgm:cxn modelId="{3A250EBC-CC18-4EF7-A4D3-9755B0EE0AF8}" type="presParOf" srcId="{6B88BE42-3FFA-425C-9D19-49C5796EABF5}" destId="{CF38C1EA-6FEC-4934-B902-D170E6EC7FBB}" srcOrd="6" destOrd="0" presId="urn:microsoft.com/office/officeart/2005/8/layout/default"/>
    <dgm:cxn modelId="{18A089A0-B4E8-487D-A3C0-7CCD0166133C}" type="presParOf" srcId="{6B88BE42-3FFA-425C-9D19-49C5796EABF5}" destId="{D6071644-9C00-4CE9-98DA-E1EBE04375EC}" srcOrd="7" destOrd="0" presId="urn:microsoft.com/office/officeart/2005/8/layout/default"/>
    <dgm:cxn modelId="{5B3518B8-2BD2-4D5B-A00A-E01ABEEB10C3}" type="presParOf" srcId="{6B88BE42-3FFA-425C-9D19-49C5796EABF5}" destId="{8EC64B81-C2A7-4FD4-9234-867544E74831}" srcOrd="8" destOrd="0" presId="urn:microsoft.com/office/officeart/2005/8/layout/default"/>
    <dgm:cxn modelId="{A11CC47A-AB25-4C7D-9A3D-8072AD0BE5E7}" type="presParOf" srcId="{6B88BE42-3FFA-425C-9D19-49C5796EABF5}" destId="{44202633-9EE6-4D1D-9759-CCAA2E5E13DD}" srcOrd="9" destOrd="0" presId="urn:microsoft.com/office/officeart/2005/8/layout/default"/>
    <dgm:cxn modelId="{259E79BD-84B2-414E-B972-CE55EB99D537}" type="presParOf" srcId="{6B88BE42-3FFA-425C-9D19-49C5796EABF5}" destId="{E6406360-EC26-4C8C-9B54-B5A42D72AF6B}" srcOrd="10" destOrd="0" presId="urn:microsoft.com/office/officeart/2005/8/layout/default"/>
    <dgm:cxn modelId="{1E0190C5-110A-45CA-A7D9-871B73049CFA}" type="presParOf" srcId="{6B88BE42-3FFA-425C-9D19-49C5796EABF5}" destId="{647FFC51-58D7-4A44-B606-86865A5595D4}" srcOrd="11" destOrd="0" presId="urn:microsoft.com/office/officeart/2005/8/layout/default"/>
    <dgm:cxn modelId="{6178B71C-B8ED-4420-9A1D-870F6F141B45}" type="presParOf" srcId="{6B88BE42-3FFA-425C-9D19-49C5796EABF5}" destId="{65EFED6B-9009-46D5-8207-4DFF62DC1172}" srcOrd="12" destOrd="0" presId="urn:microsoft.com/office/officeart/2005/8/layout/default"/>
    <dgm:cxn modelId="{BE4D72CE-C7EC-4719-B5AB-60E328245267}" type="presParOf" srcId="{6B88BE42-3FFA-425C-9D19-49C5796EABF5}" destId="{7FC53E4F-D491-44A2-A4D1-914CD399D70F}" srcOrd="13" destOrd="0" presId="urn:microsoft.com/office/officeart/2005/8/layout/default"/>
    <dgm:cxn modelId="{D37C7759-2647-47B6-87A8-593A0E860677}" type="presParOf" srcId="{6B88BE42-3FFA-425C-9D19-49C5796EABF5}" destId="{18770BEB-AF59-461A-B15A-F7D40BC64CD8}"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E4050-1D1F-4104-A8FC-5149883ECE72}">
      <dsp:nvSpPr>
        <dsp:cNvPr id="0" name=""/>
        <dsp:cNvSpPr/>
      </dsp:nvSpPr>
      <dsp:spPr>
        <a:xfrm>
          <a:off x="479873" y="741"/>
          <a:ext cx="1328238" cy="796942"/>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支付和清算</a:t>
          </a:r>
        </a:p>
      </dsp:txBody>
      <dsp:txXfrm>
        <a:off x="479873" y="741"/>
        <a:ext cx="1328238" cy="796942"/>
      </dsp:txXfrm>
    </dsp:sp>
    <dsp:sp modelId="{46A55A03-5A1A-4623-8BF3-CC716E25E3D3}">
      <dsp:nvSpPr>
        <dsp:cNvPr id="0" name=""/>
        <dsp:cNvSpPr/>
      </dsp:nvSpPr>
      <dsp:spPr>
        <a:xfrm>
          <a:off x="1940935" y="741"/>
          <a:ext cx="1328238" cy="796942"/>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代理服务</a:t>
          </a:r>
        </a:p>
      </dsp:txBody>
      <dsp:txXfrm>
        <a:off x="1940935" y="741"/>
        <a:ext cx="1328238" cy="796942"/>
      </dsp:txXfrm>
    </dsp:sp>
    <dsp:sp modelId="{32E369CF-7A96-42CE-BB25-D67726D0D42E}">
      <dsp:nvSpPr>
        <dsp:cNvPr id="0" name=""/>
        <dsp:cNvSpPr/>
      </dsp:nvSpPr>
      <dsp:spPr>
        <a:xfrm>
          <a:off x="3401997" y="741"/>
          <a:ext cx="1328238" cy="796942"/>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资产管理</a:t>
          </a:r>
        </a:p>
      </dsp:txBody>
      <dsp:txXfrm>
        <a:off x="3401997" y="741"/>
        <a:ext cx="1328238" cy="796942"/>
      </dsp:txXfrm>
    </dsp:sp>
    <dsp:sp modelId="{CF38C1EA-6FEC-4934-B902-D170E6EC7FBB}">
      <dsp:nvSpPr>
        <dsp:cNvPr id="0" name=""/>
        <dsp:cNvSpPr/>
      </dsp:nvSpPr>
      <dsp:spPr>
        <a:xfrm>
          <a:off x="4863059" y="741"/>
          <a:ext cx="1328238" cy="796942"/>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零售经纪</a:t>
          </a:r>
        </a:p>
      </dsp:txBody>
      <dsp:txXfrm>
        <a:off x="4863059" y="741"/>
        <a:ext cx="1328238" cy="796942"/>
      </dsp:txXfrm>
    </dsp:sp>
    <dsp:sp modelId="{8EC64B81-C2A7-4FD4-9234-867544E74831}">
      <dsp:nvSpPr>
        <dsp:cNvPr id="0" name=""/>
        <dsp:cNvSpPr/>
      </dsp:nvSpPr>
      <dsp:spPr>
        <a:xfrm>
          <a:off x="6324121" y="741"/>
          <a:ext cx="1328238" cy="796942"/>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公司金融</a:t>
          </a:r>
        </a:p>
      </dsp:txBody>
      <dsp:txXfrm>
        <a:off x="6324121" y="741"/>
        <a:ext cx="1328238" cy="796942"/>
      </dsp:txXfrm>
    </dsp:sp>
    <dsp:sp modelId="{E6406360-EC26-4C8C-9B54-B5A42D72AF6B}">
      <dsp:nvSpPr>
        <dsp:cNvPr id="0" name=""/>
        <dsp:cNvSpPr/>
      </dsp:nvSpPr>
      <dsp:spPr>
        <a:xfrm>
          <a:off x="1940935" y="930507"/>
          <a:ext cx="1328238" cy="796942"/>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交易和销售</a:t>
          </a:r>
        </a:p>
      </dsp:txBody>
      <dsp:txXfrm>
        <a:off x="1940935" y="930507"/>
        <a:ext cx="1328238" cy="796942"/>
      </dsp:txXfrm>
    </dsp:sp>
    <dsp:sp modelId="{65EFED6B-9009-46D5-8207-4DFF62DC1172}">
      <dsp:nvSpPr>
        <dsp:cNvPr id="0" name=""/>
        <dsp:cNvSpPr/>
      </dsp:nvSpPr>
      <dsp:spPr>
        <a:xfrm>
          <a:off x="3401997" y="930507"/>
          <a:ext cx="1328238" cy="796942"/>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零售银行</a:t>
          </a:r>
        </a:p>
      </dsp:txBody>
      <dsp:txXfrm>
        <a:off x="3401997" y="930507"/>
        <a:ext cx="1328238" cy="796942"/>
      </dsp:txXfrm>
    </dsp:sp>
    <dsp:sp modelId="{18770BEB-AF59-461A-B15A-F7D40BC64CD8}">
      <dsp:nvSpPr>
        <dsp:cNvPr id="0" name=""/>
        <dsp:cNvSpPr/>
      </dsp:nvSpPr>
      <dsp:spPr>
        <a:xfrm>
          <a:off x="4863059" y="930507"/>
          <a:ext cx="1328238" cy="796942"/>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商业银行</a:t>
          </a:r>
        </a:p>
      </dsp:txBody>
      <dsp:txXfrm>
        <a:off x="4863059" y="930507"/>
        <a:ext cx="1328238" cy="79694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6" Type="http://schemas.openxmlformats.org/officeDocument/2006/relationships/tags" Target="../tags/tag186.xml"/><Relationship Id="rId21" Type="http://schemas.openxmlformats.org/officeDocument/2006/relationships/tags" Target="../tags/tag181.xml"/><Relationship Id="rId42" Type="http://schemas.openxmlformats.org/officeDocument/2006/relationships/tags" Target="../tags/tag202.xml"/><Relationship Id="rId47" Type="http://schemas.openxmlformats.org/officeDocument/2006/relationships/tags" Target="../tags/tag207.xml"/><Relationship Id="rId63" Type="http://schemas.openxmlformats.org/officeDocument/2006/relationships/tags" Target="../tags/tag223.xml"/><Relationship Id="rId68" Type="http://schemas.openxmlformats.org/officeDocument/2006/relationships/tags" Target="../tags/tag228.xml"/><Relationship Id="rId84" Type="http://schemas.openxmlformats.org/officeDocument/2006/relationships/tags" Target="../tags/tag244.xml"/><Relationship Id="rId89" Type="http://schemas.openxmlformats.org/officeDocument/2006/relationships/tags" Target="../tags/tag249.xml"/><Relationship Id="rId16" Type="http://schemas.openxmlformats.org/officeDocument/2006/relationships/tags" Target="../tags/tag176.xml"/><Relationship Id="rId11" Type="http://schemas.openxmlformats.org/officeDocument/2006/relationships/tags" Target="../tags/tag171.xml"/><Relationship Id="rId32" Type="http://schemas.openxmlformats.org/officeDocument/2006/relationships/tags" Target="../tags/tag192.xml"/><Relationship Id="rId37" Type="http://schemas.openxmlformats.org/officeDocument/2006/relationships/tags" Target="../tags/tag197.xml"/><Relationship Id="rId53" Type="http://schemas.openxmlformats.org/officeDocument/2006/relationships/tags" Target="../tags/tag213.xml"/><Relationship Id="rId58" Type="http://schemas.openxmlformats.org/officeDocument/2006/relationships/tags" Target="../tags/tag218.xml"/><Relationship Id="rId74" Type="http://schemas.openxmlformats.org/officeDocument/2006/relationships/tags" Target="../tags/tag234.xml"/><Relationship Id="rId79" Type="http://schemas.openxmlformats.org/officeDocument/2006/relationships/tags" Target="../tags/tag239.xml"/><Relationship Id="rId102" Type="http://schemas.openxmlformats.org/officeDocument/2006/relationships/tags" Target="../tags/tag262.xml"/><Relationship Id="rId5" Type="http://schemas.openxmlformats.org/officeDocument/2006/relationships/tags" Target="../tags/tag165.xml"/><Relationship Id="rId90" Type="http://schemas.openxmlformats.org/officeDocument/2006/relationships/tags" Target="../tags/tag250.xml"/><Relationship Id="rId95" Type="http://schemas.openxmlformats.org/officeDocument/2006/relationships/tags" Target="../tags/tag255.xml"/><Relationship Id="rId22" Type="http://schemas.openxmlformats.org/officeDocument/2006/relationships/tags" Target="../tags/tag182.xml"/><Relationship Id="rId27" Type="http://schemas.openxmlformats.org/officeDocument/2006/relationships/tags" Target="../tags/tag187.xml"/><Relationship Id="rId43" Type="http://schemas.openxmlformats.org/officeDocument/2006/relationships/tags" Target="../tags/tag203.xml"/><Relationship Id="rId48" Type="http://schemas.openxmlformats.org/officeDocument/2006/relationships/tags" Target="../tags/tag208.xml"/><Relationship Id="rId64" Type="http://schemas.openxmlformats.org/officeDocument/2006/relationships/tags" Target="../tags/tag224.xml"/><Relationship Id="rId69" Type="http://schemas.openxmlformats.org/officeDocument/2006/relationships/tags" Target="../tags/tag229.xml"/><Relationship Id="rId80" Type="http://schemas.openxmlformats.org/officeDocument/2006/relationships/tags" Target="../tags/tag240.xml"/><Relationship Id="rId85" Type="http://schemas.openxmlformats.org/officeDocument/2006/relationships/tags" Target="../tags/tag245.xml"/><Relationship Id="rId12" Type="http://schemas.openxmlformats.org/officeDocument/2006/relationships/tags" Target="../tags/tag172.xml"/><Relationship Id="rId17" Type="http://schemas.openxmlformats.org/officeDocument/2006/relationships/tags" Target="../tags/tag177.xml"/><Relationship Id="rId33" Type="http://schemas.openxmlformats.org/officeDocument/2006/relationships/tags" Target="../tags/tag193.xml"/><Relationship Id="rId38" Type="http://schemas.openxmlformats.org/officeDocument/2006/relationships/tags" Target="../tags/tag198.xml"/><Relationship Id="rId59" Type="http://schemas.openxmlformats.org/officeDocument/2006/relationships/tags" Target="../tags/tag219.xml"/><Relationship Id="rId103" Type="http://schemas.openxmlformats.org/officeDocument/2006/relationships/slideLayout" Target="../slideLayouts/slideLayout2.xml"/><Relationship Id="rId20" Type="http://schemas.openxmlformats.org/officeDocument/2006/relationships/tags" Target="../tags/tag180.xml"/><Relationship Id="rId41" Type="http://schemas.openxmlformats.org/officeDocument/2006/relationships/tags" Target="../tags/tag201.xml"/><Relationship Id="rId54" Type="http://schemas.openxmlformats.org/officeDocument/2006/relationships/tags" Target="../tags/tag214.xml"/><Relationship Id="rId62" Type="http://schemas.openxmlformats.org/officeDocument/2006/relationships/tags" Target="../tags/tag222.xml"/><Relationship Id="rId70" Type="http://schemas.openxmlformats.org/officeDocument/2006/relationships/tags" Target="../tags/tag230.xml"/><Relationship Id="rId75" Type="http://schemas.openxmlformats.org/officeDocument/2006/relationships/tags" Target="../tags/tag235.xml"/><Relationship Id="rId83" Type="http://schemas.openxmlformats.org/officeDocument/2006/relationships/tags" Target="../tags/tag243.xml"/><Relationship Id="rId88" Type="http://schemas.openxmlformats.org/officeDocument/2006/relationships/tags" Target="../tags/tag248.xml"/><Relationship Id="rId91" Type="http://schemas.openxmlformats.org/officeDocument/2006/relationships/tags" Target="../tags/tag251.xml"/><Relationship Id="rId96" Type="http://schemas.openxmlformats.org/officeDocument/2006/relationships/tags" Target="../tags/tag256.xml"/><Relationship Id="rId1" Type="http://schemas.openxmlformats.org/officeDocument/2006/relationships/tags" Target="../tags/tag161.xml"/><Relationship Id="rId6" Type="http://schemas.openxmlformats.org/officeDocument/2006/relationships/tags" Target="../tags/tag166.xml"/><Relationship Id="rId15" Type="http://schemas.openxmlformats.org/officeDocument/2006/relationships/tags" Target="../tags/tag175.xml"/><Relationship Id="rId23" Type="http://schemas.openxmlformats.org/officeDocument/2006/relationships/tags" Target="../tags/tag183.xml"/><Relationship Id="rId28" Type="http://schemas.openxmlformats.org/officeDocument/2006/relationships/tags" Target="../tags/tag188.xml"/><Relationship Id="rId36" Type="http://schemas.openxmlformats.org/officeDocument/2006/relationships/tags" Target="../tags/tag196.xml"/><Relationship Id="rId49" Type="http://schemas.openxmlformats.org/officeDocument/2006/relationships/tags" Target="../tags/tag209.xml"/><Relationship Id="rId57" Type="http://schemas.openxmlformats.org/officeDocument/2006/relationships/tags" Target="../tags/tag217.xml"/><Relationship Id="rId10" Type="http://schemas.openxmlformats.org/officeDocument/2006/relationships/tags" Target="../tags/tag170.xml"/><Relationship Id="rId31" Type="http://schemas.openxmlformats.org/officeDocument/2006/relationships/tags" Target="../tags/tag191.xml"/><Relationship Id="rId44" Type="http://schemas.openxmlformats.org/officeDocument/2006/relationships/tags" Target="../tags/tag204.xml"/><Relationship Id="rId52" Type="http://schemas.openxmlformats.org/officeDocument/2006/relationships/tags" Target="../tags/tag212.xml"/><Relationship Id="rId60" Type="http://schemas.openxmlformats.org/officeDocument/2006/relationships/tags" Target="../tags/tag220.xml"/><Relationship Id="rId65" Type="http://schemas.openxmlformats.org/officeDocument/2006/relationships/tags" Target="../tags/tag225.xml"/><Relationship Id="rId73" Type="http://schemas.openxmlformats.org/officeDocument/2006/relationships/tags" Target="../tags/tag233.xml"/><Relationship Id="rId78" Type="http://schemas.openxmlformats.org/officeDocument/2006/relationships/tags" Target="../tags/tag238.xml"/><Relationship Id="rId81" Type="http://schemas.openxmlformats.org/officeDocument/2006/relationships/tags" Target="../tags/tag241.xml"/><Relationship Id="rId86" Type="http://schemas.openxmlformats.org/officeDocument/2006/relationships/tags" Target="../tags/tag246.xml"/><Relationship Id="rId94" Type="http://schemas.openxmlformats.org/officeDocument/2006/relationships/tags" Target="../tags/tag254.xml"/><Relationship Id="rId99" Type="http://schemas.openxmlformats.org/officeDocument/2006/relationships/tags" Target="../tags/tag259.xml"/><Relationship Id="rId101" Type="http://schemas.openxmlformats.org/officeDocument/2006/relationships/tags" Target="../tags/tag261.xml"/><Relationship Id="rId4" Type="http://schemas.openxmlformats.org/officeDocument/2006/relationships/tags" Target="../tags/tag164.xml"/><Relationship Id="rId9" Type="http://schemas.openxmlformats.org/officeDocument/2006/relationships/tags" Target="../tags/tag169.xml"/><Relationship Id="rId13" Type="http://schemas.openxmlformats.org/officeDocument/2006/relationships/tags" Target="../tags/tag173.xml"/><Relationship Id="rId18" Type="http://schemas.openxmlformats.org/officeDocument/2006/relationships/tags" Target="../tags/tag178.xml"/><Relationship Id="rId39" Type="http://schemas.openxmlformats.org/officeDocument/2006/relationships/tags" Target="../tags/tag199.xml"/><Relationship Id="rId34" Type="http://schemas.openxmlformats.org/officeDocument/2006/relationships/tags" Target="../tags/tag194.xml"/><Relationship Id="rId50" Type="http://schemas.openxmlformats.org/officeDocument/2006/relationships/tags" Target="../tags/tag210.xml"/><Relationship Id="rId55" Type="http://schemas.openxmlformats.org/officeDocument/2006/relationships/tags" Target="../tags/tag215.xml"/><Relationship Id="rId76" Type="http://schemas.openxmlformats.org/officeDocument/2006/relationships/tags" Target="../tags/tag236.xml"/><Relationship Id="rId97" Type="http://schemas.openxmlformats.org/officeDocument/2006/relationships/tags" Target="../tags/tag257.xml"/><Relationship Id="rId104" Type="http://schemas.openxmlformats.org/officeDocument/2006/relationships/image" Target="../media/image8.png"/><Relationship Id="rId7" Type="http://schemas.openxmlformats.org/officeDocument/2006/relationships/tags" Target="../tags/tag167.xml"/><Relationship Id="rId71" Type="http://schemas.openxmlformats.org/officeDocument/2006/relationships/tags" Target="../tags/tag231.xml"/><Relationship Id="rId92" Type="http://schemas.openxmlformats.org/officeDocument/2006/relationships/tags" Target="../tags/tag252.xml"/><Relationship Id="rId2" Type="http://schemas.openxmlformats.org/officeDocument/2006/relationships/tags" Target="../tags/tag162.xml"/><Relationship Id="rId29" Type="http://schemas.openxmlformats.org/officeDocument/2006/relationships/tags" Target="../tags/tag189.xml"/><Relationship Id="rId24" Type="http://schemas.openxmlformats.org/officeDocument/2006/relationships/tags" Target="../tags/tag184.xml"/><Relationship Id="rId40" Type="http://schemas.openxmlformats.org/officeDocument/2006/relationships/tags" Target="../tags/tag200.xml"/><Relationship Id="rId45" Type="http://schemas.openxmlformats.org/officeDocument/2006/relationships/tags" Target="../tags/tag205.xml"/><Relationship Id="rId66" Type="http://schemas.openxmlformats.org/officeDocument/2006/relationships/tags" Target="../tags/tag226.xml"/><Relationship Id="rId87" Type="http://schemas.openxmlformats.org/officeDocument/2006/relationships/tags" Target="../tags/tag247.xml"/><Relationship Id="rId61" Type="http://schemas.openxmlformats.org/officeDocument/2006/relationships/tags" Target="../tags/tag221.xml"/><Relationship Id="rId82" Type="http://schemas.openxmlformats.org/officeDocument/2006/relationships/tags" Target="../tags/tag242.xml"/><Relationship Id="rId19" Type="http://schemas.openxmlformats.org/officeDocument/2006/relationships/tags" Target="../tags/tag179.xml"/><Relationship Id="rId14" Type="http://schemas.openxmlformats.org/officeDocument/2006/relationships/tags" Target="../tags/tag174.xml"/><Relationship Id="rId30" Type="http://schemas.openxmlformats.org/officeDocument/2006/relationships/tags" Target="../tags/tag190.xml"/><Relationship Id="rId35" Type="http://schemas.openxmlformats.org/officeDocument/2006/relationships/tags" Target="../tags/tag195.xml"/><Relationship Id="rId56" Type="http://schemas.openxmlformats.org/officeDocument/2006/relationships/tags" Target="../tags/tag216.xml"/><Relationship Id="rId77" Type="http://schemas.openxmlformats.org/officeDocument/2006/relationships/tags" Target="../tags/tag237.xml"/><Relationship Id="rId100" Type="http://schemas.openxmlformats.org/officeDocument/2006/relationships/tags" Target="../tags/tag260.xml"/><Relationship Id="rId105" Type="http://schemas.openxmlformats.org/officeDocument/2006/relationships/image" Target="../media/image9.png"/><Relationship Id="rId8" Type="http://schemas.openxmlformats.org/officeDocument/2006/relationships/tags" Target="../tags/tag168.xml"/><Relationship Id="rId51" Type="http://schemas.openxmlformats.org/officeDocument/2006/relationships/tags" Target="../tags/tag211.xml"/><Relationship Id="rId72" Type="http://schemas.openxmlformats.org/officeDocument/2006/relationships/tags" Target="../tags/tag232.xml"/><Relationship Id="rId93" Type="http://schemas.openxmlformats.org/officeDocument/2006/relationships/tags" Target="../tags/tag253.xml"/><Relationship Id="rId98" Type="http://schemas.openxmlformats.org/officeDocument/2006/relationships/tags" Target="../tags/tag258.xml"/><Relationship Id="rId3" Type="http://schemas.openxmlformats.org/officeDocument/2006/relationships/tags" Target="../tags/tag163.xml"/><Relationship Id="rId25" Type="http://schemas.openxmlformats.org/officeDocument/2006/relationships/tags" Target="../tags/tag185.xml"/><Relationship Id="rId46" Type="http://schemas.openxmlformats.org/officeDocument/2006/relationships/tags" Target="../tags/tag206.xml"/><Relationship Id="rId67" Type="http://schemas.openxmlformats.org/officeDocument/2006/relationships/tags" Target="../tags/tag227.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5.xml"/><Relationship Id="rId7" Type="http://schemas.openxmlformats.org/officeDocument/2006/relationships/tags" Target="../tags/tag269.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s>
</file>

<file path=ppt/slides/_rels/slide14.xml.rels><?xml version="1.0" encoding="UTF-8" standalone="yes"?>
<Relationships xmlns="http://schemas.openxmlformats.org/package/2006/relationships"><Relationship Id="rId3" Type="http://schemas.openxmlformats.org/officeDocument/2006/relationships/tags" Target="../tags/tag272.xml"/><Relationship Id="rId7" Type="http://schemas.openxmlformats.org/officeDocument/2006/relationships/slideLayout" Target="../slideLayouts/slideLayout2.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slideLayout" Target="../slideLayouts/slideLayout2.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s>
</file>

<file path=ppt/slides/_rels/slide17.xml.rels><?xml version="1.0" encoding="UTF-8" standalone="yes"?>
<Relationships xmlns="http://schemas.openxmlformats.org/package/2006/relationships"><Relationship Id="rId8" Type="http://schemas.openxmlformats.org/officeDocument/2006/relationships/tags" Target="../tags/tag289.xml"/><Relationship Id="rId3" Type="http://schemas.openxmlformats.org/officeDocument/2006/relationships/tags" Target="../tags/tag284.xml"/><Relationship Id="rId7" Type="http://schemas.openxmlformats.org/officeDocument/2006/relationships/tags" Target="../tags/tag288.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10" Type="http://schemas.openxmlformats.org/officeDocument/2006/relationships/slideLayout" Target="../slideLayouts/slideLayout2.xml"/><Relationship Id="rId4" Type="http://schemas.openxmlformats.org/officeDocument/2006/relationships/tags" Target="../tags/tag285.xml"/><Relationship Id="rId9" Type="http://schemas.openxmlformats.org/officeDocument/2006/relationships/tags" Target="../tags/tag290.xml"/></Relationships>
</file>

<file path=ppt/slides/_rels/slide18.xml.rels><?xml version="1.0" encoding="UTF-8" standalone="yes"?>
<Relationships xmlns="http://schemas.openxmlformats.org/package/2006/relationships"><Relationship Id="rId3" Type="http://schemas.openxmlformats.org/officeDocument/2006/relationships/tags" Target="../tags/tag293.xml"/><Relationship Id="rId7" Type="http://schemas.openxmlformats.org/officeDocument/2006/relationships/slideLayout" Target="../slideLayouts/slideLayout2.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tags" Target="../tags/tag304.xml"/><Relationship Id="rId13" Type="http://schemas.openxmlformats.org/officeDocument/2006/relationships/tags" Target="../tags/tag309.xml"/><Relationship Id="rId18" Type="http://schemas.openxmlformats.org/officeDocument/2006/relationships/tags" Target="../tags/tag314.xml"/><Relationship Id="rId26" Type="http://schemas.openxmlformats.org/officeDocument/2006/relationships/tags" Target="../tags/tag322.xml"/><Relationship Id="rId3" Type="http://schemas.openxmlformats.org/officeDocument/2006/relationships/tags" Target="../tags/tag299.xml"/><Relationship Id="rId21" Type="http://schemas.openxmlformats.org/officeDocument/2006/relationships/tags" Target="../tags/tag317.xml"/><Relationship Id="rId7" Type="http://schemas.openxmlformats.org/officeDocument/2006/relationships/tags" Target="../tags/tag303.xml"/><Relationship Id="rId12" Type="http://schemas.openxmlformats.org/officeDocument/2006/relationships/tags" Target="../tags/tag308.xml"/><Relationship Id="rId17" Type="http://schemas.openxmlformats.org/officeDocument/2006/relationships/tags" Target="../tags/tag313.xml"/><Relationship Id="rId25" Type="http://schemas.openxmlformats.org/officeDocument/2006/relationships/tags" Target="../tags/tag321.xml"/><Relationship Id="rId2" Type="http://schemas.openxmlformats.org/officeDocument/2006/relationships/tags" Target="../tags/tag298.xml"/><Relationship Id="rId16" Type="http://schemas.openxmlformats.org/officeDocument/2006/relationships/tags" Target="../tags/tag312.xml"/><Relationship Id="rId20" Type="http://schemas.openxmlformats.org/officeDocument/2006/relationships/tags" Target="../tags/tag316.xml"/><Relationship Id="rId1" Type="http://schemas.openxmlformats.org/officeDocument/2006/relationships/tags" Target="../tags/tag297.xml"/><Relationship Id="rId6" Type="http://schemas.openxmlformats.org/officeDocument/2006/relationships/tags" Target="../tags/tag302.xml"/><Relationship Id="rId11" Type="http://schemas.openxmlformats.org/officeDocument/2006/relationships/tags" Target="../tags/tag307.xml"/><Relationship Id="rId24" Type="http://schemas.openxmlformats.org/officeDocument/2006/relationships/tags" Target="../tags/tag320.xml"/><Relationship Id="rId5" Type="http://schemas.openxmlformats.org/officeDocument/2006/relationships/tags" Target="../tags/tag301.xml"/><Relationship Id="rId15" Type="http://schemas.openxmlformats.org/officeDocument/2006/relationships/tags" Target="../tags/tag311.xml"/><Relationship Id="rId23" Type="http://schemas.openxmlformats.org/officeDocument/2006/relationships/tags" Target="../tags/tag319.xml"/><Relationship Id="rId28" Type="http://schemas.openxmlformats.org/officeDocument/2006/relationships/image" Target="../media/image11.png"/><Relationship Id="rId10" Type="http://schemas.openxmlformats.org/officeDocument/2006/relationships/tags" Target="../tags/tag306.xml"/><Relationship Id="rId19" Type="http://schemas.openxmlformats.org/officeDocument/2006/relationships/tags" Target="../tags/tag315.xml"/><Relationship Id="rId4" Type="http://schemas.openxmlformats.org/officeDocument/2006/relationships/tags" Target="../tags/tag300.xml"/><Relationship Id="rId9" Type="http://schemas.openxmlformats.org/officeDocument/2006/relationships/tags" Target="../tags/tag305.xml"/><Relationship Id="rId14" Type="http://schemas.openxmlformats.org/officeDocument/2006/relationships/tags" Target="../tags/tag310.xml"/><Relationship Id="rId22" Type="http://schemas.openxmlformats.org/officeDocument/2006/relationships/tags" Target="../tags/tag318.xml"/><Relationship Id="rId27"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25.xml"/><Relationship Id="rId7" Type="http://schemas.openxmlformats.org/officeDocument/2006/relationships/tags" Target="../tags/tag329.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s>
</file>

<file path=ppt/slides/_rels/slide22.xml.rels><?xml version="1.0" encoding="UTF-8" standalone="yes"?>
<Relationships xmlns="http://schemas.openxmlformats.org/package/2006/relationships"><Relationship Id="rId8" Type="http://schemas.openxmlformats.org/officeDocument/2006/relationships/tags" Target="../tags/tag337.xml"/><Relationship Id="rId13" Type="http://schemas.openxmlformats.org/officeDocument/2006/relationships/tags" Target="../tags/tag342.xml"/><Relationship Id="rId18" Type="http://schemas.openxmlformats.org/officeDocument/2006/relationships/tags" Target="../tags/tag347.xml"/><Relationship Id="rId3" Type="http://schemas.openxmlformats.org/officeDocument/2006/relationships/tags" Target="../tags/tag332.xml"/><Relationship Id="rId21" Type="http://schemas.openxmlformats.org/officeDocument/2006/relationships/tags" Target="../tags/tag350.xml"/><Relationship Id="rId7" Type="http://schemas.openxmlformats.org/officeDocument/2006/relationships/tags" Target="../tags/tag336.xml"/><Relationship Id="rId12" Type="http://schemas.openxmlformats.org/officeDocument/2006/relationships/tags" Target="../tags/tag341.xml"/><Relationship Id="rId17" Type="http://schemas.openxmlformats.org/officeDocument/2006/relationships/tags" Target="../tags/tag346.xml"/><Relationship Id="rId2" Type="http://schemas.openxmlformats.org/officeDocument/2006/relationships/tags" Target="../tags/tag331.xml"/><Relationship Id="rId16" Type="http://schemas.openxmlformats.org/officeDocument/2006/relationships/tags" Target="../tags/tag345.xml"/><Relationship Id="rId20" Type="http://schemas.openxmlformats.org/officeDocument/2006/relationships/tags" Target="../tags/tag349.xml"/><Relationship Id="rId1" Type="http://schemas.openxmlformats.org/officeDocument/2006/relationships/tags" Target="../tags/tag330.xml"/><Relationship Id="rId6" Type="http://schemas.openxmlformats.org/officeDocument/2006/relationships/tags" Target="../tags/tag335.xml"/><Relationship Id="rId11" Type="http://schemas.openxmlformats.org/officeDocument/2006/relationships/tags" Target="../tags/tag340.xml"/><Relationship Id="rId24" Type="http://schemas.openxmlformats.org/officeDocument/2006/relationships/image" Target="../media/image13.png"/><Relationship Id="rId5" Type="http://schemas.openxmlformats.org/officeDocument/2006/relationships/tags" Target="../tags/tag334.xml"/><Relationship Id="rId15" Type="http://schemas.openxmlformats.org/officeDocument/2006/relationships/tags" Target="../tags/tag344.xml"/><Relationship Id="rId23" Type="http://schemas.openxmlformats.org/officeDocument/2006/relationships/image" Target="../media/image12.png"/><Relationship Id="rId10" Type="http://schemas.openxmlformats.org/officeDocument/2006/relationships/tags" Target="../tags/tag339.xml"/><Relationship Id="rId19" Type="http://schemas.openxmlformats.org/officeDocument/2006/relationships/tags" Target="../tags/tag348.xml"/><Relationship Id="rId4" Type="http://schemas.openxmlformats.org/officeDocument/2006/relationships/tags" Target="../tags/tag333.xml"/><Relationship Id="rId9" Type="http://schemas.openxmlformats.org/officeDocument/2006/relationships/tags" Target="../tags/tag338.xml"/><Relationship Id="rId14" Type="http://schemas.openxmlformats.org/officeDocument/2006/relationships/tags" Target="../tags/tag343.xml"/><Relationship Id="rId2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58.xml"/><Relationship Id="rId13" Type="http://schemas.openxmlformats.org/officeDocument/2006/relationships/tags" Target="../tags/tag363.xml"/><Relationship Id="rId3" Type="http://schemas.openxmlformats.org/officeDocument/2006/relationships/tags" Target="../tags/tag353.xml"/><Relationship Id="rId7" Type="http://schemas.openxmlformats.org/officeDocument/2006/relationships/tags" Target="../tags/tag357.xml"/><Relationship Id="rId12" Type="http://schemas.openxmlformats.org/officeDocument/2006/relationships/tags" Target="../tags/tag362.xml"/><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tags" Target="../tags/tag356.xml"/><Relationship Id="rId11" Type="http://schemas.openxmlformats.org/officeDocument/2006/relationships/tags" Target="../tags/tag361.xml"/><Relationship Id="rId5" Type="http://schemas.openxmlformats.org/officeDocument/2006/relationships/tags" Target="../tags/tag355.xml"/><Relationship Id="rId15" Type="http://schemas.openxmlformats.org/officeDocument/2006/relationships/slideLayout" Target="../slideLayouts/slideLayout2.xml"/><Relationship Id="rId10" Type="http://schemas.openxmlformats.org/officeDocument/2006/relationships/tags" Target="../tags/tag360.xml"/><Relationship Id="rId4" Type="http://schemas.openxmlformats.org/officeDocument/2006/relationships/tags" Target="../tags/tag354.xml"/><Relationship Id="rId9" Type="http://schemas.openxmlformats.org/officeDocument/2006/relationships/tags" Target="../tags/tag359.xml"/><Relationship Id="rId14" Type="http://schemas.openxmlformats.org/officeDocument/2006/relationships/tags" Target="../tags/tag364.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tags" Target="../tags/tag27.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image" Target="../media/image5.png"/><Relationship Id="rId3" Type="http://schemas.openxmlformats.org/officeDocument/2006/relationships/tags" Target="../tags/tag30.xml"/><Relationship Id="rId21" Type="http://schemas.openxmlformats.org/officeDocument/2006/relationships/tags" Target="../tags/tag48.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slideLayout" Target="../slideLayouts/slideLayout2.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tags" Target="../tags/tag51.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tags" Target="../tags/tag50.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tags" Target="../tags/tag49.xml"/></Relationships>
</file>

<file path=ppt/slides/_rels/slide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3" Type="http://schemas.openxmlformats.org/officeDocument/2006/relationships/tags" Target="../tags/tag54.xml"/><Relationship Id="rId21" Type="http://schemas.openxmlformats.org/officeDocument/2006/relationships/slideLayout" Target="../slideLayouts/slideLayout2.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7.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21" Type="http://schemas.openxmlformats.org/officeDocument/2006/relationships/tags" Target="../tags/tag92.xml"/><Relationship Id="rId34" Type="http://schemas.openxmlformats.org/officeDocument/2006/relationships/tags" Target="../tags/tag105.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tags" Target="../tags/tag104.xml"/><Relationship Id="rId38" Type="http://schemas.openxmlformats.org/officeDocument/2006/relationships/slideLayout" Target="../slideLayouts/slideLayout2.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37" Type="http://schemas.openxmlformats.org/officeDocument/2006/relationships/tags" Target="../tags/tag108.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36" Type="http://schemas.openxmlformats.org/officeDocument/2006/relationships/tags" Target="../tags/tag107.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35" Type="http://schemas.openxmlformats.org/officeDocument/2006/relationships/tags" Target="../tags/tag106.xml"/><Relationship Id="rId8" Type="http://schemas.openxmlformats.org/officeDocument/2006/relationships/tags" Target="../tags/tag79.xml"/><Relationship Id="rId3" Type="http://schemas.openxmlformats.org/officeDocument/2006/relationships/tags" Target="../tags/tag74.xml"/></Relationships>
</file>

<file path=ppt/slides/_rels/slide8.xml.rels><?xml version="1.0" encoding="UTF-8" standalone="yes"?>
<Relationships xmlns="http://schemas.openxmlformats.org/package/2006/relationships"><Relationship Id="rId13" Type="http://schemas.openxmlformats.org/officeDocument/2006/relationships/tags" Target="../tags/tag121.xml"/><Relationship Id="rId18" Type="http://schemas.openxmlformats.org/officeDocument/2006/relationships/tags" Target="../tags/tag126.xml"/><Relationship Id="rId26" Type="http://schemas.openxmlformats.org/officeDocument/2006/relationships/tags" Target="../tags/tag134.xml"/><Relationship Id="rId21" Type="http://schemas.openxmlformats.org/officeDocument/2006/relationships/tags" Target="../tags/tag129.xml"/><Relationship Id="rId34" Type="http://schemas.openxmlformats.org/officeDocument/2006/relationships/tags" Target="../tags/tag142.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5" Type="http://schemas.openxmlformats.org/officeDocument/2006/relationships/tags" Target="../tags/tag133.xml"/><Relationship Id="rId33" Type="http://schemas.openxmlformats.org/officeDocument/2006/relationships/tags" Target="../tags/tag141.xml"/><Relationship Id="rId38" Type="http://schemas.openxmlformats.org/officeDocument/2006/relationships/slideLayout" Target="../slideLayouts/slideLayout2.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29" Type="http://schemas.openxmlformats.org/officeDocument/2006/relationships/tags" Target="../tags/tag137.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tags" Target="../tags/tag132.xml"/><Relationship Id="rId32" Type="http://schemas.openxmlformats.org/officeDocument/2006/relationships/tags" Target="../tags/tag140.xml"/><Relationship Id="rId37" Type="http://schemas.openxmlformats.org/officeDocument/2006/relationships/tags" Target="../tags/tag145.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tags" Target="../tags/tag131.xml"/><Relationship Id="rId28" Type="http://schemas.openxmlformats.org/officeDocument/2006/relationships/tags" Target="../tags/tag136.xml"/><Relationship Id="rId36" Type="http://schemas.openxmlformats.org/officeDocument/2006/relationships/tags" Target="../tags/tag144.xml"/><Relationship Id="rId10" Type="http://schemas.openxmlformats.org/officeDocument/2006/relationships/tags" Target="../tags/tag118.xml"/><Relationship Id="rId19" Type="http://schemas.openxmlformats.org/officeDocument/2006/relationships/tags" Target="../tags/tag127.xml"/><Relationship Id="rId31" Type="http://schemas.openxmlformats.org/officeDocument/2006/relationships/tags" Target="../tags/tag139.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tags" Target="../tags/tag130.xml"/><Relationship Id="rId27" Type="http://schemas.openxmlformats.org/officeDocument/2006/relationships/tags" Target="../tags/tag135.xml"/><Relationship Id="rId30" Type="http://schemas.openxmlformats.org/officeDocument/2006/relationships/tags" Target="../tags/tag138.xml"/><Relationship Id="rId35" Type="http://schemas.openxmlformats.org/officeDocument/2006/relationships/tags" Target="../tags/tag143.xml"/><Relationship Id="rId8" Type="http://schemas.openxmlformats.org/officeDocument/2006/relationships/tags" Target="../tags/tag116.xml"/><Relationship Id="rId3" Type="http://schemas.openxmlformats.org/officeDocument/2006/relationships/tags" Target="../tags/tag111.xml"/></Relationships>
</file>

<file path=ppt/slides/_rels/slide9.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2" Type="http://schemas.openxmlformats.org/officeDocument/2006/relationships/tags" Target="../tags/tag147.xml"/><Relationship Id="rId16" Type="http://schemas.openxmlformats.org/officeDocument/2006/relationships/slideLayout" Target="../slideLayouts/slideLayout2.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5" Type="http://schemas.openxmlformats.org/officeDocument/2006/relationships/tags" Target="../tags/tag16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3146847" y="548680"/>
            <a:ext cx="6675011" cy="615587"/>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第六章    操作风险</a:t>
            </a:r>
          </a:p>
        </p:txBody>
      </p:sp>
      <p:grpSp>
        <p:nvGrpSpPr>
          <p:cNvPr id="31" name="组合 30"/>
          <p:cNvGrpSpPr/>
          <p:nvPr/>
        </p:nvGrpSpPr>
        <p:grpSpPr>
          <a:xfrm>
            <a:off x="19045" y="1340768"/>
            <a:ext cx="12190364" cy="1075783"/>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操作风险概述</a:t>
              </a:r>
            </a:p>
          </p:txBody>
        </p:sp>
        <p:grpSp>
          <p:nvGrpSpPr>
            <p:cNvPr id="35" name="组合 34"/>
            <p:cNvGrpSpPr/>
            <p:nvPr/>
          </p:nvGrpSpPr>
          <p:grpSpPr>
            <a:xfrm>
              <a:off x="0" y="964109"/>
              <a:ext cx="1441450" cy="853353"/>
              <a:chOff x="0" y="1344613"/>
              <a:chExt cx="1441450" cy="1276061"/>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19045" y="2156758"/>
            <a:ext cx="12165902" cy="1056218"/>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操作风险管理的原则及过程</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223771" y="1525641"/>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18" name="组合 17"/>
          <p:cNvGrpSpPr/>
          <p:nvPr/>
        </p:nvGrpSpPr>
        <p:grpSpPr>
          <a:xfrm>
            <a:off x="19312" y="3019612"/>
            <a:ext cx="12190364" cy="1075783"/>
            <a:chOff x="0" y="964109"/>
            <a:chExt cx="12190364" cy="1075783"/>
          </a:xfrm>
        </p:grpSpPr>
        <p:sp>
          <p:nvSpPr>
            <p:cNvPr id="19" name="矩形 18"/>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kumimoji="1" lang="zh-CN" altLang="en-US" sz="2400" dirty="0">
                  <a:solidFill>
                    <a:srgbClr val="FFFFFF"/>
                  </a:solidFill>
                  <a:latin typeface="Century Gothic"/>
                  <a:ea typeface="微软雅黑" panose="020B0503020204020204" pitchFamily="34" charset="-122"/>
                  <a:cs typeface="微软雅黑"/>
                </a:rPr>
                <a:t>第三</a:t>
              </a:r>
              <a:r>
                <a:rPr lang="zh-CN" altLang="en-US" sz="2400" dirty="0">
                  <a:solidFill>
                    <a:srgbClr val="FFFFFF"/>
                  </a:solidFill>
                  <a:latin typeface="微软雅黑" panose="020B0503020204020204" pitchFamily="34" charset="-122"/>
                  <a:ea typeface="微软雅黑" panose="020B0503020204020204" pitchFamily="34" charset="-122"/>
                  <a:cs typeface="微软雅黑"/>
                </a:rPr>
                <a:t>节    操作风险的识别</a:t>
              </a:r>
            </a:p>
          </p:txBody>
        </p:sp>
        <p:grpSp>
          <p:nvGrpSpPr>
            <p:cNvPr id="20" name="组合 19"/>
            <p:cNvGrpSpPr/>
            <p:nvPr/>
          </p:nvGrpSpPr>
          <p:grpSpPr>
            <a:xfrm>
              <a:off x="0" y="964109"/>
              <a:ext cx="1441450" cy="853353"/>
              <a:chOff x="0" y="1344613"/>
              <a:chExt cx="1441450" cy="1276061"/>
            </a:xfrm>
          </p:grpSpPr>
          <p:sp>
            <p:nvSpPr>
              <p:cNvPr id="23" name="矩形 22"/>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4"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21"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22" name="任意多边形 21"/>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25" name="组合 24"/>
          <p:cNvGrpSpPr/>
          <p:nvPr/>
        </p:nvGrpSpPr>
        <p:grpSpPr>
          <a:xfrm>
            <a:off x="9517" y="3834710"/>
            <a:ext cx="12165902" cy="1056218"/>
            <a:chOff x="24462" y="983674"/>
            <a:chExt cx="12165902" cy="1056218"/>
          </a:xfrm>
          <a:solidFill>
            <a:schemeClr val="accent1">
              <a:lumMod val="75000"/>
            </a:schemeClr>
          </a:solidFill>
        </p:grpSpPr>
        <p:sp>
          <p:nvSpPr>
            <p:cNvPr id="26" name="矩形 25"/>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第四节    操作风险的评估、 计量、 控制与缓释</a:t>
              </a:r>
            </a:p>
          </p:txBody>
        </p:sp>
        <p:grpSp>
          <p:nvGrpSpPr>
            <p:cNvPr id="27" name="组合 26"/>
            <p:cNvGrpSpPr/>
            <p:nvPr/>
          </p:nvGrpSpPr>
          <p:grpSpPr>
            <a:xfrm>
              <a:off x="24462" y="1014214"/>
              <a:ext cx="1441450" cy="832314"/>
              <a:chOff x="24462" y="1419537"/>
              <a:chExt cx="1441450" cy="1244600"/>
            </a:xfrm>
            <a:grpFill/>
          </p:grpSpPr>
          <p:sp>
            <p:nvSpPr>
              <p:cNvPr id="29" name="矩形 28"/>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0" name="文本框 15"/>
              <p:cNvSpPr txBox="1">
                <a:spLocks noChangeArrowheads="1"/>
              </p:cNvSpPr>
              <p:nvPr/>
            </p:nvSpPr>
            <p:spPr bwMode="auto">
              <a:xfrm>
                <a:off x="253395" y="1493090"/>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04</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28" name="任意多边形 27"/>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32" name="组合 31"/>
          <p:cNvGrpSpPr/>
          <p:nvPr/>
        </p:nvGrpSpPr>
        <p:grpSpPr>
          <a:xfrm>
            <a:off x="9784" y="4697564"/>
            <a:ext cx="12190364" cy="1075783"/>
            <a:chOff x="0" y="964109"/>
            <a:chExt cx="12190364" cy="1075783"/>
          </a:xfrm>
        </p:grpSpPr>
        <p:sp>
          <p:nvSpPr>
            <p:cNvPr id="33" name="矩形 32"/>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kumimoji="1" lang="zh-CN" altLang="en-US" sz="2400" dirty="0">
                  <a:solidFill>
                    <a:srgbClr val="FFFFFF"/>
                  </a:solidFill>
                  <a:latin typeface="Century Gothic"/>
                  <a:ea typeface="微软雅黑" panose="020B0503020204020204" pitchFamily="34" charset="-122"/>
                  <a:cs typeface="微软雅黑"/>
                </a:rPr>
                <a:t>第五</a:t>
              </a:r>
              <a:r>
                <a:rPr lang="zh-CN" altLang="en-US" sz="2400" dirty="0">
                  <a:solidFill>
                    <a:srgbClr val="FFFFFF"/>
                  </a:solidFill>
                  <a:latin typeface="微软雅黑" panose="020B0503020204020204" pitchFamily="34" charset="-122"/>
                  <a:ea typeface="微软雅黑" panose="020B0503020204020204" pitchFamily="34" charset="-122"/>
                  <a:cs typeface="微软雅黑"/>
                </a:rPr>
                <a:t>节    操作风险的监测与报告</a:t>
              </a:r>
            </a:p>
          </p:txBody>
        </p:sp>
        <p:grpSp>
          <p:nvGrpSpPr>
            <p:cNvPr id="44" name="组合 43"/>
            <p:cNvGrpSpPr/>
            <p:nvPr/>
          </p:nvGrpSpPr>
          <p:grpSpPr>
            <a:xfrm>
              <a:off x="0" y="964109"/>
              <a:ext cx="1441450" cy="853353"/>
              <a:chOff x="0" y="1344613"/>
              <a:chExt cx="1441450" cy="1276061"/>
            </a:xfrm>
          </p:grpSpPr>
          <p:sp>
            <p:nvSpPr>
              <p:cNvPr id="47" name="矩形 46"/>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48" name="文本框 15"/>
              <p:cNvSpPr txBox="1">
                <a:spLocks noChangeArrowheads="1"/>
              </p:cNvSpPr>
              <p:nvPr/>
            </p:nvSpPr>
            <p:spPr bwMode="auto">
              <a:xfrm>
                <a:off x="228666"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05</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5"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46" name="任意多边形 45"/>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Tree>
    <p:extLst>
      <p:ext uri="{BB962C8B-B14F-4D97-AF65-F5344CB8AC3E}">
        <p14:creationId xmlns:p14="http://schemas.microsoft.com/office/powerpoint/2010/main" val="419908933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二、操作风险管理的过程</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操作风险管理的原则及过程</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pic>
        <p:nvPicPr>
          <p:cNvPr id="3" name="图片 2"/>
          <p:cNvPicPr>
            <a:picLocks noChangeAspect="1"/>
          </p:cNvPicPr>
          <p:nvPr/>
        </p:nvPicPr>
        <p:blipFill>
          <a:blip r:embed="rId2"/>
          <a:stretch>
            <a:fillRect/>
          </a:stretch>
        </p:blipFill>
        <p:spPr>
          <a:xfrm>
            <a:off x="1809973" y="2564904"/>
            <a:ext cx="8596119" cy="2451796"/>
          </a:xfrm>
          <a:prstGeom prst="rect">
            <a:avLst/>
          </a:prstGeom>
        </p:spPr>
      </p:pic>
    </p:spTree>
    <p:extLst>
      <p:ext uri="{BB962C8B-B14F-4D97-AF65-F5344CB8AC3E}">
        <p14:creationId xmlns:p14="http://schemas.microsoft.com/office/powerpoint/2010/main" val="214021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一、操作风险识别的概念、要素及步骤</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操作风险的识别</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7" name="矩形 6"/>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操作风险识别的概念</a:t>
            </a:r>
          </a:p>
        </p:txBody>
      </p:sp>
      <p:sp>
        <p:nvSpPr>
          <p:cNvPr id="4" name="矩形 3"/>
          <p:cNvSpPr/>
          <p:nvPr/>
        </p:nvSpPr>
        <p:spPr>
          <a:xfrm>
            <a:off x="1274639" y="2115242"/>
            <a:ext cx="3888432" cy="3944908"/>
          </a:xfrm>
          <a:prstGeom prst="rect">
            <a:avLst/>
          </a:prstGeom>
          <a:noFill/>
          <a:ln w="28575">
            <a:noFill/>
            <a:prstDash val="dash"/>
          </a:ln>
          <a:effectLst/>
        </p:spPr>
        <p:style>
          <a:lnRef idx="1">
            <a:schemeClr val="accent6"/>
          </a:lnRef>
          <a:fillRef idx="2">
            <a:schemeClr val="accent6"/>
          </a:fillRef>
          <a:effectRef idx="1">
            <a:schemeClr val="accent6"/>
          </a:effectRef>
          <a:fontRef idx="minor">
            <a:schemeClr val="dk1"/>
          </a:fontRef>
        </p:style>
        <p:txBody>
          <a:bodyPr>
            <a:normAutofit/>
          </a:bodyPr>
          <a:lstStyle/>
          <a:p>
            <a:pPr fontAlgn="auto">
              <a:lnSpc>
                <a:spcPct val="200000"/>
              </a:lnSpc>
              <a:spcBef>
                <a:spcPts val="0"/>
              </a:spcBef>
              <a:spcAft>
                <a:spcPts val="0"/>
              </a:spcAft>
            </a:pP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       操作风险识别是指用恰当的工具和技术对金融产品和业务流程中的主要风险点进行提取和确认</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对影响金融机构经营绩效和可能损失的内部或外部风险因素加以判断</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按其产生的背景、原因、表现特点和预期后果进行定义、识别的过程</a:t>
            </a:r>
          </a:p>
        </p:txBody>
      </p:sp>
      <p:pic>
        <p:nvPicPr>
          <p:cNvPr id="5" name="图片 4"/>
          <p:cNvPicPr>
            <a:picLocks noChangeAspect="1"/>
          </p:cNvPicPr>
          <p:nvPr/>
        </p:nvPicPr>
        <p:blipFill>
          <a:blip r:embed="rId2"/>
          <a:stretch>
            <a:fillRect/>
          </a:stretch>
        </p:blipFill>
        <p:spPr>
          <a:xfrm>
            <a:off x="5811143" y="2477971"/>
            <a:ext cx="4762500" cy="3219450"/>
          </a:xfrm>
          <a:prstGeom prst="rect">
            <a:avLst/>
          </a:prstGeom>
        </p:spPr>
      </p:pic>
    </p:spTree>
    <p:extLst>
      <p:ext uri="{BB962C8B-B14F-4D97-AF65-F5344CB8AC3E}">
        <p14:creationId xmlns:p14="http://schemas.microsoft.com/office/powerpoint/2010/main" val="131679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一、操作风险识别的概念、要素及步骤</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操作风险的识别</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7" name="矩形 6"/>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操作风险识别的要素</a:t>
            </a:r>
          </a:p>
        </p:txBody>
      </p:sp>
      <p:sp>
        <p:nvSpPr>
          <p:cNvPr id="9" name="MH_Other_1"/>
          <p:cNvSpPr>
            <a:spLocks/>
          </p:cNvSpPr>
          <p:nvPr>
            <p:custDataLst>
              <p:tags r:id="rId1"/>
            </p:custDataLst>
          </p:nvPr>
        </p:nvSpPr>
        <p:spPr bwMode="auto">
          <a:xfrm>
            <a:off x="7604125" y="4890790"/>
            <a:ext cx="209550" cy="212725"/>
          </a:xfrm>
          <a:custGeom>
            <a:avLst/>
            <a:gdLst>
              <a:gd name="T0" fmla="*/ 63 w 63"/>
              <a:gd name="T1" fmla="*/ 32 h 64"/>
              <a:gd name="T2" fmla="*/ 0 w 63"/>
              <a:gd name="T3" fmla="*/ 64 h 64"/>
              <a:gd name="T4" fmla="*/ 0 w 63"/>
              <a:gd name="T5" fmla="*/ 0 h 64"/>
              <a:gd name="T6" fmla="*/ 63 w 63"/>
              <a:gd name="T7" fmla="*/ 32 h 64"/>
            </a:gdLst>
            <a:ahLst/>
            <a:cxnLst>
              <a:cxn ang="0">
                <a:pos x="T0" y="T1"/>
              </a:cxn>
              <a:cxn ang="0">
                <a:pos x="T2" y="T3"/>
              </a:cxn>
              <a:cxn ang="0">
                <a:pos x="T4" y="T5"/>
              </a:cxn>
              <a:cxn ang="0">
                <a:pos x="T6" y="T7"/>
              </a:cxn>
            </a:cxnLst>
            <a:rect l="0" t="0" r="r" b="b"/>
            <a:pathLst>
              <a:path w="63" h="64">
                <a:moveTo>
                  <a:pt x="63" y="32"/>
                </a:moveTo>
                <a:cubicBezTo>
                  <a:pt x="63" y="50"/>
                  <a:pt x="35" y="64"/>
                  <a:pt x="0" y="64"/>
                </a:cubicBezTo>
                <a:cubicBezTo>
                  <a:pt x="0" y="0"/>
                  <a:pt x="0" y="0"/>
                  <a:pt x="0" y="0"/>
                </a:cubicBezTo>
                <a:cubicBezTo>
                  <a:pt x="35" y="0"/>
                  <a:pt x="63" y="15"/>
                  <a:pt x="63" y="32"/>
                </a:cubicBezTo>
                <a:close/>
              </a:path>
            </a:pathLst>
          </a:custGeom>
          <a:solidFill>
            <a:srgbClr val="A3D800">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0" name="MH_Other_2"/>
          <p:cNvSpPr>
            <a:spLocks/>
          </p:cNvSpPr>
          <p:nvPr>
            <p:custDataLst>
              <p:tags r:id="rId2"/>
            </p:custDataLst>
          </p:nvPr>
        </p:nvSpPr>
        <p:spPr bwMode="auto">
          <a:xfrm>
            <a:off x="7604125" y="2977852"/>
            <a:ext cx="209550" cy="214313"/>
          </a:xfrm>
          <a:custGeom>
            <a:avLst/>
            <a:gdLst>
              <a:gd name="T0" fmla="*/ 63 w 63"/>
              <a:gd name="T1" fmla="*/ 32 h 64"/>
              <a:gd name="T2" fmla="*/ 0 w 63"/>
              <a:gd name="T3" fmla="*/ 64 h 64"/>
              <a:gd name="T4" fmla="*/ 0 w 63"/>
              <a:gd name="T5" fmla="*/ 0 h 64"/>
              <a:gd name="T6" fmla="*/ 63 w 63"/>
              <a:gd name="T7" fmla="*/ 32 h 64"/>
            </a:gdLst>
            <a:ahLst/>
            <a:cxnLst>
              <a:cxn ang="0">
                <a:pos x="T0" y="T1"/>
              </a:cxn>
              <a:cxn ang="0">
                <a:pos x="T2" y="T3"/>
              </a:cxn>
              <a:cxn ang="0">
                <a:pos x="T4" y="T5"/>
              </a:cxn>
              <a:cxn ang="0">
                <a:pos x="T6" y="T7"/>
              </a:cxn>
            </a:cxnLst>
            <a:rect l="0" t="0" r="r" b="b"/>
            <a:pathLst>
              <a:path w="63" h="64">
                <a:moveTo>
                  <a:pt x="63" y="32"/>
                </a:moveTo>
                <a:cubicBezTo>
                  <a:pt x="63" y="50"/>
                  <a:pt x="35" y="64"/>
                  <a:pt x="0" y="64"/>
                </a:cubicBezTo>
                <a:cubicBezTo>
                  <a:pt x="0" y="0"/>
                  <a:pt x="0" y="0"/>
                  <a:pt x="0" y="0"/>
                </a:cubicBezTo>
                <a:cubicBezTo>
                  <a:pt x="35" y="0"/>
                  <a:pt x="63" y="15"/>
                  <a:pt x="63" y="32"/>
                </a:cubicBezTo>
                <a:close/>
              </a:path>
            </a:pathLst>
          </a:custGeom>
          <a:solidFill>
            <a:srgbClr val="EE007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1" name="MH_Other_3"/>
          <p:cNvSpPr>
            <a:spLocks/>
          </p:cNvSpPr>
          <p:nvPr>
            <p:custDataLst>
              <p:tags r:id="rId3"/>
            </p:custDataLst>
          </p:nvPr>
        </p:nvSpPr>
        <p:spPr bwMode="auto">
          <a:xfrm flipH="1">
            <a:off x="3921125" y="5930602"/>
            <a:ext cx="209550" cy="212725"/>
          </a:xfrm>
          <a:custGeom>
            <a:avLst/>
            <a:gdLst>
              <a:gd name="T0" fmla="*/ 63 w 63"/>
              <a:gd name="T1" fmla="*/ 32 h 64"/>
              <a:gd name="T2" fmla="*/ 0 w 63"/>
              <a:gd name="T3" fmla="*/ 64 h 64"/>
              <a:gd name="T4" fmla="*/ 0 w 63"/>
              <a:gd name="T5" fmla="*/ 0 h 64"/>
              <a:gd name="T6" fmla="*/ 63 w 63"/>
              <a:gd name="T7" fmla="*/ 32 h 64"/>
            </a:gdLst>
            <a:ahLst/>
            <a:cxnLst>
              <a:cxn ang="0">
                <a:pos x="T0" y="T1"/>
              </a:cxn>
              <a:cxn ang="0">
                <a:pos x="T2" y="T3"/>
              </a:cxn>
              <a:cxn ang="0">
                <a:pos x="T4" y="T5"/>
              </a:cxn>
              <a:cxn ang="0">
                <a:pos x="T6" y="T7"/>
              </a:cxn>
            </a:cxnLst>
            <a:rect l="0" t="0" r="r" b="b"/>
            <a:pathLst>
              <a:path w="63" h="64">
                <a:moveTo>
                  <a:pt x="63" y="32"/>
                </a:moveTo>
                <a:cubicBezTo>
                  <a:pt x="63" y="50"/>
                  <a:pt x="35" y="64"/>
                  <a:pt x="0" y="64"/>
                </a:cubicBezTo>
                <a:cubicBezTo>
                  <a:pt x="0" y="0"/>
                  <a:pt x="0" y="0"/>
                  <a:pt x="0" y="0"/>
                </a:cubicBezTo>
                <a:cubicBezTo>
                  <a:pt x="35" y="0"/>
                  <a:pt x="63" y="15"/>
                  <a:pt x="63" y="32"/>
                </a:cubicBezTo>
                <a:close/>
              </a:path>
            </a:pathLst>
          </a:custGeom>
          <a:solidFill>
            <a:srgbClr val="29ABE2">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2" name="MH_Other_4"/>
          <p:cNvSpPr>
            <a:spLocks/>
          </p:cNvSpPr>
          <p:nvPr>
            <p:custDataLst>
              <p:tags r:id="rId4"/>
            </p:custDataLst>
          </p:nvPr>
        </p:nvSpPr>
        <p:spPr bwMode="auto">
          <a:xfrm flipH="1">
            <a:off x="3921125" y="3971627"/>
            <a:ext cx="209550" cy="212725"/>
          </a:xfrm>
          <a:custGeom>
            <a:avLst/>
            <a:gdLst>
              <a:gd name="T0" fmla="*/ 63 w 63"/>
              <a:gd name="T1" fmla="*/ 32 h 64"/>
              <a:gd name="T2" fmla="*/ 0 w 63"/>
              <a:gd name="T3" fmla="*/ 64 h 64"/>
              <a:gd name="T4" fmla="*/ 0 w 63"/>
              <a:gd name="T5" fmla="*/ 0 h 64"/>
              <a:gd name="T6" fmla="*/ 63 w 63"/>
              <a:gd name="T7" fmla="*/ 32 h 64"/>
            </a:gdLst>
            <a:ahLst/>
            <a:cxnLst>
              <a:cxn ang="0">
                <a:pos x="T0" y="T1"/>
              </a:cxn>
              <a:cxn ang="0">
                <a:pos x="T2" y="T3"/>
              </a:cxn>
              <a:cxn ang="0">
                <a:pos x="T4" y="T5"/>
              </a:cxn>
              <a:cxn ang="0">
                <a:pos x="T6" y="T7"/>
              </a:cxn>
            </a:cxnLst>
            <a:rect l="0" t="0" r="r" b="b"/>
            <a:pathLst>
              <a:path w="63" h="64">
                <a:moveTo>
                  <a:pt x="63" y="32"/>
                </a:moveTo>
                <a:cubicBezTo>
                  <a:pt x="63" y="50"/>
                  <a:pt x="35" y="64"/>
                  <a:pt x="0" y="64"/>
                </a:cubicBezTo>
                <a:cubicBezTo>
                  <a:pt x="0" y="0"/>
                  <a:pt x="0" y="0"/>
                  <a:pt x="0" y="0"/>
                </a:cubicBezTo>
                <a:cubicBezTo>
                  <a:pt x="35" y="0"/>
                  <a:pt x="63" y="15"/>
                  <a:pt x="63" y="32"/>
                </a:cubicBezTo>
                <a:close/>
              </a:path>
            </a:pathLst>
          </a:custGeom>
          <a:solidFill>
            <a:srgbClr val="FB9E00">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pic>
        <p:nvPicPr>
          <p:cNvPr id="13" name="MH_Other_5"/>
          <p:cNvPicPr>
            <a:picLocks noChangeAspect="1"/>
          </p:cNvPicPr>
          <p:nvPr>
            <p:custDataLst>
              <p:tags r:id="rId5"/>
            </p:custDataLst>
          </p:nvPr>
        </p:nvPicPr>
        <p:blipFill>
          <a:blip r:embed="rId104">
            <a:extLst>
              <a:ext uri="{28A0092B-C50C-407E-A947-70E740481C1C}">
                <a14:useLocalDpi xmlns:a14="http://schemas.microsoft.com/office/drawing/2010/main" val="0"/>
              </a:ext>
            </a:extLst>
          </a:blip>
          <a:srcRect l="14470" t="15480" r="71194" b="16010"/>
          <a:stretch>
            <a:fillRect/>
          </a:stretch>
        </p:blipFill>
        <p:spPr bwMode="auto">
          <a:xfrm>
            <a:off x="7391401" y="2072976"/>
            <a:ext cx="684213"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MH_Other_6"/>
          <p:cNvPicPr>
            <a:picLocks noChangeAspect="1"/>
          </p:cNvPicPr>
          <p:nvPr>
            <p:custDataLst>
              <p:tags r:id="rId6"/>
            </p:custDataLst>
          </p:nvPr>
        </p:nvPicPr>
        <p:blipFill>
          <a:blip r:embed="rId105">
            <a:extLst>
              <a:ext uri="{28A0092B-C50C-407E-A947-70E740481C1C}">
                <a14:useLocalDpi xmlns:a14="http://schemas.microsoft.com/office/drawing/2010/main" val="0"/>
              </a:ext>
            </a:extLst>
          </a:blip>
          <a:srcRect l="71194" t="16010" r="14470" b="15480"/>
          <a:stretch>
            <a:fillRect/>
          </a:stretch>
        </p:blipFill>
        <p:spPr bwMode="auto">
          <a:xfrm>
            <a:off x="3673476" y="1988840"/>
            <a:ext cx="684213"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MH_Other_7"/>
          <p:cNvSpPr>
            <a:spLocks noEditPoints="1"/>
          </p:cNvSpPr>
          <p:nvPr>
            <p:custDataLst>
              <p:tags r:id="rId7"/>
            </p:custDataLst>
          </p:nvPr>
        </p:nvSpPr>
        <p:spPr bwMode="auto">
          <a:xfrm>
            <a:off x="5033056" y="2130175"/>
            <a:ext cx="2779906" cy="1034071"/>
          </a:xfrm>
          <a:custGeom>
            <a:avLst/>
            <a:gdLst>
              <a:gd name="T0" fmla="*/ 810 w 873"/>
              <a:gd name="T1" fmla="*/ 61 h 323"/>
              <a:gd name="T2" fmla="*/ 288 w 873"/>
              <a:gd name="T3" fmla="*/ 61 h 323"/>
              <a:gd name="T4" fmla="*/ 161 w 873"/>
              <a:gd name="T5" fmla="*/ 0 h 323"/>
              <a:gd name="T6" fmla="*/ 0 w 873"/>
              <a:gd name="T7" fmla="*/ 161 h 323"/>
              <a:gd name="T8" fmla="*/ 161 w 873"/>
              <a:gd name="T9" fmla="*/ 323 h 323"/>
              <a:gd name="T10" fmla="*/ 288 w 873"/>
              <a:gd name="T11" fmla="*/ 262 h 323"/>
              <a:gd name="T12" fmla="*/ 810 w 873"/>
              <a:gd name="T13" fmla="*/ 262 h 323"/>
              <a:gd name="T14" fmla="*/ 873 w 873"/>
              <a:gd name="T15" fmla="*/ 294 h 323"/>
              <a:gd name="T16" fmla="*/ 873 w 873"/>
              <a:gd name="T17" fmla="*/ 93 h 323"/>
              <a:gd name="T18" fmla="*/ 810 w 873"/>
              <a:gd name="T19" fmla="*/ 61 h 323"/>
              <a:gd name="T20" fmla="*/ 156 w 873"/>
              <a:gd name="T21" fmla="*/ 276 h 323"/>
              <a:gd name="T22" fmla="*/ 39 w 873"/>
              <a:gd name="T23" fmla="*/ 159 h 323"/>
              <a:gd name="T24" fmla="*/ 156 w 873"/>
              <a:gd name="T25" fmla="*/ 42 h 323"/>
              <a:gd name="T26" fmla="*/ 273 w 873"/>
              <a:gd name="T27" fmla="*/ 159 h 323"/>
              <a:gd name="T28" fmla="*/ 156 w 873"/>
              <a:gd name="T29"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323">
                <a:moveTo>
                  <a:pt x="810" y="61"/>
                </a:moveTo>
                <a:cubicBezTo>
                  <a:pt x="288" y="61"/>
                  <a:pt x="288" y="61"/>
                  <a:pt x="288" y="61"/>
                </a:cubicBezTo>
                <a:cubicBezTo>
                  <a:pt x="258" y="24"/>
                  <a:pt x="213" y="0"/>
                  <a:pt x="161" y="0"/>
                </a:cubicBezTo>
                <a:cubicBezTo>
                  <a:pt x="72" y="0"/>
                  <a:pt x="0" y="72"/>
                  <a:pt x="0" y="161"/>
                </a:cubicBezTo>
                <a:cubicBezTo>
                  <a:pt x="0" y="251"/>
                  <a:pt x="72" y="323"/>
                  <a:pt x="161" y="323"/>
                </a:cubicBezTo>
                <a:cubicBezTo>
                  <a:pt x="213" y="323"/>
                  <a:pt x="258" y="299"/>
                  <a:pt x="288" y="262"/>
                </a:cubicBezTo>
                <a:cubicBezTo>
                  <a:pt x="810" y="262"/>
                  <a:pt x="810" y="262"/>
                  <a:pt x="810" y="262"/>
                </a:cubicBezTo>
                <a:cubicBezTo>
                  <a:pt x="842" y="262"/>
                  <a:pt x="871" y="276"/>
                  <a:pt x="873" y="294"/>
                </a:cubicBezTo>
                <a:cubicBezTo>
                  <a:pt x="873" y="93"/>
                  <a:pt x="873" y="93"/>
                  <a:pt x="873" y="93"/>
                </a:cubicBezTo>
                <a:cubicBezTo>
                  <a:pt x="873" y="75"/>
                  <a:pt x="844" y="61"/>
                  <a:pt x="810" y="61"/>
                </a:cubicBezTo>
                <a:close/>
                <a:moveTo>
                  <a:pt x="156" y="276"/>
                </a:moveTo>
                <a:cubicBezTo>
                  <a:pt x="91" y="276"/>
                  <a:pt x="39" y="224"/>
                  <a:pt x="39" y="159"/>
                </a:cubicBezTo>
                <a:cubicBezTo>
                  <a:pt x="39" y="94"/>
                  <a:pt x="91" y="42"/>
                  <a:pt x="156" y="42"/>
                </a:cubicBezTo>
                <a:cubicBezTo>
                  <a:pt x="220" y="42"/>
                  <a:pt x="273" y="94"/>
                  <a:pt x="273" y="159"/>
                </a:cubicBezTo>
                <a:cubicBezTo>
                  <a:pt x="273" y="224"/>
                  <a:pt x="220" y="276"/>
                  <a:pt x="156" y="276"/>
                </a:cubicBezTo>
                <a:close/>
              </a:path>
            </a:pathLst>
          </a:custGeom>
          <a:gradFill flip="none" rotWithShape="1">
            <a:gsLst>
              <a:gs pos="19000">
                <a:srgbClr val="EE0076"/>
              </a:gs>
              <a:gs pos="100000">
                <a:srgbClr val="EE0076">
                  <a:lumMod val="60000"/>
                  <a:lumOff val="40000"/>
                </a:srgbClr>
              </a:gs>
            </a:gsLst>
            <a:lin ang="13500000" scaled="1"/>
            <a:tileRect/>
          </a:gradFill>
          <a:ln>
            <a:gradFill>
              <a:gsLst>
                <a:gs pos="0">
                  <a:srgbClr val="BE309C">
                    <a:lumMod val="5000"/>
                    <a:lumOff val="95000"/>
                  </a:srgbClr>
                </a:gs>
                <a:gs pos="100000">
                  <a:sysClr val="window" lastClr="FFFFFF"/>
                </a:gs>
              </a:gsLst>
              <a:lin ang="5400000" scaled="1"/>
            </a:gradFill>
          </a:ln>
          <a:effectLst>
            <a:innerShdw blurRad="177800" dist="114300" dir="13500000">
              <a:prstClr val="black">
                <a:alpha val="50000"/>
              </a:prstClr>
            </a:inn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6" name="MH_Other_8"/>
          <p:cNvSpPr>
            <a:spLocks noEditPoints="1"/>
          </p:cNvSpPr>
          <p:nvPr>
            <p:custDataLst>
              <p:tags r:id="rId8"/>
            </p:custDataLst>
          </p:nvPr>
        </p:nvSpPr>
        <p:spPr bwMode="auto">
          <a:xfrm flipH="1">
            <a:off x="3921095" y="3116880"/>
            <a:ext cx="2779906" cy="1034071"/>
          </a:xfrm>
          <a:custGeom>
            <a:avLst/>
            <a:gdLst>
              <a:gd name="T0" fmla="*/ 810 w 873"/>
              <a:gd name="T1" fmla="*/ 61 h 323"/>
              <a:gd name="T2" fmla="*/ 288 w 873"/>
              <a:gd name="T3" fmla="*/ 61 h 323"/>
              <a:gd name="T4" fmla="*/ 161 w 873"/>
              <a:gd name="T5" fmla="*/ 0 h 323"/>
              <a:gd name="T6" fmla="*/ 0 w 873"/>
              <a:gd name="T7" fmla="*/ 161 h 323"/>
              <a:gd name="T8" fmla="*/ 161 w 873"/>
              <a:gd name="T9" fmla="*/ 323 h 323"/>
              <a:gd name="T10" fmla="*/ 288 w 873"/>
              <a:gd name="T11" fmla="*/ 262 h 323"/>
              <a:gd name="T12" fmla="*/ 810 w 873"/>
              <a:gd name="T13" fmla="*/ 262 h 323"/>
              <a:gd name="T14" fmla="*/ 873 w 873"/>
              <a:gd name="T15" fmla="*/ 294 h 323"/>
              <a:gd name="T16" fmla="*/ 873 w 873"/>
              <a:gd name="T17" fmla="*/ 93 h 323"/>
              <a:gd name="T18" fmla="*/ 810 w 873"/>
              <a:gd name="T19" fmla="*/ 61 h 323"/>
              <a:gd name="T20" fmla="*/ 156 w 873"/>
              <a:gd name="T21" fmla="*/ 276 h 323"/>
              <a:gd name="T22" fmla="*/ 39 w 873"/>
              <a:gd name="T23" fmla="*/ 159 h 323"/>
              <a:gd name="T24" fmla="*/ 156 w 873"/>
              <a:gd name="T25" fmla="*/ 42 h 323"/>
              <a:gd name="T26" fmla="*/ 273 w 873"/>
              <a:gd name="T27" fmla="*/ 159 h 323"/>
              <a:gd name="T28" fmla="*/ 156 w 873"/>
              <a:gd name="T29"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323">
                <a:moveTo>
                  <a:pt x="810" y="61"/>
                </a:moveTo>
                <a:cubicBezTo>
                  <a:pt x="288" y="61"/>
                  <a:pt x="288" y="61"/>
                  <a:pt x="288" y="61"/>
                </a:cubicBezTo>
                <a:cubicBezTo>
                  <a:pt x="258" y="24"/>
                  <a:pt x="213" y="0"/>
                  <a:pt x="161" y="0"/>
                </a:cubicBezTo>
                <a:cubicBezTo>
                  <a:pt x="72" y="0"/>
                  <a:pt x="0" y="72"/>
                  <a:pt x="0" y="161"/>
                </a:cubicBezTo>
                <a:cubicBezTo>
                  <a:pt x="0" y="251"/>
                  <a:pt x="72" y="323"/>
                  <a:pt x="161" y="323"/>
                </a:cubicBezTo>
                <a:cubicBezTo>
                  <a:pt x="213" y="323"/>
                  <a:pt x="258" y="299"/>
                  <a:pt x="288" y="262"/>
                </a:cubicBezTo>
                <a:cubicBezTo>
                  <a:pt x="810" y="262"/>
                  <a:pt x="810" y="262"/>
                  <a:pt x="810" y="262"/>
                </a:cubicBezTo>
                <a:cubicBezTo>
                  <a:pt x="842" y="262"/>
                  <a:pt x="871" y="276"/>
                  <a:pt x="873" y="294"/>
                </a:cubicBezTo>
                <a:cubicBezTo>
                  <a:pt x="873" y="93"/>
                  <a:pt x="873" y="93"/>
                  <a:pt x="873" y="93"/>
                </a:cubicBezTo>
                <a:cubicBezTo>
                  <a:pt x="873" y="75"/>
                  <a:pt x="844" y="61"/>
                  <a:pt x="810" y="61"/>
                </a:cubicBezTo>
                <a:close/>
                <a:moveTo>
                  <a:pt x="156" y="276"/>
                </a:moveTo>
                <a:cubicBezTo>
                  <a:pt x="91" y="276"/>
                  <a:pt x="39" y="224"/>
                  <a:pt x="39" y="159"/>
                </a:cubicBezTo>
                <a:cubicBezTo>
                  <a:pt x="39" y="94"/>
                  <a:pt x="91" y="42"/>
                  <a:pt x="156" y="42"/>
                </a:cubicBezTo>
                <a:cubicBezTo>
                  <a:pt x="220" y="42"/>
                  <a:pt x="273" y="94"/>
                  <a:pt x="273" y="159"/>
                </a:cubicBezTo>
                <a:cubicBezTo>
                  <a:pt x="273" y="224"/>
                  <a:pt x="220" y="276"/>
                  <a:pt x="156" y="276"/>
                </a:cubicBezTo>
                <a:close/>
              </a:path>
            </a:pathLst>
          </a:custGeom>
          <a:gradFill flip="none" rotWithShape="1">
            <a:gsLst>
              <a:gs pos="19000">
                <a:srgbClr val="FB9E00"/>
              </a:gs>
              <a:gs pos="100000">
                <a:srgbClr val="FB9E00">
                  <a:lumMod val="60000"/>
                  <a:lumOff val="40000"/>
                </a:srgbClr>
              </a:gs>
            </a:gsLst>
            <a:lin ang="18900000" scaled="1"/>
            <a:tileRect/>
          </a:gradFill>
          <a:ln>
            <a:gradFill>
              <a:gsLst>
                <a:gs pos="0">
                  <a:srgbClr val="BE309C">
                    <a:lumMod val="5000"/>
                    <a:lumOff val="95000"/>
                  </a:srgbClr>
                </a:gs>
                <a:gs pos="100000">
                  <a:sysClr val="window" lastClr="FFFFFF"/>
                </a:gs>
              </a:gsLst>
              <a:lin ang="5400000" scaled="1"/>
            </a:gradFill>
          </a:ln>
          <a:effectLst>
            <a:innerShdw blurRad="177800" dist="114300" dir="13500000">
              <a:prstClr val="black">
                <a:alpha val="50000"/>
              </a:prstClr>
            </a:inn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7" name="MH_Other_9"/>
          <p:cNvSpPr>
            <a:spLocks noEditPoints="1"/>
          </p:cNvSpPr>
          <p:nvPr>
            <p:custDataLst>
              <p:tags r:id="rId9"/>
            </p:custDataLst>
          </p:nvPr>
        </p:nvSpPr>
        <p:spPr bwMode="auto">
          <a:xfrm flipH="1">
            <a:off x="3921095" y="5103799"/>
            <a:ext cx="2779906" cy="1034071"/>
          </a:xfrm>
          <a:custGeom>
            <a:avLst/>
            <a:gdLst>
              <a:gd name="T0" fmla="*/ 810 w 873"/>
              <a:gd name="T1" fmla="*/ 61 h 323"/>
              <a:gd name="T2" fmla="*/ 288 w 873"/>
              <a:gd name="T3" fmla="*/ 61 h 323"/>
              <a:gd name="T4" fmla="*/ 161 w 873"/>
              <a:gd name="T5" fmla="*/ 0 h 323"/>
              <a:gd name="T6" fmla="*/ 0 w 873"/>
              <a:gd name="T7" fmla="*/ 161 h 323"/>
              <a:gd name="T8" fmla="*/ 161 w 873"/>
              <a:gd name="T9" fmla="*/ 323 h 323"/>
              <a:gd name="T10" fmla="*/ 288 w 873"/>
              <a:gd name="T11" fmla="*/ 262 h 323"/>
              <a:gd name="T12" fmla="*/ 810 w 873"/>
              <a:gd name="T13" fmla="*/ 262 h 323"/>
              <a:gd name="T14" fmla="*/ 873 w 873"/>
              <a:gd name="T15" fmla="*/ 294 h 323"/>
              <a:gd name="T16" fmla="*/ 873 w 873"/>
              <a:gd name="T17" fmla="*/ 93 h 323"/>
              <a:gd name="T18" fmla="*/ 810 w 873"/>
              <a:gd name="T19" fmla="*/ 61 h 323"/>
              <a:gd name="T20" fmla="*/ 156 w 873"/>
              <a:gd name="T21" fmla="*/ 276 h 323"/>
              <a:gd name="T22" fmla="*/ 39 w 873"/>
              <a:gd name="T23" fmla="*/ 159 h 323"/>
              <a:gd name="T24" fmla="*/ 156 w 873"/>
              <a:gd name="T25" fmla="*/ 42 h 323"/>
              <a:gd name="T26" fmla="*/ 273 w 873"/>
              <a:gd name="T27" fmla="*/ 159 h 323"/>
              <a:gd name="T28" fmla="*/ 156 w 873"/>
              <a:gd name="T29"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323">
                <a:moveTo>
                  <a:pt x="810" y="61"/>
                </a:moveTo>
                <a:cubicBezTo>
                  <a:pt x="288" y="61"/>
                  <a:pt x="288" y="61"/>
                  <a:pt x="288" y="61"/>
                </a:cubicBezTo>
                <a:cubicBezTo>
                  <a:pt x="258" y="24"/>
                  <a:pt x="213" y="0"/>
                  <a:pt x="161" y="0"/>
                </a:cubicBezTo>
                <a:cubicBezTo>
                  <a:pt x="72" y="0"/>
                  <a:pt x="0" y="72"/>
                  <a:pt x="0" y="161"/>
                </a:cubicBezTo>
                <a:cubicBezTo>
                  <a:pt x="0" y="251"/>
                  <a:pt x="72" y="323"/>
                  <a:pt x="161" y="323"/>
                </a:cubicBezTo>
                <a:cubicBezTo>
                  <a:pt x="213" y="323"/>
                  <a:pt x="258" y="299"/>
                  <a:pt x="288" y="262"/>
                </a:cubicBezTo>
                <a:cubicBezTo>
                  <a:pt x="810" y="262"/>
                  <a:pt x="810" y="262"/>
                  <a:pt x="810" y="262"/>
                </a:cubicBezTo>
                <a:cubicBezTo>
                  <a:pt x="842" y="262"/>
                  <a:pt x="871" y="276"/>
                  <a:pt x="873" y="294"/>
                </a:cubicBezTo>
                <a:cubicBezTo>
                  <a:pt x="873" y="93"/>
                  <a:pt x="873" y="93"/>
                  <a:pt x="873" y="93"/>
                </a:cubicBezTo>
                <a:cubicBezTo>
                  <a:pt x="873" y="75"/>
                  <a:pt x="844" y="61"/>
                  <a:pt x="810" y="61"/>
                </a:cubicBezTo>
                <a:close/>
                <a:moveTo>
                  <a:pt x="156" y="276"/>
                </a:moveTo>
                <a:cubicBezTo>
                  <a:pt x="91" y="276"/>
                  <a:pt x="39" y="224"/>
                  <a:pt x="39" y="159"/>
                </a:cubicBezTo>
                <a:cubicBezTo>
                  <a:pt x="39" y="94"/>
                  <a:pt x="91" y="42"/>
                  <a:pt x="156" y="42"/>
                </a:cubicBezTo>
                <a:cubicBezTo>
                  <a:pt x="220" y="42"/>
                  <a:pt x="273" y="94"/>
                  <a:pt x="273" y="159"/>
                </a:cubicBezTo>
                <a:cubicBezTo>
                  <a:pt x="273" y="224"/>
                  <a:pt x="220" y="276"/>
                  <a:pt x="156" y="276"/>
                </a:cubicBezTo>
                <a:close/>
              </a:path>
            </a:pathLst>
          </a:custGeom>
          <a:gradFill flip="none" rotWithShape="1">
            <a:gsLst>
              <a:gs pos="19000">
                <a:srgbClr val="29ABE2"/>
              </a:gs>
              <a:gs pos="100000">
                <a:srgbClr val="29ABE2">
                  <a:lumMod val="60000"/>
                  <a:lumOff val="40000"/>
                </a:srgbClr>
              </a:gs>
            </a:gsLst>
            <a:lin ang="18900000" scaled="1"/>
            <a:tileRect/>
          </a:gradFill>
          <a:ln>
            <a:gradFill>
              <a:gsLst>
                <a:gs pos="0">
                  <a:srgbClr val="BE309C">
                    <a:lumMod val="5000"/>
                    <a:lumOff val="95000"/>
                  </a:srgbClr>
                </a:gs>
                <a:gs pos="100000">
                  <a:sysClr val="window" lastClr="FFFFFF"/>
                </a:gs>
              </a:gsLst>
              <a:lin ang="5400000" scaled="1"/>
            </a:gradFill>
          </a:ln>
          <a:effectLst>
            <a:innerShdw blurRad="177800" dist="114300" dir="13500000">
              <a:prstClr val="black">
                <a:alpha val="50000"/>
              </a:prstClr>
            </a:inn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8" name="MH_Other_10"/>
          <p:cNvSpPr>
            <a:spLocks noEditPoints="1"/>
          </p:cNvSpPr>
          <p:nvPr>
            <p:custDataLst>
              <p:tags r:id="rId10"/>
            </p:custDataLst>
          </p:nvPr>
        </p:nvSpPr>
        <p:spPr bwMode="auto">
          <a:xfrm>
            <a:off x="5033058" y="4063686"/>
            <a:ext cx="2779906" cy="1034071"/>
          </a:xfrm>
          <a:custGeom>
            <a:avLst/>
            <a:gdLst>
              <a:gd name="T0" fmla="*/ 810 w 873"/>
              <a:gd name="T1" fmla="*/ 61 h 323"/>
              <a:gd name="T2" fmla="*/ 288 w 873"/>
              <a:gd name="T3" fmla="*/ 61 h 323"/>
              <a:gd name="T4" fmla="*/ 161 w 873"/>
              <a:gd name="T5" fmla="*/ 0 h 323"/>
              <a:gd name="T6" fmla="*/ 0 w 873"/>
              <a:gd name="T7" fmla="*/ 161 h 323"/>
              <a:gd name="T8" fmla="*/ 161 w 873"/>
              <a:gd name="T9" fmla="*/ 323 h 323"/>
              <a:gd name="T10" fmla="*/ 288 w 873"/>
              <a:gd name="T11" fmla="*/ 262 h 323"/>
              <a:gd name="T12" fmla="*/ 810 w 873"/>
              <a:gd name="T13" fmla="*/ 262 h 323"/>
              <a:gd name="T14" fmla="*/ 873 w 873"/>
              <a:gd name="T15" fmla="*/ 294 h 323"/>
              <a:gd name="T16" fmla="*/ 873 w 873"/>
              <a:gd name="T17" fmla="*/ 93 h 323"/>
              <a:gd name="T18" fmla="*/ 810 w 873"/>
              <a:gd name="T19" fmla="*/ 61 h 323"/>
              <a:gd name="T20" fmla="*/ 156 w 873"/>
              <a:gd name="T21" fmla="*/ 276 h 323"/>
              <a:gd name="T22" fmla="*/ 39 w 873"/>
              <a:gd name="T23" fmla="*/ 159 h 323"/>
              <a:gd name="T24" fmla="*/ 156 w 873"/>
              <a:gd name="T25" fmla="*/ 42 h 323"/>
              <a:gd name="T26" fmla="*/ 273 w 873"/>
              <a:gd name="T27" fmla="*/ 159 h 323"/>
              <a:gd name="T28" fmla="*/ 156 w 873"/>
              <a:gd name="T29"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323">
                <a:moveTo>
                  <a:pt x="810" y="61"/>
                </a:moveTo>
                <a:cubicBezTo>
                  <a:pt x="288" y="61"/>
                  <a:pt x="288" y="61"/>
                  <a:pt x="288" y="61"/>
                </a:cubicBezTo>
                <a:cubicBezTo>
                  <a:pt x="258" y="24"/>
                  <a:pt x="213" y="0"/>
                  <a:pt x="161" y="0"/>
                </a:cubicBezTo>
                <a:cubicBezTo>
                  <a:pt x="72" y="0"/>
                  <a:pt x="0" y="72"/>
                  <a:pt x="0" y="161"/>
                </a:cubicBezTo>
                <a:cubicBezTo>
                  <a:pt x="0" y="251"/>
                  <a:pt x="72" y="323"/>
                  <a:pt x="161" y="323"/>
                </a:cubicBezTo>
                <a:cubicBezTo>
                  <a:pt x="213" y="323"/>
                  <a:pt x="258" y="299"/>
                  <a:pt x="288" y="262"/>
                </a:cubicBezTo>
                <a:cubicBezTo>
                  <a:pt x="810" y="262"/>
                  <a:pt x="810" y="262"/>
                  <a:pt x="810" y="262"/>
                </a:cubicBezTo>
                <a:cubicBezTo>
                  <a:pt x="842" y="262"/>
                  <a:pt x="871" y="276"/>
                  <a:pt x="873" y="294"/>
                </a:cubicBezTo>
                <a:cubicBezTo>
                  <a:pt x="873" y="93"/>
                  <a:pt x="873" y="93"/>
                  <a:pt x="873" y="93"/>
                </a:cubicBezTo>
                <a:cubicBezTo>
                  <a:pt x="873" y="75"/>
                  <a:pt x="844" y="61"/>
                  <a:pt x="810" y="61"/>
                </a:cubicBezTo>
                <a:close/>
                <a:moveTo>
                  <a:pt x="156" y="276"/>
                </a:moveTo>
                <a:cubicBezTo>
                  <a:pt x="91" y="276"/>
                  <a:pt x="39" y="224"/>
                  <a:pt x="39" y="159"/>
                </a:cubicBezTo>
                <a:cubicBezTo>
                  <a:pt x="39" y="94"/>
                  <a:pt x="91" y="42"/>
                  <a:pt x="156" y="42"/>
                </a:cubicBezTo>
                <a:cubicBezTo>
                  <a:pt x="220" y="42"/>
                  <a:pt x="273" y="94"/>
                  <a:pt x="273" y="159"/>
                </a:cubicBezTo>
                <a:cubicBezTo>
                  <a:pt x="273" y="224"/>
                  <a:pt x="220" y="276"/>
                  <a:pt x="156" y="276"/>
                </a:cubicBezTo>
                <a:close/>
              </a:path>
            </a:pathLst>
          </a:custGeom>
          <a:gradFill flip="none" rotWithShape="1">
            <a:gsLst>
              <a:gs pos="19000">
                <a:srgbClr val="A3D800"/>
              </a:gs>
              <a:gs pos="100000">
                <a:srgbClr val="A3D800">
                  <a:lumMod val="60000"/>
                  <a:lumOff val="40000"/>
                </a:srgbClr>
              </a:gs>
            </a:gsLst>
            <a:lin ang="13500000" scaled="1"/>
            <a:tileRect/>
          </a:gradFill>
          <a:ln>
            <a:gradFill>
              <a:gsLst>
                <a:gs pos="0">
                  <a:srgbClr val="BE309C">
                    <a:lumMod val="5000"/>
                    <a:lumOff val="95000"/>
                  </a:srgbClr>
                </a:gs>
                <a:gs pos="100000">
                  <a:sysClr val="window" lastClr="FFFFFF"/>
                </a:gs>
              </a:gsLst>
              <a:lin ang="5400000" scaled="1"/>
            </a:gradFill>
          </a:ln>
          <a:effectLst>
            <a:innerShdw blurRad="177800" dist="114300" dir="13500000">
              <a:prstClr val="black">
                <a:alpha val="50000"/>
              </a:prstClr>
            </a:inn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9" name="MH_SubTitle_1"/>
          <p:cNvSpPr txBox="1">
            <a:spLocks noChangeArrowheads="1"/>
          </p:cNvSpPr>
          <p:nvPr>
            <p:custDataLst>
              <p:tags r:id="rId11"/>
            </p:custDataLst>
          </p:nvPr>
        </p:nvSpPr>
        <p:spPr bwMode="auto">
          <a:xfrm>
            <a:off x="6043613" y="2360315"/>
            <a:ext cx="17573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1600" dirty="0">
                <a:latin typeface="时尚中黑简体" panose="01010104010101010101" pitchFamily="2" charset="-122"/>
                <a:ea typeface="时尚中黑简体" panose="01010104010101010101" pitchFamily="2" charset="-122"/>
              </a:rPr>
              <a:t>内部环境</a:t>
            </a:r>
          </a:p>
        </p:txBody>
      </p:sp>
      <p:sp>
        <p:nvSpPr>
          <p:cNvPr id="20" name="MH_Other_11"/>
          <p:cNvSpPr txBox="1"/>
          <p:nvPr>
            <p:custDataLst>
              <p:tags r:id="rId12"/>
            </p:custDataLst>
          </p:nvPr>
        </p:nvSpPr>
        <p:spPr>
          <a:xfrm>
            <a:off x="5266421" y="2359944"/>
            <a:ext cx="569387" cy="553998"/>
          </a:xfrm>
          <a:prstGeom prst="rect">
            <a:avLst/>
          </a:prstGeom>
          <a:noFill/>
        </p:spPr>
        <p:txBody>
          <a:bodyPr wrap="none" anchor="ctr">
            <a:normAutofit/>
          </a:bodyPr>
          <a:lstStyle/>
          <a:p>
            <a:pPr algn="ctr" fontAlgn="auto">
              <a:spcBef>
                <a:spcPts val="0"/>
              </a:spcBef>
              <a:spcAft>
                <a:spcPts val="0"/>
              </a:spcAft>
              <a:defRPr/>
            </a:pPr>
            <a:r>
              <a:rPr lang="en-US" altLang="zh-CN" sz="3000" dirty="0">
                <a:solidFill>
                  <a:srgbClr val="EE0076"/>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rPr>
              <a:t>01</a:t>
            </a:r>
            <a:endParaRPr lang="zh-CN" altLang="en-US" sz="3000" dirty="0">
              <a:solidFill>
                <a:srgbClr val="EE0076"/>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endParaRPr>
          </a:p>
        </p:txBody>
      </p:sp>
      <p:sp>
        <p:nvSpPr>
          <p:cNvPr id="21" name="MH_SubTitle_3"/>
          <p:cNvSpPr txBox="1">
            <a:spLocks noChangeArrowheads="1"/>
          </p:cNvSpPr>
          <p:nvPr>
            <p:custDataLst>
              <p:tags r:id="rId13"/>
            </p:custDataLst>
          </p:nvPr>
        </p:nvSpPr>
        <p:spPr bwMode="auto">
          <a:xfrm>
            <a:off x="6043613" y="4290715"/>
            <a:ext cx="17573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1600" dirty="0">
                <a:latin typeface="时尚中黑简体" panose="01010104010101010101" pitchFamily="2" charset="-122"/>
                <a:ea typeface="时尚中黑简体" panose="01010104010101010101" pitchFamily="2" charset="-122"/>
              </a:rPr>
              <a:t>潜在操作风险的</a:t>
            </a:r>
            <a:endParaRPr lang="en-US" altLang="zh-CN" sz="1600" dirty="0">
              <a:latin typeface="时尚中黑简体" panose="01010104010101010101" pitchFamily="2" charset="-122"/>
              <a:ea typeface="时尚中黑简体" panose="01010104010101010101" pitchFamily="2" charset="-122"/>
            </a:endParaRPr>
          </a:p>
          <a:p>
            <a:pPr algn="ctr" eaLnBrk="1" hangingPunct="1">
              <a:lnSpc>
                <a:spcPct val="120000"/>
              </a:lnSpc>
            </a:pPr>
            <a:r>
              <a:rPr lang="zh-CN" altLang="en-US" sz="1600" dirty="0">
                <a:latin typeface="时尚中黑简体" panose="01010104010101010101" pitchFamily="2" charset="-122"/>
                <a:ea typeface="时尚中黑简体" panose="01010104010101010101" pitchFamily="2" charset="-122"/>
              </a:rPr>
              <a:t>整体情况</a:t>
            </a:r>
          </a:p>
        </p:txBody>
      </p:sp>
      <p:sp>
        <p:nvSpPr>
          <p:cNvPr id="22" name="MH_SubTitle_4"/>
          <p:cNvSpPr txBox="1">
            <a:spLocks noChangeArrowheads="1"/>
          </p:cNvSpPr>
          <p:nvPr>
            <p:custDataLst>
              <p:tags r:id="rId14"/>
            </p:custDataLst>
          </p:nvPr>
        </p:nvSpPr>
        <p:spPr bwMode="auto">
          <a:xfrm>
            <a:off x="3941763" y="5330527"/>
            <a:ext cx="17573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1600" dirty="0">
                <a:latin typeface="时尚中黑简体" panose="01010104010101010101" pitchFamily="2" charset="-122"/>
                <a:ea typeface="时尚中黑简体" panose="01010104010101010101" pitchFamily="2" charset="-122"/>
              </a:rPr>
              <a:t>产品和业务的变化</a:t>
            </a:r>
          </a:p>
        </p:txBody>
      </p:sp>
      <p:sp>
        <p:nvSpPr>
          <p:cNvPr id="23" name="MH_SubTitle_2"/>
          <p:cNvSpPr txBox="1">
            <a:spLocks noChangeArrowheads="1"/>
          </p:cNvSpPr>
          <p:nvPr>
            <p:custDataLst>
              <p:tags r:id="rId15"/>
            </p:custDataLst>
          </p:nvPr>
        </p:nvSpPr>
        <p:spPr bwMode="auto">
          <a:xfrm>
            <a:off x="3941763" y="3368377"/>
            <a:ext cx="17573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1600" dirty="0">
                <a:latin typeface="时尚中黑简体" panose="01010104010101010101" pitchFamily="2" charset="-122"/>
                <a:ea typeface="时尚中黑简体" panose="01010104010101010101" pitchFamily="2" charset="-122"/>
              </a:rPr>
              <a:t>外部环境</a:t>
            </a:r>
          </a:p>
        </p:txBody>
      </p:sp>
      <p:sp>
        <p:nvSpPr>
          <p:cNvPr id="24" name="MH_Other_12"/>
          <p:cNvSpPr txBox="1"/>
          <p:nvPr>
            <p:custDataLst>
              <p:tags r:id="rId16"/>
            </p:custDataLst>
          </p:nvPr>
        </p:nvSpPr>
        <p:spPr>
          <a:xfrm>
            <a:off x="5232294" y="4304117"/>
            <a:ext cx="569387" cy="553998"/>
          </a:xfrm>
          <a:prstGeom prst="rect">
            <a:avLst/>
          </a:prstGeom>
          <a:noFill/>
        </p:spPr>
        <p:txBody>
          <a:bodyPr wrap="none" anchor="ctr">
            <a:normAutofit/>
          </a:bodyPr>
          <a:lstStyle/>
          <a:p>
            <a:pPr algn="ctr" fontAlgn="auto">
              <a:spcBef>
                <a:spcPts val="0"/>
              </a:spcBef>
              <a:spcAft>
                <a:spcPts val="0"/>
              </a:spcAft>
              <a:defRPr/>
            </a:pPr>
            <a:r>
              <a:rPr lang="en-US" altLang="zh-CN" sz="3000" dirty="0">
                <a:solidFill>
                  <a:srgbClr val="A3D800"/>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rPr>
              <a:t>03</a:t>
            </a:r>
            <a:endParaRPr lang="zh-CN" altLang="en-US" sz="3000" dirty="0">
              <a:solidFill>
                <a:srgbClr val="A3D800"/>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endParaRPr>
          </a:p>
        </p:txBody>
      </p:sp>
      <p:sp>
        <p:nvSpPr>
          <p:cNvPr id="25" name="MH_Other_13"/>
          <p:cNvSpPr txBox="1"/>
          <p:nvPr>
            <p:custDataLst>
              <p:tags r:id="rId17"/>
            </p:custDataLst>
          </p:nvPr>
        </p:nvSpPr>
        <p:spPr>
          <a:xfrm>
            <a:off x="5925756" y="3353480"/>
            <a:ext cx="569387" cy="553998"/>
          </a:xfrm>
          <a:prstGeom prst="rect">
            <a:avLst/>
          </a:prstGeom>
          <a:noFill/>
        </p:spPr>
        <p:txBody>
          <a:bodyPr wrap="none" anchor="ctr">
            <a:normAutofit/>
          </a:bodyPr>
          <a:lstStyle/>
          <a:p>
            <a:pPr algn="ctr" fontAlgn="auto">
              <a:spcBef>
                <a:spcPts val="0"/>
              </a:spcBef>
              <a:spcAft>
                <a:spcPts val="0"/>
              </a:spcAft>
              <a:defRPr/>
            </a:pPr>
            <a:r>
              <a:rPr lang="en-US" altLang="zh-CN" sz="3000" dirty="0">
                <a:solidFill>
                  <a:srgbClr val="FB9E00"/>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rPr>
              <a:t>02</a:t>
            </a:r>
            <a:endParaRPr lang="zh-CN" altLang="en-US" sz="3000" dirty="0">
              <a:solidFill>
                <a:srgbClr val="FB9E00"/>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endParaRPr>
          </a:p>
        </p:txBody>
      </p:sp>
      <p:sp>
        <p:nvSpPr>
          <p:cNvPr id="26" name="MH_Other_14"/>
          <p:cNvSpPr txBox="1"/>
          <p:nvPr>
            <p:custDataLst>
              <p:tags r:id="rId18"/>
            </p:custDataLst>
          </p:nvPr>
        </p:nvSpPr>
        <p:spPr>
          <a:xfrm>
            <a:off x="5937131" y="5356852"/>
            <a:ext cx="569387" cy="553998"/>
          </a:xfrm>
          <a:prstGeom prst="rect">
            <a:avLst/>
          </a:prstGeom>
          <a:noFill/>
        </p:spPr>
        <p:txBody>
          <a:bodyPr wrap="none" anchor="ctr">
            <a:normAutofit/>
          </a:bodyPr>
          <a:lstStyle/>
          <a:p>
            <a:pPr algn="ctr" fontAlgn="auto">
              <a:spcBef>
                <a:spcPts val="0"/>
              </a:spcBef>
              <a:spcAft>
                <a:spcPts val="0"/>
              </a:spcAft>
              <a:defRPr/>
            </a:pPr>
            <a:r>
              <a:rPr lang="en-US" altLang="zh-CN" sz="3000" dirty="0">
                <a:solidFill>
                  <a:srgbClr val="29ABE2"/>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rPr>
              <a:t>04</a:t>
            </a:r>
            <a:endParaRPr lang="zh-CN" altLang="en-US" sz="3000" dirty="0">
              <a:solidFill>
                <a:srgbClr val="29ABE2"/>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endParaRPr>
          </a:p>
        </p:txBody>
      </p:sp>
      <p:sp>
        <p:nvSpPr>
          <p:cNvPr id="27" name="MH_Other_15"/>
          <p:cNvSpPr>
            <a:spLocks/>
          </p:cNvSpPr>
          <p:nvPr>
            <p:custDataLst>
              <p:tags r:id="rId19"/>
            </p:custDataLst>
          </p:nvPr>
        </p:nvSpPr>
        <p:spPr bwMode="auto">
          <a:xfrm>
            <a:off x="8493126" y="5332114"/>
            <a:ext cx="250825" cy="296862"/>
          </a:xfrm>
          <a:custGeom>
            <a:avLst/>
            <a:gdLst>
              <a:gd name="T0" fmla="*/ 140 w 202"/>
              <a:gd name="T1" fmla="*/ 0 h 238"/>
              <a:gd name="T2" fmla="*/ 114 w 202"/>
              <a:gd name="T3" fmla="*/ 15 h 238"/>
              <a:gd name="T4" fmla="*/ 132 w 202"/>
              <a:gd name="T5" fmla="*/ 62 h 238"/>
              <a:gd name="T6" fmla="*/ 124 w 202"/>
              <a:gd name="T7" fmla="*/ 84 h 238"/>
              <a:gd name="T8" fmla="*/ 113 w 202"/>
              <a:gd name="T9" fmla="*/ 116 h 238"/>
              <a:gd name="T10" fmla="*/ 86 w 202"/>
              <a:gd name="T11" fmla="*/ 136 h 238"/>
              <a:gd name="T12" fmla="*/ 41 w 202"/>
              <a:gd name="T13" fmla="*/ 113 h 238"/>
              <a:gd name="T14" fmla="*/ 41 w 202"/>
              <a:gd name="T15" fmla="*/ 113 h 238"/>
              <a:gd name="T16" fmla="*/ 36 w 202"/>
              <a:gd name="T17" fmla="*/ 137 h 238"/>
              <a:gd name="T18" fmla="*/ 62 w 202"/>
              <a:gd name="T19" fmla="*/ 166 h 238"/>
              <a:gd name="T20" fmla="*/ 88 w 202"/>
              <a:gd name="T21" fmla="*/ 166 h 238"/>
              <a:gd name="T22" fmla="*/ 88 w 202"/>
              <a:gd name="T23" fmla="*/ 180 h 238"/>
              <a:gd name="T24" fmla="*/ 41 w 202"/>
              <a:gd name="T25" fmla="*/ 167 h 238"/>
              <a:gd name="T26" fmla="*/ 0 w 202"/>
              <a:gd name="T27" fmla="*/ 196 h 238"/>
              <a:gd name="T28" fmla="*/ 28 w 202"/>
              <a:gd name="T29" fmla="*/ 214 h 238"/>
              <a:gd name="T30" fmla="*/ 82 w 202"/>
              <a:gd name="T31" fmla="*/ 238 h 238"/>
              <a:gd name="T32" fmla="*/ 113 w 202"/>
              <a:gd name="T33" fmla="*/ 199 h 238"/>
              <a:gd name="T34" fmla="*/ 103 w 202"/>
              <a:gd name="T35" fmla="*/ 180 h 238"/>
              <a:gd name="T36" fmla="*/ 120 w 202"/>
              <a:gd name="T37" fmla="*/ 189 h 238"/>
              <a:gd name="T38" fmla="*/ 184 w 202"/>
              <a:gd name="T39" fmla="*/ 110 h 238"/>
              <a:gd name="T40" fmla="*/ 195 w 202"/>
              <a:gd name="T41" fmla="*/ 97 h 238"/>
              <a:gd name="T42" fmla="*/ 166 w 202"/>
              <a:gd name="T43" fmla="*/ 63 h 238"/>
              <a:gd name="T44" fmla="*/ 166 w 202"/>
              <a:gd name="T45" fmla="*/ 38 h 238"/>
              <a:gd name="T46" fmla="*/ 140 w 202"/>
              <a:gd name="T4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38">
                <a:moveTo>
                  <a:pt x="140" y="0"/>
                </a:moveTo>
                <a:cubicBezTo>
                  <a:pt x="114" y="15"/>
                  <a:pt x="114" y="15"/>
                  <a:pt x="114" y="15"/>
                </a:cubicBezTo>
                <a:cubicBezTo>
                  <a:pt x="132" y="62"/>
                  <a:pt x="132" y="62"/>
                  <a:pt x="132" y="62"/>
                </a:cubicBezTo>
                <a:cubicBezTo>
                  <a:pt x="124" y="84"/>
                  <a:pt x="124" y="84"/>
                  <a:pt x="124" y="84"/>
                </a:cubicBezTo>
                <a:cubicBezTo>
                  <a:pt x="113" y="116"/>
                  <a:pt x="113" y="116"/>
                  <a:pt x="113" y="116"/>
                </a:cubicBezTo>
                <a:cubicBezTo>
                  <a:pt x="86" y="136"/>
                  <a:pt x="86" y="136"/>
                  <a:pt x="86" y="136"/>
                </a:cubicBezTo>
                <a:cubicBezTo>
                  <a:pt x="76" y="116"/>
                  <a:pt x="60" y="108"/>
                  <a:pt x="41" y="113"/>
                </a:cubicBezTo>
                <a:cubicBezTo>
                  <a:pt x="41" y="113"/>
                  <a:pt x="41" y="113"/>
                  <a:pt x="41" y="113"/>
                </a:cubicBezTo>
                <a:cubicBezTo>
                  <a:pt x="33" y="117"/>
                  <a:pt x="31" y="125"/>
                  <a:pt x="36" y="137"/>
                </a:cubicBezTo>
                <a:cubicBezTo>
                  <a:pt x="41" y="152"/>
                  <a:pt x="49" y="162"/>
                  <a:pt x="62" y="166"/>
                </a:cubicBezTo>
                <a:cubicBezTo>
                  <a:pt x="75" y="173"/>
                  <a:pt x="84" y="173"/>
                  <a:pt x="88" y="166"/>
                </a:cubicBezTo>
                <a:cubicBezTo>
                  <a:pt x="88" y="180"/>
                  <a:pt x="88" y="180"/>
                  <a:pt x="88" y="180"/>
                </a:cubicBezTo>
                <a:cubicBezTo>
                  <a:pt x="67" y="181"/>
                  <a:pt x="51" y="177"/>
                  <a:pt x="41" y="167"/>
                </a:cubicBezTo>
                <a:cubicBezTo>
                  <a:pt x="0" y="196"/>
                  <a:pt x="0" y="196"/>
                  <a:pt x="0" y="196"/>
                </a:cubicBezTo>
                <a:cubicBezTo>
                  <a:pt x="9" y="203"/>
                  <a:pt x="18" y="209"/>
                  <a:pt x="28" y="214"/>
                </a:cubicBezTo>
                <a:cubicBezTo>
                  <a:pt x="82" y="238"/>
                  <a:pt x="82" y="238"/>
                  <a:pt x="82" y="238"/>
                </a:cubicBezTo>
                <a:cubicBezTo>
                  <a:pt x="113" y="199"/>
                  <a:pt x="113" y="199"/>
                  <a:pt x="113" y="199"/>
                </a:cubicBezTo>
                <a:cubicBezTo>
                  <a:pt x="103" y="180"/>
                  <a:pt x="103" y="180"/>
                  <a:pt x="103" y="180"/>
                </a:cubicBezTo>
                <a:cubicBezTo>
                  <a:pt x="109" y="184"/>
                  <a:pt x="115" y="187"/>
                  <a:pt x="120" y="189"/>
                </a:cubicBezTo>
                <a:cubicBezTo>
                  <a:pt x="166" y="195"/>
                  <a:pt x="187" y="169"/>
                  <a:pt x="184" y="110"/>
                </a:cubicBezTo>
                <a:cubicBezTo>
                  <a:pt x="195" y="97"/>
                  <a:pt x="195" y="97"/>
                  <a:pt x="195" y="97"/>
                </a:cubicBezTo>
                <a:cubicBezTo>
                  <a:pt x="202" y="91"/>
                  <a:pt x="193" y="79"/>
                  <a:pt x="166" y="63"/>
                </a:cubicBezTo>
                <a:cubicBezTo>
                  <a:pt x="166" y="38"/>
                  <a:pt x="166" y="38"/>
                  <a:pt x="166" y="38"/>
                </a:cubicBezTo>
                <a:cubicBezTo>
                  <a:pt x="140" y="0"/>
                  <a:pt x="140" y="0"/>
                  <a:pt x="140" y="0"/>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28" name="MH_Other_16"/>
          <p:cNvSpPr>
            <a:spLocks/>
          </p:cNvSpPr>
          <p:nvPr>
            <p:custDataLst>
              <p:tags r:id="rId20"/>
            </p:custDataLst>
          </p:nvPr>
        </p:nvSpPr>
        <p:spPr bwMode="auto">
          <a:xfrm>
            <a:off x="8594725" y="5316239"/>
            <a:ext cx="165100" cy="322262"/>
          </a:xfrm>
          <a:custGeom>
            <a:avLst/>
            <a:gdLst>
              <a:gd name="T0" fmla="*/ 32 w 134"/>
              <a:gd name="T1" fmla="*/ 29 h 260"/>
              <a:gd name="T2" fmla="*/ 58 w 134"/>
              <a:gd name="T3" fmla="*/ 14 h 260"/>
              <a:gd name="T4" fmla="*/ 84 w 134"/>
              <a:gd name="T5" fmla="*/ 52 h 260"/>
              <a:gd name="T6" fmla="*/ 84 w 134"/>
              <a:gd name="T7" fmla="*/ 77 h 260"/>
              <a:gd name="T8" fmla="*/ 113 w 134"/>
              <a:gd name="T9" fmla="*/ 111 h 260"/>
              <a:gd name="T10" fmla="*/ 102 w 134"/>
              <a:gd name="T11" fmla="*/ 124 h 260"/>
              <a:gd name="T12" fmla="*/ 38 w 134"/>
              <a:gd name="T13" fmla="*/ 203 h 260"/>
              <a:gd name="T14" fmla="*/ 21 w 134"/>
              <a:gd name="T15" fmla="*/ 194 h 260"/>
              <a:gd name="T16" fmla="*/ 31 w 134"/>
              <a:gd name="T17" fmla="*/ 213 h 260"/>
              <a:gd name="T18" fmla="*/ 0 w 134"/>
              <a:gd name="T19" fmla="*/ 252 h 260"/>
              <a:gd name="T20" fmla="*/ 17 w 134"/>
              <a:gd name="T21" fmla="*/ 260 h 260"/>
              <a:gd name="T22" fmla="*/ 24 w 134"/>
              <a:gd name="T23" fmla="*/ 252 h 260"/>
              <a:gd name="T24" fmla="*/ 31 w 134"/>
              <a:gd name="T25" fmla="*/ 243 h 260"/>
              <a:gd name="T26" fmla="*/ 33 w 134"/>
              <a:gd name="T27" fmla="*/ 226 h 260"/>
              <a:gd name="T28" fmla="*/ 47 w 134"/>
              <a:gd name="T29" fmla="*/ 206 h 260"/>
              <a:gd name="T30" fmla="*/ 53 w 134"/>
              <a:gd name="T31" fmla="*/ 208 h 260"/>
              <a:gd name="T32" fmla="*/ 96 w 134"/>
              <a:gd name="T33" fmla="*/ 204 h 260"/>
              <a:gd name="T34" fmla="*/ 110 w 134"/>
              <a:gd name="T35" fmla="*/ 172 h 260"/>
              <a:gd name="T36" fmla="*/ 111 w 134"/>
              <a:gd name="T37" fmla="*/ 142 h 260"/>
              <a:gd name="T38" fmla="*/ 112 w 134"/>
              <a:gd name="T39" fmla="*/ 126 h 260"/>
              <a:gd name="T40" fmla="*/ 124 w 134"/>
              <a:gd name="T41" fmla="*/ 118 h 260"/>
              <a:gd name="T42" fmla="*/ 130 w 134"/>
              <a:gd name="T43" fmla="*/ 113 h 260"/>
              <a:gd name="T44" fmla="*/ 124 w 134"/>
              <a:gd name="T45" fmla="*/ 93 h 260"/>
              <a:gd name="T46" fmla="*/ 99 w 134"/>
              <a:gd name="T47" fmla="*/ 72 h 260"/>
              <a:gd name="T48" fmla="*/ 99 w 134"/>
              <a:gd name="T49" fmla="*/ 54 h 260"/>
              <a:gd name="T50" fmla="*/ 70 w 134"/>
              <a:gd name="T51" fmla="*/ 0 h 260"/>
              <a:gd name="T52" fmla="*/ 43 w 134"/>
              <a:gd name="T53" fmla="*/ 9 h 260"/>
              <a:gd name="T54" fmla="*/ 19 w 134"/>
              <a:gd name="T55" fmla="*/ 23 h 260"/>
              <a:gd name="T56" fmla="*/ 41 w 134"/>
              <a:gd name="T57" fmla="*/ 77 h 260"/>
              <a:gd name="T58" fmla="*/ 31 w 134"/>
              <a:gd name="T59" fmla="*/ 90 h 260"/>
              <a:gd name="T60" fmla="*/ 31 w 134"/>
              <a:gd name="T61" fmla="*/ 130 h 260"/>
              <a:gd name="T62" fmla="*/ 42 w 134"/>
              <a:gd name="T63" fmla="*/ 98 h 260"/>
              <a:gd name="T64" fmla="*/ 50 w 134"/>
              <a:gd name="T65" fmla="*/ 76 h 260"/>
              <a:gd name="T66" fmla="*/ 32 w 134"/>
              <a:gd name="T67" fmla="*/ 2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260">
                <a:moveTo>
                  <a:pt x="32" y="29"/>
                </a:moveTo>
                <a:cubicBezTo>
                  <a:pt x="58" y="14"/>
                  <a:pt x="58" y="14"/>
                  <a:pt x="58" y="14"/>
                </a:cubicBezTo>
                <a:cubicBezTo>
                  <a:pt x="84" y="52"/>
                  <a:pt x="84" y="52"/>
                  <a:pt x="84" y="52"/>
                </a:cubicBezTo>
                <a:cubicBezTo>
                  <a:pt x="84" y="77"/>
                  <a:pt x="84" y="77"/>
                  <a:pt x="84" y="77"/>
                </a:cubicBezTo>
                <a:cubicBezTo>
                  <a:pt x="111" y="93"/>
                  <a:pt x="120" y="105"/>
                  <a:pt x="113" y="111"/>
                </a:cubicBezTo>
                <a:cubicBezTo>
                  <a:pt x="102" y="124"/>
                  <a:pt x="102" y="124"/>
                  <a:pt x="102" y="124"/>
                </a:cubicBezTo>
                <a:cubicBezTo>
                  <a:pt x="105" y="183"/>
                  <a:pt x="84" y="209"/>
                  <a:pt x="38" y="203"/>
                </a:cubicBezTo>
                <a:cubicBezTo>
                  <a:pt x="33" y="201"/>
                  <a:pt x="27" y="198"/>
                  <a:pt x="21" y="194"/>
                </a:cubicBezTo>
                <a:cubicBezTo>
                  <a:pt x="31" y="213"/>
                  <a:pt x="31" y="213"/>
                  <a:pt x="31" y="213"/>
                </a:cubicBezTo>
                <a:cubicBezTo>
                  <a:pt x="0" y="252"/>
                  <a:pt x="0" y="252"/>
                  <a:pt x="0" y="252"/>
                </a:cubicBezTo>
                <a:cubicBezTo>
                  <a:pt x="17" y="260"/>
                  <a:pt x="17" y="260"/>
                  <a:pt x="17" y="260"/>
                </a:cubicBezTo>
                <a:cubicBezTo>
                  <a:pt x="24" y="252"/>
                  <a:pt x="24" y="252"/>
                  <a:pt x="24" y="252"/>
                </a:cubicBezTo>
                <a:cubicBezTo>
                  <a:pt x="31" y="243"/>
                  <a:pt x="31" y="243"/>
                  <a:pt x="31" y="243"/>
                </a:cubicBezTo>
                <a:cubicBezTo>
                  <a:pt x="30" y="237"/>
                  <a:pt x="31" y="231"/>
                  <a:pt x="33" y="226"/>
                </a:cubicBezTo>
                <a:cubicBezTo>
                  <a:pt x="36" y="219"/>
                  <a:pt x="40" y="212"/>
                  <a:pt x="47" y="206"/>
                </a:cubicBezTo>
                <a:cubicBezTo>
                  <a:pt x="49" y="207"/>
                  <a:pt x="51" y="208"/>
                  <a:pt x="53" y="208"/>
                </a:cubicBezTo>
                <a:cubicBezTo>
                  <a:pt x="68" y="212"/>
                  <a:pt x="83" y="211"/>
                  <a:pt x="96" y="204"/>
                </a:cubicBezTo>
                <a:cubicBezTo>
                  <a:pt x="110" y="199"/>
                  <a:pt x="115" y="189"/>
                  <a:pt x="110" y="172"/>
                </a:cubicBezTo>
                <a:cubicBezTo>
                  <a:pt x="111" y="142"/>
                  <a:pt x="111" y="142"/>
                  <a:pt x="111" y="142"/>
                </a:cubicBezTo>
                <a:cubicBezTo>
                  <a:pt x="112" y="126"/>
                  <a:pt x="112" y="126"/>
                  <a:pt x="112" y="126"/>
                </a:cubicBezTo>
                <a:cubicBezTo>
                  <a:pt x="124" y="118"/>
                  <a:pt x="124" y="118"/>
                  <a:pt x="124" y="118"/>
                </a:cubicBezTo>
                <a:cubicBezTo>
                  <a:pt x="127" y="116"/>
                  <a:pt x="129" y="115"/>
                  <a:pt x="130" y="113"/>
                </a:cubicBezTo>
                <a:cubicBezTo>
                  <a:pt x="134" y="108"/>
                  <a:pt x="132" y="102"/>
                  <a:pt x="124" y="93"/>
                </a:cubicBezTo>
                <a:cubicBezTo>
                  <a:pt x="99" y="72"/>
                  <a:pt x="99" y="72"/>
                  <a:pt x="99" y="72"/>
                </a:cubicBezTo>
                <a:cubicBezTo>
                  <a:pt x="99" y="54"/>
                  <a:pt x="99" y="54"/>
                  <a:pt x="99" y="54"/>
                </a:cubicBezTo>
                <a:cubicBezTo>
                  <a:pt x="90" y="31"/>
                  <a:pt x="81" y="13"/>
                  <a:pt x="70" y="0"/>
                </a:cubicBezTo>
                <a:cubicBezTo>
                  <a:pt x="43" y="9"/>
                  <a:pt x="43" y="9"/>
                  <a:pt x="43" y="9"/>
                </a:cubicBezTo>
                <a:cubicBezTo>
                  <a:pt x="30" y="13"/>
                  <a:pt x="22" y="18"/>
                  <a:pt x="19" y="23"/>
                </a:cubicBezTo>
                <a:cubicBezTo>
                  <a:pt x="41" y="77"/>
                  <a:pt x="41" y="77"/>
                  <a:pt x="41" y="77"/>
                </a:cubicBezTo>
                <a:cubicBezTo>
                  <a:pt x="31" y="90"/>
                  <a:pt x="31" y="90"/>
                  <a:pt x="31" y="90"/>
                </a:cubicBezTo>
                <a:cubicBezTo>
                  <a:pt x="31" y="130"/>
                  <a:pt x="31" y="130"/>
                  <a:pt x="31" y="130"/>
                </a:cubicBezTo>
                <a:cubicBezTo>
                  <a:pt x="42" y="98"/>
                  <a:pt x="42" y="98"/>
                  <a:pt x="42" y="98"/>
                </a:cubicBezTo>
                <a:cubicBezTo>
                  <a:pt x="50" y="76"/>
                  <a:pt x="50" y="76"/>
                  <a:pt x="50" y="76"/>
                </a:cubicBezTo>
                <a:cubicBezTo>
                  <a:pt x="32" y="29"/>
                  <a:pt x="32" y="29"/>
                  <a:pt x="32" y="29"/>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29" name="MH_Other_17"/>
          <p:cNvSpPr>
            <a:spLocks/>
          </p:cNvSpPr>
          <p:nvPr>
            <p:custDataLst>
              <p:tags r:id="rId21"/>
            </p:custDataLst>
          </p:nvPr>
        </p:nvSpPr>
        <p:spPr bwMode="auto">
          <a:xfrm>
            <a:off x="8574089" y="5274965"/>
            <a:ext cx="123825" cy="211137"/>
          </a:xfrm>
          <a:custGeom>
            <a:avLst/>
            <a:gdLst>
              <a:gd name="T0" fmla="*/ 35 w 99"/>
              <a:gd name="T1" fmla="*/ 56 h 170"/>
              <a:gd name="T2" fmla="*/ 59 w 99"/>
              <a:gd name="T3" fmla="*/ 42 h 170"/>
              <a:gd name="T4" fmla="*/ 86 w 99"/>
              <a:gd name="T5" fmla="*/ 33 h 170"/>
              <a:gd name="T6" fmla="*/ 92 w 99"/>
              <a:gd name="T7" fmla="*/ 31 h 170"/>
              <a:gd name="T8" fmla="*/ 83 w 99"/>
              <a:gd name="T9" fmla="*/ 0 h 170"/>
              <a:gd name="T10" fmla="*/ 0 w 99"/>
              <a:gd name="T11" fmla="*/ 41 h 170"/>
              <a:gd name="T12" fmla="*/ 33 w 99"/>
              <a:gd name="T13" fmla="*/ 106 h 170"/>
              <a:gd name="T14" fmla="*/ 25 w 99"/>
              <a:gd name="T15" fmla="*/ 155 h 170"/>
              <a:gd name="T16" fmla="*/ 5 w 99"/>
              <a:gd name="T17" fmla="*/ 158 h 170"/>
              <a:gd name="T18" fmla="*/ 24 w 99"/>
              <a:gd name="T19" fmla="*/ 170 h 170"/>
              <a:gd name="T20" fmla="*/ 47 w 99"/>
              <a:gd name="T21" fmla="*/ 163 h 170"/>
              <a:gd name="T22" fmla="*/ 47 w 99"/>
              <a:gd name="T23" fmla="*/ 123 h 170"/>
              <a:gd name="T24" fmla="*/ 57 w 99"/>
              <a:gd name="T25" fmla="*/ 110 h 170"/>
              <a:gd name="T26" fmla="*/ 35 w 99"/>
              <a:gd name="T27" fmla="*/ 5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170">
                <a:moveTo>
                  <a:pt x="35" y="56"/>
                </a:moveTo>
                <a:cubicBezTo>
                  <a:pt x="38" y="51"/>
                  <a:pt x="46" y="46"/>
                  <a:pt x="59" y="42"/>
                </a:cubicBezTo>
                <a:cubicBezTo>
                  <a:pt x="86" y="33"/>
                  <a:pt x="86" y="33"/>
                  <a:pt x="86" y="33"/>
                </a:cubicBezTo>
                <a:cubicBezTo>
                  <a:pt x="92" y="31"/>
                  <a:pt x="92" y="31"/>
                  <a:pt x="92" y="31"/>
                </a:cubicBezTo>
                <a:cubicBezTo>
                  <a:pt x="99" y="17"/>
                  <a:pt x="96" y="6"/>
                  <a:pt x="83" y="0"/>
                </a:cubicBezTo>
                <a:cubicBezTo>
                  <a:pt x="73" y="13"/>
                  <a:pt x="45" y="26"/>
                  <a:pt x="0" y="41"/>
                </a:cubicBezTo>
                <a:cubicBezTo>
                  <a:pt x="33" y="106"/>
                  <a:pt x="33" y="106"/>
                  <a:pt x="33" y="106"/>
                </a:cubicBezTo>
                <a:cubicBezTo>
                  <a:pt x="25" y="155"/>
                  <a:pt x="25" y="155"/>
                  <a:pt x="25" y="155"/>
                </a:cubicBezTo>
                <a:cubicBezTo>
                  <a:pt x="5" y="158"/>
                  <a:pt x="5" y="158"/>
                  <a:pt x="5" y="158"/>
                </a:cubicBezTo>
                <a:cubicBezTo>
                  <a:pt x="14" y="160"/>
                  <a:pt x="21" y="164"/>
                  <a:pt x="24" y="170"/>
                </a:cubicBezTo>
                <a:cubicBezTo>
                  <a:pt x="47" y="163"/>
                  <a:pt x="47" y="163"/>
                  <a:pt x="47" y="163"/>
                </a:cubicBezTo>
                <a:cubicBezTo>
                  <a:pt x="47" y="123"/>
                  <a:pt x="47" y="123"/>
                  <a:pt x="47" y="123"/>
                </a:cubicBezTo>
                <a:cubicBezTo>
                  <a:pt x="57" y="110"/>
                  <a:pt x="57" y="110"/>
                  <a:pt x="57" y="110"/>
                </a:cubicBezTo>
                <a:cubicBezTo>
                  <a:pt x="35" y="56"/>
                  <a:pt x="35" y="56"/>
                  <a:pt x="35" y="56"/>
                </a:cubicBezTo>
                <a:close/>
              </a:path>
            </a:pathLst>
          </a:custGeom>
          <a:solidFill>
            <a:srgbClr val="41271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0" name="MH_Other_18"/>
          <p:cNvSpPr>
            <a:spLocks noEditPoints="1"/>
          </p:cNvSpPr>
          <p:nvPr>
            <p:custDataLst>
              <p:tags r:id="rId22"/>
            </p:custDataLst>
          </p:nvPr>
        </p:nvSpPr>
        <p:spPr bwMode="auto">
          <a:xfrm>
            <a:off x="8375651" y="5241627"/>
            <a:ext cx="301625" cy="309563"/>
          </a:xfrm>
          <a:custGeom>
            <a:avLst/>
            <a:gdLst>
              <a:gd name="T0" fmla="*/ 227 w 243"/>
              <a:gd name="T1" fmla="*/ 21 h 248"/>
              <a:gd name="T2" fmla="*/ 149 w 243"/>
              <a:gd name="T3" fmla="*/ 9 h 248"/>
              <a:gd name="T4" fmla="*/ 28 w 243"/>
              <a:gd name="T5" fmla="*/ 59 h 248"/>
              <a:gd name="T6" fmla="*/ 15 w 243"/>
              <a:gd name="T7" fmla="*/ 161 h 248"/>
              <a:gd name="T8" fmla="*/ 57 w 243"/>
              <a:gd name="T9" fmla="*/ 224 h 248"/>
              <a:gd name="T10" fmla="*/ 117 w 243"/>
              <a:gd name="T11" fmla="*/ 186 h 248"/>
              <a:gd name="T12" fmla="*/ 135 w 243"/>
              <a:gd name="T13" fmla="*/ 186 h 248"/>
              <a:gd name="T14" fmla="*/ 135 w 243"/>
              <a:gd name="T15" fmla="*/ 186 h 248"/>
              <a:gd name="T16" fmla="*/ 165 w 243"/>
              <a:gd name="T17" fmla="*/ 184 h 248"/>
              <a:gd name="T18" fmla="*/ 185 w 243"/>
              <a:gd name="T19" fmla="*/ 181 h 248"/>
              <a:gd name="T20" fmla="*/ 193 w 243"/>
              <a:gd name="T21" fmla="*/ 132 h 248"/>
              <a:gd name="T22" fmla="*/ 160 w 243"/>
              <a:gd name="T23" fmla="*/ 67 h 248"/>
              <a:gd name="T24" fmla="*/ 243 w 243"/>
              <a:gd name="T25" fmla="*/ 26 h 248"/>
              <a:gd name="T26" fmla="*/ 227 w 243"/>
              <a:gd name="T27" fmla="*/ 21 h 248"/>
              <a:gd name="T28" fmla="*/ 31 w 243"/>
              <a:gd name="T29" fmla="*/ 60 h 248"/>
              <a:gd name="T30" fmla="*/ 31 w 243"/>
              <a:gd name="T31" fmla="*/ 60 h 248"/>
              <a:gd name="T32" fmla="*/ 148 w 243"/>
              <a:gd name="T33" fmla="*/ 12 h 248"/>
              <a:gd name="T34" fmla="*/ 227 w 243"/>
              <a:gd name="T35" fmla="*/ 24 h 248"/>
              <a:gd name="T36" fmla="*/ 226 w 243"/>
              <a:gd name="T37" fmla="*/ 24 h 248"/>
              <a:gd name="T38" fmla="*/ 238 w 243"/>
              <a:gd name="T39" fmla="*/ 27 h 248"/>
              <a:gd name="T40" fmla="*/ 226 w 243"/>
              <a:gd name="T41" fmla="*/ 36 h 248"/>
              <a:gd name="T42" fmla="*/ 59 w 243"/>
              <a:gd name="T43" fmla="*/ 42 h 248"/>
              <a:gd name="T44" fmla="*/ 30 w 243"/>
              <a:gd name="T45" fmla="*/ 159 h 248"/>
              <a:gd name="T46" fmla="*/ 74 w 243"/>
              <a:gd name="T47" fmla="*/ 231 h 248"/>
              <a:gd name="T48" fmla="*/ 60 w 243"/>
              <a:gd name="T49" fmla="*/ 222 h 248"/>
              <a:gd name="T50" fmla="*/ 18 w 243"/>
              <a:gd name="T51" fmla="*/ 160 h 248"/>
              <a:gd name="T52" fmla="*/ 31 w 243"/>
              <a:gd name="T53" fmla="*/ 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248">
                <a:moveTo>
                  <a:pt x="227" y="21"/>
                </a:moveTo>
                <a:cubicBezTo>
                  <a:pt x="149" y="9"/>
                  <a:pt x="149" y="9"/>
                  <a:pt x="149" y="9"/>
                </a:cubicBezTo>
                <a:cubicBezTo>
                  <a:pt x="88" y="0"/>
                  <a:pt x="47" y="17"/>
                  <a:pt x="28" y="59"/>
                </a:cubicBezTo>
                <a:cubicBezTo>
                  <a:pt x="5" y="92"/>
                  <a:pt x="0" y="127"/>
                  <a:pt x="15" y="161"/>
                </a:cubicBezTo>
                <a:cubicBezTo>
                  <a:pt x="34" y="183"/>
                  <a:pt x="48" y="204"/>
                  <a:pt x="57" y="224"/>
                </a:cubicBezTo>
                <a:cubicBezTo>
                  <a:pt x="87" y="248"/>
                  <a:pt x="107" y="235"/>
                  <a:pt x="117" y="186"/>
                </a:cubicBezTo>
                <a:cubicBezTo>
                  <a:pt x="135" y="186"/>
                  <a:pt x="135" y="186"/>
                  <a:pt x="135" y="186"/>
                </a:cubicBezTo>
                <a:cubicBezTo>
                  <a:pt x="135" y="186"/>
                  <a:pt x="135" y="186"/>
                  <a:pt x="135" y="186"/>
                </a:cubicBezTo>
                <a:cubicBezTo>
                  <a:pt x="141" y="183"/>
                  <a:pt x="151" y="182"/>
                  <a:pt x="165" y="184"/>
                </a:cubicBezTo>
                <a:cubicBezTo>
                  <a:pt x="185" y="181"/>
                  <a:pt x="185" y="181"/>
                  <a:pt x="185" y="181"/>
                </a:cubicBezTo>
                <a:cubicBezTo>
                  <a:pt x="193" y="132"/>
                  <a:pt x="193" y="132"/>
                  <a:pt x="193" y="132"/>
                </a:cubicBezTo>
                <a:cubicBezTo>
                  <a:pt x="160" y="67"/>
                  <a:pt x="160" y="67"/>
                  <a:pt x="160" y="67"/>
                </a:cubicBezTo>
                <a:cubicBezTo>
                  <a:pt x="205" y="52"/>
                  <a:pt x="233" y="39"/>
                  <a:pt x="243" y="26"/>
                </a:cubicBezTo>
                <a:cubicBezTo>
                  <a:pt x="239" y="24"/>
                  <a:pt x="234" y="22"/>
                  <a:pt x="227" y="21"/>
                </a:cubicBezTo>
                <a:close/>
                <a:moveTo>
                  <a:pt x="31" y="60"/>
                </a:moveTo>
                <a:cubicBezTo>
                  <a:pt x="31" y="60"/>
                  <a:pt x="31" y="60"/>
                  <a:pt x="31" y="60"/>
                </a:cubicBezTo>
                <a:cubicBezTo>
                  <a:pt x="50" y="19"/>
                  <a:pt x="89" y="3"/>
                  <a:pt x="148" y="12"/>
                </a:cubicBezTo>
                <a:cubicBezTo>
                  <a:pt x="227" y="24"/>
                  <a:pt x="227" y="24"/>
                  <a:pt x="227" y="24"/>
                </a:cubicBezTo>
                <a:cubicBezTo>
                  <a:pt x="226" y="24"/>
                  <a:pt x="226" y="24"/>
                  <a:pt x="226" y="24"/>
                </a:cubicBezTo>
                <a:cubicBezTo>
                  <a:pt x="231" y="24"/>
                  <a:pt x="235" y="25"/>
                  <a:pt x="238" y="27"/>
                </a:cubicBezTo>
                <a:cubicBezTo>
                  <a:pt x="235" y="30"/>
                  <a:pt x="231" y="33"/>
                  <a:pt x="226" y="36"/>
                </a:cubicBezTo>
                <a:cubicBezTo>
                  <a:pt x="143" y="18"/>
                  <a:pt x="87" y="19"/>
                  <a:pt x="59" y="42"/>
                </a:cubicBezTo>
                <a:cubicBezTo>
                  <a:pt x="26" y="85"/>
                  <a:pt x="16" y="124"/>
                  <a:pt x="30" y="159"/>
                </a:cubicBezTo>
                <a:cubicBezTo>
                  <a:pt x="74" y="231"/>
                  <a:pt x="74" y="231"/>
                  <a:pt x="74" y="231"/>
                </a:cubicBezTo>
                <a:cubicBezTo>
                  <a:pt x="70" y="229"/>
                  <a:pt x="65" y="227"/>
                  <a:pt x="60" y="222"/>
                </a:cubicBezTo>
                <a:cubicBezTo>
                  <a:pt x="50" y="203"/>
                  <a:pt x="36" y="182"/>
                  <a:pt x="18" y="160"/>
                </a:cubicBezTo>
                <a:cubicBezTo>
                  <a:pt x="3" y="126"/>
                  <a:pt x="8" y="93"/>
                  <a:pt x="31" y="60"/>
                </a:cubicBezTo>
                <a:close/>
              </a:path>
            </a:pathLst>
          </a:custGeom>
          <a:solidFill>
            <a:srgbClr val="6A402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1" name="MH_Other_19"/>
          <p:cNvSpPr>
            <a:spLocks/>
          </p:cNvSpPr>
          <p:nvPr>
            <p:custDataLst>
              <p:tags r:id="rId23"/>
            </p:custDataLst>
          </p:nvPr>
        </p:nvSpPr>
        <p:spPr bwMode="auto">
          <a:xfrm>
            <a:off x="8378825" y="5246390"/>
            <a:ext cx="293688" cy="282575"/>
          </a:xfrm>
          <a:custGeom>
            <a:avLst/>
            <a:gdLst>
              <a:gd name="T0" fmla="*/ 28 w 235"/>
              <a:gd name="T1" fmla="*/ 57 h 228"/>
              <a:gd name="T2" fmla="*/ 28 w 235"/>
              <a:gd name="T3" fmla="*/ 57 h 228"/>
              <a:gd name="T4" fmla="*/ 15 w 235"/>
              <a:gd name="T5" fmla="*/ 157 h 228"/>
              <a:gd name="T6" fmla="*/ 57 w 235"/>
              <a:gd name="T7" fmla="*/ 219 h 228"/>
              <a:gd name="T8" fmla="*/ 71 w 235"/>
              <a:gd name="T9" fmla="*/ 228 h 228"/>
              <a:gd name="T10" fmla="*/ 27 w 235"/>
              <a:gd name="T11" fmla="*/ 156 h 228"/>
              <a:gd name="T12" fmla="*/ 56 w 235"/>
              <a:gd name="T13" fmla="*/ 39 h 228"/>
              <a:gd name="T14" fmla="*/ 223 w 235"/>
              <a:gd name="T15" fmla="*/ 33 h 228"/>
              <a:gd name="T16" fmla="*/ 235 w 235"/>
              <a:gd name="T17" fmla="*/ 24 h 228"/>
              <a:gd name="T18" fmla="*/ 223 w 235"/>
              <a:gd name="T19" fmla="*/ 21 h 228"/>
              <a:gd name="T20" fmla="*/ 224 w 235"/>
              <a:gd name="T21" fmla="*/ 21 h 228"/>
              <a:gd name="T22" fmla="*/ 145 w 235"/>
              <a:gd name="T23" fmla="*/ 9 h 228"/>
              <a:gd name="T24" fmla="*/ 28 w 235"/>
              <a:gd name="T25" fmla="*/ 5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228">
                <a:moveTo>
                  <a:pt x="28" y="57"/>
                </a:moveTo>
                <a:cubicBezTo>
                  <a:pt x="28" y="57"/>
                  <a:pt x="28" y="57"/>
                  <a:pt x="28" y="57"/>
                </a:cubicBezTo>
                <a:cubicBezTo>
                  <a:pt x="5" y="90"/>
                  <a:pt x="0" y="123"/>
                  <a:pt x="15" y="157"/>
                </a:cubicBezTo>
                <a:cubicBezTo>
                  <a:pt x="33" y="179"/>
                  <a:pt x="47" y="200"/>
                  <a:pt x="57" y="219"/>
                </a:cubicBezTo>
                <a:cubicBezTo>
                  <a:pt x="62" y="224"/>
                  <a:pt x="67" y="226"/>
                  <a:pt x="71" y="228"/>
                </a:cubicBezTo>
                <a:cubicBezTo>
                  <a:pt x="27" y="156"/>
                  <a:pt x="27" y="156"/>
                  <a:pt x="27" y="156"/>
                </a:cubicBezTo>
                <a:cubicBezTo>
                  <a:pt x="13" y="121"/>
                  <a:pt x="23" y="82"/>
                  <a:pt x="56" y="39"/>
                </a:cubicBezTo>
                <a:cubicBezTo>
                  <a:pt x="84" y="16"/>
                  <a:pt x="140" y="15"/>
                  <a:pt x="223" y="33"/>
                </a:cubicBezTo>
                <a:cubicBezTo>
                  <a:pt x="228" y="30"/>
                  <a:pt x="232" y="27"/>
                  <a:pt x="235" y="24"/>
                </a:cubicBezTo>
                <a:cubicBezTo>
                  <a:pt x="232" y="22"/>
                  <a:pt x="228" y="21"/>
                  <a:pt x="223" y="21"/>
                </a:cubicBezTo>
                <a:cubicBezTo>
                  <a:pt x="224" y="21"/>
                  <a:pt x="224" y="21"/>
                  <a:pt x="224" y="21"/>
                </a:cubicBezTo>
                <a:cubicBezTo>
                  <a:pt x="145" y="9"/>
                  <a:pt x="145" y="9"/>
                  <a:pt x="145" y="9"/>
                </a:cubicBezTo>
                <a:cubicBezTo>
                  <a:pt x="86" y="0"/>
                  <a:pt x="47" y="16"/>
                  <a:pt x="28" y="57"/>
                </a:cubicBezTo>
                <a:close/>
              </a:path>
            </a:pathLst>
          </a:custGeom>
          <a:solidFill>
            <a:srgbClr val="93594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2" name="MH_Other_20"/>
          <p:cNvSpPr>
            <a:spLocks noEditPoints="1"/>
          </p:cNvSpPr>
          <p:nvPr>
            <p:custDataLst>
              <p:tags r:id="rId24"/>
            </p:custDataLst>
          </p:nvPr>
        </p:nvSpPr>
        <p:spPr bwMode="auto">
          <a:xfrm>
            <a:off x="8809039" y="5355926"/>
            <a:ext cx="123825" cy="179388"/>
          </a:xfrm>
          <a:custGeom>
            <a:avLst/>
            <a:gdLst>
              <a:gd name="T0" fmla="*/ 87 w 99"/>
              <a:gd name="T1" fmla="*/ 5 h 145"/>
              <a:gd name="T2" fmla="*/ 82 w 99"/>
              <a:gd name="T3" fmla="*/ 0 h 145"/>
              <a:gd name="T4" fmla="*/ 35 w 99"/>
              <a:gd name="T5" fmla="*/ 59 h 145"/>
              <a:gd name="T6" fmla="*/ 0 w 99"/>
              <a:gd name="T7" fmla="*/ 135 h 145"/>
              <a:gd name="T8" fmla="*/ 81 w 99"/>
              <a:gd name="T9" fmla="*/ 145 h 145"/>
              <a:gd name="T10" fmla="*/ 99 w 99"/>
              <a:gd name="T11" fmla="*/ 95 h 145"/>
              <a:gd name="T12" fmla="*/ 96 w 99"/>
              <a:gd name="T13" fmla="*/ 86 h 145"/>
              <a:gd name="T14" fmla="*/ 94 w 99"/>
              <a:gd name="T15" fmla="*/ 75 h 145"/>
              <a:gd name="T16" fmla="*/ 92 w 99"/>
              <a:gd name="T17" fmla="*/ 35 h 145"/>
              <a:gd name="T18" fmla="*/ 96 w 99"/>
              <a:gd name="T19" fmla="*/ 8 h 145"/>
              <a:gd name="T20" fmla="*/ 96 w 99"/>
              <a:gd name="T21" fmla="*/ 8 h 145"/>
              <a:gd name="T22" fmla="*/ 87 w 99"/>
              <a:gd name="T23" fmla="*/ 5 h 145"/>
              <a:gd name="T24" fmla="*/ 81 w 99"/>
              <a:gd name="T25" fmla="*/ 5 h 145"/>
              <a:gd name="T26" fmla="*/ 81 w 99"/>
              <a:gd name="T27" fmla="*/ 5 h 145"/>
              <a:gd name="T28" fmla="*/ 15 w 99"/>
              <a:gd name="T29" fmla="*/ 134 h 145"/>
              <a:gd name="T30" fmla="*/ 5 w 99"/>
              <a:gd name="T31" fmla="*/ 133 h 145"/>
              <a:gd name="T32" fmla="*/ 38 w 99"/>
              <a:gd name="T33" fmla="*/ 61 h 145"/>
              <a:gd name="T34" fmla="*/ 81 w 99"/>
              <a:gd name="T35" fmla="*/ 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45">
                <a:moveTo>
                  <a:pt x="87" y="5"/>
                </a:moveTo>
                <a:cubicBezTo>
                  <a:pt x="85" y="4"/>
                  <a:pt x="83" y="2"/>
                  <a:pt x="82" y="0"/>
                </a:cubicBezTo>
                <a:cubicBezTo>
                  <a:pt x="63" y="14"/>
                  <a:pt x="47" y="33"/>
                  <a:pt x="35" y="59"/>
                </a:cubicBezTo>
                <a:cubicBezTo>
                  <a:pt x="0" y="135"/>
                  <a:pt x="0" y="135"/>
                  <a:pt x="0" y="135"/>
                </a:cubicBezTo>
                <a:cubicBezTo>
                  <a:pt x="81" y="145"/>
                  <a:pt x="81" y="145"/>
                  <a:pt x="81" y="145"/>
                </a:cubicBezTo>
                <a:cubicBezTo>
                  <a:pt x="99" y="95"/>
                  <a:pt x="99" y="95"/>
                  <a:pt x="99" y="95"/>
                </a:cubicBezTo>
                <a:cubicBezTo>
                  <a:pt x="98" y="92"/>
                  <a:pt x="97" y="89"/>
                  <a:pt x="96" y="86"/>
                </a:cubicBezTo>
                <a:cubicBezTo>
                  <a:pt x="96" y="82"/>
                  <a:pt x="95" y="78"/>
                  <a:pt x="94" y="75"/>
                </a:cubicBezTo>
                <a:cubicBezTo>
                  <a:pt x="92" y="60"/>
                  <a:pt x="91" y="47"/>
                  <a:pt x="92" y="35"/>
                </a:cubicBezTo>
                <a:cubicBezTo>
                  <a:pt x="92" y="25"/>
                  <a:pt x="94" y="16"/>
                  <a:pt x="96" y="8"/>
                </a:cubicBezTo>
                <a:cubicBezTo>
                  <a:pt x="96" y="8"/>
                  <a:pt x="96" y="8"/>
                  <a:pt x="96" y="8"/>
                </a:cubicBezTo>
                <a:cubicBezTo>
                  <a:pt x="93" y="8"/>
                  <a:pt x="90" y="7"/>
                  <a:pt x="87" y="5"/>
                </a:cubicBezTo>
                <a:close/>
                <a:moveTo>
                  <a:pt x="81" y="5"/>
                </a:moveTo>
                <a:cubicBezTo>
                  <a:pt x="81" y="5"/>
                  <a:pt x="81" y="5"/>
                  <a:pt x="81" y="5"/>
                </a:cubicBezTo>
                <a:cubicBezTo>
                  <a:pt x="51" y="49"/>
                  <a:pt x="29" y="92"/>
                  <a:pt x="15" y="134"/>
                </a:cubicBezTo>
                <a:cubicBezTo>
                  <a:pt x="5" y="133"/>
                  <a:pt x="5" y="133"/>
                  <a:pt x="5" y="133"/>
                </a:cubicBezTo>
                <a:cubicBezTo>
                  <a:pt x="38" y="61"/>
                  <a:pt x="38" y="61"/>
                  <a:pt x="38" y="61"/>
                </a:cubicBezTo>
                <a:cubicBezTo>
                  <a:pt x="49" y="36"/>
                  <a:pt x="64" y="17"/>
                  <a:pt x="81" y="5"/>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3" name="MH_Other_21"/>
          <p:cNvSpPr>
            <a:spLocks/>
          </p:cNvSpPr>
          <p:nvPr>
            <p:custDataLst>
              <p:tags r:id="rId25"/>
            </p:custDataLst>
          </p:nvPr>
        </p:nvSpPr>
        <p:spPr bwMode="auto">
          <a:xfrm>
            <a:off x="8815388" y="5362276"/>
            <a:ext cx="93662" cy="158750"/>
          </a:xfrm>
          <a:custGeom>
            <a:avLst/>
            <a:gdLst>
              <a:gd name="T0" fmla="*/ 76 w 76"/>
              <a:gd name="T1" fmla="*/ 0 h 129"/>
              <a:gd name="T2" fmla="*/ 76 w 76"/>
              <a:gd name="T3" fmla="*/ 0 h 129"/>
              <a:gd name="T4" fmla="*/ 33 w 76"/>
              <a:gd name="T5" fmla="*/ 56 h 129"/>
              <a:gd name="T6" fmla="*/ 0 w 76"/>
              <a:gd name="T7" fmla="*/ 128 h 129"/>
              <a:gd name="T8" fmla="*/ 10 w 76"/>
              <a:gd name="T9" fmla="*/ 129 h 129"/>
              <a:gd name="T10" fmla="*/ 76 w 76"/>
              <a:gd name="T11" fmla="*/ 0 h 129"/>
            </a:gdLst>
            <a:ahLst/>
            <a:cxnLst>
              <a:cxn ang="0">
                <a:pos x="T0" y="T1"/>
              </a:cxn>
              <a:cxn ang="0">
                <a:pos x="T2" y="T3"/>
              </a:cxn>
              <a:cxn ang="0">
                <a:pos x="T4" y="T5"/>
              </a:cxn>
              <a:cxn ang="0">
                <a:pos x="T6" y="T7"/>
              </a:cxn>
              <a:cxn ang="0">
                <a:pos x="T8" y="T9"/>
              </a:cxn>
              <a:cxn ang="0">
                <a:pos x="T10" y="T11"/>
              </a:cxn>
            </a:cxnLst>
            <a:rect l="0" t="0" r="r" b="b"/>
            <a:pathLst>
              <a:path w="76" h="129">
                <a:moveTo>
                  <a:pt x="76" y="0"/>
                </a:moveTo>
                <a:cubicBezTo>
                  <a:pt x="76" y="0"/>
                  <a:pt x="76" y="0"/>
                  <a:pt x="76" y="0"/>
                </a:cubicBezTo>
                <a:cubicBezTo>
                  <a:pt x="59" y="12"/>
                  <a:pt x="44" y="31"/>
                  <a:pt x="33" y="56"/>
                </a:cubicBezTo>
                <a:cubicBezTo>
                  <a:pt x="0" y="128"/>
                  <a:pt x="0" y="128"/>
                  <a:pt x="0" y="128"/>
                </a:cubicBezTo>
                <a:cubicBezTo>
                  <a:pt x="10" y="129"/>
                  <a:pt x="10" y="129"/>
                  <a:pt x="10" y="129"/>
                </a:cubicBezTo>
                <a:cubicBezTo>
                  <a:pt x="24" y="87"/>
                  <a:pt x="46" y="44"/>
                  <a:pt x="76" y="0"/>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4" name="MH_Other_22"/>
          <p:cNvSpPr>
            <a:spLocks/>
          </p:cNvSpPr>
          <p:nvPr>
            <p:custDataLst>
              <p:tags r:id="rId26"/>
            </p:custDataLst>
          </p:nvPr>
        </p:nvSpPr>
        <p:spPr bwMode="auto">
          <a:xfrm>
            <a:off x="8880475" y="5240039"/>
            <a:ext cx="198438" cy="214312"/>
          </a:xfrm>
          <a:custGeom>
            <a:avLst/>
            <a:gdLst>
              <a:gd name="T0" fmla="*/ 23 w 159"/>
              <a:gd name="T1" fmla="*/ 94 h 173"/>
              <a:gd name="T2" fmla="*/ 28 w 159"/>
              <a:gd name="T3" fmla="*/ 99 h 173"/>
              <a:gd name="T4" fmla="*/ 34 w 159"/>
              <a:gd name="T5" fmla="*/ 86 h 173"/>
              <a:gd name="T6" fmla="*/ 37 w 159"/>
              <a:gd name="T7" fmla="*/ 102 h 173"/>
              <a:gd name="T8" fmla="*/ 37 w 159"/>
              <a:gd name="T9" fmla="*/ 102 h 173"/>
              <a:gd name="T10" fmla="*/ 41 w 159"/>
              <a:gd name="T11" fmla="*/ 118 h 173"/>
              <a:gd name="T12" fmla="*/ 43 w 159"/>
              <a:gd name="T13" fmla="*/ 124 h 173"/>
              <a:gd name="T14" fmla="*/ 44 w 159"/>
              <a:gd name="T15" fmla="*/ 126 h 173"/>
              <a:gd name="T16" fmla="*/ 128 w 159"/>
              <a:gd name="T17" fmla="*/ 145 h 173"/>
              <a:gd name="T18" fmla="*/ 159 w 159"/>
              <a:gd name="T19" fmla="*/ 93 h 173"/>
              <a:gd name="T20" fmla="*/ 159 w 159"/>
              <a:gd name="T21" fmla="*/ 36 h 173"/>
              <a:gd name="T22" fmla="*/ 61 w 159"/>
              <a:gd name="T23" fmla="*/ 31 h 173"/>
              <a:gd name="T24" fmla="*/ 37 w 159"/>
              <a:gd name="T25" fmla="*/ 66 h 173"/>
              <a:gd name="T26" fmla="*/ 27 w 159"/>
              <a:gd name="T27" fmla="*/ 66 h 173"/>
              <a:gd name="T28" fmla="*/ 9 w 159"/>
              <a:gd name="T29" fmla="*/ 40 h 173"/>
              <a:gd name="T30" fmla="*/ 15 w 159"/>
              <a:gd name="T31" fmla="*/ 81 h 173"/>
              <a:gd name="T32" fmla="*/ 20 w 159"/>
              <a:gd name="T33" fmla="*/ 91 h 173"/>
              <a:gd name="T34" fmla="*/ 23 w 159"/>
              <a:gd name="T35" fmla="*/ 9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173">
                <a:moveTo>
                  <a:pt x="23" y="94"/>
                </a:moveTo>
                <a:cubicBezTo>
                  <a:pt x="24" y="96"/>
                  <a:pt x="26" y="98"/>
                  <a:pt x="28" y="99"/>
                </a:cubicBezTo>
                <a:cubicBezTo>
                  <a:pt x="34" y="86"/>
                  <a:pt x="34" y="86"/>
                  <a:pt x="34" y="86"/>
                </a:cubicBezTo>
                <a:cubicBezTo>
                  <a:pt x="37" y="102"/>
                  <a:pt x="37" y="102"/>
                  <a:pt x="37" y="102"/>
                </a:cubicBezTo>
                <a:cubicBezTo>
                  <a:pt x="37" y="102"/>
                  <a:pt x="37" y="102"/>
                  <a:pt x="37" y="102"/>
                </a:cubicBezTo>
                <a:cubicBezTo>
                  <a:pt x="41" y="118"/>
                  <a:pt x="41" y="118"/>
                  <a:pt x="41" y="118"/>
                </a:cubicBezTo>
                <a:cubicBezTo>
                  <a:pt x="41" y="120"/>
                  <a:pt x="42" y="122"/>
                  <a:pt x="43" y="124"/>
                </a:cubicBezTo>
                <a:cubicBezTo>
                  <a:pt x="43" y="125"/>
                  <a:pt x="44" y="125"/>
                  <a:pt x="44" y="126"/>
                </a:cubicBezTo>
                <a:cubicBezTo>
                  <a:pt x="81" y="167"/>
                  <a:pt x="108" y="173"/>
                  <a:pt x="128" y="145"/>
                </a:cubicBezTo>
                <a:cubicBezTo>
                  <a:pt x="159" y="93"/>
                  <a:pt x="159" y="93"/>
                  <a:pt x="159" y="93"/>
                </a:cubicBezTo>
                <a:cubicBezTo>
                  <a:pt x="159" y="36"/>
                  <a:pt x="159" y="36"/>
                  <a:pt x="159" y="36"/>
                </a:cubicBezTo>
                <a:cubicBezTo>
                  <a:pt x="134" y="1"/>
                  <a:pt x="102" y="0"/>
                  <a:pt x="61" y="31"/>
                </a:cubicBezTo>
                <a:cubicBezTo>
                  <a:pt x="37" y="66"/>
                  <a:pt x="37" y="66"/>
                  <a:pt x="37" y="66"/>
                </a:cubicBezTo>
                <a:cubicBezTo>
                  <a:pt x="27" y="66"/>
                  <a:pt x="27" y="66"/>
                  <a:pt x="27" y="66"/>
                </a:cubicBezTo>
                <a:cubicBezTo>
                  <a:pt x="21" y="52"/>
                  <a:pt x="15" y="43"/>
                  <a:pt x="9" y="40"/>
                </a:cubicBezTo>
                <a:cubicBezTo>
                  <a:pt x="0" y="45"/>
                  <a:pt x="3" y="58"/>
                  <a:pt x="15" y="81"/>
                </a:cubicBezTo>
                <a:cubicBezTo>
                  <a:pt x="17" y="84"/>
                  <a:pt x="18" y="88"/>
                  <a:pt x="20" y="91"/>
                </a:cubicBezTo>
                <a:cubicBezTo>
                  <a:pt x="21" y="92"/>
                  <a:pt x="22" y="93"/>
                  <a:pt x="23" y="94"/>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5" name="MH_Other_23"/>
          <p:cNvSpPr>
            <a:spLocks/>
          </p:cNvSpPr>
          <p:nvPr>
            <p:custDataLst>
              <p:tags r:id="rId27"/>
            </p:custDataLst>
          </p:nvPr>
        </p:nvSpPr>
        <p:spPr bwMode="auto">
          <a:xfrm>
            <a:off x="8797926" y="5351165"/>
            <a:ext cx="168275" cy="541337"/>
          </a:xfrm>
          <a:custGeom>
            <a:avLst/>
            <a:gdLst>
              <a:gd name="T0" fmla="*/ 90 w 134"/>
              <a:gd name="T1" fmla="*/ 3 h 436"/>
              <a:gd name="T2" fmla="*/ 87 w 134"/>
              <a:gd name="T3" fmla="*/ 0 h 436"/>
              <a:gd name="T4" fmla="*/ 78 w 134"/>
              <a:gd name="T5" fmla="*/ 4 h 436"/>
              <a:gd name="T6" fmla="*/ 45 w 134"/>
              <a:gd name="T7" fmla="*/ 41 h 436"/>
              <a:gd name="T8" fmla="*/ 0 w 134"/>
              <a:gd name="T9" fmla="*/ 147 h 436"/>
              <a:gd name="T10" fmla="*/ 77 w 134"/>
              <a:gd name="T11" fmla="*/ 158 h 436"/>
              <a:gd name="T12" fmla="*/ 107 w 134"/>
              <a:gd name="T13" fmla="*/ 199 h 436"/>
              <a:gd name="T14" fmla="*/ 93 w 134"/>
              <a:gd name="T15" fmla="*/ 385 h 436"/>
              <a:gd name="T16" fmla="*/ 81 w 134"/>
              <a:gd name="T17" fmla="*/ 416 h 436"/>
              <a:gd name="T18" fmla="*/ 74 w 134"/>
              <a:gd name="T19" fmla="*/ 426 h 436"/>
              <a:gd name="T20" fmla="*/ 51 w 134"/>
              <a:gd name="T21" fmla="*/ 430 h 436"/>
              <a:gd name="T22" fmla="*/ 51 w 134"/>
              <a:gd name="T23" fmla="*/ 436 h 436"/>
              <a:gd name="T24" fmla="*/ 59 w 134"/>
              <a:gd name="T25" fmla="*/ 435 h 436"/>
              <a:gd name="T26" fmla="*/ 83 w 134"/>
              <a:gd name="T27" fmla="*/ 430 h 436"/>
              <a:gd name="T28" fmla="*/ 90 w 134"/>
              <a:gd name="T29" fmla="*/ 428 h 436"/>
              <a:gd name="T30" fmla="*/ 99 w 134"/>
              <a:gd name="T31" fmla="*/ 414 h 436"/>
              <a:gd name="T32" fmla="*/ 115 w 134"/>
              <a:gd name="T33" fmla="*/ 372 h 436"/>
              <a:gd name="T34" fmla="*/ 121 w 134"/>
              <a:gd name="T35" fmla="*/ 348 h 436"/>
              <a:gd name="T36" fmla="*/ 123 w 134"/>
              <a:gd name="T37" fmla="*/ 336 h 436"/>
              <a:gd name="T38" fmla="*/ 134 w 134"/>
              <a:gd name="T39" fmla="*/ 226 h 436"/>
              <a:gd name="T40" fmla="*/ 133 w 134"/>
              <a:gd name="T41" fmla="*/ 221 h 436"/>
              <a:gd name="T42" fmla="*/ 116 w 134"/>
              <a:gd name="T43" fmla="*/ 188 h 436"/>
              <a:gd name="T44" fmla="*/ 89 w 134"/>
              <a:gd name="T45" fmla="*/ 148 h 436"/>
              <a:gd name="T46" fmla="*/ 8 w 134"/>
              <a:gd name="T47" fmla="*/ 138 h 436"/>
              <a:gd name="T48" fmla="*/ 43 w 134"/>
              <a:gd name="T49" fmla="*/ 62 h 436"/>
              <a:gd name="T50" fmla="*/ 90 w 134"/>
              <a:gd name="T51" fmla="*/ 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436">
                <a:moveTo>
                  <a:pt x="90" y="3"/>
                </a:moveTo>
                <a:cubicBezTo>
                  <a:pt x="89" y="2"/>
                  <a:pt x="88" y="1"/>
                  <a:pt x="87" y="0"/>
                </a:cubicBezTo>
                <a:cubicBezTo>
                  <a:pt x="78" y="4"/>
                  <a:pt x="78" y="4"/>
                  <a:pt x="78" y="4"/>
                </a:cubicBezTo>
                <a:cubicBezTo>
                  <a:pt x="45" y="41"/>
                  <a:pt x="45" y="41"/>
                  <a:pt x="45" y="41"/>
                </a:cubicBezTo>
                <a:cubicBezTo>
                  <a:pt x="0" y="147"/>
                  <a:pt x="0" y="147"/>
                  <a:pt x="0" y="147"/>
                </a:cubicBezTo>
                <a:cubicBezTo>
                  <a:pt x="77" y="158"/>
                  <a:pt x="77" y="158"/>
                  <a:pt x="77" y="158"/>
                </a:cubicBezTo>
                <a:cubicBezTo>
                  <a:pt x="82" y="173"/>
                  <a:pt x="92" y="187"/>
                  <a:pt x="107" y="199"/>
                </a:cubicBezTo>
                <a:cubicBezTo>
                  <a:pt x="116" y="275"/>
                  <a:pt x="111" y="337"/>
                  <a:pt x="93" y="385"/>
                </a:cubicBezTo>
                <a:cubicBezTo>
                  <a:pt x="81" y="416"/>
                  <a:pt x="81" y="416"/>
                  <a:pt x="81" y="416"/>
                </a:cubicBezTo>
                <a:cubicBezTo>
                  <a:pt x="74" y="426"/>
                  <a:pt x="74" y="426"/>
                  <a:pt x="74" y="426"/>
                </a:cubicBezTo>
                <a:cubicBezTo>
                  <a:pt x="51" y="430"/>
                  <a:pt x="51" y="430"/>
                  <a:pt x="51" y="430"/>
                </a:cubicBezTo>
                <a:cubicBezTo>
                  <a:pt x="51" y="432"/>
                  <a:pt x="51" y="434"/>
                  <a:pt x="51" y="436"/>
                </a:cubicBezTo>
                <a:cubicBezTo>
                  <a:pt x="53" y="435"/>
                  <a:pt x="56" y="435"/>
                  <a:pt x="59" y="435"/>
                </a:cubicBezTo>
                <a:cubicBezTo>
                  <a:pt x="83" y="430"/>
                  <a:pt x="83" y="430"/>
                  <a:pt x="83" y="430"/>
                </a:cubicBezTo>
                <a:cubicBezTo>
                  <a:pt x="90" y="428"/>
                  <a:pt x="90" y="428"/>
                  <a:pt x="90" y="428"/>
                </a:cubicBezTo>
                <a:cubicBezTo>
                  <a:pt x="93" y="424"/>
                  <a:pt x="96" y="419"/>
                  <a:pt x="99" y="414"/>
                </a:cubicBezTo>
                <a:cubicBezTo>
                  <a:pt x="105" y="402"/>
                  <a:pt x="110" y="388"/>
                  <a:pt x="115" y="372"/>
                </a:cubicBezTo>
                <a:cubicBezTo>
                  <a:pt x="117" y="365"/>
                  <a:pt x="119" y="357"/>
                  <a:pt x="121" y="348"/>
                </a:cubicBezTo>
                <a:cubicBezTo>
                  <a:pt x="122" y="344"/>
                  <a:pt x="122" y="340"/>
                  <a:pt x="123" y="336"/>
                </a:cubicBezTo>
                <a:cubicBezTo>
                  <a:pt x="129" y="305"/>
                  <a:pt x="132" y="269"/>
                  <a:pt x="134" y="226"/>
                </a:cubicBezTo>
                <a:cubicBezTo>
                  <a:pt x="134" y="224"/>
                  <a:pt x="133" y="223"/>
                  <a:pt x="133" y="221"/>
                </a:cubicBezTo>
                <a:cubicBezTo>
                  <a:pt x="131" y="211"/>
                  <a:pt x="125" y="200"/>
                  <a:pt x="116" y="188"/>
                </a:cubicBezTo>
                <a:cubicBezTo>
                  <a:pt x="98" y="175"/>
                  <a:pt x="89" y="161"/>
                  <a:pt x="89" y="148"/>
                </a:cubicBezTo>
                <a:cubicBezTo>
                  <a:pt x="8" y="138"/>
                  <a:pt x="8" y="138"/>
                  <a:pt x="8" y="138"/>
                </a:cubicBezTo>
                <a:cubicBezTo>
                  <a:pt x="43" y="62"/>
                  <a:pt x="43" y="62"/>
                  <a:pt x="43" y="62"/>
                </a:cubicBezTo>
                <a:cubicBezTo>
                  <a:pt x="55" y="36"/>
                  <a:pt x="71" y="17"/>
                  <a:pt x="90" y="3"/>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6" name="MH_Other_24"/>
          <p:cNvSpPr>
            <a:spLocks/>
          </p:cNvSpPr>
          <p:nvPr>
            <p:custDataLst>
              <p:tags r:id="rId28"/>
            </p:custDataLst>
          </p:nvPr>
        </p:nvSpPr>
        <p:spPr bwMode="auto">
          <a:xfrm>
            <a:off x="8916988" y="5344815"/>
            <a:ext cx="11112" cy="20637"/>
          </a:xfrm>
          <a:custGeom>
            <a:avLst/>
            <a:gdLst>
              <a:gd name="T0" fmla="*/ 9 w 9"/>
              <a:gd name="T1" fmla="*/ 16 h 16"/>
              <a:gd name="T2" fmla="*/ 6 w 9"/>
              <a:gd name="T3" fmla="*/ 0 h 16"/>
              <a:gd name="T4" fmla="*/ 0 w 9"/>
              <a:gd name="T5" fmla="*/ 13 h 16"/>
              <a:gd name="T6" fmla="*/ 9 w 9"/>
              <a:gd name="T7" fmla="*/ 16 h 16"/>
            </a:gdLst>
            <a:ahLst/>
            <a:cxnLst>
              <a:cxn ang="0">
                <a:pos x="T0" y="T1"/>
              </a:cxn>
              <a:cxn ang="0">
                <a:pos x="T2" y="T3"/>
              </a:cxn>
              <a:cxn ang="0">
                <a:pos x="T4" y="T5"/>
              </a:cxn>
              <a:cxn ang="0">
                <a:pos x="T6" y="T7"/>
              </a:cxn>
            </a:cxnLst>
            <a:rect l="0" t="0" r="r" b="b"/>
            <a:pathLst>
              <a:path w="9" h="16">
                <a:moveTo>
                  <a:pt x="9" y="16"/>
                </a:moveTo>
                <a:cubicBezTo>
                  <a:pt x="6" y="0"/>
                  <a:pt x="6" y="0"/>
                  <a:pt x="6" y="0"/>
                </a:cubicBezTo>
                <a:cubicBezTo>
                  <a:pt x="0" y="13"/>
                  <a:pt x="0" y="13"/>
                  <a:pt x="0" y="13"/>
                </a:cubicBezTo>
                <a:cubicBezTo>
                  <a:pt x="3" y="15"/>
                  <a:pt x="6" y="16"/>
                  <a:pt x="9" y="16"/>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7" name="MH_Other_25"/>
          <p:cNvSpPr>
            <a:spLocks/>
          </p:cNvSpPr>
          <p:nvPr>
            <p:custDataLst>
              <p:tags r:id="rId29"/>
            </p:custDataLst>
          </p:nvPr>
        </p:nvSpPr>
        <p:spPr bwMode="auto">
          <a:xfrm>
            <a:off x="8891589" y="5141615"/>
            <a:ext cx="300037" cy="268287"/>
          </a:xfrm>
          <a:custGeom>
            <a:avLst/>
            <a:gdLst>
              <a:gd name="T0" fmla="*/ 20 w 243"/>
              <a:gd name="T1" fmla="*/ 145 h 218"/>
              <a:gd name="T2" fmla="*/ 30 w 243"/>
              <a:gd name="T3" fmla="*/ 145 h 218"/>
              <a:gd name="T4" fmla="*/ 43 w 243"/>
              <a:gd name="T5" fmla="*/ 105 h 218"/>
              <a:gd name="T6" fmla="*/ 101 w 243"/>
              <a:gd name="T7" fmla="*/ 78 h 218"/>
              <a:gd name="T8" fmla="*/ 157 w 243"/>
              <a:gd name="T9" fmla="*/ 99 h 218"/>
              <a:gd name="T10" fmla="*/ 165 w 243"/>
              <a:gd name="T11" fmla="*/ 108 h 218"/>
              <a:gd name="T12" fmla="*/ 161 w 243"/>
              <a:gd name="T13" fmla="*/ 145 h 218"/>
              <a:gd name="T14" fmla="*/ 163 w 243"/>
              <a:gd name="T15" fmla="*/ 156 h 218"/>
              <a:gd name="T16" fmla="*/ 163 w 243"/>
              <a:gd name="T17" fmla="*/ 164 h 218"/>
              <a:gd name="T18" fmla="*/ 210 w 243"/>
              <a:gd name="T19" fmla="*/ 198 h 218"/>
              <a:gd name="T20" fmla="*/ 242 w 243"/>
              <a:gd name="T21" fmla="*/ 218 h 218"/>
              <a:gd name="T22" fmla="*/ 199 w 243"/>
              <a:gd name="T23" fmla="*/ 177 h 218"/>
              <a:gd name="T24" fmla="*/ 166 w 243"/>
              <a:gd name="T25" fmla="*/ 122 h 218"/>
              <a:gd name="T26" fmla="*/ 170 w 243"/>
              <a:gd name="T27" fmla="*/ 109 h 218"/>
              <a:gd name="T28" fmla="*/ 162 w 243"/>
              <a:gd name="T29" fmla="*/ 48 h 218"/>
              <a:gd name="T30" fmla="*/ 78 w 243"/>
              <a:gd name="T31" fmla="*/ 7 h 218"/>
              <a:gd name="T32" fmla="*/ 7 w 243"/>
              <a:gd name="T33" fmla="*/ 78 h 218"/>
              <a:gd name="T34" fmla="*/ 2 w 243"/>
              <a:gd name="T35" fmla="*/ 119 h 218"/>
              <a:gd name="T36" fmla="*/ 20 w 243"/>
              <a:gd name="T37" fmla="*/ 14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8">
                <a:moveTo>
                  <a:pt x="20" y="145"/>
                </a:moveTo>
                <a:cubicBezTo>
                  <a:pt x="30" y="145"/>
                  <a:pt x="30" y="145"/>
                  <a:pt x="30" y="145"/>
                </a:cubicBezTo>
                <a:cubicBezTo>
                  <a:pt x="33" y="133"/>
                  <a:pt x="37" y="120"/>
                  <a:pt x="43" y="105"/>
                </a:cubicBezTo>
                <a:cubicBezTo>
                  <a:pt x="57" y="91"/>
                  <a:pt x="76" y="81"/>
                  <a:pt x="101" y="78"/>
                </a:cubicBezTo>
                <a:cubicBezTo>
                  <a:pt x="123" y="69"/>
                  <a:pt x="141" y="77"/>
                  <a:pt x="157" y="99"/>
                </a:cubicBezTo>
                <a:cubicBezTo>
                  <a:pt x="165" y="108"/>
                  <a:pt x="165" y="108"/>
                  <a:pt x="165" y="108"/>
                </a:cubicBezTo>
                <a:cubicBezTo>
                  <a:pt x="161" y="121"/>
                  <a:pt x="160" y="133"/>
                  <a:pt x="161" y="145"/>
                </a:cubicBezTo>
                <a:cubicBezTo>
                  <a:pt x="162" y="149"/>
                  <a:pt x="162" y="152"/>
                  <a:pt x="163" y="156"/>
                </a:cubicBezTo>
                <a:cubicBezTo>
                  <a:pt x="163" y="158"/>
                  <a:pt x="163" y="161"/>
                  <a:pt x="163" y="164"/>
                </a:cubicBezTo>
                <a:cubicBezTo>
                  <a:pt x="178" y="168"/>
                  <a:pt x="194" y="179"/>
                  <a:pt x="210" y="198"/>
                </a:cubicBezTo>
                <a:cubicBezTo>
                  <a:pt x="221" y="204"/>
                  <a:pt x="232" y="211"/>
                  <a:pt x="242" y="218"/>
                </a:cubicBezTo>
                <a:cubicBezTo>
                  <a:pt x="243" y="206"/>
                  <a:pt x="228" y="192"/>
                  <a:pt x="199" y="177"/>
                </a:cubicBezTo>
                <a:cubicBezTo>
                  <a:pt x="181" y="163"/>
                  <a:pt x="170" y="145"/>
                  <a:pt x="166" y="122"/>
                </a:cubicBezTo>
                <a:cubicBezTo>
                  <a:pt x="167" y="117"/>
                  <a:pt x="169" y="113"/>
                  <a:pt x="170" y="109"/>
                </a:cubicBezTo>
                <a:cubicBezTo>
                  <a:pt x="179" y="91"/>
                  <a:pt x="176" y="70"/>
                  <a:pt x="162" y="48"/>
                </a:cubicBezTo>
                <a:cubicBezTo>
                  <a:pt x="141" y="14"/>
                  <a:pt x="114" y="0"/>
                  <a:pt x="78" y="7"/>
                </a:cubicBezTo>
                <a:cubicBezTo>
                  <a:pt x="33" y="14"/>
                  <a:pt x="9" y="38"/>
                  <a:pt x="7" y="78"/>
                </a:cubicBezTo>
                <a:cubicBezTo>
                  <a:pt x="1" y="92"/>
                  <a:pt x="0" y="106"/>
                  <a:pt x="2" y="119"/>
                </a:cubicBezTo>
                <a:cubicBezTo>
                  <a:pt x="8" y="122"/>
                  <a:pt x="14" y="131"/>
                  <a:pt x="20" y="145"/>
                </a:cubicBez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8" name="MH_Other_26"/>
          <p:cNvSpPr>
            <a:spLocks/>
          </p:cNvSpPr>
          <p:nvPr>
            <p:custDataLst>
              <p:tags r:id="rId30"/>
            </p:custDataLst>
          </p:nvPr>
        </p:nvSpPr>
        <p:spPr bwMode="auto">
          <a:xfrm>
            <a:off x="8928101" y="5227340"/>
            <a:ext cx="168275" cy="236537"/>
          </a:xfrm>
          <a:custGeom>
            <a:avLst/>
            <a:gdLst>
              <a:gd name="T0" fmla="*/ 0 w 135"/>
              <a:gd name="T1" fmla="*/ 76 h 192"/>
              <a:gd name="T2" fmla="*/ 24 w 135"/>
              <a:gd name="T3" fmla="*/ 41 h 192"/>
              <a:gd name="T4" fmla="*/ 122 w 135"/>
              <a:gd name="T5" fmla="*/ 46 h 192"/>
              <a:gd name="T6" fmla="*/ 122 w 135"/>
              <a:gd name="T7" fmla="*/ 103 h 192"/>
              <a:gd name="T8" fmla="*/ 91 w 135"/>
              <a:gd name="T9" fmla="*/ 155 h 192"/>
              <a:gd name="T10" fmla="*/ 7 w 135"/>
              <a:gd name="T11" fmla="*/ 136 h 192"/>
              <a:gd name="T12" fmla="*/ 6 w 135"/>
              <a:gd name="T13" fmla="*/ 134 h 192"/>
              <a:gd name="T14" fmla="*/ 12 w 135"/>
              <a:gd name="T15" fmla="*/ 146 h 192"/>
              <a:gd name="T16" fmla="*/ 36 w 135"/>
              <a:gd name="T17" fmla="*/ 171 h 192"/>
              <a:gd name="T18" fmla="*/ 93 w 135"/>
              <a:gd name="T19" fmla="*/ 171 h 192"/>
              <a:gd name="T20" fmla="*/ 104 w 135"/>
              <a:gd name="T21" fmla="*/ 157 h 192"/>
              <a:gd name="T22" fmla="*/ 116 w 135"/>
              <a:gd name="T23" fmla="*/ 143 h 192"/>
              <a:gd name="T24" fmla="*/ 131 w 135"/>
              <a:gd name="T25" fmla="*/ 111 h 192"/>
              <a:gd name="T26" fmla="*/ 133 w 135"/>
              <a:gd name="T27" fmla="*/ 95 h 192"/>
              <a:gd name="T28" fmla="*/ 133 w 135"/>
              <a:gd name="T29" fmla="*/ 87 h 192"/>
              <a:gd name="T30" fmla="*/ 131 w 135"/>
              <a:gd name="T31" fmla="*/ 76 h 192"/>
              <a:gd name="T32" fmla="*/ 135 w 135"/>
              <a:gd name="T33" fmla="*/ 39 h 192"/>
              <a:gd name="T34" fmla="*/ 127 w 135"/>
              <a:gd name="T35" fmla="*/ 30 h 192"/>
              <a:gd name="T36" fmla="*/ 71 w 135"/>
              <a:gd name="T37" fmla="*/ 9 h 192"/>
              <a:gd name="T38" fmla="*/ 13 w 135"/>
              <a:gd name="T39" fmla="*/ 36 h 192"/>
              <a:gd name="T40" fmla="*/ 0 w 135"/>
              <a:gd name="T41" fmla="*/ 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192">
                <a:moveTo>
                  <a:pt x="0" y="76"/>
                </a:moveTo>
                <a:cubicBezTo>
                  <a:pt x="24" y="41"/>
                  <a:pt x="24" y="41"/>
                  <a:pt x="24" y="41"/>
                </a:cubicBezTo>
                <a:cubicBezTo>
                  <a:pt x="65" y="10"/>
                  <a:pt x="97" y="11"/>
                  <a:pt x="122" y="46"/>
                </a:cubicBezTo>
                <a:cubicBezTo>
                  <a:pt x="122" y="103"/>
                  <a:pt x="122" y="103"/>
                  <a:pt x="122" y="103"/>
                </a:cubicBezTo>
                <a:cubicBezTo>
                  <a:pt x="91" y="155"/>
                  <a:pt x="91" y="155"/>
                  <a:pt x="91" y="155"/>
                </a:cubicBezTo>
                <a:cubicBezTo>
                  <a:pt x="71" y="183"/>
                  <a:pt x="44" y="177"/>
                  <a:pt x="7" y="136"/>
                </a:cubicBezTo>
                <a:cubicBezTo>
                  <a:pt x="7" y="135"/>
                  <a:pt x="6" y="135"/>
                  <a:pt x="6" y="134"/>
                </a:cubicBezTo>
                <a:cubicBezTo>
                  <a:pt x="7" y="139"/>
                  <a:pt x="9" y="143"/>
                  <a:pt x="12" y="146"/>
                </a:cubicBezTo>
                <a:cubicBezTo>
                  <a:pt x="18" y="156"/>
                  <a:pt x="26" y="164"/>
                  <a:pt x="36" y="171"/>
                </a:cubicBezTo>
                <a:cubicBezTo>
                  <a:pt x="56" y="192"/>
                  <a:pt x="75" y="192"/>
                  <a:pt x="93" y="171"/>
                </a:cubicBezTo>
                <a:cubicBezTo>
                  <a:pt x="104" y="157"/>
                  <a:pt x="104" y="157"/>
                  <a:pt x="104" y="157"/>
                </a:cubicBezTo>
                <a:cubicBezTo>
                  <a:pt x="116" y="143"/>
                  <a:pt x="116" y="143"/>
                  <a:pt x="116" y="143"/>
                </a:cubicBezTo>
                <a:cubicBezTo>
                  <a:pt x="123" y="132"/>
                  <a:pt x="128" y="122"/>
                  <a:pt x="131" y="111"/>
                </a:cubicBezTo>
                <a:cubicBezTo>
                  <a:pt x="132" y="106"/>
                  <a:pt x="133" y="100"/>
                  <a:pt x="133" y="95"/>
                </a:cubicBezTo>
                <a:cubicBezTo>
                  <a:pt x="133" y="92"/>
                  <a:pt x="133" y="89"/>
                  <a:pt x="133" y="87"/>
                </a:cubicBezTo>
                <a:cubicBezTo>
                  <a:pt x="132" y="83"/>
                  <a:pt x="132" y="80"/>
                  <a:pt x="131" y="76"/>
                </a:cubicBezTo>
                <a:cubicBezTo>
                  <a:pt x="130" y="64"/>
                  <a:pt x="131" y="52"/>
                  <a:pt x="135" y="39"/>
                </a:cubicBezTo>
                <a:cubicBezTo>
                  <a:pt x="127" y="30"/>
                  <a:pt x="127" y="30"/>
                  <a:pt x="127" y="30"/>
                </a:cubicBezTo>
                <a:cubicBezTo>
                  <a:pt x="111" y="8"/>
                  <a:pt x="93" y="0"/>
                  <a:pt x="71" y="9"/>
                </a:cubicBezTo>
                <a:cubicBezTo>
                  <a:pt x="46" y="12"/>
                  <a:pt x="27" y="22"/>
                  <a:pt x="13" y="36"/>
                </a:cubicBezTo>
                <a:cubicBezTo>
                  <a:pt x="7" y="51"/>
                  <a:pt x="3" y="64"/>
                  <a:pt x="0" y="76"/>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39" name="MH_Other_27"/>
          <p:cNvSpPr>
            <a:spLocks/>
          </p:cNvSpPr>
          <p:nvPr>
            <p:custDataLst>
              <p:tags r:id="rId31"/>
            </p:custDataLst>
          </p:nvPr>
        </p:nvSpPr>
        <p:spPr bwMode="auto">
          <a:xfrm>
            <a:off x="9012239" y="5344814"/>
            <a:ext cx="193675" cy="442912"/>
          </a:xfrm>
          <a:custGeom>
            <a:avLst/>
            <a:gdLst>
              <a:gd name="T0" fmla="*/ 65 w 156"/>
              <a:gd name="T1" fmla="*/ 0 h 357"/>
              <a:gd name="T2" fmla="*/ 63 w 156"/>
              <a:gd name="T3" fmla="*/ 16 h 357"/>
              <a:gd name="T4" fmla="*/ 88 w 156"/>
              <a:gd name="T5" fmla="*/ 63 h 357"/>
              <a:gd name="T6" fmla="*/ 99 w 156"/>
              <a:gd name="T7" fmla="*/ 137 h 357"/>
              <a:gd name="T8" fmla="*/ 37 w 156"/>
              <a:gd name="T9" fmla="*/ 142 h 357"/>
              <a:gd name="T10" fmla="*/ 23 w 156"/>
              <a:gd name="T11" fmla="*/ 108 h 357"/>
              <a:gd name="T12" fmla="*/ 20 w 156"/>
              <a:gd name="T13" fmla="*/ 116 h 357"/>
              <a:gd name="T14" fmla="*/ 27 w 156"/>
              <a:gd name="T15" fmla="*/ 143 h 357"/>
              <a:gd name="T16" fmla="*/ 5 w 156"/>
              <a:gd name="T17" fmla="*/ 172 h 357"/>
              <a:gd name="T18" fmla="*/ 0 w 156"/>
              <a:gd name="T19" fmla="*/ 209 h 357"/>
              <a:gd name="T20" fmla="*/ 35 w 156"/>
              <a:gd name="T21" fmla="*/ 153 h 357"/>
              <a:gd name="T22" fmla="*/ 106 w 156"/>
              <a:gd name="T23" fmla="*/ 144 h 357"/>
              <a:gd name="T24" fmla="*/ 96 w 156"/>
              <a:gd name="T25" fmla="*/ 44 h 357"/>
              <a:gd name="T26" fmla="*/ 96 w 156"/>
              <a:gd name="T27" fmla="*/ 36 h 357"/>
              <a:gd name="T28" fmla="*/ 139 w 156"/>
              <a:gd name="T29" fmla="*/ 68 h 357"/>
              <a:gd name="T30" fmla="*/ 98 w 156"/>
              <a:gd name="T31" fmla="*/ 209 h 357"/>
              <a:gd name="T32" fmla="*/ 118 w 156"/>
              <a:gd name="T33" fmla="*/ 289 h 357"/>
              <a:gd name="T34" fmla="*/ 39 w 156"/>
              <a:gd name="T35" fmla="*/ 313 h 357"/>
              <a:gd name="T36" fmla="*/ 21 w 156"/>
              <a:gd name="T37" fmla="*/ 347 h 357"/>
              <a:gd name="T38" fmla="*/ 27 w 156"/>
              <a:gd name="T39" fmla="*/ 357 h 357"/>
              <a:gd name="T40" fmla="*/ 49 w 156"/>
              <a:gd name="T41" fmla="*/ 324 h 357"/>
              <a:gd name="T42" fmla="*/ 111 w 156"/>
              <a:gd name="T43" fmla="*/ 300 h 357"/>
              <a:gd name="T44" fmla="*/ 117 w 156"/>
              <a:gd name="T45" fmla="*/ 298 h 357"/>
              <a:gd name="T46" fmla="*/ 120 w 156"/>
              <a:gd name="T47" fmla="*/ 298 h 357"/>
              <a:gd name="T48" fmla="*/ 123 w 156"/>
              <a:gd name="T49" fmla="*/ 303 h 357"/>
              <a:gd name="T50" fmla="*/ 110 w 156"/>
              <a:gd name="T51" fmla="*/ 326 h 357"/>
              <a:gd name="T52" fmla="*/ 143 w 156"/>
              <a:gd name="T53" fmla="*/ 315 h 357"/>
              <a:gd name="T54" fmla="*/ 110 w 156"/>
              <a:gd name="T55" fmla="*/ 208 h 357"/>
              <a:gd name="T56" fmla="*/ 156 w 156"/>
              <a:gd name="T57" fmla="*/ 64 h 357"/>
              <a:gd name="T58" fmla="*/ 145 w 156"/>
              <a:gd name="T59" fmla="*/ 55 h 357"/>
              <a:gd name="T60" fmla="*/ 144 w 156"/>
              <a:gd name="T61" fmla="*/ 54 h 357"/>
              <a:gd name="T62" fmla="*/ 112 w 156"/>
              <a:gd name="T63" fmla="*/ 34 h 357"/>
              <a:gd name="T64" fmla="*/ 65 w 156"/>
              <a:gd name="T65"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57">
                <a:moveTo>
                  <a:pt x="65" y="0"/>
                </a:moveTo>
                <a:cubicBezTo>
                  <a:pt x="65" y="5"/>
                  <a:pt x="64" y="11"/>
                  <a:pt x="63" y="16"/>
                </a:cubicBezTo>
                <a:cubicBezTo>
                  <a:pt x="74" y="23"/>
                  <a:pt x="83" y="39"/>
                  <a:pt x="88" y="63"/>
                </a:cubicBezTo>
                <a:cubicBezTo>
                  <a:pt x="99" y="137"/>
                  <a:pt x="99" y="137"/>
                  <a:pt x="99" y="137"/>
                </a:cubicBezTo>
                <a:cubicBezTo>
                  <a:pt x="37" y="142"/>
                  <a:pt x="37" y="142"/>
                  <a:pt x="37" y="142"/>
                </a:cubicBezTo>
                <a:cubicBezTo>
                  <a:pt x="23" y="108"/>
                  <a:pt x="23" y="108"/>
                  <a:pt x="23" y="108"/>
                </a:cubicBezTo>
                <a:cubicBezTo>
                  <a:pt x="20" y="116"/>
                  <a:pt x="20" y="116"/>
                  <a:pt x="20" y="116"/>
                </a:cubicBezTo>
                <a:cubicBezTo>
                  <a:pt x="27" y="143"/>
                  <a:pt x="27" y="143"/>
                  <a:pt x="27" y="143"/>
                </a:cubicBezTo>
                <a:cubicBezTo>
                  <a:pt x="5" y="172"/>
                  <a:pt x="5" y="172"/>
                  <a:pt x="5" y="172"/>
                </a:cubicBezTo>
                <a:cubicBezTo>
                  <a:pt x="2" y="184"/>
                  <a:pt x="1" y="196"/>
                  <a:pt x="0" y="209"/>
                </a:cubicBezTo>
                <a:cubicBezTo>
                  <a:pt x="4" y="185"/>
                  <a:pt x="16" y="167"/>
                  <a:pt x="35" y="153"/>
                </a:cubicBezTo>
                <a:cubicBezTo>
                  <a:pt x="106" y="144"/>
                  <a:pt x="106" y="144"/>
                  <a:pt x="106" y="144"/>
                </a:cubicBezTo>
                <a:cubicBezTo>
                  <a:pt x="96" y="44"/>
                  <a:pt x="96" y="44"/>
                  <a:pt x="96" y="44"/>
                </a:cubicBezTo>
                <a:cubicBezTo>
                  <a:pt x="96" y="36"/>
                  <a:pt x="96" y="36"/>
                  <a:pt x="96" y="36"/>
                </a:cubicBezTo>
                <a:cubicBezTo>
                  <a:pt x="139" y="68"/>
                  <a:pt x="139" y="68"/>
                  <a:pt x="139" y="68"/>
                </a:cubicBezTo>
                <a:cubicBezTo>
                  <a:pt x="119" y="113"/>
                  <a:pt x="106" y="160"/>
                  <a:pt x="98" y="209"/>
                </a:cubicBezTo>
                <a:cubicBezTo>
                  <a:pt x="118" y="289"/>
                  <a:pt x="118" y="289"/>
                  <a:pt x="118" y="289"/>
                </a:cubicBezTo>
                <a:cubicBezTo>
                  <a:pt x="39" y="313"/>
                  <a:pt x="39" y="313"/>
                  <a:pt x="39" y="313"/>
                </a:cubicBezTo>
                <a:cubicBezTo>
                  <a:pt x="21" y="347"/>
                  <a:pt x="21" y="347"/>
                  <a:pt x="21" y="347"/>
                </a:cubicBezTo>
                <a:cubicBezTo>
                  <a:pt x="23" y="351"/>
                  <a:pt x="25" y="354"/>
                  <a:pt x="27" y="357"/>
                </a:cubicBezTo>
                <a:cubicBezTo>
                  <a:pt x="34" y="348"/>
                  <a:pt x="41" y="337"/>
                  <a:pt x="49" y="324"/>
                </a:cubicBezTo>
                <a:cubicBezTo>
                  <a:pt x="69" y="318"/>
                  <a:pt x="90" y="310"/>
                  <a:pt x="111" y="300"/>
                </a:cubicBezTo>
                <a:cubicBezTo>
                  <a:pt x="113" y="299"/>
                  <a:pt x="115" y="299"/>
                  <a:pt x="117" y="298"/>
                </a:cubicBezTo>
                <a:cubicBezTo>
                  <a:pt x="118" y="298"/>
                  <a:pt x="119" y="298"/>
                  <a:pt x="120" y="298"/>
                </a:cubicBezTo>
                <a:cubicBezTo>
                  <a:pt x="122" y="298"/>
                  <a:pt x="123" y="300"/>
                  <a:pt x="123" y="303"/>
                </a:cubicBezTo>
                <a:cubicBezTo>
                  <a:pt x="123" y="311"/>
                  <a:pt x="119" y="318"/>
                  <a:pt x="110" y="326"/>
                </a:cubicBezTo>
                <a:cubicBezTo>
                  <a:pt x="122" y="323"/>
                  <a:pt x="133" y="319"/>
                  <a:pt x="143" y="315"/>
                </a:cubicBezTo>
                <a:cubicBezTo>
                  <a:pt x="110" y="208"/>
                  <a:pt x="110" y="208"/>
                  <a:pt x="110" y="208"/>
                </a:cubicBezTo>
                <a:cubicBezTo>
                  <a:pt x="116" y="139"/>
                  <a:pt x="132" y="91"/>
                  <a:pt x="156" y="64"/>
                </a:cubicBezTo>
                <a:cubicBezTo>
                  <a:pt x="153" y="61"/>
                  <a:pt x="149" y="58"/>
                  <a:pt x="145" y="55"/>
                </a:cubicBezTo>
                <a:cubicBezTo>
                  <a:pt x="144" y="55"/>
                  <a:pt x="144" y="54"/>
                  <a:pt x="144" y="54"/>
                </a:cubicBezTo>
                <a:cubicBezTo>
                  <a:pt x="134" y="47"/>
                  <a:pt x="123" y="40"/>
                  <a:pt x="112" y="34"/>
                </a:cubicBezTo>
                <a:cubicBezTo>
                  <a:pt x="96" y="15"/>
                  <a:pt x="80" y="4"/>
                  <a:pt x="65" y="0"/>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0" name="MH_Other_28"/>
          <p:cNvSpPr>
            <a:spLocks noEditPoints="1"/>
          </p:cNvSpPr>
          <p:nvPr>
            <p:custDataLst>
              <p:tags r:id="rId32"/>
            </p:custDataLst>
          </p:nvPr>
        </p:nvSpPr>
        <p:spPr bwMode="auto">
          <a:xfrm>
            <a:off x="9148764" y="5422601"/>
            <a:ext cx="200025" cy="469900"/>
          </a:xfrm>
          <a:custGeom>
            <a:avLst/>
            <a:gdLst>
              <a:gd name="T0" fmla="*/ 113 w 161"/>
              <a:gd name="T1" fmla="*/ 270 h 378"/>
              <a:gd name="T2" fmla="*/ 115 w 161"/>
              <a:gd name="T3" fmla="*/ 275 h 378"/>
              <a:gd name="T4" fmla="*/ 116 w 161"/>
              <a:gd name="T5" fmla="*/ 280 h 378"/>
              <a:gd name="T6" fmla="*/ 121 w 161"/>
              <a:gd name="T7" fmla="*/ 296 h 378"/>
              <a:gd name="T8" fmla="*/ 105 w 161"/>
              <a:gd name="T9" fmla="*/ 325 h 378"/>
              <a:gd name="T10" fmla="*/ 161 w 161"/>
              <a:gd name="T11" fmla="*/ 378 h 378"/>
              <a:gd name="T12" fmla="*/ 134 w 161"/>
              <a:gd name="T13" fmla="*/ 281 h 378"/>
              <a:gd name="T14" fmla="*/ 107 w 161"/>
              <a:gd name="T15" fmla="*/ 205 h 378"/>
              <a:gd name="T16" fmla="*/ 89 w 161"/>
              <a:gd name="T17" fmla="*/ 128 h 378"/>
              <a:gd name="T18" fmla="*/ 86 w 161"/>
              <a:gd name="T19" fmla="*/ 138 h 378"/>
              <a:gd name="T20" fmla="*/ 79 w 161"/>
              <a:gd name="T21" fmla="*/ 97 h 378"/>
              <a:gd name="T22" fmla="*/ 30 w 161"/>
              <a:gd name="T23" fmla="*/ 160 h 378"/>
              <a:gd name="T24" fmla="*/ 65 w 161"/>
              <a:gd name="T25" fmla="*/ 79 h 378"/>
              <a:gd name="T26" fmla="*/ 55 w 161"/>
              <a:gd name="T27" fmla="*/ 46 h 378"/>
              <a:gd name="T28" fmla="*/ 35 w 161"/>
              <a:gd name="T29" fmla="*/ 88 h 378"/>
              <a:gd name="T30" fmla="*/ 46 w 161"/>
              <a:gd name="T31" fmla="*/ 0 h 378"/>
              <a:gd name="T32" fmla="*/ 0 w 161"/>
              <a:gd name="T33" fmla="*/ 144 h 378"/>
              <a:gd name="T34" fmla="*/ 33 w 161"/>
              <a:gd name="T35" fmla="*/ 251 h 378"/>
              <a:gd name="T36" fmla="*/ 39 w 161"/>
              <a:gd name="T37" fmla="*/ 248 h 378"/>
              <a:gd name="T38" fmla="*/ 83 w 161"/>
              <a:gd name="T39" fmla="*/ 248 h 378"/>
              <a:gd name="T40" fmla="*/ 72 w 161"/>
              <a:gd name="T41" fmla="*/ 264 h 378"/>
              <a:gd name="T42" fmla="*/ 46 w 161"/>
              <a:gd name="T43" fmla="*/ 274 h 378"/>
              <a:gd name="T44" fmla="*/ 50 w 161"/>
              <a:gd name="T45" fmla="*/ 281 h 378"/>
              <a:gd name="T46" fmla="*/ 85 w 161"/>
              <a:gd name="T47" fmla="*/ 270 h 378"/>
              <a:gd name="T48" fmla="*/ 113 w 161"/>
              <a:gd name="T49" fmla="*/ 270 h 378"/>
              <a:gd name="T50" fmla="*/ 4 w 161"/>
              <a:gd name="T51" fmla="*/ 143 h 378"/>
              <a:gd name="T52" fmla="*/ 5 w 161"/>
              <a:gd name="T53" fmla="*/ 132 h 378"/>
              <a:gd name="T54" fmla="*/ 43 w 161"/>
              <a:gd name="T55" fmla="*/ 243 h 378"/>
              <a:gd name="T56" fmla="*/ 38 w 161"/>
              <a:gd name="T57" fmla="*/ 245 h 378"/>
              <a:gd name="T58" fmla="*/ 38 w 161"/>
              <a:gd name="T59" fmla="*/ 245 h 378"/>
              <a:gd name="T60" fmla="*/ 35 w 161"/>
              <a:gd name="T61" fmla="*/ 246 h 378"/>
              <a:gd name="T62" fmla="*/ 4 w 161"/>
              <a:gd name="T63" fmla="*/ 14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378">
                <a:moveTo>
                  <a:pt x="113" y="270"/>
                </a:moveTo>
                <a:cubicBezTo>
                  <a:pt x="114" y="271"/>
                  <a:pt x="115" y="273"/>
                  <a:pt x="115" y="275"/>
                </a:cubicBezTo>
                <a:cubicBezTo>
                  <a:pt x="116" y="277"/>
                  <a:pt x="116" y="279"/>
                  <a:pt x="116" y="280"/>
                </a:cubicBezTo>
                <a:cubicBezTo>
                  <a:pt x="121" y="296"/>
                  <a:pt x="121" y="296"/>
                  <a:pt x="121" y="296"/>
                </a:cubicBezTo>
                <a:cubicBezTo>
                  <a:pt x="121" y="310"/>
                  <a:pt x="115" y="319"/>
                  <a:pt x="105" y="325"/>
                </a:cubicBezTo>
                <a:cubicBezTo>
                  <a:pt x="161" y="378"/>
                  <a:pt x="161" y="378"/>
                  <a:pt x="161" y="378"/>
                </a:cubicBezTo>
                <a:cubicBezTo>
                  <a:pt x="134" y="281"/>
                  <a:pt x="134" y="281"/>
                  <a:pt x="134" y="281"/>
                </a:cubicBezTo>
                <a:cubicBezTo>
                  <a:pt x="135" y="255"/>
                  <a:pt x="126" y="229"/>
                  <a:pt x="107" y="205"/>
                </a:cubicBezTo>
                <a:cubicBezTo>
                  <a:pt x="108" y="183"/>
                  <a:pt x="102" y="157"/>
                  <a:pt x="89" y="128"/>
                </a:cubicBezTo>
                <a:cubicBezTo>
                  <a:pt x="88" y="132"/>
                  <a:pt x="87" y="135"/>
                  <a:pt x="86" y="138"/>
                </a:cubicBezTo>
                <a:cubicBezTo>
                  <a:pt x="79" y="97"/>
                  <a:pt x="79" y="97"/>
                  <a:pt x="79" y="97"/>
                </a:cubicBezTo>
                <a:cubicBezTo>
                  <a:pt x="78" y="121"/>
                  <a:pt x="62" y="142"/>
                  <a:pt x="30" y="160"/>
                </a:cubicBezTo>
                <a:cubicBezTo>
                  <a:pt x="59" y="131"/>
                  <a:pt x="71" y="104"/>
                  <a:pt x="65" y="79"/>
                </a:cubicBezTo>
                <a:cubicBezTo>
                  <a:pt x="55" y="46"/>
                  <a:pt x="55" y="46"/>
                  <a:pt x="55" y="46"/>
                </a:cubicBezTo>
                <a:cubicBezTo>
                  <a:pt x="51" y="58"/>
                  <a:pt x="44" y="72"/>
                  <a:pt x="35" y="88"/>
                </a:cubicBezTo>
                <a:cubicBezTo>
                  <a:pt x="45" y="55"/>
                  <a:pt x="49" y="26"/>
                  <a:pt x="46" y="0"/>
                </a:cubicBezTo>
                <a:cubicBezTo>
                  <a:pt x="22" y="27"/>
                  <a:pt x="6" y="75"/>
                  <a:pt x="0" y="144"/>
                </a:cubicBezTo>
                <a:cubicBezTo>
                  <a:pt x="33" y="251"/>
                  <a:pt x="33" y="251"/>
                  <a:pt x="33" y="251"/>
                </a:cubicBezTo>
                <a:cubicBezTo>
                  <a:pt x="35" y="249"/>
                  <a:pt x="37" y="249"/>
                  <a:pt x="39" y="248"/>
                </a:cubicBezTo>
                <a:cubicBezTo>
                  <a:pt x="65" y="239"/>
                  <a:pt x="80" y="239"/>
                  <a:pt x="83" y="248"/>
                </a:cubicBezTo>
                <a:cubicBezTo>
                  <a:pt x="86" y="255"/>
                  <a:pt x="82" y="261"/>
                  <a:pt x="72" y="264"/>
                </a:cubicBezTo>
                <a:cubicBezTo>
                  <a:pt x="61" y="267"/>
                  <a:pt x="53" y="271"/>
                  <a:pt x="46" y="274"/>
                </a:cubicBezTo>
                <a:cubicBezTo>
                  <a:pt x="50" y="281"/>
                  <a:pt x="50" y="281"/>
                  <a:pt x="50" y="281"/>
                </a:cubicBezTo>
                <a:cubicBezTo>
                  <a:pt x="85" y="270"/>
                  <a:pt x="85" y="270"/>
                  <a:pt x="85" y="270"/>
                </a:cubicBezTo>
                <a:cubicBezTo>
                  <a:pt x="99" y="265"/>
                  <a:pt x="108" y="265"/>
                  <a:pt x="113" y="270"/>
                </a:cubicBezTo>
                <a:close/>
                <a:moveTo>
                  <a:pt x="4" y="143"/>
                </a:moveTo>
                <a:cubicBezTo>
                  <a:pt x="4" y="139"/>
                  <a:pt x="4" y="136"/>
                  <a:pt x="5" y="132"/>
                </a:cubicBezTo>
                <a:cubicBezTo>
                  <a:pt x="43" y="243"/>
                  <a:pt x="43" y="243"/>
                  <a:pt x="43" y="243"/>
                </a:cubicBezTo>
                <a:cubicBezTo>
                  <a:pt x="42" y="244"/>
                  <a:pt x="40" y="244"/>
                  <a:pt x="38" y="245"/>
                </a:cubicBezTo>
                <a:cubicBezTo>
                  <a:pt x="38" y="245"/>
                  <a:pt x="38" y="245"/>
                  <a:pt x="38" y="245"/>
                </a:cubicBezTo>
                <a:cubicBezTo>
                  <a:pt x="37" y="245"/>
                  <a:pt x="36" y="246"/>
                  <a:pt x="35" y="246"/>
                </a:cubicBezTo>
                <a:cubicBezTo>
                  <a:pt x="4" y="143"/>
                  <a:pt x="4" y="143"/>
                  <a:pt x="4" y="143"/>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1" name="MH_Other_29"/>
          <p:cNvSpPr>
            <a:spLocks/>
          </p:cNvSpPr>
          <p:nvPr>
            <p:custDataLst>
              <p:tags r:id="rId33"/>
            </p:custDataLst>
          </p:nvPr>
        </p:nvSpPr>
        <p:spPr bwMode="auto">
          <a:xfrm>
            <a:off x="9153526" y="5586115"/>
            <a:ext cx="49213" cy="142875"/>
          </a:xfrm>
          <a:custGeom>
            <a:avLst/>
            <a:gdLst>
              <a:gd name="T0" fmla="*/ 1 w 39"/>
              <a:gd name="T1" fmla="*/ 0 h 114"/>
              <a:gd name="T2" fmla="*/ 0 w 39"/>
              <a:gd name="T3" fmla="*/ 11 h 114"/>
              <a:gd name="T4" fmla="*/ 31 w 39"/>
              <a:gd name="T5" fmla="*/ 114 h 114"/>
              <a:gd name="T6" fmla="*/ 34 w 39"/>
              <a:gd name="T7" fmla="*/ 113 h 114"/>
              <a:gd name="T8" fmla="*/ 34 w 39"/>
              <a:gd name="T9" fmla="*/ 113 h 114"/>
              <a:gd name="T10" fmla="*/ 39 w 39"/>
              <a:gd name="T11" fmla="*/ 111 h 114"/>
              <a:gd name="T12" fmla="*/ 1 w 3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39" h="114">
                <a:moveTo>
                  <a:pt x="1" y="0"/>
                </a:moveTo>
                <a:cubicBezTo>
                  <a:pt x="0" y="4"/>
                  <a:pt x="0" y="7"/>
                  <a:pt x="0" y="11"/>
                </a:cubicBezTo>
                <a:cubicBezTo>
                  <a:pt x="31" y="114"/>
                  <a:pt x="31" y="114"/>
                  <a:pt x="31" y="114"/>
                </a:cubicBezTo>
                <a:cubicBezTo>
                  <a:pt x="32" y="114"/>
                  <a:pt x="33" y="113"/>
                  <a:pt x="34" y="113"/>
                </a:cubicBezTo>
                <a:cubicBezTo>
                  <a:pt x="34" y="113"/>
                  <a:pt x="34" y="113"/>
                  <a:pt x="34" y="113"/>
                </a:cubicBezTo>
                <a:cubicBezTo>
                  <a:pt x="36" y="112"/>
                  <a:pt x="38" y="112"/>
                  <a:pt x="39" y="111"/>
                </a:cubicBezTo>
                <a:cubicBezTo>
                  <a:pt x="1" y="0"/>
                  <a:pt x="1" y="0"/>
                  <a:pt x="1" y="0"/>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3" name="MH_Other_30"/>
          <p:cNvSpPr>
            <a:spLocks/>
          </p:cNvSpPr>
          <p:nvPr>
            <p:custDataLst>
              <p:tags r:id="rId34"/>
            </p:custDataLst>
          </p:nvPr>
        </p:nvSpPr>
        <p:spPr bwMode="auto">
          <a:xfrm>
            <a:off x="9170989" y="5759151"/>
            <a:ext cx="122237" cy="63500"/>
          </a:xfrm>
          <a:custGeom>
            <a:avLst/>
            <a:gdLst>
              <a:gd name="T0" fmla="*/ 97 w 98"/>
              <a:gd name="T1" fmla="*/ 5 h 52"/>
              <a:gd name="T2" fmla="*/ 95 w 98"/>
              <a:gd name="T3" fmla="*/ 0 h 52"/>
              <a:gd name="T4" fmla="*/ 6 w 98"/>
              <a:gd name="T5" fmla="*/ 34 h 52"/>
              <a:gd name="T6" fmla="*/ 0 w 98"/>
              <a:gd name="T7" fmla="*/ 52 h 52"/>
              <a:gd name="T8" fmla="*/ 77 w 98"/>
              <a:gd name="T9" fmla="*/ 20 h 52"/>
              <a:gd name="T10" fmla="*/ 82 w 98"/>
              <a:gd name="T11" fmla="*/ 18 h 52"/>
              <a:gd name="T12" fmla="*/ 82 w 98"/>
              <a:gd name="T13" fmla="*/ 18 h 52"/>
              <a:gd name="T14" fmla="*/ 98 w 98"/>
              <a:gd name="T15" fmla="*/ 10 h 52"/>
              <a:gd name="T16" fmla="*/ 97 w 98"/>
              <a:gd name="T17"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2">
                <a:moveTo>
                  <a:pt x="97" y="5"/>
                </a:moveTo>
                <a:cubicBezTo>
                  <a:pt x="97" y="3"/>
                  <a:pt x="96" y="1"/>
                  <a:pt x="95" y="0"/>
                </a:cubicBezTo>
                <a:cubicBezTo>
                  <a:pt x="6" y="34"/>
                  <a:pt x="6" y="34"/>
                  <a:pt x="6" y="34"/>
                </a:cubicBezTo>
                <a:cubicBezTo>
                  <a:pt x="0" y="52"/>
                  <a:pt x="0" y="52"/>
                  <a:pt x="0" y="52"/>
                </a:cubicBezTo>
                <a:cubicBezTo>
                  <a:pt x="77" y="20"/>
                  <a:pt x="77" y="20"/>
                  <a:pt x="77" y="20"/>
                </a:cubicBezTo>
                <a:cubicBezTo>
                  <a:pt x="82" y="18"/>
                  <a:pt x="82" y="18"/>
                  <a:pt x="82" y="18"/>
                </a:cubicBezTo>
                <a:cubicBezTo>
                  <a:pt x="82" y="18"/>
                  <a:pt x="82" y="18"/>
                  <a:pt x="82" y="18"/>
                </a:cubicBezTo>
                <a:cubicBezTo>
                  <a:pt x="91" y="17"/>
                  <a:pt x="97" y="15"/>
                  <a:pt x="98" y="10"/>
                </a:cubicBezTo>
                <a:cubicBezTo>
                  <a:pt x="98" y="9"/>
                  <a:pt x="98" y="7"/>
                  <a:pt x="97" y="5"/>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4" name="MH_Other_31"/>
          <p:cNvSpPr>
            <a:spLocks/>
          </p:cNvSpPr>
          <p:nvPr>
            <p:custDataLst>
              <p:tags r:id="rId35"/>
            </p:custDataLst>
          </p:nvPr>
        </p:nvSpPr>
        <p:spPr bwMode="auto">
          <a:xfrm>
            <a:off x="9186864" y="5422601"/>
            <a:ext cx="198437" cy="508000"/>
          </a:xfrm>
          <a:custGeom>
            <a:avLst/>
            <a:gdLst>
              <a:gd name="T0" fmla="*/ 75 w 161"/>
              <a:gd name="T1" fmla="*/ 325 h 409"/>
              <a:gd name="T2" fmla="*/ 91 w 161"/>
              <a:gd name="T3" fmla="*/ 296 h 409"/>
              <a:gd name="T4" fmla="*/ 86 w 161"/>
              <a:gd name="T5" fmla="*/ 280 h 409"/>
              <a:gd name="T6" fmla="*/ 70 w 161"/>
              <a:gd name="T7" fmla="*/ 288 h 409"/>
              <a:gd name="T8" fmla="*/ 70 w 161"/>
              <a:gd name="T9" fmla="*/ 290 h 409"/>
              <a:gd name="T10" fmla="*/ 82 w 161"/>
              <a:gd name="T11" fmla="*/ 297 h 409"/>
              <a:gd name="T12" fmla="*/ 70 w 161"/>
              <a:gd name="T13" fmla="*/ 312 h 409"/>
              <a:gd name="T14" fmla="*/ 49 w 161"/>
              <a:gd name="T15" fmla="*/ 322 h 409"/>
              <a:gd name="T16" fmla="*/ 57 w 161"/>
              <a:gd name="T17" fmla="*/ 326 h 409"/>
              <a:gd name="T18" fmla="*/ 151 w 161"/>
              <a:gd name="T19" fmla="*/ 409 h 409"/>
              <a:gd name="T20" fmla="*/ 161 w 161"/>
              <a:gd name="T21" fmla="*/ 375 h 409"/>
              <a:gd name="T22" fmla="*/ 117 w 161"/>
              <a:gd name="T23" fmla="*/ 273 h 409"/>
              <a:gd name="T24" fmla="*/ 87 w 161"/>
              <a:gd name="T25" fmla="*/ 200 h 409"/>
              <a:gd name="T26" fmla="*/ 60 w 161"/>
              <a:gd name="T27" fmla="*/ 116 h 409"/>
              <a:gd name="T28" fmla="*/ 56 w 161"/>
              <a:gd name="T29" fmla="*/ 94 h 409"/>
              <a:gd name="T30" fmla="*/ 48 w 161"/>
              <a:gd name="T31" fmla="*/ 82 h 409"/>
              <a:gd name="T32" fmla="*/ 29 w 161"/>
              <a:gd name="T33" fmla="*/ 36 h 409"/>
              <a:gd name="T34" fmla="*/ 29 w 161"/>
              <a:gd name="T35" fmla="*/ 11 h 409"/>
              <a:gd name="T36" fmla="*/ 16 w 161"/>
              <a:gd name="T37" fmla="*/ 0 h 409"/>
              <a:gd name="T38" fmla="*/ 5 w 161"/>
              <a:gd name="T39" fmla="*/ 88 h 409"/>
              <a:gd name="T40" fmla="*/ 25 w 161"/>
              <a:gd name="T41" fmla="*/ 46 h 409"/>
              <a:gd name="T42" fmla="*/ 35 w 161"/>
              <a:gd name="T43" fmla="*/ 79 h 409"/>
              <a:gd name="T44" fmla="*/ 0 w 161"/>
              <a:gd name="T45" fmla="*/ 160 h 409"/>
              <a:gd name="T46" fmla="*/ 49 w 161"/>
              <a:gd name="T47" fmla="*/ 97 h 409"/>
              <a:gd name="T48" fmla="*/ 56 w 161"/>
              <a:gd name="T49" fmla="*/ 138 h 409"/>
              <a:gd name="T50" fmla="*/ 59 w 161"/>
              <a:gd name="T51" fmla="*/ 128 h 409"/>
              <a:gd name="T52" fmla="*/ 77 w 161"/>
              <a:gd name="T53" fmla="*/ 205 h 409"/>
              <a:gd name="T54" fmla="*/ 104 w 161"/>
              <a:gd name="T55" fmla="*/ 281 h 409"/>
              <a:gd name="T56" fmla="*/ 131 w 161"/>
              <a:gd name="T57" fmla="*/ 378 h 409"/>
              <a:gd name="T58" fmla="*/ 75 w 161"/>
              <a:gd name="T59"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409">
                <a:moveTo>
                  <a:pt x="75" y="325"/>
                </a:moveTo>
                <a:cubicBezTo>
                  <a:pt x="85" y="319"/>
                  <a:pt x="91" y="310"/>
                  <a:pt x="91" y="296"/>
                </a:cubicBezTo>
                <a:cubicBezTo>
                  <a:pt x="86" y="280"/>
                  <a:pt x="86" y="280"/>
                  <a:pt x="86" y="280"/>
                </a:cubicBezTo>
                <a:cubicBezTo>
                  <a:pt x="85" y="285"/>
                  <a:pt x="79" y="287"/>
                  <a:pt x="70" y="288"/>
                </a:cubicBezTo>
                <a:cubicBezTo>
                  <a:pt x="70" y="290"/>
                  <a:pt x="70" y="290"/>
                  <a:pt x="70" y="290"/>
                </a:cubicBezTo>
                <a:cubicBezTo>
                  <a:pt x="77" y="289"/>
                  <a:pt x="81" y="292"/>
                  <a:pt x="82" y="297"/>
                </a:cubicBezTo>
                <a:cubicBezTo>
                  <a:pt x="83" y="304"/>
                  <a:pt x="79" y="309"/>
                  <a:pt x="70" y="312"/>
                </a:cubicBezTo>
                <a:cubicBezTo>
                  <a:pt x="49" y="322"/>
                  <a:pt x="49" y="322"/>
                  <a:pt x="49" y="322"/>
                </a:cubicBezTo>
                <a:cubicBezTo>
                  <a:pt x="55" y="321"/>
                  <a:pt x="58" y="322"/>
                  <a:pt x="57" y="326"/>
                </a:cubicBezTo>
                <a:cubicBezTo>
                  <a:pt x="151" y="409"/>
                  <a:pt x="151" y="409"/>
                  <a:pt x="151" y="409"/>
                </a:cubicBezTo>
                <a:cubicBezTo>
                  <a:pt x="161" y="375"/>
                  <a:pt x="161" y="375"/>
                  <a:pt x="161" y="375"/>
                </a:cubicBezTo>
                <a:cubicBezTo>
                  <a:pt x="150" y="336"/>
                  <a:pt x="135" y="302"/>
                  <a:pt x="117" y="273"/>
                </a:cubicBezTo>
                <a:cubicBezTo>
                  <a:pt x="124" y="253"/>
                  <a:pt x="115" y="229"/>
                  <a:pt x="87" y="200"/>
                </a:cubicBezTo>
                <a:cubicBezTo>
                  <a:pt x="83" y="166"/>
                  <a:pt x="74" y="137"/>
                  <a:pt x="60" y="116"/>
                </a:cubicBezTo>
                <a:cubicBezTo>
                  <a:pt x="60" y="108"/>
                  <a:pt x="58" y="101"/>
                  <a:pt x="56" y="94"/>
                </a:cubicBezTo>
                <a:cubicBezTo>
                  <a:pt x="48" y="82"/>
                  <a:pt x="48" y="82"/>
                  <a:pt x="48" y="82"/>
                </a:cubicBezTo>
                <a:cubicBezTo>
                  <a:pt x="44" y="65"/>
                  <a:pt x="38" y="49"/>
                  <a:pt x="29" y="36"/>
                </a:cubicBezTo>
                <a:cubicBezTo>
                  <a:pt x="31" y="26"/>
                  <a:pt x="31" y="18"/>
                  <a:pt x="29" y="11"/>
                </a:cubicBezTo>
                <a:cubicBezTo>
                  <a:pt x="25" y="8"/>
                  <a:pt x="21" y="4"/>
                  <a:pt x="16" y="0"/>
                </a:cubicBezTo>
                <a:cubicBezTo>
                  <a:pt x="19" y="26"/>
                  <a:pt x="15" y="55"/>
                  <a:pt x="5" y="88"/>
                </a:cubicBezTo>
                <a:cubicBezTo>
                  <a:pt x="14" y="72"/>
                  <a:pt x="21" y="58"/>
                  <a:pt x="25" y="46"/>
                </a:cubicBezTo>
                <a:cubicBezTo>
                  <a:pt x="35" y="79"/>
                  <a:pt x="35" y="79"/>
                  <a:pt x="35" y="79"/>
                </a:cubicBezTo>
                <a:cubicBezTo>
                  <a:pt x="41" y="104"/>
                  <a:pt x="29" y="131"/>
                  <a:pt x="0" y="160"/>
                </a:cubicBezTo>
                <a:cubicBezTo>
                  <a:pt x="32" y="142"/>
                  <a:pt x="48" y="121"/>
                  <a:pt x="49" y="97"/>
                </a:cubicBezTo>
                <a:cubicBezTo>
                  <a:pt x="56" y="138"/>
                  <a:pt x="56" y="138"/>
                  <a:pt x="56" y="138"/>
                </a:cubicBezTo>
                <a:cubicBezTo>
                  <a:pt x="57" y="135"/>
                  <a:pt x="58" y="132"/>
                  <a:pt x="59" y="128"/>
                </a:cubicBezTo>
                <a:cubicBezTo>
                  <a:pt x="72" y="157"/>
                  <a:pt x="78" y="183"/>
                  <a:pt x="77" y="205"/>
                </a:cubicBezTo>
                <a:cubicBezTo>
                  <a:pt x="96" y="229"/>
                  <a:pt x="105" y="255"/>
                  <a:pt x="104" y="281"/>
                </a:cubicBezTo>
                <a:cubicBezTo>
                  <a:pt x="131" y="378"/>
                  <a:pt x="131" y="378"/>
                  <a:pt x="131" y="378"/>
                </a:cubicBezTo>
                <a:cubicBezTo>
                  <a:pt x="75" y="325"/>
                  <a:pt x="75" y="325"/>
                  <a:pt x="75" y="325"/>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5" name="MH_Other_32"/>
          <p:cNvSpPr>
            <a:spLocks/>
          </p:cNvSpPr>
          <p:nvPr>
            <p:custDataLst>
              <p:tags r:id="rId36"/>
            </p:custDataLst>
          </p:nvPr>
        </p:nvSpPr>
        <p:spPr bwMode="auto">
          <a:xfrm>
            <a:off x="9313864" y="5773440"/>
            <a:ext cx="358775" cy="365125"/>
          </a:xfrm>
          <a:custGeom>
            <a:avLst/>
            <a:gdLst>
              <a:gd name="T0" fmla="*/ 80 w 290"/>
              <a:gd name="T1" fmla="*/ 22 h 294"/>
              <a:gd name="T2" fmla="*/ 59 w 290"/>
              <a:gd name="T3" fmla="*/ 93 h 294"/>
              <a:gd name="T4" fmla="*/ 49 w 290"/>
              <a:gd name="T5" fmla="*/ 127 h 294"/>
              <a:gd name="T6" fmla="*/ 23 w 290"/>
              <a:gd name="T7" fmla="*/ 151 h 294"/>
              <a:gd name="T8" fmla="*/ 31 w 290"/>
              <a:gd name="T9" fmla="*/ 158 h 294"/>
              <a:gd name="T10" fmla="*/ 25 w 290"/>
              <a:gd name="T11" fmla="*/ 163 h 294"/>
              <a:gd name="T12" fmla="*/ 33 w 290"/>
              <a:gd name="T13" fmla="*/ 172 h 294"/>
              <a:gd name="T14" fmla="*/ 36 w 290"/>
              <a:gd name="T15" fmla="*/ 173 h 294"/>
              <a:gd name="T16" fmla="*/ 20 w 290"/>
              <a:gd name="T17" fmla="*/ 226 h 294"/>
              <a:gd name="T18" fmla="*/ 17 w 290"/>
              <a:gd name="T19" fmla="*/ 235 h 294"/>
              <a:gd name="T20" fmla="*/ 0 w 290"/>
              <a:gd name="T21" fmla="*/ 294 h 294"/>
              <a:gd name="T22" fmla="*/ 18 w 290"/>
              <a:gd name="T23" fmla="*/ 294 h 294"/>
              <a:gd name="T24" fmla="*/ 94 w 290"/>
              <a:gd name="T25" fmla="*/ 32 h 294"/>
              <a:gd name="T26" fmla="*/ 290 w 290"/>
              <a:gd name="T27" fmla="*/ 8 h 294"/>
              <a:gd name="T28" fmla="*/ 269 w 290"/>
              <a:gd name="T29" fmla="*/ 0 h 294"/>
              <a:gd name="T30" fmla="*/ 80 w 290"/>
              <a:gd name="T31" fmla="*/ 2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0" h="294">
                <a:moveTo>
                  <a:pt x="80" y="22"/>
                </a:moveTo>
                <a:cubicBezTo>
                  <a:pt x="59" y="93"/>
                  <a:pt x="59" y="93"/>
                  <a:pt x="59" y="93"/>
                </a:cubicBezTo>
                <a:cubicBezTo>
                  <a:pt x="49" y="127"/>
                  <a:pt x="49" y="127"/>
                  <a:pt x="49" y="127"/>
                </a:cubicBezTo>
                <a:cubicBezTo>
                  <a:pt x="41" y="135"/>
                  <a:pt x="32" y="143"/>
                  <a:pt x="23" y="151"/>
                </a:cubicBezTo>
                <a:cubicBezTo>
                  <a:pt x="31" y="158"/>
                  <a:pt x="31" y="158"/>
                  <a:pt x="31" y="158"/>
                </a:cubicBezTo>
                <a:cubicBezTo>
                  <a:pt x="29" y="159"/>
                  <a:pt x="27" y="161"/>
                  <a:pt x="25" y="163"/>
                </a:cubicBezTo>
                <a:cubicBezTo>
                  <a:pt x="33" y="172"/>
                  <a:pt x="33" y="172"/>
                  <a:pt x="33" y="172"/>
                </a:cubicBezTo>
                <a:cubicBezTo>
                  <a:pt x="36" y="173"/>
                  <a:pt x="36" y="173"/>
                  <a:pt x="36" y="173"/>
                </a:cubicBezTo>
                <a:cubicBezTo>
                  <a:pt x="20" y="226"/>
                  <a:pt x="20" y="226"/>
                  <a:pt x="20" y="226"/>
                </a:cubicBezTo>
                <a:cubicBezTo>
                  <a:pt x="17" y="235"/>
                  <a:pt x="17" y="235"/>
                  <a:pt x="17" y="235"/>
                </a:cubicBezTo>
                <a:cubicBezTo>
                  <a:pt x="0" y="294"/>
                  <a:pt x="0" y="294"/>
                  <a:pt x="0" y="294"/>
                </a:cubicBezTo>
                <a:cubicBezTo>
                  <a:pt x="18" y="294"/>
                  <a:pt x="18" y="294"/>
                  <a:pt x="18" y="294"/>
                </a:cubicBezTo>
                <a:cubicBezTo>
                  <a:pt x="94" y="32"/>
                  <a:pt x="94" y="32"/>
                  <a:pt x="94" y="32"/>
                </a:cubicBezTo>
                <a:cubicBezTo>
                  <a:pt x="290" y="8"/>
                  <a:pt x="290" y="8"/>
                  <a:pt x="290" y="8"/>
                </a:cubicBezTo>
                <a:cubicBezTo>
                  <a:pt x="269" y="0"/>
                  <a:pt x="269" y="0"/>
                  <a:pt x="269" y="0"/>
                </a:cubicBezTo>
                <a:cubicBezTo>
                  <a:pt x="80" y="22"/>
                  <a:pt x="80" y="22"/>
                  <a:pt x="80" y="2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6" name="MH_Other_33"/>
          <p:cNvSpPr>
            <a:spLocks/>
          </p:cNvSpPr>
          <p:nvPr>
            <p:custDataLst>
              <p:tags r:id="rId37"/>
            </p:custDataLst>
          </p:nvPr>
        </p:nvSpPr>
        <p:spPr bwMode="auto">
          <a:xfrm>
            <a:off x="8540751" y="5986164"/>
            <a:ext cx="817563" cy="152400"/>
          </a:xfrm>
          <a:custGeom>
            <a:avLst/>
            <a:gdLst>
              <a:gd name="T0" fmla="*/ 657 w 657"/>
              <a:gd name="T1" fmla="*/ 1 h 122"/>
              <a:gd name="T2" fmla="*/ 654 w 657"/>
              <a:gd name="T3" fmla="*/ 0 h 122"/>
              <a:gd name="T4" fmla="*/ 551 w 657"/>
              <a:gd name="T5" fmla="*/ 63 h 122"/>
              <a:gd name="T6" fmla="*/ 549 w 657"/>
              <a:gd name="T7" fmla="*/ 63 h 122"/>
              <a:gd name="T8" fmla="*/ 499 w 657"/>
              <a:gd name="T9" fmla="*/ 79 h 122"/>
              <a:gd name="T10" fmla="*/ 332 w 657"/>
              <a:gd name="T11" fmla="*/ 104 h 122"/>
              <a:gd name="T12" fmla="*/ 323 w 657"/>
              <a:gd name="T13" fmla="*/ 65 h 122"/>
              <a:gd name="T14" fmla="*/ 290 w 657"/>
              <a:gd name="T15" fmla="*/ 69 h 122"/>
              <a:gd name="T16" fmla="*/ 286 w 657"/>
              <a:gd name="T17" fmla="*/ 73 h 122"/>
              <a:gd name="T18" fmla="*/ 274 w 657"/>
              <a:gd name="T19" fmla="*/ 73 h 122"/>
              <a:gd name="T20" fmla="*/ 222 w 657"/>
              <a:gd name="T21" fmla="*/ 110 h 122"/>
              <a:gd name="T22" fmla="*/ 104 w 657"/>
              <a:gd name="T23" fmla="*/ 98 h 122"/>
              <a:gd name="T24" fmla="*/ 0 w 657"/>
              <a:gd name="T25" fmla="*/ 122 h 122"/>
              <a:gd name="T26" fmla="*/ 399 w 657"/>
              <a:gd name="T27" fmla="*/ 122 h 122"/>
              <a:gd name="T28" fmla="*/ 399 w 657"/>
              <a:gd name="T29" fmla="*/ 108 h 122"/>
              <a:gd name="T30" fmla="*/ 623 w 657"/>
              <a:gd name="T31" fmla="*/ 54 h 122"/>
              <a:gd name="T32" fmla="*/ 641 w 657"/>
              <a:gd name="T33" fmla="*/ 54 h 122"/>
              <a:gd name="T34" fmla="*/ 657 w 657"/>
              <a:gd name="T35" fmla="*/ 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7" h="122">
                <a:moveTo>
                  <a:pt x="657" y="1"/>
                </a:moveTo>
                <a:cubicBezTo>
                  <a:pt x="654" y="0"/>
                  <a:pt x="654" y="0"/>
                  <a:pt x="654" y="0"/>
                </a:cubicBezTo>
                <a:cubicBezTo>
                  <a:pt x="618" y="31"/>
                  <a:pt x="584" y="52"/>
                  <a:pt x="551" y="63"/>
                </a:cubicBezTo>
                <a:cubicBezTo>
                  <a:pt x="549" y="63"/>
                  <a:pt x="549" y="63"/>
                  <a:pt x="549" y="63"/>
                </a:cubicBezTo>
                <a:cubicBezTo>
                  <a:pt x="533" y="70"/>
                  <a:pt x="517" y="75"/>
                  <a:pt x="499" y="79"/>
                </a:cubicBezTo>
                <a:cubicBezTo>
                  <a:pt x="443" y="90"/>
                  <a:pt x="388" y="98"/>
                  <a:pt x="332" y="104"/>
                </a:cubicBezTo>
                <a:cubicBezTo>
                  <a:pt x="323" y="65"/>
                  <a:pt x="323" y="65"/>
                  <a:pt x="323" y="65"/>
                </a:cubicBezTo>
                <a:cubicBezTo>
                  <a:pt x="290" y="69"/>
                  <a:pt x="290" y="69"/>
                  <a:pt x="290" y="69"/>
                </a:cubicBezTo>
                <a:cubicBezTo>
                  <a:pt x="286" y="73"/>
                  <a:pt x="286" y="73"/>
                  <a:pt x="286" y="73"/>
                </a:cubicBezTo>
                <a:cubicBezTo>
                  <a:pt x="274" y="73"/>
                  <a:pt x="274" y="73"/>
                  <a:pt x="274" y="73"/>
                </a:cubicBezTo>
                <a:cubicBezTo>
                  <a:pt x="222" y="110"/>
                  <a:pt x="222" y="110"/>
                  <a:pt x="222" y="110"/>
                </a:cubicBezTo>
                <a:cubicBezTo>
                  <a:pt x="182" y="114"/>
                  <a:pt x="143" y="110"/>
                  <a:pt x="104" y="98"/>
                </a:cubicBezTo>
                <a:cubicBezTo>
                  <a:pt x="0" y="122"/>
                  <a:pt x="0" y="122"/>
                  <a:pt x="0" y="122"/>
                </a:cubicBezTo>
                <a:cubicBezTo>
                  <a:pt x="399" y="122"/>
                  <a:pt x="399" y="122"/>
                  <a:pt x="399" y="122"/>
                </a:cubicBezTo>
                <a:cubicBezTo>
                  <a:pt x="399" y="108"/>
                  <a:pt x="399" y="108"/>
                  <a:pt x="399" y="108"/>
                </a:cubicBezTo>
                <a:cubicBezTo>
                  <a:pt x="623" y="54"/>
                  <a:pt x="623" y="54"/>
                  <a:pt x="623" y="54"/>
                </a:cubicBezTo>
                <a:cubicBezTo>
                  <a:pt x="641" y="54"/>
                  <a:pt x="641" y="54"/>
                  <a:pt x="641" y="54"/>
                </a:cubicBezTo>
                <a:cubicBezTo>
                  <a:pt x="657" y="1"/>
                  <a:pt x="657" y="1"/>
                  <a:pt x="657"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7" name="MH_Other_34"/>
          <p:cNvSpPr>
            <a:spLocks/>
          </p:cNvSpPr>
          <p:nvPr>
            <p:custDataLst>
              <p:tags r:id="rId38"/>
            </p:custDataLst>
          </p:nvPr>
        </p:nvSpPr>
        <p:spPr bwMode="auto">
          <a:xfrm>
            <a:off x="9037639" y="6054426"/>
            <a:ext cx="300037" cy="84138"/>
          </a:xfrm>
          <a:custGeom>
            <a:avLst/>
            <a:gdLst>
              <a:gd name="T0" fmla="*/ 193 w 196"/>
              <a:gd name="T1" fmla="*/ 7 h 55"/>
              <a:gd name="T2" fmla="*/ 196 w 196"/>
              <a:gd name="T3" fmla="*/ 0 h 55"/>
              <a:gd name="T4" fmla="*/ 181 w 196"/>
              <a:gd name="T5" fmla="*/ 0 h 55"/>
              <a:gd name="T6" fmla="*/ 0 w 196"/>
              <a:gd name="T7" fmla="*/ 44 h 55"/>
              <a:gd name="T8" fmla="*/ 55 w 196"/>
              <a:gd name="T9" fmla="*/ 55 h 55"/>
              <a:gd name="T10" fmla="*/ 95 w 196"/>
              <a:gd name="T11" fmla="*/ 55 h 55"/>
              <a:gd name="T12" fmla="*/ 48 w 196"/>
              <a:gd name="T13" fmla="*/ 43 h 55"/>
              <a:gd name="T14" fmla="*/ 193 w 196"/>
              <a:gd name="T15" fmla="*/ 7 h 55"/>
              <a:gd name="T16" fmla="*/ 193 w 196"/>
              <a:gd name="T17"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55">
                <a:moveTo>
                  <a:pt x="193" y="7"/>
                </a:moveTo>
                <a:lnTo>
                  <a:pt x="196" y="0"/>
                </a:lnTo>
                <a:lnTo>
                  <a:pt x="181" y="0"/>
                </a:lnTo>
                <a:lnTo>
                  <a:pt x="0" y="44"/>
                </a:lnTo>
                <a:lnTo>
                  <a:pt x="55" y="55"/>
                </a:lnTo>
                <a:lnTo>
                  <a:pt x="95" y="55"/>
                </a:lnTo>
                <a:lnTo>
                  <a:pt x="48" y="43"/>
                </a:lnTo>
                <a:lnTo>
                  <a:pt x="193" y="7"/>
                </a:lnTo>
                <a:lnTo>
                  <a:pt x="193" y="7"/>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8" name="MH_Other_35"/>
          <p:cNvSpPr>
            <a:spLocks/>
          </p:cNvSpPr>
          <p:nvPr>
            <p:custDataLst>
              <p:tags r:id="rId39"/>
            </p:custDataLst>
          </p:nvPr>
        </p:nvSpPr>
        <p:spPr bwMode="auto">
          <a:xfrm>
            <a:off x="8945564" y="5975051"/>
            <a:ext cx="407987" cy="128588"/>
          </a:xfrm>
          <a:custGeom>
            <a:avLst/>
            <a:gdLst>
              <a:gd name="T0" fmla="*/ 329 w 329"/>
              <a:gd name="T1" fmla="*/ 9 h 103"/>
              <a:gd name="T2" fmla="*/ 321 w 329"/>
              <a:gd name="T3" fmla="*/ 0 h 103"/>
              <a:gd name="T4" fmla="*/ 243 w 329"/>
              <a:gd name="T5" fmla="*/ 52 h 103"/>
              <a:gd name="T6" fmla="*/ 108 w 329"/>
              <a:gd name="T7" fmla="*/ 91 h 103"/>
              <a:gd name="T8" fmla="*/ 27 w 329"/>
              <a:gd name="T9" fmla="*/ 99 h 103"/>
              <a:gd name="T10" fmla="*/ 26 w 329"/>
              <a:gd name="T11" fmla="*/ 96 h 103"/>
              <a:gd name="T12" fmla="*/ 20 w 329"/>
              <a:gd name="T13" fmla="*/ 96 h 103"/>
              <a:gd name="T14" fmla="*/ 5 w 329"/>
              <a:gd name="T15" fmla="*/ 59 h 103"/>
              <a:gd name="T16" fmla="*/ 0 w 329"/>
              <a:gd name="T17" fmla="*/ 60 h 103"/>
              <a:gd name="T18" fmla="*/ 17 w 329"/>
              <a:gd name="T19" fmla="*/ 103 h 103"/>
              <a:gd name="T20" fmla="*/ 206 w 329"/>
              <a:gd name="T21" fmla="*/ 76 h 103"/>
              <a:gd name="T22" fmla="*/ 224 w 329"/>
              <a:gd name="T23" fmla="*/ 72 h 103"/>
              <a:gd name="T24" fmla="*/ 226 w 329"/>
              <a:gd name="T25" fmla="*/ 72 h 103"/>
              <a:gd name="T26" fmla="*/ 329 w 329"/>
              <a:gd name="T27"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9" h="103">
                <a:moveTo>
                  <a:pt x="329" y="9"/>
                </a:moveTo>
                <a:cubicBezTo>
                  <a:pt x="321" y="0"/>
                  <a:pt x="321" y="0"/>
                  <a:pt x="321" y="0"/>
                </a:cubicBezTo>
                <a:cubicBezTo>
                  <a:pt x="297" y="21"/>
                  <a:pt x="271" y="38"/>
                  <a:pt x="243" y="52"/>
                </a:cubicBezTo>
                <a:cubicBezTo>
                  <a:pt x="204" y="74"/>
                  <a:pt x="159" y="87"/>
                  <a:pt x="108" y="91"/>
                </a:cubicBezTo>
                <a:cubicBezTo>
                  <a:pt x="27" y="99"/>
                  <a:pt x="27" y="99"/>
                  <a:pt x="27" y="99"/>
                </a:cubicBezTo>
                <a:cubicBezTo>
                  <a:pt x="26" y="96"/>
                  <a:pt x="26" y="96"/>
                  <a:pt x="26" y="96"/>
                </a:cubicBezTo>
                <a:cubicBezTo>
                  <a:pt x="24" y="96"/>
                  <a:pt x="22" y="96"/>
                  <a:pt x="20" y="96"/>
                </a:cubicBezTo>
                <a:cubicBezTo>
                  <a:pt x="5" y="59"/>
                  <a:pt x="5" y="59"/>
                  <a:pt x="5" y="59"/>
                </a:cubicBezTo>
                <a:cubicBezTo>
                  <a:pt x="4" y="59"/>
                  <a:pt x="2" y="60"/>
                  <a:pt x="0" y="60"/>
                </a:cubicBezTo>
                <a:cubicBezTo>
                  <a:pt x="17" y="103"/>
                  <a:pt x="17" y="103"/>
                  <a:pt x="17" y="103"/>
                </a:cubicBezTo>
                <a:cubicBezTo>
                  <a:pt x="80" y="100"/>
                  <a:pt x="143" y="91"/>
                  <a:pt x="206" y="76"/>
                </a:cubicBezTo>
                <a:cubicBezTo>
                  <a:pt x="212" y="75"/>
                  <a:pt x="218" y="74"/>
                  <a:pt x="224" y="72"/>
                </a:cubicBezTo>
                <a:cubicBezTo>
                  <a:pt x="226" y="72"/>
                  <a:pt x="226" y="72"/>
                  <a:pt x="226" y="72"/>
                </a:cubicBezTo>
                <a:cubicBezTo>
                  <a:pt x="259" y="61"/>
                  <a:pt x="293" y="40"/>
                  <a:pt x="329" y="9"/>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49" name="MH_Other_36"/>
          <p:cNvSpPr>
            <a:spLocks/>
          </p:cNvSpPr>
          <p:nvPr>
            <p:custDataLst>
              <p:tags r:id="rId40"/>
            </p:custDataLst>
          </p:nvPr>
        </p:nvSpPr>
        <p:spPr bwMode="auto">
          <a:xfrm>
            <a:off x="8978901" y="5960764"/>
            <a:ext cx="373063" cy="138112"/>
          </a:xfrm>
          <a:custGeom>
            <a:avLst/>
            <a:gdLst>
              <a:gd name="T0" fmla="*/ 295 w 301"/>
              <a:gd name="T1" fmla="*/ 12 h 111"/>
              <a:gd name="T2" fmla="*/ 301 w 301"/>
              <a:gd name="T3" fmla="*/ 7 h 111"/>
              <a:gd name="T4" fmla="*/ 293 w 301"/>
              <a:gd name="T5" fmla="*/ 0 h 111"/>
              <a:gd name="T6" fmla="*/ 183 w 301"/>
              <a:gd name="T7" fmla="*/ 69 h 111"/>
              <a:gd name="T8" fmla="*/ 0 w 301"/>
              <a:gd name="T9" fmla="*/ 108 h 111"/>
              <a:gd name="T10" fmla="*/ 1 w 301"/>
              <a:gd name="T11" fmla="*/ 111 h 111"/>
              <a:gd name="T12" fmla="*/ 82 w 301"/>
              <a:gd name="T13" fmla="*/ 103 h 111"/>
              <a:gd name="T14" fmla="*/ 217 w 301"/>
              <a:gd name="T15" fmla="*/ 64 h 111"/>
              <a:gd name="T16" fmla="*/ 295 w 301"/>
              <a:gd name="T17" fmla="*/ 1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11">
                <a:moveTo>
                  <a:pt x="295" y="12"/>
                </a:moveTo>
                <a:cubicBezTo>
                  <a:pt x="297" y="10"/>
                  <a:pt x="299" y="8"/>
                  <a:pt x="301" y="7"/>
                </a:cubicBezTo>
                <a:cubicBezTo>
                  <a:pt x="293" y="0"/>
                  <a:pt x="293" y="0"/>
                  <a:pt x="293" y="0"/>
                </a:cubicBezTo>
                <a:cubicBezTo>
                  <a:pt x="261" y="27"/>
                  <a:pt x="225" y="50"/>
                  <a:pt x="183" y="69"/>
                </a:cubicBezTo>
                <a:cubicBezTo>
                  <a:pt x="121" y="88"/>
                  <a:pt x="60" y="101"/>
                  <a:pt x="0" y="108"/>
                </a:cubicBezTo>
                <a:cubicBezTo>
                  <a:pt x="1" y="111"/>
                  <a:pt x="1" y="111"/>
                  <a:pt x="1" y="111"/>
                </a:cubicBezTo>
                <a:cubicBezTo>
                  <a:pt x="82" y="103"/>
                  <a:pt x="82" y="103"/>
                  <a:pt x="82" y="103"/>
                </a:cubicBezTo>
                <a:cubicBezTo>
                  <a:pt x="133" y="99"/>
                  <a:pt x="178" y="86"/>
                  <a:pt x="217" y="64"/>
                </a:cubicBezTo>
                <a:cubicBezTo>
                  <a:pt x="245" y="50"/>
                  <a:pt x="271" y="33"/>
                  <a:pt x="295" y="12"/>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0" name="MH_Other_37"/>
          <p:cNvSpPr>
            <a:spLocks/>
          </p:cNvSpPr>
          <p:nvPr>
            <p:custDataLst>
              <p:tags r:id="rId41"/>
            </p:custDataLst>
          </p:nvPr>
        </p:nvSpPr>
        <p:spPr bwMode="auto">
          <a:xfrm>
            <a:off x="8951914" y="5827414"/>
            <a:ext cx="420687" cy="266700"/>
          </a:xfrm>
          <a:custGeom>
            <a:avLst/>
            <a:gdLst>
              <a:gd name="T0" fmla="*/ 314 w 340"/>
              <a:gd name="T1" fmla="*/ 107 h 215"/>
              <a:gd name="T2" fmla="*/ 340 w 340"/>
              <a:gd name="T3" fmla="*/ 83 h 215"/>
              <a:gd name="T4" fmla="*/ 246 w 340"/>
              <a:gd name="T5" fmla="*/ 0 h 215"/>
              <a:gd name="T6" fmla="*/ 245 w 340"/>
              <a:gd name="T7" fmla="*/ 5 h 215"/>
              <a:gd name="T8" fmla="*/ 226 w 340"/>
              <a:gd name="T9" fmla="*/ 21 h 215"/>
              <a:gd name="T10" fmla="*/ 223 w 340"/>
              <a:gd name="T11" fmla="*/ 22 h 215"/>
              <a:gd name="T12" fmla="*/ 138 w 340"/>
              <a:gd name="T13" fmla="*/ 104 h 215"/>
              <a:gd name="T14" fmla="*/ 120 w 340"/>
              <a:gd name="T15" fmla="*/ 124 h 215"/>
              <a:gd name="T16" fmla="*/ 131 w 340"/>
              <a:gd name="T17" fmla="*/ 133 h 215"/>
              <a:gd name="T18" fmla="*/ 131 w 340"/>
              <a:gd name="T19" fmla="*/ 147 h 215"/>
              <a:gd name="T20" fmla="*/ 112 w 340"/>
              <a:gd name="T21" fmla="*/ 145 h 215"/>
              <a:gd name="T22" fmla="*/ 109 w 340"/>
              <a:gd name="T23" fmla="*/ 143 h 215"/>
              <a:gd name="T24" fmla="*/ 106 w 340"/>
              <a:gd name="T25" fmla="*/ 141 h 215"/>
              <a:gd name="T26" fmla="*/ 51 w 340"/>
              <a:gd name="T27" fmla="*/ 164 h 215"/>
              <a:gd name="T28" fmla="*/ 39 w 340"/>
              <a:gd name="T29" fmla="*/ 168 h 215"/>
              <a:gd name="T30" fmla="*/ 38 w 340"/>
              <a:gd name="T31" fmla="*/ 168 h 215"/>
              <a:gd name="T32" fmla="*/ 38 w 340"/>
              <a:gd name="T33" fmla="*/ 168 h 215"/>
              <a:gd name="T34" fmla="*/ 38 w 340"/>
              <a:gd name="T35" fmla="*/ 168 h 215"/>
              <a:gd name="T36" fmla="*/ 38 w 340"/>
              <a:gd name="T37" fmla="*/ 168 h 215"/>
              <a:gd name="T38" fmla="*/ 36 w 340"/>
              <a:gd name="T39" fmla="*/ 169 h 215"/>
              <a:gd name="T40" fmla="*/ 14 w 340"/>
              <a:gd name="T41" fmla="*/ 175 h 215"/>
              <a:gd name="T42" fmla="*/ 9 w 340"/>
              <a:gd name="T43" fmla="*/ 176 h 215"/>
              <a:gd name="T44" fmla="*/ 0 w 340"/>
              <a:gd name="T45" fmla="*/ 178 h 215"/>
              <a:gd name="T46" fmla="*/ 15 w 340"/>
              <a:gd name="T47" fmla="*/ 215 h 215"/>
              <a:gd name="T48" fmla="*/ 21 w 340"/>
              <a:gd name="T49" fmla="*/ 215 h 215"/>
              <a:gd name="T50" fmla="*/ 204 w 340"/>
              <a:gd name="T51" fmla="*/ 176 h 215"/>
              <a:gd name="T52" fmla="*/ 314 w 340"/>
              <a:gd name="T53" fmla="*/ 10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0" h="215">
                <a:moveTo>
                  <a:pt x="314" y="107"/>
                </a:moveTo>
                <a:cubicBezTo>
                  <a:pt x="323" y="99"/>
                  <a:pt x="332" y="91"/>
                  <a:pt x="340" y="83"/>
                </a:cubicBezTo>
                <a:cubicBezTo>
                  <a:pt x="246" y="0"/>
                  <a:pt x="246" y="0"/>
                  <a:pt x="246" y="0"/>
                </a:cubicBezTo>
                <a:cubicBezTo>
                  <a:pt x="246" y="2"/>
                  <a:pt x="246" y="3"/>
                  <a:pt x="245" y="5"/>
                </a:cubicBezTo>
                <a:cubicBezTo>
                  <a:pt x="241" y="11"/>
                  <a:pt x="235" y="16"/>
                  <a:pt x="226" y="21"/>
                </a:cubicBezTo>
                <a:cubicBezTo>
                  <a:pt x="223" y="22"/>
                  <a:pt x="223" y="22"/>
                  <a:pt x="223" y="22"/>
                </a:cubicBezTo>
                <a:cubicBezTo>
                  <a:pt x="193" y="50"/>
                  <a:pt x="164" y="77"/>
                  <a:pt x="138" y="104"/>
                </a:cubicBezTo>
                <a:cubicBezTo>
                  <a:pt x="133" y="110"/>
                  <a:pt x="127" y="117"/>
                  <a:pt x="120" y="124"/>
                </a:cubicBezTo>
                <a:cubicBezTo>
                  <a:pt x="131" y="133"/>
                  <a:pt x="131" y="133"/>
                  <a:pt x="131" y="133"/>
                </a:cubicBezTo>
                <a:cubicBezTo>
                  <a:pt x="138" y="137"/>
                  <a:pt x="138" y="142"/>
                  <a:pt x="131" y="147"/>
                </a:cubicBezTo>
                <a:cubicBezTo>
                  <a:pt x="123" y="150"/>
                  <a:pt x="116" y="150"/>
                  <a:pt x="112" y="145"/>
                </a:cubicBezTo>
                <a:cubicBezTo>
                  <a:pt x="111" y="145"/>
                  <a:pt x="110" y="144"/>
                  <a:pt x="109" y="143"/>
                </a:cubicBezTo>
                <a:cubicBezTo>
                  <a:pt x="108" y="142"/>
                  <a:pt x="107" y="141"/>
                  <a:pt x="106" y="141"/>
                </a:cubicBezTo>
                <a:cubicBezTo>
                  <a:pt x="89" y="150"/>
                  <a:pt x="71" y="158"/>
                  <a:pt x="51" y="164"/>
                </a:cubicBezTo>
                <a:cubicBezTo>
                  <a:pt x="47" y="166"/>
                  <a:pt x="43" y="167"/>
                  <a:pt x="39" y="168"/>
                </a:cubicBezTo>
                <a:cubicBezTo>
                  <a:pt x="39" y="168"/>
                  <a:pt x="39" y="168"/>
                  <a:pt x="38" y="168"/>
                </a:cubicBezTo>
                <a:cubicBezTo>
                  <a:pt x="38" y="168"/>
                  <a:pt x="38" y="168"/>
                  <a:pt x="38" y="168"/>
                </a:cubicBezTo>
                <a:cubicBezTo>
                  <a:pt x="38" y="168"/>
                  <a:pt x="38" y="168"/>
                  <a:pt x="38" y="168"/>
                </a:cubicBezTo>
                <a:cubicBezTo>
                  <a:pt x="38" y="168"/>
                  <a:pt x="38" y="168"/>
                  <a:pt x="38" y="168"/>
                </a:cubicBezTo>
                <a:cubicBezTo>
                  <a:pt x="36" y="169"/>
                  <a:pt x="36" y="169"/>
                  <a:pt x="36" y="169"/>
                </a:cubicBezTo>
                <a:cubicBezTo>
                  <a:pt x="29" y="171"/>
                  <a:pt x="22" y="173"/>
                  <a:pt x="14" y="175"/>
                </a:cubicBezTo>
                <a:cubicBezTo>
                  <a:pt x="13" y="175"/>
                  <a:pt x="11" y="176"/>
                  <a:pt x="9" y="176"/>
                </a:cubicBezTo>
                <a:cubicBezTo>
                  <a:pt x="6" y="177"/>
                  <a:pt x="3" y="177"/>
                  <a:pt x="0" y="178"/>
                </a:cubicBezTo>
                <a:cubicBezTo>
                  <a:pt x="15" y="215"/>
                  <a:pt x="15" y="215"/>
                  <a:pt x="15" y="215"/>
                </a:cubicBezTo>
                <a:cubicBezTo>
                  <a:pt x="17" y="215"/>
                  <a:pt x="19" y="215"/>
                  <a:pt x="21" y="215"/>
                </a:cubicBezTo>
                <a:cubicBezTo>
                  <a:pt x="81" y="208"/>
                  <a:pt x="142" y="195"/>
                  <a:pt x="204" y="176"/>
                </a:cubicBezTo>
                <a:cubicBezTo>
                  <a:pt x="246" y="157"/>
                  <a:pt x="282" y="134"/>
                  <a:pt x="31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1" name="MH_Other_38"/>
          <p:cNvSpPr>
            <a:spLocks/>
          </p:cNvSpPr>
          <p:nvPr>
            <p:custDataLst>
              <p:tags r:id="rId42"/>
            </p:custDataLst>
          </p:nvPr>
        </p:nvSpPr>
        <p:spPr bwMode="auto">
          <a:xfrm>
            <a:off x="9359900" y="6054426"/>
            <a:ext cx="400050" cy="84138"/>
          </a:xfrm>
          <a:custGeom>
            <a:avLst/>
            <a:gdLst>
              <a:gd name="T0" fmla="*/ 184 w 323"/>
              <a:gd name="T1" fmla="*/ 0 h 68"/>
              <a:gd name="T2" fmla="*/ 179 w 323"/>
              <a:gd name="T3" fmla="*/ 16 h 68"/>
              <a:gd name="T4" fmla="*/ 156 w 323"/>
              <a:gd name="T5" fmla="*/ 24 h 68"/>
              <a:gd name="T6" fmla="*/ 0 w 323"/>
              <a:gd name="T7" fmla="*/ 68 h 68"/>
              <a:gd name="T8" fmla="*/ 323 w 323"/>
              <a:gd name="T9" fmla="*/ 68 h 68"/>
              <a:gd name="T10" fmla="*/ 184 w 323"/>
              <a:gd name="T11" fmla="*/ 0 h 68"/>
            </a:gdLst>
            <a:ahLst/>
            <a:cxnLst>
              <a:cxn ang="0">
                <a:pos x="T0" y="T1"/>
              </a:cxn>
              <a:cxn ang="0">
                <a:pos x="T2" y="T3"/>
              </a:cxn>
              <a:cxn ang="0">
                <a:pos x="T4" y="T5"/>
              </a:cxn>
              <a:cxn ang="0">
                <a:pos x="T6" y="T7"/>
              </a:cxn>
              <a:cxn ang="0">
                <a:pos x="T8" y="T9"/>
              </a:cxn>
              <a:cxn ang="0">
                <a:pos x="T10" y="T11"/>
              </a:cxn>
            </a:cxnLst>
            <a:rect l="0" t="0" r="r" b="b"/>
            <a:pathLst>
              <a:path w="323" h="68">
                <a:moveTo>
                  <a:pt x="184" y="0"/>
                </a:moveTo>
                <a:cubicBezTo>
                  <a:pt x="179" y="16"/>
                  <a:pt x="179" y="16"/>
                  <a:pt x="179" y="16"/>
                </a:cubicBezTo>
                <a:cubicBezTo>
                  <a:pt x="156" y="24"/>
                  <a:pt x="156" y="24"/>
                  <a:pt x="156" y="24"/>
                </a:cubicBezTo>
                <a:cubicBezTo>
                  <a:pt x="0" y="68"/>
                  <a:pt x="0" y="68"/>
                  <a:pt x="0" y="68"/>
                </a:cubicBezTo>
                <a:cubicBezTo>
                  <a:pt x="323" y="68"/>
                  <a:pt x="323" y="68"/>
                  <a:pt x="323" y="68"/>
                </a:cubicBezTo>
                <a:cubicBezTo>
                  <a:pt x="280" y="38"/>
                  <a:pt x="234" y="16"/>
                  <a:pt x="18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2" name="MH_Other_39"/>
          <p:cNvSpPr>
            <a:spLocks/>
          </p:cNvSpPr>
          <p:nvPr>
            <p:custDataLst>
              <p:tags r:id="rId43"/>
            </p:custDataLst>
          </p:nvPr>
        </p:nvSpPr>
        <p:spPr bwMode="auto">
          <a:xfrm>
            <a:off x="9334500" y="5782964"/>
            <a:ext cx="338138" cy="355600"/>
          </a:xfrm>
          <a:custGeom>
            <a:avLst/>
            <a:gdLst>
              <a:gd name="T0" fmla="*/ 161 w 221"/>
              <a:gd name="T1" fmla="*/ 190 h 232"/>
              <a:gd name="T2" fmla="*/ 165 w 221"/>
              <a:gd name="T3" fmla="*/ 177 h 232"/>
              <a:gd name="T4" fmla="*/ 221 w 221"/>
              <a:gd name="T5" fmla="*/ 0 h 232"/>
              <a:gd name="T6" fmla="*/ 62 w 221"/>
              <a:gd name="T7" fmla="*/ 20 h 232"/>
              <a:gd name="T8" fmla="*/ 0 w 221"/>
              <a:gd name="T9" fmla="*/ 232 h 232"/>
              <a:gd name="T10" fmla="*/ 16 w 221"/>
              <a:gd name="T11" fmla="*/ 232 h 232"/>
              <a:gd name="T12" fmla="*/ 142 w 221"/>
              <a:gd name="T13" fmla="*/ 196 h 232"/>
              <a:gd name="T14" fmla="*/ 161 w 221"/>
              <a:gd name="T15" fmla="*/ 190 h 232"/>
              <a:gd name="T16" fmla="*/ 161 w 221"/>
              <a:gd name="T17" fmla="*/ 19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32">
                <a:moveTo>
                  <a:pt x="161" y="190"/>
                </a:moveTo>
                <a:lnTo>
                  <a:pt x="165" y="177"/>
                </a:lnTo>
                <a:lnTo>
                  <a:pt x="221" y="0"/>
                </a:lnTo>
                <a:lnTo>
                  <a:pt x="62" y="20"/>
                </a:lnTo>
                <a:lnTo>
                  <a:pt x="0" y="232"/>
                </a:lnTo>
                <a:lnTo>
                  <a:pt x="16" y="232"/>
                </a:lnTo>
                <a:lnTo>
                  <a:pt x="142" y="196"/>
                </a:lnTo>
                <a:lnTo>
                  <a:pt x="161" y="190"/>
                </a:lnTo>
                <a:lnTo>
                  <a:pt x="161" y="19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3" name="MH_Other_40"/>
          <p:cNvSpPr>
            <a:spLocks/>
          </p:cNvSpPr>
          <p:nvPr>
            <p:custDataLst>
              <p:tags r:id="rId44"/>
            </p:custDataLst>
          </p:nvPr>
        </p:nvSpPr>
        <p:spPr bwMode="auto">
          <a:xfrm>
            <a:off x="9110663" y="6065540"/>
            <a:ext cx="222250" cy="73025"/>
          </a:xfrm>
          <a:custGeom>
            <a:avLst/>
            <a:gdLst>
              <a:gd name="T0" fmla="*/ 132 w 145"/>
              <a:gd name="T1" fmla="*/ 48 h 48"/>
              <a:gd name="T2" fmla="*/ 145 w 145"/>
              <a:gd name="T3" fmla="*/ 0 h 48"/>
              <a:gd name="T4" fmla="*/ 0 w 145"/>
              <a:gd name="T5" fmla="*/ 36 h 48"/>
              <a:gd name="T6" fmla="*/ 47 w 145"/>
              <a:gd name="T7" fmla="*/ 48 h 48"/>
              <a:gd name="T8" fmla="*/ 132 w 145"/>
              <a:gd name="T9" fmla="*/ 48 h 48"/>
              <a:gd name="T10" fmla="*/ 132 w 145"/>
              <a:gd name="T11" fmla="*/ 48 h 48"/>
            </a:gdLst>
            <a:ahLst/>
            <a:cxnLst>
              <a:cxn ang="0">
                <a:pos x="T0" y="T1"/>
              </a:cxn>
              <a:cxn ang="0">
                <a:pos x="T2" y="T3"/>
              </a:cxn>
              <a:cxn ang="0">
                <a:pos x="T4" y="T5"/>
              </a:cxn>
              <a:cxn ang="0">
                <a:pos x="T6" y="T7"/>
              </a:cxn>
              <a:cxn ang="0">
                <a:pos x="T8" y="T9"/>
              </a:cxn>
              <a:cxn ang="0">
                <a:pos x="T10" y="T11"/>
              </a:cxn>
            </a:cxnLst>
            <a:rect l="0" t="0" r="r" b="b"/>
            <a:pathLst>
              <a:path w="145" h="48">
                <a:moveTo>
                  <a:pt x="132" y="48"/>
                </a:moveTo>
                <a:lnTo>
                  <a:pt x="145" y="0"/>
                </a:lnTo>
                <a:lnTo>
                  <a:pt x="0" y="36"/>
                </a:lnTo>
                <a:lnTo>
                  <a:pt x="47" y="48"/>
                </a:lnTo>
                <a:lnTo>
                  <a:pt x="132" y="48"/>
                </a:lnTo>
                <a:lnTo>
                  <a:pt x="132" y="48"/>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4" name="MH_Other_41"/>
          <p:cNvSpPr>
            <a:spLocks noEditPoints="1"/>
          </p:cNvSpPr>
          <p:nvPr>
            <p:custDataLst>
              <p:tags r:id="rId45"/>
            </p:custDataLst>
          </p:nvPr>
        </p:nvSpPr>
        <p:spPr bwMode="auto">
          <a:xfrm>
            <a:off x="9010651" y="5389264"/>
            <a:ext cx="174625" cy="385762"/>
          </a:xfrm>
          <a:custGeom>
            <a:avLst/>
            <a:gdLst>
              <a:gd name="T0" fmla="*/ 141 w 141"/>
              <a:gd name="T1" fmla="*/ 32 h 311"/>
              <a:gd name="T2" fmla="*/ 98 w 141"/>
              <a:gd name="T3" fmla="*/ 0 h 311"/>
              <a:gd name="T4" fmla="*/ 98 w 141"/>
              <a:gd name="T5" fmla="*/ 8 h 311"/>
              <a:gd name="T6" fmla="*/ 108 w 141"/>
              <a:gd name="T7" fmla="*/ 108 h 311"/>
              <a:gd name="T8" fmla="*/ 37 w 141"/>
              <a:gd name="T9" fmla="*/ 117 h 311"/>
              <a:gd name="T10" fmla="*/ 2 w 141"/>
              <a:gd name="T11" fmla="*/ 173 h 311"/>
              <a:gd name="T12" fmla="*/ 2 w 141"/>
              <a:gd name="T13" fmla="*/ 226 h 311"/>
              <a:gd name="T14" fmla="*/ 23 w 141"/>
              <a:gd name="T15" fmla="*/ 311 h 311"/>
              <a:gd name="T16" fmla="*/ 41 w 141"/>
              <a:gd name="T17" fmla="*/ 277 h 311"/>
              <a:gd name="T18" fmla="*/ 120 w 141"/>
              <a:gd name="T19" fmla="*/ 253 h 311"/>
              <a:gd name="T20" fmla="*/ 100 w 141"/>
              <a:gd name="T21" fmla="*/ 173 h 311"/>
              <a:gd name="T22" fmla="*/ 141 w 141"/>
              <a:gd name="T23" fmla="*/ 32 h 311"/>
              <a:gd name="T24" fmla="*/ 5 w 141"/>
              <a:gd name="T25" fmla="*/ 173 h 311"/>
              <a:gd name="T26" fmla="*/ 7 w 141"/>
              <a:gd name="T27" fmla="*/ 163 h 311"/>
              <a:gd name="T28" fmla="*/ 27 w 141"/>
              <a:gd name="T29" fmla="*/ 295 h 311"/>
              <a:gd name="T30" fmla="*/ 23 w 141"/>
              <a:gd name="T31" fmla="*/ 304 h 311"/>
              <a:gd name="T32" fmla="*/ 5 w 141"/>
              <a:gd name="T33" fmla="*/ 226 h 311"/>
              <a:gd name="T34" fmla="*/ 5 w 141"/>
              <a:gd name="T35" fmla="*/ 173 h 311"/>
              <a:gd name="T36" fmla="*/ 5 w 141"/>
              <a:gd name="T37" fmla="*/ 17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311">
                <a:moveTo>
                  <a:pt x="141" y="32"/>
                </a:moveTo>
                <a:cubicBezTo>
                  <a:pt x="98" y="0"/>
                  <a:pt x="98" y="0"/>
                  <a:pt x="98" y="0"/>
                </a:cubicBezTo>
                <a:cubicBezTo>
                  <a:pt x="98" y="8"/>
                  <a:pt x="98" y="8"/>
                  <a:pt x="98" y="8"/>
                </a:cubicBezTo>
                <a:cubicBezTo>
                  <a:pt x="108" y="108"/>
                  <a:pt x="108" y="108"/>
                  <a:pt x="108" y="108"/>
                </a:cubicBezTo>
                <a:cubicBezTo>
                  <a:pt x="37" y="117"/>
                  <a:pt x="37" y="117"/>
                  <a:pt x="37" y="117"/>
                </a:cubicBezTo>
                <a:cubicBezTo>
                  <a:pt x="18" y="131"/>
                  <a:pt x="6" y="149"/>
                  <a:pt x="2" y="173"/>
                </a:cubicBezTo>
                <a:cubicBezTo>
                  <a:pt x="0" y="190"/>
                  <a:pt x="1" y="208"/>
                  <a:pt x="2" y="226"/>
                </a:cubicBezTo>
                <a:cubicBezTo>
                  <a:pt x="5" y="262"/>
                  <a:pt x="11" y="290"/>
                  <a:pt x="23" y="311"/>
                </a:cubicBezTo>
                <a:cubicBezTo>
                  <a:pt x="41" y="277"/>
                  <a:pt x="41" y="277"/>
                  <a:pt x="41" y="277"/>
                </a:cubicBezTo>
                <a:cubicBezTo>
                  <a:pt x="120" y="253"/>
                  <a:pt x="120" y="253"/>
                  <a:pt x="120" y="253"/>
                </a:cubicBezTo>
                <a:cubicBezTo>
                  <a:pt x="100" y="173"/>
                  <a:pt x="100" y="173"/>
                  <a:pt x="100" y="173"/>
                </a:cubicBezTo>
                <a:cubicBezTo>
                  <a:pt x="108" y="124"/>
                  <a:pt x="121" y="77"/>
                  <a:pt x="141" y="32"/>
                </a:cubicBezTo>
                <a:close/>
                <a:moveTo>
                  <a:pt x="5" y="173"/>
                </a:moveTo>
                <a:cubicBezTo>
                  <a:pt x="5" y="170"/>
                  <a:pt x="6" y="166"/>
                  <a:pt x="7" y="163"/>
                </a:cubicBezTo>
                <a:cubicBezTo>
                  <a:pt x="7" y="210"/>
                  <a:pt x="13" y="254"/>
                  <a:pt x="27" y="295"/>
                </a:cubicBezTo>
                <a:cubicBezTo>
                  <a:pt x="23" y="304"/>
                  <a:pt x="23" y="304"/>
                  <a:pt x="23" y="304"/>
                </a:cubicBezTo>
                <a:cubicBezTo>
                  <a:pt x="13" y="284"/>
                  <a:pt x="7" y="258"/>
                  <a:pt x="5" y="226"/>
                </a:cubicBezTo>
                <a:cubicBezTo>
                  <a:pt x="4" y="208"/>
                  <a:pt x="3" y="190"/>
                  <a:pt x="5" y="173"/>
                </a:cubicBezTo>
                <a:cubicBezTo>
                  <a:pt x="5" y="173"/>
                  <a:pt x="5" y="173"/>
                  <a:pt x="5" y="173"/>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5" name="MH_Other_42"/>
          <p:cNvSpPr>
            <a:spLocks/>
          </p:cNvSpPr>
          <p:nvPr>
            <p:custDataLst>
              <p:tags r:id="rId46"/>
            </p:custDataLst>
          </p:nvPr>
        </p:nvSpPr>
        <p:spPr bwMode="auto">
          <a:xfrm>
            <a:off x="9012238" y="5590877"/>
            <a:ext cx="31750" cy="174625"/>
          </a:xfrm>
          <a:custGeom>
            <a:avLst/>
            <a:gdLst>
              <a:gd name="T0" fmla="*/ 4 w 24"/>
              <a:gd name="T1" fmla="*/ 0 h 141"/>
              <a:gd name="T2" fmla="*/ 2 w 24"/>
              <a:gd name="T3" fmla="*/ 10 h 141"/>
              <a:gd name="T4" fmla="*/ 2 w 24"/>
              <a:gd name="T5" fmla="*/ 10 h 141"/>
              <a:gd name="T6" fmla="*/ 2 w 24"/>
              <a:gd name="T7" fmla="*/ 63 h 141"/>
              <a:gd name="T8" fmla="*/ 20 w 24"/>
              <a:gd name="T9" fmla="*/ 141 h 141"/>
              <a:gd name="T10" fmla="*/ 24 w 24"/>
              <a:gd name="T11" fmla="*/ 132 h 141"/>
              <a:gd name="T12" fmla="*/ 4 w 24"/>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24" h="141">
                <a:moveTo>
                  <a:pt x="4" y="0"/>
                </a:moveTo>
                <a:cubicBezTo>
                  <a:pt x="3" y="3"/>
                  <a:pt x="2" y="7"/>
                  <a:pt x="2" y="10"/>
                </a:cubicBezTo>
                <a:cubicBezTo>
                  <a:pt x="2" y="10"/>
                  <a:pt x="2" y="10"/>
                  <a:pt x="2" y="10"/>
                </a:cubicBezTo>
                <a:cubicBezTo>
                  <a:pt x="0" y="27"/>
                  <a:pt x="1" y="45"/>
                  <a:pt x="2" y="63"/>
                </a:cubicBezTo>
                <a:cubicBezTo>
                  <a:pt x="4" y="95"/>
                  <a:pt x="10" y="121"/>
                  <a:pt x="20" y="141"/>
                </a:cubicBezTo>
                <a:cubicBezTo>
                  <a:pt x="24" y="132"/>
                  <a:pt x="24" y="132"/>
                  <a:pt x="24" y="132"/>
                </a:cubicBezTo>
                <a:cubicBezTo>
                  <a:pt x="10" y="91"/>
                  <a:pt x="4" y="47"/>
                  <a:pt x="4" y="0"/>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6" name="MH_Other_43"/>
          <p:cNvSpPr>
            <a:spLocks/>
          </p:cNvSpPr>
          <p:nvPr>
            <p:custDataLst>
              <p:tags r:id="rId47"/>
            </p:custDataLst>
          </p:nvPr>
        </p:nvSpPr>
        <p:spPr bwMode="auto">
          <a:xfrm>
            <a:off x="9040813" y="5363864"/>
            <a:ext cx="95250" cy="157162"/>
          </a:xfrm>
          <a:custGeom>
            <a:avLst/>
            <a:gdLst>
              <a:gd name="T0" fmla="*/ 25 w 76"/>
              <a:gd name="T1" fmla="*/ 32 h 126"/>
              <a:gd name="T2" fmla="*/ 13 w 76"/>
              <a:gd name="T3" fmla="*/ 46 h 126"/>
              <a:gd name="T4" fmla="*/ 2 w 76"/>
              <a:gd name="T5" fmla="*/ 83 h 126"/>
              <a:gd name="T6" fmla="*/ 0 w 76"/>
              <a:gd name="T7" fmla="*/ 92 h 126"/>
              <a:gd name="T8" fmla="*/ 14 w 76"/>
              <a:gd name="T9" fmla="*/ 126 h 126"/>
              <a:gd name="T10" fmla="*/ 76 w 76"/>
              <a:gd name="T11" fmla="*/ 121 h 126"/>
              <a:gd name="T12" fmla="*/ 65 w 76"/>
              <a:gd name="T13" fmla="*/ 47 h 126"/>
              <a:gd name="T14" fmla="*/ 40 w 76"/>
              <a:gd name="T15" fmla="*/ 0 h 126"/>
              <a:gd name="T16" fmla="*/ 25 w 76"/>
              <a:gd name="T17" fmla="*/ 3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26">
                <a:moveTo>
                  <a:pt x="25" y="32"/>
                </a:moveTo>
                <a:cubicBezTo>
                  <a:pt x="13" y="46"/>
                  <a:pt x="13" y="46"/>
                  <a:pt x="13" y="46"/>
                </a:cubicBezTo>
                <a:cubicBezTo>
                  <a:pt x="2" y="83"/>
                  <a:pt x="2" y="83"/>
                  <a:pt x="2" y="83"/>
                </a:cubicBezTo>
                <a:cubicBezTo>
                  <a:pt x="0" y="92"/>
                  <a:pt x="0" y="92"/>
                  <a:pt x="0" y="92"/>
                </a:cubicBezTo>
                <a:cubicBezTo>
                  <a:pt x="14" y="126"/>
                  <a:pt x="14" y="126"/>
                  <a:pt x="14" y="126"/>
                </a:cubicBezTo>
                <a:cubicBezTo>
                  <a:pt x="76" y="121"/>
                  <a:pt x="76" y="121"/>
                  <a:pt x="76" y="121"/>
                </a:cubicBezTo>
                <a:cubicBezTo>
                  <a:pt x="65" y="47"/>
                  <a:pt x="65" y="47"/>
                  <a:pt x="65" y="47"/>
                </a:cubicBezTo>
                <a:cubicBezTo>
                  <a:pt x="60" y="23"/>
                  <a:pt x="51" y="7"/>
                  <a:pt x="40" y="0"/>
                </a:cubicBezTo>
                <a:cubicBezTo>
                  <a:pt x="37" y="11"/>
                  <a:pt x="32" y="21"/>
                  <a:pt x="25" y="32"/>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7" name="MH_Other_44"/>
          <p:cNvSpPr>
            <a:spLocks/>
          </p:cNvSpPr>
          <p:nvPr>
            <p:custDataLst>
              <p:tags r:id="rId48"/>
            </p:custDataLst>
          </p:nvPr>
        </p:nvSpPr>
        <p:spPr bwMode="auto">
          <a:xfrm>
            <a:off x="8924925" y="5449590"/>
            <a:ext cx="120650" cy="350837"/>
          </a:xfrm>
          <a:custGeom>
            <a:avLst/>
            <a:gdLst>
              <a:gd name="T0" fmla="*/ 90 w 97"/>
              <a:gd name="T1" fmla="*/ 32 h 285"/>
              <a:gd name="T2" fmla="*/ 93 w 97"/>
              <a:gd name="T3" fmla="*/ 24 h 285"/>
              <a:gd name="T4" fmla="*/ 95 w 97"/>
              <a:gd name="T5" fmla="*/ 15 h 285"/>
              <a:gd name="T6" fmla="*/ 18 w 97"/>
              <a:gd name="T7" fmla="*/ 15 h 285"/>
              <a:gd name="T8" fmla="*/ 0 w 97"/>
              <a:gd name="T9" fmla="*/ 0 h 285"/>
              <a:gd name="T10" fmla="*/ 2 w 97"/>
              <a:gd name="T11" fmla="*/ 11 h 285"/>
              <a:gd name="T12" fmla="*/ 5 w 97"/>
              <a:gd name="T13" fmla="*/ 20 h 285"/>
              <a:gd name="T14" fmla="*/ 30 w 97"/>
              <a:gd name="T15" fmla="*/ 38 h 285"/>
              <a:gd name="T16" fmla="*/ 70 w 97"/>
              <a:gd name="T17" fmla="*/ 45 h 285"/>
              <a:gd name="T18" fmla="*/ 63 w 97"/>
              <a:gd name="T19" fmla="*/ 222 h 285"/>
              <a:gd name="T20" fmla="*/ 76 w 97"/>
              <a:gd name="T21" fmla="*/ 272 h 285"/>
              <a:gd name="T22" fmla="*/ 21 w 97"/>
              <a:gd name="T23" fmla="*/ 258 h 285"/>
              <a:gd name="T24" fmla="*/ 19 w 97"/>
              <a:gd name="T25" fmla="*/ 270 h 285"/>
              <a:gd name="T26" fmla="*/ 87 w 97"/>
              <a:gd name="T27" fmla="*/ 285 h 285"/>
              <a:gd name="T28" fmla="*/ 97 w 97"/>
              <a:gd name="T29" fmla="*/ 273 h 285"/>
              <a:gd name="T30" fmla="*/ 91 w 97"/>
              <a:gd name="T31" fmla="*/ 263 h 285"/>
              <a:gd name="T32" fmla="*/ 70 w 97"/>
              <a:gd name="T33" fmla="*/ 178 h 285"/>
              <a:gd name="T34" fmla="*/ 70 w 97"/>
              <a:gd name="T35" fmla="*/ 125 h 285"/>
              <a:gd name="T36" fmla="*/ 75 w 97"/>
              <a:gd name="T37" fmla="*/ 88 h 285"/>
              <a:gd name="T38" fmla="*/ 76 w 97"/>
              <a:gd name="T39" fmla="*/ 81 h 285"/>
              <a:gd name="T40" fmla="*/ 90 w 97"/>
              <a:gd name="T41" fmla="*/ 3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285">
                <a:moveTo>
                  <a:pt x="90" y="32"/>
                </a:moveTo>
                <a:cubicBezTo>
                  <a:pt x="93" y="24"/>
                  <a:pt x="93" y="24"/>
                  <a:pt x="93" y="24"/>
                </a:cubicBezTo>
                <a:cubicBezTo>
                  <a:pt x="95" y="15"/>
                  <a:pt x="95" y="15"/>
                  <a:pt x="95" y="15"/>
                </a:cubicBezTo>
                <a:cubicBezTo>
                  <a:pt x="66" y="38"/>
                  <a:pt x="40" y="38"/>
                  <a:pt x="18" y="15"/>
                </a:cubicBezTo>
                <a:cubicBezTo>
                  <a:pt x="0" y="0"/>
                  <a:pt x="0" y="0"/>
                  <a:pt x="0" y="0"/>
                </a:cubicBezTo>
                <a:cubicBezTo>
                  <a:pt x="1" y="3"/>
                  <a:pt x="2" y="7"/>
                  <a:pt x="2" y="11"/>
                </a:cubicBezTo>
                <a:cubicBezTo>
                  <a:pt x="3" y="14"/>
                  <a:pt x="4" y="17"/>
                  <a:pt x="5" y="20"/>
                </a:cubicBezTo>
                <a:cubicBezTo>
                  <a:pt x="30" y="38"/>
                  <a:pt x="30" y="38"/>
                  <a:pt x="30" y="38"/>
                </a:cubicBezTo>
                <a:cubicBezTo>
                  <a:pt x="45" y="47"/>
                  <a:pt x="58" y="49"/>
                  <a:pt x="70" y="45"/>
                </a:cubicBezTo>
                <a:cubicBezTo>
                  <a:pt x="58" y="105"/>
                  <a:pt x="55" y="164"/>
                  <a:pt x="63" y="222"/>
                </a:cubicBezTo>
                <a:cubicBezTo>
                  <a:pt x="76" y="272"/>
                  <a:pt x="76" y="272"/>
                  <a:pt x="76" y="272"/>
                </a:cubicBezTo>
                <a:cubicBezTo>
                  <a:pt x="21" y="258"/>
                  <a:pt x="21" y="258"/>
                  <a:pt x="21" y="258"/>
                </a:cubicBezTo>
                <a:cubicBezTo>
                  <a:pt x="20" y="262"/>
                  <a:pt x="20" y="266"/>
                  <a:pt x="19" y="270"/>
                </a:cubicBezTo>
                <a:cubicBezTo>
                  <a:pt x="39" y="279"/>
                  <a:pt x="61" y="284"/>
                  <a:pt x="87" y="285"/>
                </a:cubicBezTo>
                <a:cubicBezTo>
                  <a:pt x="90" y="281"/>
                  <a:pt x="93" y="278"/>
                  <a:pt x="97" y="273"/>
                </a:cubicBezTo>
                <a:cubicBezTo>
                  <a:pt x="95" y="270"/>
                  <a:pt x="93" y="267"/>
                  <a:pt x="91" y="263"/>
                </a:cubicBezTo>
                <a:cubicBezTo>
                  <a:pt x="79" y="242"/>
                  <a:pt x="73" y="214"/>
                  <a:pt x="70" y="178"/>
                </a:cubicBezTo>
                <a:cubicBezTo>
                  <a:pt x="69" y="160"/>
                  <a:pt x="68" y="142"/>
                  <a:pt x="70" y="125"/>
                </a:cubicBezTo>
                <a:cubicBezTo>
                  <a:pt x="71" y="112"/>
                  <a:pt x="72" y="100"/>
                  <a:pt x="75" y="88"/>
                </a:cubicBezTo>
                <a:cubicBezTo>
                  <a:pt x="75" y="86"/>
                  <a:pt x="75" y="83"/>
                  <a:pt x="76" y="81"/>
                </a:cubicBezTo>
                <a:cubicBezTo>
                  <a:pt x="90" y="32"/>
                  <a:pt x="90" y="32"/>
                  <a:pt x="90" y="32"/>
                </a:cubicBez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8" name="MH_Other_45"/>
          <p:cNvSpPr>
            <a:spLocks/>
          </p:cNvSpPr>
          <p:nvPr>
            <p:custDataLst>
              <p:tags r:id="rId49"/>
            </p:custDataLst>
          </p:nvPr>
        </p:nvSpPr>
        <p:spPr bwMode="auto">
          <a:xfrm>
            <a:off x="9020175" y="5487689"/>
            <a:ext cx="25400" cy="69850"/>
          </a:xfrm>
          <a:custGeom>
            <a:avLst/>
            <a:gdLst>
              <a:gd name="T0" fmla="*/ 15 w 22"/>
              <a:gd name="T1" fmla="*/ 0 h 56"/>
              <a:gd name="T2" fmla="*/ 1 w 22"/>
              <a:gd name="T3" fmla="*/ 49 h 56"/>
              <a:gd name="T4" fmla="*/ 0 w 22"/>
              <a:gd name="T5" fmla="*/ 56 h 56"/>
              <a:gd name="T6" fmla="*/ 22 w 22"/>
              <a:gd name="T7" fmla="*/ 27 h 56"/>
              <a:gd name="T8" fmla="*/ 15 w 22"/>
              <a:gd name="T9" fmla="*/ 0 h 56"/>
            </a:gdLst>
            <a:ahLst/>
            <a:cxnLst>
              <a:cxn ang="0">
                <a:pos x="T0" y="T1"/>
              </a:cxn>
              <a:cxn ang="0">
                <a:pos x="T2" y="T3"/>
              </a:cxn>
              <a:cxn ang="0">
                <a:pos x="T4" y="T5"/>
              </a:cxn>
              <a:cxn ang="0">
                <a:pos x="T6" y="T7"/>
              </a:cxn>
              <a:cxn ang="0">
                <a:pos x="T8" y="T9"/>
              </a:cxn>
            </a:cxnLst>
            <a:rect l="0" t="0" r="r" b="b"/>
            <a:pathLst>
              <a:path w="22" h="56">
                <a:moveTo>
                  <a:pt x="15" y="0"/>
                </a:moveTo>
                <a:cubicBezTo>
                  <a:pt x="1" y="49"/>
                  <a:pt x="1" y="49"/>
                  <a:pt x="1" y="49"/>
                </a:cubicBezTo>
                <a:cubicBezTo>
                  <a:pt x="0" y="51"/>
                  <a:pt x="0" y="54"/>
                  <a:pt x="0" y="56"/>
                </a:cubicBezTo>
                <a:cubicBezTo>
                  <a:pt x="22" y="27"/>
                  <a:pt x="22" y="27"/>
                  <a:pt x="22" y="27"/>
                </a:cubicBezTo>
                <a:cubicBezTo>
                  <a:pt x="15" y="0"/>
                  <a:pt x="15" y="0"/>
                  <a:pt x="15" y="0"/>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59" name="MH_Other_46"/>
          <p:cNvSpPr>
            <a:spLocks/>
          </p:cNvSpPr>
          <p:nvPr>
            <p:custDataLst>
              <p:tags r:id="rId50"/>
            </p:custDataLst>
          </p:nvPr>
        </p:nvSpPr>
        <p:spPr bwMode="auto">
          <a:xfrm>
            <a:off x="8921751" y="5398790"/>
            <a:ext cx="136525" cy="96837"/>
          </a:xfrm>
          <a:custGeom>
            <a:avLst/>
            <a:gdLst>
              <a:gd name="T0" fmla="*/ 98 w 109"/>
              <a:gd name="T1" fmla="*/ 55 h 78"/>
              <a:gd name="T2" fmla="*/ 109 w 109"/>
              <a:gd name="T3" fmla="*/ 18 h 78"/>
              <a:gd name="T4" fmla="*/ 98 w 109"/>
              <a:gd name="T5" fmla="*/ 32 h 78"/>
              <a:gd name="T6" fmla="*/ 41 w 109"/>
              <a:gd name="T7" fmla="*/ 32 h 78"/>
              <a:gd name="T8" fmla="*/ 17 w 109"/>
              <a:gd name="T9" fmla="*/ 7 h 78"/>
              <a:gd name="T10" fmla="*/ 37 w 109"/>
              <a:gd name="T11" fmla="*/ 53 h 78"/>
              <a:gd name="T12" fmla="*/ 1 w 109"/>
              <a:gd name="T13" fmla="*/ 0 h 78"/>
              <a:gd name="T14" fmla="*/ 3 w 109"/>
              <a:gd name="T15" fmla="*/ 40 h 78"/>
              <a:gd name="T16" fmla="*/ 21 w 109"/>
              <a:gd name="T17" fmla="*/ 55 h 78"/>
              <a:gd name="T18" fmla="*/ 98 w 109"/>
              <a:gd name="T19"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78">
                <a:moveTo>
                  <a:pt x="98" y="55"/>
                </a:moveTo>
                <a:cubicBezTo>
                  <a:pt x="109" y="18"/>
                  <a:pt x="109" y="18"/>
                  <a:pt x="109" y="18"/>
                </a:cubicBezTo>
                <a:cubicBezTo>
                  <a:pt x="98" y="32"/>
                  <a:pt x="98" y="32"/>
                  <a:pt x="98" y="32"/>
                </a:cubicBezTo>
                <a:cubicBezTo>
                  <a:pt x="80" y="53"/>
                  <a:pt x="61" y="53"/>
                  <a:pt x="41" y="32"/>
                </a:cubicBezTo>
                <a:cubicBezTo>
                  <a:pt x="31" y="25"/>
                  <a:pt x="23" y="17"/>
                  <a:pt x="17" y="7"/>
                </a:cubicBezTo>
                <a:cubicBezTo>
                  <a:pt x="18" y="23"/>
                  <a:pt x="25" y="38"/>
                  <a:pt x="37" y="53"/>
                </a:cubicBezTo>
                <a:cubicBezTo>
                  <a:pt x="16" y="37"/>
                  <a:pt x="4" y="20"/>
                  <a:pt x="1" y="0"/>
                </a:cubicBezTo>
                <a:cubicBezTo>
                  <a:pt x="0" y="12"/>
                  <a:pt x="1" y="25"/>
                  <a:pt x="3" y="40"/>
                </a:cubicBezTo>
                <a:cubicBezTo>
                  <a:pt x="21" y="55"/>
                  <a:pt x="21" y="55"/>
                  <a:pt x="21" y="55"/>
                </a:cubicBezTo>
                <a:cubicBezTo>
                  <a:pt x="43" y="78"/>
                  <a:pt x="69" y="78"/>
                  <a:pt x="9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0" name="MH_Other_47"/>
          <p:cNvSpPr>
            <a:spLocks/>
          </p:cNvSpPr>
          <p:nvPr>
            <p:custDataLst>
              <p:tags r:id="rId51"/>
            </p:custDataLst>
          </p:nvPr>
        </p:nvSpPr>
        <p:spPr bwMode="auto">
          <a:xfrm>
            <a:off x="9009063" y="5714701"/>
            <a:ext cx="279400" cy="185738"/>
          </a:xfrm>
          <a:custGeom>
            <a:avLst/>
            <a:gdLst>
              <a:gd name="T0" fmla="*/ 126 w 226"/>
              <a:gd name="T1" fmla="*/ 5 h 151"/>
              <a:gd name="T2" fmla="*/ 123 w 226"/>
              <a:gd name="T3" fmla="*/ 0 h 151"/>
              <a:gd name="T4" fmla="*/ 120 w 226"/>
              <a:gd name="T5" fmla="*/ 0 h 151"/>
              <a:gd name="T6" fmla="*/ 114 w 226"/>
              <a:gd name="T7" fmla="*/ 2 h 151"/>
              <a:gd name="T8" fmla="*/ 52 w 226"/>
              <a:gd name="T9" fmla="*/ 26 h 151"/>
              <a:gd name="T10" fmla="*/ 30 w 226"/>
              <a:gd name="T11" fmla="*/ 59 h 151"/>
              <a:gd name="T12" fmla="*/ 20 w 226"/>
              <a:gd name="T13" fmla="*/ 71 h 151"/>
              <a:gd name="T14" fmla="*/ 0 w 226"/>
              <a:gd name="T15" fmla="*/ 87 h 151"/>
              <a:gd name="T16" fmla="*/ 31 w 226"/>
              <a:gd name="T17" fmla="*/ 151 h 151"/>
              <a:gd name="T18" fmla="*/ 95 w 226"/>
              <a:gd name="T19" fmla="*/ 131 h 151"/>
              <a:gd name="T20" fmla="*/ 200 w 226"/>
              <a:gd name="T21" fmla="*/ 92 h 151"/>
              <a:gd name="T22" fmla="*/ 192 w 226"/>
              <a:gd name="T23" fmla="*/ 88 h 151"/>
              <a:gd name="T24" fmla="*/ 171 w 226"/>
              <a:gd name="T25" fmla="*/ 98 h 151"/>
              <a:gd name="T26" fmla="*/ 136 w 226"/>
              <a:gd name="T27" fmla="*/ 109 h 151"/>
              <a:gd name="T28" fmla="*/ 225 w 226"/>
              <a:gd name="T29" fmla="*/ 63 h 151"/>
              <a:gd name="T30" fmla="*/ 213 w 226"/>
              <a:gd name="T31" fmla="*/ 56 h 151"/>
              <a:gd name="T32" fmla="*/ 208 w 226"/>
              <a:gd name="T33" fmla="*/ 56 h 151"/>
              <a:gd name="T34" fmla="*/ 131 w 226"/>
              <a:gd name="T35" fmla="*/ 88 h 151"/>
              <a:gd name="T36" fmla="*/ 137 w 226"/>
              <a:gd name="T37" fmla="*/ 70 h 151"/>
              <a:gd name="T38" fmla="*/ 226 w 226"/>
              <a:gd name="T39" fmla="*/ 36 h 151"/>
              <a:gd name="T40" fmla="*/ 198 w 226"/>
              <a:gd name="T41" fmla="*/ 36 h 151"/>
              <a:gd name="T42" fmla="*/ 163 w 226"/>
              <a:gd name="T43" fmla="*/ 47 h 151"/>
              <a:gd name="T44" fmla="*/ 117 w 226"/>
              <a:gd name="T45" fmla="*/ 62 h 151"/>
              <a:gd name="T46" fmla="*/ 129 w 226"/>
              <a:gd name="T47" fmla="*/ 39 h 151"/>
              <a:gd name="T48" fmla="*/ 196 w 226"/>
              <a:gd name="T49" fmla="*/ 14 h 151"/>
              <a:gd name="T50" fmla="*/ 152 w 226"/>
              <a:gd name="T51" fmla="*/ 14 h 151"/>
              <a:gd name="T52" fmla="*/ 146 w 226"/>
              <a:gd name="T53" fmla="*/ 17 h 151"/>
              <a:gd name="T54" fmla="*/ 113 w 226"/>
              <a:gd name="T55" fmla="*/ 28 h 151"/>
              <a:gd name="T56" fmla="*/ 83 w 226"/>
              <a:gd name="T57" fmla="*/ 35 h 151"/>
              <a:gd name="T58" fmla="*/ 98 w 226"/>
              <a:gd name="T59" fmla="*/ 19 h 151"/>
              <a:gd name="T60" fmla="*/ 126 w 226"/>
              <a:gd name="T61" fmla="*/ 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151">
                <a:moveTo>
                  <a:pt x="126" y="5"/>
                </a:moveTo>
                <a:cubicBezTo>
                  <a:pt x="126" y="2"/>
                  <a:pt x="125" y="0"/>
                  <a:pt x="123" y="0"/>
                </a:cubicBezTo>
                <a:cubicBezTo>
                  <a:pt x="122" y="0"/>
                  <a:pt x="121" y="0"/>
                  <a:pt x="120" y="0"/>
                </a:cubicBezTo>
                <a:cubicBezTo>
                  <a:pt x="118" y="1"/>
                  <a:pt x="116" y="1"/>
                  <a:pt x="114" y="2"/>
                </a:cubicBezTo>
                <a:cubicBezTo>
                  <a:pt x="93" y="12"/>
                  <a:pt x="72" y="20"/>
                  <a:pt x="52" y="26"/>
                </a:cubicBezTo>
                <a:cubicBezTo>
                  <a:pt x="44" y="39"/>
                  <a:pt x="37" y="50"/>
                  <a:pt x="30" y="59"/>
                </a:cubicBezTo>
                <a:cubicBezTo>
                  <a:pt x="26" y="64"/>
                  <a:pt x="23" y="67"/>
                  <a:pt x="20" y="71"/>
                </a:cubicBezTo>
                <a:cubicBezTo>
                  <a:pt x="13" y="78"/>
                  <a:pt x="7" y="83"/>
                  <a:pt x="0" y="87"/>
                </a:cubicBezTo>
                <a:cubicBezTo>
                  <a:pt x="31" y="151"/>
                  <a:pt x="31" y="151"/>
                  <a:pt x="31" y="151"/>
                </a:cubicBezTo>
                <a:cubicBezTo>
                  <a:pt x="49" y="139"/>
                  <a:pt x="70" y="132"/>
                  <a:pt x="95" y="131"/>
                </a:cubicBezTo>
                <a:cubicBezTo>
                  <a:pt x="131" y="123"/>
                  <a:pt x="166" y="110"/>
                  <a:pt x="200" y="92"/>
                </a:cubicBezTo>
                <a:cubicBezTo>
                  <a:pt x="201" y="88"/>
                  <a:pt x="198" y="87"/>
                  <a:pt x="192" y="88"/>
                </a:cubicBezTo>
                <a:cubicBezTo>
                  <a:pt x="171" y="98"/>
                  <a:pt x="171" y="98"/>
                  <a:pt x="171" y="98"/>
                </a:cubicBezTo>
                <a:cubicBezTo>
                  <a:pt x="136" y="109"/>
                  <a:pt x="136" y="109"/>
                  <a:pt x="136" y="109"/>
                </a:cubicBezTo>
                <a:cubicBezTo>
                  <a:pt x="225" y="63"/>
                  <a:pt x="225" y="63"/>
                  <a:pt x="225" y="63"/>
                </a:cubicBezTo>
                <a:cubicBezTo>
                  <a:pt x="224" y="58"/>
                  <a:pt x="220" y="55"/>
                  <a:pt x="213" y="56"/>
                </a:cubicBezTo>
                <a:cubicBezTo>
                  <a:pt x="212" y="56"/>
                  <a:pt x="210" y="56"/>
                  <a:pt x="208" y="56"/>
                </a:cubicBezTo>
                <a:cubicBezTo>
                  <a:pt x="131" y="88"/>
                  <a:pt x="131" y="88"/>
                  <a:pt x="131" y="88"/>
                </a:cubicBezTo>
                <a:cubicBezTo>
                  <a:pt x="137" y="70"/>
                  <a:pt x="137" y="70"/>
                  <a:pt x="137" y="70"/>
                </a:cubicBezTo>
                <a:cubicBezTo>
                  <a:pt x="226" y="36"/>
                  <a:pt x="226" y="36"/>
                  <a:pt x="226" y="36"/>
                </a:cubicBezTo>
                <a:cubicBezTo>
                  <a:pt x="221" y="31"/>
                  <a:pt x="212" y="31"/>
                  <a:pt x="198" y="36"/>
                </a:cubicBezTo>
                <a:cubicBezTo>
                  <a:pt x="163" y="47"/>
                  <a:pt x="163" y="47"/>
                  <a:pt x="163" y="47"/>
                </a:cubicBezTo>
                <a:cubicBezTo>
                  <a:pt x="117" y="62"/>
                  <a:pt x="117" y="62"/>
                  <a:pt x="117" y="62"/>
                </a:cubicBezTo>
                <a:cubicBezTo>
                  <a:pt x="129" y="39"/>
                  <a:pt x="129" y="39"/>
                  <a:pt x="129" y="39"/>
                </a:cubicBezTo>
                <a:cubicBezTo>
                  <a:pt x="196" y="14"/>
                  <a:pt x="196" y="14"/>
                  <a:pt x="196" y="14"/>
                </a:cubicBezTo>
                <a:cubicBezTo>
                  <a:pt x="193" y="5"/>
                  <a:pt x="178" y="5"/>
                  <a:pt x="152" y="14"/>
                </a:cubicBezTo>
                <a:cubicBezTo>
                  <a:pt x="150" y="15"/>
                  <a:pt x="148" y="15"/>
                  <a:pt x="146" y="17"/>
                </a:cubicBezTo>
                <a:cubicBezTo>
                  <a:pt x="136" y="21"/>
                  <a:pt x="125" y="25"/>
                  <a:pt x="113" y="28"/>
                </a:cubicBezTo>
                <a:cubicBezTo>
                  <a:pt x="103" y="31"/>
                  <a:pt x="93" y="33"/>
                  <a:pt x="83" y="35"/>
                </a:cubicBezTo>
                <a:cubicBezTo>
                  <a:pt x="98" y="19"/>
                  <a:pt x="98" y="19"/>
                  <a:pt x="98" y="19"/>
                </a:cubicBezTo>
                <a:cubicBezTo>
                  <a:pt x="126" y="5"/>
                  <a:pt x="126" y="5"/>
                  <a:pt x="126" y="5"/>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1" name="MH_Other_48"/>
          <p:cNvSpPr>
            <a:spLocks/>
          </p:cNvSpPr>
          <p:nvPr>
            <p:custDataLst>
              <p:tags r:id="rId52"/>
            </p:custDataLst>
          </p:nvPr>
        </p:nvSpPr>
        <p:spPr bwMode="auto">
          <a:xfrm>
            <a:off x="8932863" y="5473401"/>
            <a:ext cx="87312" cy="312738"/>
          </a:xfrm>
          <a:custGeom>
            <a:avLst/>
            <a:gdLst>
              <a:gd name="T0" fmla="*/ 58 w 71"/>
              <a:gd name="T1" fmla="*/ 202 h 252"/>
              <a:gd name="T2" fmla="*/ 65 w 71"/>
              <a:gd name="T3" fmla="*/ 25 h 252"/>
              <a:gd name="T4" fmla="*/ 25 w 71"/>
              <a:gd name="T5" fmla="*/ 18 h 252"/>
              <a:gd name="T6" fmla="*/ 0 w 71"/>
              <a:gd name="T7" fmla="*/ 0 h 252"/>
              <a:gd name="T8" fmla="*/ 4 w 71"/>
              <a:gd name="T9" fmla="*/ 17 h 252"/>
              <a:gd name="T10" fmla="*/ 26 w 71"/>
              <a:gd name="T11" fmla="*/ 123 h 252"/>
              <a:gd name="T12" fmla="*/ 27 w 71"/>
              <a:gd name="T13" fmla="*/ 128 h 252"/>
              <a:gd name="T14" fmla="*/ 16 w 71"/>
              <a:gd name="T15" fmla="*/ 238 h 252"/>
              <a:gd name="T16" fmla="*/ 71 w 71"/>
              <a:gd name="T17" fmla="*/ 252 h 252"/>
              <a:gd name="T18" fmla="*/ 58 w 71"/>
              <a:gd name="T19" fmla="*/ 20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52">
                <a:moveTo>
                  <a:pt x="58" y="202"/>
                </a:moveTo>
                <a:cubicBezTo>
                  <a:pt x="50" y="144"/>
                  <a:pt x="53" y="85"/>
                  <a:pt x="65" y="25"/>
                </a:cubicBezTo>
                <a:cubicBezTo>
                  <a:pt x="53" y="29"/>
                  <a:pt x="40" y="27"/>
                  <a:pt x="25" y="18"/>
                </a:cubicBezTo>
                <a:cubicBezTo>
                  <a:pt x="0" y="0"/>
                  <a:pt x="0" y="0"/>
                  <a:pt x="0" y="0"/>
                </a:cubicBezTo>
                <a:cubicBezTo>
                  <a:pt x="1" y="6"/>
                  <a:pt x="2" y="11"/>
                  <a:pt x="4" y="17"/>
                </a:cubicBezTo>
                <a:cubicBezTo>
                  <a:pt x="12" y="52"/>
                  <a:pt x="20" y="88"/>
                  <a:pt x="26" y="123"/>
                </a:cubicBezTo>
                <a:cubicBezTo>
                  <a:pt x="26" y="125"/>
                  <a:pt x="27" y="126"/>
                  <a:pt x="27" y="128"/>
                </a:cubicBezTo>
                <a:cubicBezTo>
                  <a:pt x="25" y="171"/>
                  <a:pt x="22" y="207"/>
                  <a:pt x="16" y="238"/>
                </a:cubicBezTo>
                <a:cubicBezTo>
                  <a:pt x="71" y="252"/>
                  <a:pt x="71" y="252"/>
                  <a:pt x="71" y="252"/>
                </a:cubicBezTo>
                <a:cubicBezTo>
                  <a:pt x="58" y="202"/>
                  <a:pt x="58" y="202"/>
                  <a:pt x="58"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2" name="MH_Other_49"/>
          <p:cNvSpPr>
            <a:spLocks/>
          </p:cNvSpPr>
          <p:nvPr>
            <p:custDataLst>
              <p:tags r:id="rId53"/>
            </p:custDataLst>
          </p:nvPr>
        </p:nvSpPr>
        <p:spPr bwMode="auto">
          <a:xfrm>
            <a:off x="8923338" y="5365452"/>
            <a:ext cx="44450" cy="98425"/>
          </a:xfrm>
          <a:custGeom>
            <a:avLst/>
            <a:gdLst>
              <a:gd name="T0" fmla="*/ 10 w 36"/>
              <a:gd name="T1" fmla="*/ 22 h 80"/>
              <a:gd name="T2" fmla="*/ 8 w 36"/>
              <a:gd name="T3" fmla="*/ 16 h 80"/>
              <a:gd name="T4" fmla="*/ 4 w 36"/>
              <a:gd name="T5" fmla="*/ 0 h 80"/>
              <a:gd name="T6" fmla="*/ 0 w 36"/>
              <a:gd name="T7" fmla="*/ 27 h 80"/>
              <a:gd name="T8" fmla="*/ 36 w 36"/>
              <a:gd name="T9" fmla="*/ 80 h 80"/>
              <a:gd name="T10" fmla="*/ 16 w 36"/>
              <a:gd name="T11" fmla="*/ 34 h 80"/>
              <a:gd name="T12" fmla="*/ 10 w 36"/>
              <a:gd name="T13" fmla="*/ 22 h 80"/>
            </a:gdLst>
            <a:ahLst/>
            <a:cxnLst>
              <a:cxn ang="0">
                <a:pos x="T0" y="T1"/>
              </a:cxn>
              <a:cxn ang="0">
                <a:pos x="T2" y="T3"/>
              </a:cxn>
              <a:cxn ang="0">
                <a:pos x="T4" y="T5"/>
              </a:cxn>
              <a:cxn ang="0">
                <a:pos x="T6" y="T7"/>
              </a:cxn>
              <a:cxn ang="0">
                <a:pos x="T8" y="T9"/>
              </a:cxn>
              <a:cxn ang="0">
                <a:pos x="T10" y="T11"/>
              </a:cxn>
              <a:cxn ang="0">
                <a:pos x="T12" y="T13"/>
              </a:cxn>
            </a:cxnLst>
            <a:rect l="0" t="0" r="r" b="b"/>
            <a:pathLst>
              <a:path w="36" h="80">
                <a:moveTo>
                  <a:pt x="10" y="22"/>
                </a:moveTo>
                <a:cubicBezTo>
                  <a:pt x="9" y="20"/>
                  <a:pt x="8" y="18"/>
                  <a:pt x="8" y="16"/>
                </a:cubicBezTo>
                <a:cubicBezTo>
                  <a:pt x="4" y="0"/>
                  <a:pt x="4" y="0"/>
                  <a:pt x="4" y="0"/>
                </a:cubicBezTo>
                <a:cubicBezTo>
                  <a:pt x="2" y="8"/>
                  <a:pt x="0" y="17"/>
                  <a:pt x="0" y="27"/>
                </a:cubicBezTo>
                <a:cubicBezTo>
                  <a:pt x="3" y="47"/>
                  <a:pt x="15" y="64"/>
                  <a:pt x="36" y="80"/>
                </a:cubicBezTo>
                <a:cubicBezTo>
                  <a:pt x="24" y="65"/>
                  <a:pt x="17" y="50"/>
                  <a:pt x="16" y="34"/>
                </a:cubicBezTo>
                <a:cubicBezTo>
                  <a:pt x="13" y="31"/>
                  <a:pt x="11" y="27"/>
                  <a:pt x="10" y="22"/>
                </a:cubicBez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3" name="MH_Other_50"/>
          <p:cNvSpPr>
            <a:spLocks/>
          </p:cNvSpPr>
          <p:nvPr>
            <p:custDataLst>
              <p:tags r:id="rId54"/>
            </p:custDataLst>
          </p:nvPr>
        </p:nvSpPr>
        <p:spPr bwMode="auto">
          <a:xfrm>
            <a:off x="8909050" y="5473402"/>
            <a:ext cx="26988" cy="61913"/>
          </a:xfrm>
          <a:custGeom>
            <a:avLst/>
            <a:gdLst>
              <a:gd name="T0" fmla="*/ 0 w 22"/>
              <a:gd name="T1" fmla="*/ 50 h 50"/>
              <a:gd name="T2" fmla="*/ 22 w 22"/>
              <a:gd name="T3" fmla="*/ 17 h 50"/>
              <a:gd name="T4" fmla="*/ 18 w 22"/>
              <a:gd name="T5" fmla="*/ 0 h 50"/>
              <a:gd name="T6" fmla="*/ 0 w 22"/>
              <a:gd name="T7" fmla="*/ 50 h 50"/>
            </a:gdLst>
            <a:ahLst/>
            <a:cxnLst>
              <a:cxn ang="0">
                <a:pos x="T0" y="T1"/>
              </a:cxn>
              <a:cxn ang="0">
                <a:pos x="T2" y="T3"/>
              </a:cxn>
              <a:cxn ang="0">
                <a:pos x="T4" y="T5"/>
              </a:cxn>
              <a:cxn ang="0">
                <a:pos x="T6" y="T7"/>
              </a:cxn>
            </a:cxnLst>
            <a:rect l="0" t="0" r="r" b="b"/>
            <a:pathLst>
              <a:path w="22" h="50">
                <a:moveTo>
                  <a:pt x="0" y="50"/>
                </a:moveTo>
                <a:cubicBezTo>
                  <a:pt x="22" y="17"/>
                  <a:pt x="22" y="17"/>
                  <a:pt x="22" y="17"/>
                </a:cubicBezTo>
                <a:cubicBezTo>
                  <a:pt x="20" y="11"/>
                  <a:pt x="19" y="6"/>
                  <a:pt x="18" y="0"/>
                </a:cubicBezTo>
                <a:cubicBezTo>
                  <a:pt x="0" y="50"/>
                  <a:pt x="0" y="50"/>
                  <a:pt x="0" y="50"/>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4" name="MH_Other_51"/>
          <p:cNvSpPr>
            <a:spLocks/>
          </p:cNvSpPr>
          <p:nvPr>
            <p:custDataLst>
              <p:tags r:id="rId55"/>
            </p:custDataLst>
          </p:nvPr>
        </p:nvSpPr>
        <p:spPr bwMode="auto">
          <a:xfrm>
            <a:off x="8909051" y="5495626"/>
            <a:ext cx="53975" cy="128588"/>
          </a:xfrm>
          <a:custGeom>
            <a:avLst/>
            <a:gdLst>
              <a:gd name="T0" fmla="*/ 22 w 44"/>
              <a:gd name="T1" fmla="*/ 0 h 106"/>
              <a:gd name="T2" fmla="*/ 0 w 44"/>
              <a:gd name="T3" fmla="*/ 33 h 106"/>
              <a:gd name="T4" fmla="*/ 27 w 44"/>
              <a:gd name="T5" fmla="*/ 73 h 106"/>
              <a:gd name="T6" fmla="*/ 44 w 44"/>
              <a:gd name="T7" fmla="*/ 106 h 106"/>
              <a:gd name="T8" fmla="*/ 22 w 44"/>
              <a:gd name="T9" fmla="*/ 0 h 106"/>
            </a:gdLst>
            <a:ahLst/>
            <a:cxnLst>
              <a:cxn ang="0">
                <a:pos x="T0" y="T1"/>
              </a:cxn>
              <a:cxn ang="0">
                <a:pos x="T2" y="T3"/>
              </a:cxn>
              <a:cxn ang="0">
                <a:pos x="T4" y="T5"/>
              </a:cxn>
              <a:cxn ang="0">
                <a:pos x="T6" y="T7"/>
              </a:cxn>
              <a:cxn ang="0">
                <a:pos x="T8" y="T9"/>
              </a:cxn>
            </a:cxnLst>
            <a:rect l="0" t="0" r="r" b="b"/>
            <a:pathLst>
              <a:path w="44" h="106">
                <a:moveTo>
                  <a:pt x="22" y="0"/>
                </a:moveTo>
                <a:cubicBezTo>
                  <a:pt x="0" y="33"/>
                  <a:pt x="0" y="33"/>
                  <a:pt x="0" y="33"/>
                </a:cubicBezTo>
                <a:cubicBezTo>
                  <a:pt x="0" y="46"/>
                  <a:pt x="9" y="60"/>
                  <a:pt x="27" y="73"/>
                </a:cubicBezTo>
                <a:cubicBezTo>
                  <a:pt x="36" y="85"/>
                  <a:pt x="42" y="96"/>
                  <a:pt x="44" y="106"/>
                </a:cubicBezTo>
                <a:cubicBezTo>
                  <a:pt x="38" y="71"/>
                  <a:pt x="30" y="35"/>
                  <a:pt x="22" y="0"/>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5" name="MH_Other_52"/>
          <p:cNvSpPr>
            <a:spLocks/>
          </p:cNvSpPr>
          <p:nvPr>
            <p:custDataLst>
              <p:tags r:id="rId56"/>
            </p:custDataLst>
          </p:nvPr>
        </p:nvSpPr>
        <p:spPr bwMode="auto">
          <a:xfrm>
            <a:off x="8701088" y="5405139"/>
            <a:ext cx="107950" cy="266700"/>
          </a:xfrm>
          <a:custGeom>
            <a:avLst/>
            <a:gdLst>
              <a:gd name="T0" fmla="*/ 72 w 87"/>
              <a:gd name="T1" fmla="*/ 0 h 215"/>
              <a:gd name="T2" fmla="*/ 58 w 87"/>
              <a:gd name="T3" fmla="*/ 19 h 215"/>
              <a:gd name="T4" fmla="*/ 58 w 87"/>
              <a:gd name="T5" fmla="*/ 136 h 215"/>
              <a:gd name="T6" fmla="*/ 0 w 87"/>
              <a:gd name="T7" fmla="*/ 195 h 215"/>
              <a:gd name="T8" fmla="*/ 16 w 87"/>
              <a:gd name="T9" fmla="*/ 215 h 215"/>
              <a:gd name="T10" fmla="*/ 87 w 87"/>
              <a:gd name="T11" fmla="*/ 144 h 215"/>
              <a:gd name="T12" fmla="*/ 72 w 87"/>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87" h="215">
                <a:moveTo>
                  <a:pt x="72" y="0"/>
                </a:moveTo>
                <a:cubicBezTo>
                  <a:pt x="67" y="5"/>
                  <a:pt x="63" y="11"/>
                  <a:pt x="58" y="19"/>
                </a:cubicBezTo>
                <a:cubicBezTo>
                  <a:pt x="51" y="64"/>
                  <a:pt x="51" y="103"/>
                  <a:pt x="58" y="136"/>
                </a:cubicBezTo>
                <a:cubicBezTo>
                  <a:pt x="0" y="195"/>
                  <a:pt x="0" y="195"/>
                  <a:pt x="0" y="195"/>
                </a:cubicBezTo>
                <a:cubicBezTo>
                  <a:pt x="16" y="215"/>
                  <a:pt x="16" y="215"/>
                  <a:pt x="16" y="215"/>
                </a:cubicBezTo>
                <a:cubicBezTo>
                  <a:pt x="43" y="190"/>
                  <a:pt x="67" y="167"/>
                  <a:pt x="87" y="144"/>
                </a:cubicBezTo>
                <a:cubicBezTo>
                  <a:pt x="59" y="104"/>
                  <a:pt x="54" y="55"/>
                  <a:pt x="72" y="0"/>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6" name="MH_Other_53"/>
          <p:cNvSpPr>
            <a:spLocks/>
          </p:cNvSpPr>
          <p:nvPr>
            <p:custDataLst>
              <p:tags r:id="rId57"/>
            </p:custDataLst>
          </p:nvPr>
        </p:nvSpPr>
        <p:spPr bwMode="auto">
          <a:xfrm>
            <a:off x="8634413" y="5428951"/>
            <a:ext cx="139700" cy="217488"/>
          </a:xfrm>
          <a:custGeom>
            <a:avLst/>
            <a:gdLst>
              <a:gd name="T0" fmla="*/ 112 w 112"/>
              <a:gd name="T1" fmla="*/ 0 h 176"/>
              <a:gd name="T2" fmla="*/ 99 w 112"/>
              <a:gd name="T3" fmla="*/ 24 h 176"/>
              <a:gd name="T4" fmla="*/ 99 w 112"/>
              <a:gd name="T5" fmla="*/ 24 h 176"/>
              <a:gd name="T6" fmla="*/ 93 w 112"/>
              <a:gd name="T7" fmla="*/ 36 h 176"/>
              <a:gd name="T8" fmla="*/ 78 w 112"/>
              <a:gd name="T9" fmla="*/ 51 h 176"/>
              <a:gd name="T10" fmla="*/ 77 w 112"/>
              <a:gd name="T11" fmla="*/ 81 h 176"/>
              <a:gd name="T12" fmla="*/ 63 w 112"/>
              <a:gd name="T13" fmla="*/ 113 h 176"/>
              <a:gd name="T14" fmla="*/ 20 w 112"/>
              <a:gd name="T15" fmla="*/ 117 h 176"/>
              <a:gd name="T16" fmla="*/ 0 w 112"/>
              <a:gd name="T17" fmla="*/ 135 h 176"/>
              <a:gd name="T18" fmla="*/ 54 w 112"/>
              <a:gd name="T19" fmla="*/ 176 h 176"/>
              <a:gd name="T20" fmla="*/ 112 w 112"/>
              <a:gd name="T21" fmla="*/ 117 h 176"/>
              <a:gd name="T22" fmla="*/ 112 w 112"/>
              <a:gd name="T2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176">
                <a:moveTo>
                  <a:pt x="112" y="0"/>
                </a:moveTo>
                <a:cubicBezTo>
                  <a:pt x="108" y="7"/>
                  <a:pt x="104" y="14"/>
                  <a:pt x="99" y="24"/>
                </a:cubicBezTo>
                <a:cubicBezTo>
                  <a:pt x="99" y="24"/>
                  <a:pt x="99" y="24"/>
                  <a:pt x="99" y="24"/>
                </a:cubicBezTo>
                <a:cubicBezTo>
                  <a:pt x="97" y="28"/>
                  <a:pt x="95" y="32"/>
                  <a:pt x="93" y="36"/>
                </a:cubicBezTo>
                <a:cubicBezTo>
                  <a:pt x="78" y="51"/>
                  <a:pt x="78" y="51"/>
                  <a:pt x="78" y="51"/>
                </a:cubicBezTo>
                <a:cubicBezTo>
                  <a:pt x="77" y="81"/>
                  <a:pt x="77" y="81"/>
                  <a:pt x="77" y="81"/>
                </a:cubicBezTo>
                <a:cubicBezTo>
                  <a:pt x="82" y="98"/>
                  <a:pt x="77" y="108"/>
                  <a:pt x="63" y="113"/>
                </a:cubicBezTo>
                <a:cubicBezTo>
                  <a:pt x="50" y="120"/>
                  <a:pt x="35" y="121"/>
                  <a:pt x="20" y="117"/>
                </a:cubicBezTo>
                <a:cubicBezTo>
                  <a:pt x="0" y="135"/>
                  <a:pt x="0" y="135"/>
                  <a:pt x="0" y="135"/>
                </a:cubicBezTo>
                <a:cubicBezTo>
                  <a:pt x="30" y="144"/>
                  <a:pt x="48" y="157"/>
                  <a:pt x="54" y="176"/>
                </a:cubicBezTo>
                <a:cubicBezTo>
                  <a:pt x="112" y="117"/>
                  <a:pt x="112" y="117"/>
                  <a:pt x="112" y="117"/>
                </a:cubicBezTo>
                <a:cubicBezTo>
                  <a:pt x="105" y="84"/>
                  <a:pt x="105" y="45"/>
                  <a:pt x="112" y="0"/>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7" name="MH_Other_54"/>
          <p:cNvSpPr>
            <a:spLocks/>
          </p:cNvSpPr>
          <p:nvPr>
            <p:custDataLst>
              <p:tags r:id="rId58"/>
            </p:custDataLst>
          </p:nvPr>
        </p:nvSpPr>
        <p:spPr bwMode="auto">
          <a:xfrm>
            <a:off x="8632826" y="5595639"/>
            <a:ext cx="220663" cy="487362"/>
          </a:xfrm>
          <a:custGeom>
            <a:avLst/>
            <a:gdLst>
              <a:gd name="T0" fmla="*/ 73 w 179"/>
              <a:gd name="T1" fmla="*/ 61 h 393"/>
              <a:gd name="T2" fmla="*/ 57 w 179"/>
              <a:gd name="T3" fmla="*/ 41 h 393"/>
              <a:gd name="T4" fmla="*/ 3 w 179"/>
              <a:gd name="T5" fmla="*/ 0 h 393"/>
              <a:gd name="T6" fmla="*/ 1 w 179"/>
              <a:gd name="T7" fmla="*/ 17 h 393"/>
              <a:gd name="T8" fmla="*/ 6 w 179"/>
              <a:gd name="T9" fmla="*/ 54 h 393"/>
              <a:gd name="T10" fmla="*/ 9 w 179"/>
              <a:gd name="T11" fmla="*/ 62 h 393"/>
              <a:gd name="T12" fmla="*/ 17 w 179"/>
              <a:gd name="T13" fmla="*/ 16 h 393"/>
              <a:gd name="T14" fmla="*/ 63 w 179"/>
              <a:gd name="T15" fmla="*/ 103 h 393"/>
              <a:gd name="T16" fmla="*/ 69 w 179"/>
              <a:gd name="T17" fmla="*/ 260 h 393"/>
              <a:gd name="T18" fmla="*/ 49 w 179"/>
              <a:gd name="T19" fmla="*/ 257 h 393"/>
              <a:gd name="T20" fmla="*/ 70 w 179"/>
              <a:gd name="T21" fmla="*/ 281 h 393"/>
              <a:gd name="T22" fmla="*/ 51 w 179"/>
              <a:gd name="T23" fmla="*/ 340 h 393"/>
              <a:gd name="T24" fmla="*/ 51 w 179"/>
              <a:gd name="T25" fmla="*/ 367 h 393"/>
              <a:gd name="T26" fmla="*/ 83 w 179"/>
              <a:gd name="T27" fmla="*/ 285 h 393"/>
              <a:gd name="T28" fmla="*/ 158 w 179"/>
              <a:gd name="T29" fmla="*/ 262 h 393"/>
              <a:gd name="T30" fmla="*/ 160 w 179"/>
              <a:gd name="T31" fmla="*/ 393 h 393"/>
              <a:gd name="T32" fmla="*/ 170 w 179"/>
              <a:gd name="T33" fmla="*/ 291 h 393"/>
              <a:gd name="T34" fmla="*/ 172 w 179"/>
              <a:gd name="T35" fmla="*/ 254 h 393"/>
              <a:gd name="T36" fmla="*/ 179 w 179"/>
              <a:gd name="T37" fmla="*/ 243 h 393"/>
              <a:gd name="T38" fmla="*/ 170 w 179"/>
              <a:gd name="T39" fmla="*/ 240 h 393"/>
              <a:gd name="T40" fmla="*/ 162 w 179"/>
              <a:gd name="T41" fmla="*/ 250 h 393"/>
              <a:gd name="T42" fmla="*/ 83 w 179"/>
              <a:gd name="T43" fmla="*/ 277 h 393"/>
              <a:gd name="T44" fmla="*/ 74 w 179"/>
              <a:gd name="T45" fmla="*/ 262 h 393"/>
              <a:gd name="T46" fmla="*/ 70 w 179"/>
              <a:gd name="T47" fmla="*/ 79 h 393"/>
              <a:gd name="T48" fmla="*/ 91 w 179"/>
              <a:gd name="T49" fmla="*/ 122 h 393"/>
              <a:gd name="T50" fmla="*/ 99 w 179"/>
              <a:gd name="T51" fmla="*/ 237 h 393"/>
              <a:gd name="T52" fmla="*/ 109 w 179"/>
              <a:gd name="T53" fmla="*/ 188 h 393"/>
              <a:gd name="T54" fmla="*/ 127 w 179"/>
              <a:gd name="T55" fmla="*/ 222 h 393"/>
              <a:gd name="T56" fmla="*/ 156 w 179"/>
              <a:gd name="T57" fmla="*/ 230 h 393"/>
              <a:gd name="T58" fmla="*/ 152 w 179"/>
              <a:gd name="T59" fmla="*/ 223 h 393"/>
              <a:gd name="T60" fmla="*/ 130 w 179"/>
              <a:gd name="T61" fmla="*/ 206 h 393"/>
              <a:gd name="T62" fmla="*/ 109 w 179"/>
              <a:gd name="T63" fmla="*/ 170 h 393"/>
              <a:gd name="T64" fmla="*/ 99 w 179"/>
              <a:gd name="T65" fmla="*/ 118 h 393"/>
              <a:gd name="T66" fmla="*/ 73 w 179"/>
              <a:gd name="T67" fmla="*/ 6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9" h="393">
                <a:moveTo>
                  <a:pt x="73" y="61"/>
                </a:moveTo>
                <a:cubicBezTo>
                  <a:pt x="57" y="41"/>
                  <a:pt x="57" y="41"/>
                  <a:pt x="57" y="41"/>
                </a:cubicBezTo>
                <a:cubicBezTo>
                  <a:pt x="51" y="22"/>
                  <a:pt x="33" y="9"/>
                  <a:pt x="3" y="0"/>
                </a:cubicBezTo>
                <a:cubicBezTo>
                  <a:pt x="1" y="5"/>
                  <a:pt x="0" y="11"/>
                  <a:pt x="1" y="17"/>
                </a:cubicBezTo>
                <a:cubicBezTo>
                  <a:pt x="7" y="14"/>
                  <a:pt x="9" y="26"/>
                  <a:pt x="6" y="54"/>
                </a:cubicBezTo>
                <a:cubicBezTo>
                  <a:pt x="7" y="57"/>
                  <a:pt x="8" y="59"/>
                  <a:pt x="9" y="62"/>
                </a:cubicBezTo>
                <a:cubicBezTo>
                  <a:pt x="18" y="50"/>
                  <a:pt x="21" y="35"/>
                  <a:pt x="17" y="16"/>
                </a:cubicBezTo>
                <a:cubicBezTo>
                  <a:pt x="44" y="42"/>
                  <a:pt x="59" y="71"/>
                  <a:pt x="63" y="103"/>
                </a:cubicBezTo>
                <a:cubicBezTo>
                  <a:pt x="69" y="260"/>
                  <a:pt x="69" y="260"/>
                  <a:pt x="69" y="260"/>
                </a:cubicBezTo>
                <a:cubicBezTo>
                  <a:pt x="64" y="257"/>
                  <a:pt x="57" y="256"/>
                  <a:pt x="49" y="257"/>
                </a:cubicBezTo>
                <a:cubicBezTo>
                  <a:pt x="66" y="262"/>
                  <a:pt x="73" y="271"/>
                  <a:pt x="70" y="281"/>
                </a:cubicBezTo>
                <a:cubicBezTo>
                  <a:pt x="51" y="340"/>
                  <a:pt x="51" y="340"/>
                  <a:pt x="51" y="340"/>
                </a:cubicBezTo>
                <a:cubicBezTo>
                  <a:pt x="51" y="367"/>
                  <a:pt x="51" y="367"/>
                  <a:pt x="51" y="367"/>
                </a:cubicBezTo>
                <a:cubicBezTo>
                  <a:pt x="56" y="338"/>
                  <a:pt x="67" y="311"/>
                  <a:pt x="83" y="285"/>
                </a:cubicBezTo>
                <a:cubicBezTo>
                  <a:pt x="107" y="282"/>
                  <a:pt x="132" y="274"/>
                  <a:pt x="158" y="262"/>
                </a:cubicBezTo>
                <a:cubicBezTo>
                  <a:pt x="165" y="303"/>
                  <a:pt x="165" y="347"/>
                  <a:pt x="160" y="393"/>
                </a:cubicBezTo>
                <a:cubicBezTo>
                  <a:pt x="171" y="363"/>
                  <a:pt x="174" y="329"/>
                  <a:pt x="170" y="291"/>
                </a:cubicBezTo>
                <a:cubicBezTo>
                  <a:pt x="168" y="275"/>
                  <a:pt x="169" y="263"/>
                  <a:pt x="172" y="254"/>
                </a:cubicBezTo>
                <a:cubicBezTo>
                  <a:pt x="173" y="249"/>
                  <a:pt x="176" y="246"/>
                  <a:pt x="179" y="243"/>
                </a:cubicBezTo>
                <a:cubicBezTo>
                  <a:pt x="176" y="242"/>
                  <a:pt x="173" y="241"/>
                  <a:pt x="170" y="240"/>
                </a:cubicBezTo>
                <a:cubicBezTo>
                  <a:pt x="162" y="250"/>
                  <a:pt x="162" y="250"/>
                  <a:pt x="162" y="250"/>
                </a:cubicBezTo>
                <a:cubicBezTo>
                  <a:pt x="83" y="277"/>
                  <a:pt x="83" y="277"/>
                  <a:pt x="83" y="277"/>
                </a:cubicBezTo>
                <a:cubicBezTo>
                  <a:pt x="81" y="270"/>
                  <a:pt x="78" y="266"/>
                  <a:pt x="74" y="262"/>
                </a:cubicBezTo>
                <a:cubicBezTo>
                  <a:pt x="84" y="190"/>
                  <a:pt x="83" y="129"/>
                  <a:pt x="70" y="79"/>
                </a:cubicBezTo>
                <a:cubicBezTo>
                  <a:pt x="91" y="122"/>
                  <a:pt x="91" y="122"/>
                  <a:pt x="91" y="122"/>
                </a:cubicBezTo>
                <a:cubicBezTo>
                  <a:pt x="103" y="166"/>
                  <a:pt x="106" y="204"/>
                  <a:pt x="99" y="237"/>
                </a:cubicBezTo>
                <a:cubicBezTo>
                  <a:pt x="105" y="221"/>
                  <a:pt x="108" y="205"/>
                  <a:pt x="109" y="188"/>
                </a:cubicBezTo>
                <a:cubicBezTo>
                  <a:pt x="117" y="198"/>
                  <a:pt x="123" y="209"/>
                  <a:pt x="127" y="222"/>
                </a:cubicBezTo>
                <a:cubicBezTo>
                  <a:pt x="156" y="230"/>
                  <a:pt x="156" y="230"/>
                  <a:pt x="156" y="230"/>
                </a:cubicBezTo>
                <a:cubicBezTo>
                  <a:pt x="154" y="228"/>
                  <a:pt x="153" y="225"/>
                  <a:pt x="152" y="223"/>
                </a:cubicBezTo>
                <a:cubicBezTo>
                  <a:pt x="145" y="224"/>
                  <a:pt x="138" y="218"/>
                  <a:pt x="130" y="206"/>
                </a:cubicBezTo>
                <a:cubicBezTo>
                  <a:pt x="126" y="190"/>
                  <a:pt x="119" y="178"/>
                  <a:pt x="109" y="170"/>
                </a:cubicBezTo>
                <a:cubicBezTo>
                  <a:pt x="108" y="153"/>
                  <a:pt x="105" y="135"/>
                  <a:pt x="99" y="118"/>
                </a:cubicBezTo>
                <a:cubicBezTo>
                  <a:pt x="73" y="61"/>
                  <a:pt x="73" y="61"/>
                  <a:pt x="73" y="61"/>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8" name="MH_Other_55"/>
          <p:cNvSpPr>
            <a:spLocks/>
          </p:cNvSpPr>
          <p:nvPr>
            <p:custDataLst>
              <p:tags r:id="rId59"/>
            </p:custDataLst>
          </p:nvPr>
        </p:nvSpPr>
        <p:spPr bwMode="auto">
          <a:xfrm>
            <a:off x="8836025" y="5579765"/>
            <a:ext cx="12700" cy="47625"/>
          </a:xfrm>
          <a:custGeom>
            <a:avLst/>
            <a:gdLst>
              <a:gd name="T0" fmla="*/ 0 w 9"/>
              <a:gd name="T1" fmla="*/ 22 h 31"/>
              <a:gd name="T2" fmla="*/ 9 w 9"/>
              <a:gd name="T3" fmla="*/ 31 h 31"/>
              <a:gd name="T4" fmla="*/ 4 w 9"/>
              <a:gd name="T5" fmla="*/ 0 h 31"/>
              <a:gd name="T6" fmla="*/ 0 w 9"/>
              <a:gd name="T7" fmla="*/ 22 h 31"/>
              <a:gd name="T8" fmla="*/ 0 w 9"/>
              <a:gd name="T9" fmla="*/ 22 h 31"/>
            </a:gdLst>
            <a:ahLst/>
            <a:cxnLst>
              <a:cxn ang="0">
                <a:pos x="T0" y="T1"/>
              </a:cxn>
              <a:cxn ang="0">
                <a:pos x="T2" y="T3"/>
              </a:cxn>
              <a:cxn ang="0">
                <a:pos x="T4" y="T5"/>
              </a:cxn>
              <a:cxn ang="0">
                <a:pos x="T6" y="T7"/>
              </a:cxn>
              <a:cxn ang="0">
                <a:pos x="T8" y="T9"/>
              </a:cxn>
            </a:cxnLst>
            <a:rect l="0" t="0" r="r" b="b"/>
            <a:pathLst>
              <a:path w="9" h="31">
                <a:moveTo>
                  <a:pt x="0" y="22"/>
                </a:moveTo>
                <a:lnTo>
                  <a:pt x="9" y="31"/>
                </a:lnTo>
                <a:lnTo>
                  <a:pt x="4" y="0"/>
                </a:lnTo>
                <a:lnTo>
                  <a:pt x="0" y="22"/>
                </a:lnTo>
                <a:lnTo>
                  <a:pt x="0" y="22"/>
                </a:ln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69" name="MH_Other_56"/>
          <p:cNvSpPr>
            <a:spLocks noEditPoints="1"/>
          </p:cNvSpPr>
          <p:nvPr>
            <p:custDataLst>
              <p:tags r:id="rId60"/>
            </p:custDataLst>
          </p:nvPr>
        </p:nvSpPr>
        <p:spPr bwMode="auto">
          <a:xfrm>
            <a:off x="8769350" y="5355927"/>
            <a:ext cx="173038" cy="525463"/>
          </a:xfrm>
          <a:custGeom>
            <a:avLst/>
            <a:gdLst>
              <a:gd name="T0" fmla="*/ 58 w 140"/>
              <a:gd name="T1" fmla="*/ 179 h 422"/>
              <a:gd name="T2" fmla="*/ 65 w 140"/>
              <a:gd name="T3" fmla="*/ 218 h 422"/>
              <a:gd name="T4" fmla="*/ 84 w 140"/>
              <a:gd name="T5" fmla="*/ 265 h 422"/>
              <a:gd name="T6" fmla="*/ 107 w 140"/>
              <a:gd name="T7" fmla="*/ 312 h 422"/>
              <a:gd name="T8" fmla="*/ 80 w 140"/>
              <a:gd name="T9" fmla="*/ 279 h 422"/>
              <a:gd name="T10" fmla="*/ 79 w 140"/>
              <a:gd name="T11" fmla="*/ 370 h 422"/>
              <a:gd name="T12" fmla="*/ 84 w 140"/>
              <a:gd name="T13" fmla="*/ 398 h 422"/>
              <a:gd name="T14" fmla="*/ 98 w 140"/>
              <a:gd name="T15" fmla="*/ 422 h 422"/>
              <a:gd name="T16" fmla="*/ 105 w 140"/>
              <a:gd name="T17" fmla="*/ 412 h 422"/>
              <a:gd name="T18" fmla="*/ 117 w 140"/>
              <a:gd name="T19" fmla="*/ 381 h 422"/>
              <a:gd name="T20" fmla="*/ 131 w 140"/>
              <a:gd name="T21" fmla="*/ 195 h 422"/>
              <a:gd name="T22" fmla="*/ 101 w 140"/>
              <a:gd name="T23" fmla="*/ 154 h 422"/>
              <a:gd name="T24" fmla="*/ 24 w 140"/>
              <a:gd name="T25" fmla="*/ 143 h 422"/>
              <a:gd name="T26" fmla="*/ 69 w 140"/>
              <a:gd name="T27" fmla="*/ 37 h 422"/>
              <a:gd name="T28" fmla="*/ 102 w 140"/>
              <a:gd name="T29" fmla="*/ 0 h 422"/>
              <a:gd name="T30" fmla="*/ 18 w 140"/>
              <a:gd name="T31" fmla="*/ 39 h 422"/>
              <a:gd name="T32" fmla="*/ 33 w 140"/>
              <a:gd name="T33" fmla="*/ 183 h 422"/>
              <a:gd name="T34" fmla="*/ 54 w 140"/>
              <a:gd name="T35" fmla="*/ 207 h 422"/>
              <a:gd name="T36" fmla="*/ 58 w 140"/>
              <a:gd name="T37" fmla="*/ 179 h 422"/>
              <a:gd name="T38" fmla="*/ 90 w 140"/>
              <a:gd name="T39" fmla="*/ 9 h 422"/>
              <a:gd name="T40" fmla="*/ 79 w 140"/>
              <a:gd name="T41" fmla="*/ 22 h 422"/>
              <a:gd name="T42" fmla="*/ 26 w 140"/>
              <a:gd name="T43" fmla="*/ 46 h 422"/>
              <a:gd name="T44" fmla="*/ 21 w 140"/>
              <a:gd name="T45" fmla="*/ 141 h 422"/>
              <a:gd name="T46" fmla="*/ 21 w 140"/>
              <a:gd name="T47" fmla="*/ 141 h 422"/>
              <a:gd name="T48" fmla="*/ 21 w 140"/>
              <a:gd name="T49" fmla="*/ 143 h 422"/>
              <a:gd name="T50" fmla="*/ 22 w 140"/>
              <a:gd name="T51" fmla="*/ 145 h 422"/>
              <a:gd name="T52" fmla="*/ 23 w 140"/>
              <a:gd name="T53" fmla="*/ 146 h 422"/>
              <a:gd name="T54" fmla="*/ 53 w 140"/>
              <a:gd name="T55" fmla="*/ 195 h 422"/>
              <a:gd name="T56" fmla="*/ 52 w 140"/>
              <a:gd name="T57" fmla="*/ 200 h 422"/>
              <a:gd name="T58" fmla="*/ 35 w 140"/>
              <a:gd name="T59" fmla="*/ 181 h 422"/>
              <a:gd name="T60" fmla="*/ 20 w 140"/>
              <a:gd name="T61" fmla="*/ 41 h 422"/>
              <a:gd name="T62" fmla="*/ 90 w 140"/>
              <a:gd name="T63" fmla="*/ 9 h 422"/>
              <a:gd name="T64" fmla="*/ 61 w 140"/>
              <a:gd name="T65" fmla="*/ 178 h 422"/>
              <a:gd name="T66" fmla="*/ 70 w 140"/>
              <a:gd name="T67" fmla="*/ 187 h 422"/>
              <a:gd name="T68" fmla="*/ 109 w 140"/>
              <a:gd name="T69" fmla="*/ 309 h 422"/>
              <a:gd name="T70" fmla="*/ 87 w 140"/>
              <a:gd name="T71" fmla="*/ 264 h 422"/>
              <a:gd name="T72" fmla="*/ 87 w 140"/>
              <a:gd name="T73" fmla="*/ 264 h 422"/>
              <a:gd name="T74" fmla="*/ 67 w 140"/>
              <a:gd name="T75" fmla="*/ 217 h 422"/>
              <a:gd name="T76" fmla="*/ 61 w 140"/>
              <a:gd name="T77" fmla="*/ 178 h 422"/>
              <a:gd name="T78" fmla="*/ 81 w 140"/>
              <a:gd name="T79" fmla="*/ 285 h 422"/>
              <a:gd name="T80" fmla="*/ 87 w 140"/>
              <a:gd name="T81" fmla="*/ 292 h 422"/>
              <a:gd name="T82" fmla="*/ 98 w 140"/>
              <a:gd name="T83" fmla="*/ 417 h 422"/>
              <a:gd name="T84" fmla="*/ 87 w 140"/>
              <a:gd name="T85" fmla="*/ 397 h 422"/>
              <a:gd name="T86" fmla="*/ 82 w 140"/>
              <a:gd name="T87" fmla="*/ 369 h 422"/>
              <a:gd name="T88" fmla="*/ 81 w 140"/>
              <a:gd name="T89" fmla="*/ 28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422">
                <a:moveTo>
                  <a:pt x="58" y="179"/>
                </a:moveTo>
                <a:cubicBezTo>
                  <a:pt x="65" y="218"/>
                  <a:pt x="65" y="218"/>
                  <a:pt x="65" y="218"/>
                </a:cubicBezTo>
                <a:cubicBezTo>
                  <a:pt x="70" y="234"/>
                  <a:pt x="77" y="250"/>
                  <a:pt x="84" y="265"/>
                </a:cubicBezTo>
                <a:cubicBezTo>
                  <a:pt x="91" y="281"/>
                  <a:pt x="99" y="297"/>
                  <a:pt x="107" y="312"/>
                </a:cubicBezTo>
                <a:cubicBezTo>
                  <a:pt x="80" y="279"/>
                  <a:pt x="80" y="279"/>
                  <a:pt x="80" y="279"/>
                </a:cubicBezTo>
                <a:cubicBezTo>
                  <a:pt x="73" y="304"/>
                  <a:pt x="73" y="334"/>
                  <a:pt x="79" y="370"/>
                </a:cubicBezTo>
                <a:cubicBezTo>
                  <a:pt x="80" y="379"/>
                  <a:pt x="82" y="388"/>
                  <a:pt x="84" y="398"/>
                </a:cubicBezTo>
                <a:cubicBezTo>
                  <a:pt x="98" y="422"/>
                  <a:pt x="98" y="422"/>
                  <a:pt x="98" y="422"/>
                </a:cubicBezTo>
                <a:cubicBezTo>
                  <a:pt x="105" y="412"/>
                  <a:pt x="105" y="412"/>
                  <a:pt x="105" y="412"/>
                </a:cubicBezTo>
                <a:cubicBezTo>
                  <a:pt x="117" y="381"/>
                  <a:pt x="117" y="381"/>
                  <a:pt x="117" y="381"/>
                </a:cubicBezTo>
                <a:cubicBezTo>
                  <a:pt x="135" y="333"/>
                  <a:pt x="140" y="271"/>
                  <a:pt x="131" y="195"/>
                </a:cubicBezTo>
                <a:cubicBezTo>
                  <a:pt x="116" y="183"/>
                  <a:pt x="106" y="169"/>
                  <a:pt x="101" y="154"/>
                </a:cubicBezTo>
                <a:cubicBezTo>
                  <a:pt x="24" y="143"/>
                  <a:pt x="24" y="143"/>
                  <a:pt x="24" y="143"/>
                </a:cubicBezTo>
                <a:cubicBezTo>
                  <a:pt x="69" y="37"/>
                  <a:pt x="69" y="37"/>
                  <a:pt x="69" y="37"/>
                </a:cubicBezTo>
                <a:cubicBezTo>
                  <a:pt x="102" y="0"/>
                  <a:pt x="102" y="0"/>
                  <a:pt x="102" y="0"/>
                </a:cubicBezTo>
                <a:cubicBezTo>
                  <a:pt x="18" y="39"/>
                  <a:pt x="18" y="39"/>
                  <a:pt x="18" y="39"/>
                </a:cubicBezTo>
                <a:cubicBezTo>
                  <a:pt x="0" y="94"/>
                  <a:pt x="5" y="143"/>
                  <a:pt x="33" y="183"/>
                </a:cubicBezTo>
                <a:cubicBezTo>
                  <a:pt x="54" y="207"/>
                  <a:pt x="54" y="207"/>
                  <a:pt x="54" y="207"/>
                </a:cubicBezTo>
                <a:cubicBezTo>
                  <a:pt x="58" y="179"/>
                  <a:pt x="58" y="179"/>
                  <a:pt x="58" y="179"/>
                </a:cubicBezTo>
                <a:close/>
                <a:moveTo>
                  <a:pt x="90" y="9"/>
                </a:moveTo>
                <a:cubicBezTo>
                  <a:pt x="79" y="22"/>
                  <a:pt x="79" y="22"/>
                  <a:pt x="79" y="22"/>
                </a:cubicBezTo>
                <a:cubicBezTo>
                  <a:pt x="26" y="46"/>
                  <a:pt x="26" y="46"/>
                  <a:pt x="26" y="46"/>
                </a:cubicBezTo>
                <a:cubicBezTo>
                  <a:pt x="16" y="77"/>
                  <a:pt x="14" y="109"/>
                  <a:pt x="21" y="141"/>
                </a:cubicBezTo>
                <a:cubicBezTo>
                  <a:pt x="21" y="141"/>
                  <a:pt x="21" y="141"/>
                  <a:pt x="21" y="141"/>
                </a:cubicBezTo>
                <a:cubicBezTo>
                  <a:pt x="21" y="142"/>
                  <a:pt x="21" y="143"/>
                  <a:pt x="21" y="143"/>
                </a:cubicBezTo>
                <a:cubicBezTo>
                  <a:pt x="21" y="144"/>
                  <a:pt x="21" y="144"/>
                  <a:pt x="22" y="145"/>
                </a:cubicBezTo>
                <a:cubicBezTo>
                  <a:pt x="22" y="145"/>
                  <a:pt x="22" y="146"/>
                  <a:pt x="23" y="146"/>
                </a:cubicBezTo>
                <a:cubicBezTo>
                  <a:pt x="30" y="162"/>
                  <a:pt x="40" y="179"/>
                  <a:pt x="53" y="195"/>
                </a:cubicBezTo>
                <a:cubicBezTo>
                  <a:pt x="52" y="200"/>
                  <a:pt x="52" y="200"/>
                  <a:pt x="52" y="200"/>
                </a:cubicBezTo>
                <a:cubicBezTo>
                  <a:pt x="35" y="181"/>
                  <a:pt x="35" y="181"/>
                  <a:pt x="35" y="181"/>
                </a:cubicBezTo>
                <a:cubicBezTo>
                  <a:pt x="8" y="142"/>
                  <a:pt x="3" y="95"/>
                  <a:pt x="20" y="41"/>
                </a:cubicBezTo>
                <a:cubicBezTo>
                  <a:pt x="90" y="9"/>
                  <a:pt x="90" y="9"/>
                  <a:pt x="90" y="9"/>
                </a:cubicBezTo>
                <a:close/>
                <a:moveTo>
                  <a:pt x="61" y="178"/>
                </a:moveTo>
                <a:cubicBezTo>
                  <a:pt x="70" y="187"/>
                  <a:pt x="70" y="187"/>
                  <a:pt x="70" y="187"/>
                </a:cubicBezTo>
                <a:cubicBezTo>
                  <a:pt x="79" y="225"/>
                  <a:pt x="92" y="266"/>
                  <a:pt x="109" y="309"/>
                </a:cubicBezTo>
                <a:cubicBezTo>
                  <a:pt x="101" y="294"/>
                  <a:pt x="94" y="279"/>
                  <a:pt x="87" y="264"/>
                </a:cubicBezTo>
                <a:cubicBezTo>
                  <a:pt x="87" y="264"/>
                  <a:pt x="87" y="264"/>
                  <a:pt x="87" y="264"/>
                </a:cubicBezTo>
                <a:cubicBezTo>
                  <a:pt x="80" y="249"/>
                  <a:pt x="73" y="233"/>
                  <a:pt x="67" y="217"/>
                </a:cubicBezTo>
                <a:cubicBezTo>
                  <a:pt x="61" y="178"/>
                  <a:pt x="61" y="178"/>
                  <a:pt x="61" y="178"/>
                </a:cubicBezTo>
                <a:close/>
                <a:moveTo>
                  <a:pt x="81" y="285"/>
                </a:moveTo>
                <a:cubicBezTo>
                  <a:pt x="87" y="292"/>
                  <a:pt x="87" y="292"/>
                  <a:pt x="87" y="292"/>
                </a:cubicBezTo>
                <a:cubicBezTo>
                  <a:pt x="82" y="332"/>
                  <a:pt x="86" y="374"/>
                  <a:pt x="98" y="417"/>
                </a:cubicBezTo>
                <a:cubicBezTo>
                  <a:pt x="87" y="397"/>
                  <a:pt x="87" y="397"/>
                  <a:pt x="87" y="397"/>
                </a:cubicBezTo>
                <a:cubicBezTo>
                  <a:pt x="85" y="387"/>
                  <a:pt x="83" y="378"/>
                  <a:pt x="82" y="369"/>
                </a:cubicBezTo>
                <a:cubicBezTo>
                  <a:pt x="76" y="337"/>
                  <a:pt x="76" y="309"/>
                  <a:pt x="81" y="285"/>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0" name="MH_Other_57"/>
          <p:cNvSpPr>
            <a:spLocks/>
          </p:cNvSpPr>
          <p:nvPr>
            <p:custDataLst>
              <p:tags r:id="rId61"/>
            </p:custDataLst>
          </p:nvPr>
        </p:nvSpPr>
        <p:spPr bwMode="auto">
          <a:xfrm>
            <a:off x="8772525" y="5367040"/>
            <a:ext cx="107950" cy="238125"/>
          </a:xfrm>
          <a:custGeom>
            <a:avLst/>
            <a:gdLst>
              <a:gd name="T0" fmla="*/ 76 w 87"/>
              <a:gd name="T1" fmla="*/ 13 h 191"/>
              <a:gd name="T2" fmla="*/ 87 w 87"/>
              <a:gd name="T3" fmla="*/ 0 h 191"/>
              <a:gd name="T4" fmla="*/ 17 w 87"/>
              <a:gd name="T5" fmla="*/ 32 h 191"/>
              <a:gd name="T6" fmla="*/ 32 w 87"/>
              <a:gd name="T7" fmla="*/ 172 h 191"/>
              <a:gd name="T8" fmla="*/ 49 w 87"/>
              <a:gd name="T9" fmla="*/ 191 h 191"/>
              <a:gd name="T10" fmla="*/ 50 w 87"/>
              <a:gd name="T11" fmla="*/ 186 h 191"/>
              <a:gd name="T12" fmla="*/ 20 w 87"/>
              <a:gd name="T13" fmla="*/ 137 h 191"/>
              <a:gd name="T14" fmla="*/ 19 w 87"/>
              <a:gd name="T15" fmla="*/ 136 h 191"/>
              <a:gd name="T16" fmla="*/ 18 w 87"/>
              <a:gd name="T17" fmla="*/ 134 h 191"/>
              <a:gd name="T18" fmla="*/ 18 w 87"/>
              <a:gd name="T19" fmla="*/ 132 h 191"/>
              <a:gd name="T20" fmla="*/ 18 w 87"/>
              <a:gd name="T21" fmla="*/ 132 h 191"/>
              <a:gd name="T22" fmla="*/ 23 w 87"/>
              <a:gd name="T23" fmla="*/ 37 h 191"/>
              <a:gd name="T24" fmla="*/ 76 w 87"/>
              <a:gd name="T25" fmla="*/ 1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91">
                <a:moveTo>
                  <a:pt x="76" y="13"/>
                </a:moveTo>
                <a:cubicBezTo>
                  <a:pt x="87" y="0"/>
                  <a:pt x="87" y="0"/>
                  <a:pt x="87" y="0"/>
                </a:cubicBezTo>
                <a:cubicBezTo>
                  <a:pt x="17" y="32"/>
                  <a:pt x="17" y="32"/>
                  <a:pt x="17" y="32"/>
                </a:cubicBezTo>
                <a:cubicBezTo>
                  <a:pt x="0" y="86"/>
                  <a:pt x="5" y="133"/>
                  <a:pt x="32" y="172"/>
                </a:cubicBezTo>
                <a:cubicBezTo>
                  <a:pt x="49" y="191"/>
                  <a:pt x="49" y="191"/>
                  <a:pt x="49" y="191"/>
                </a:cubicBezTo>
                <a:cubicBezTo>
                  <a:pt x="50" y="186"/>
                  <a:pt x="50" y="186"/>
                  <a:pt x="50" y="186"/>
                </a:cubicBezTo>
                <a:cubicBezTo>
                  <a:pt x="37" y="170"/>
                  <a:pt x="27" y="153"/>
                  <a:pt x="20" y="137"/>
                </a:cubicBezTo>
                <a:cubicBezTo>
                  <a:pt x="19" y="137"/>
                  <a:pt x="19" y="136"/>
                  <a:pt x="19" y="136"/>
                </a:cubicBezTo>
                <a:cubicBezTo>
                  <a:pt x="18" y="135"/>
                  <a:pt x="18" y="135"/>
                  <a:pt x="18" y="134"/>
                </a:cubicBezTo>
                <a:cubicBezTo>
                  <a:pt x="18" y="134"/>
                  <a:pt x="18" y="133"/>
                  <a:pt x="18" y="132"/>
                </a:cubicBezTo>
                <a:cubicBezTo>
                  <a:pt x="18" y="132"/>
                  <a:pt x="18" y="132"/>
                  <a:pt x="18" y="132"/>
                </a:cubicBezTo>
                <a:cubicBezTo>
                  <a:pt x="11" y="100"/>
                  <a:pt x="13" y="68"/>
                  <a:pt x="23" y="37"/>
                </a:cubicBezTo>
                <a:cubicBezTo>
                  <a:pt x="76" y="13"/>
                  <a:pt x="76" y="13"/>
                  <a:pt x="76" y="13"/>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1" name="MH_Other_58"/>
          <p:cNvSpPr>
            <a:spLocks/>
          </p:cNvSpPr>
          <p:nvPr>
            <p:custDataLst>
              <p:tags r:id="rId62"/>
            </p:custDataLst>
          </p:nvPr>
        </p:nvSpPr>
        <p:spPr bwMode="auto">
          <a:xfrm>
            <a:off x="8845550" y="5578177"/>
            <a:ext cx="58738" cy="161925"/>
          </a:xfrm>
          <a:custGeom>
            <a:avLst/>
            <a:gdLst>
              <a:gd name="T0" fmla="*/ 9 w 48"/>
              <a:gd name="T1" fmla="*/ 9 h 131"/>
              <a:gd name="T2" fmla="*/ 0 w 48"/>
              <a:gd name="T3" fmla="*/ 0 h 131"/>
              <a:gd name="T4" fmla="*/ 6 w 48"/>
              <a:gd name="T5" fmla="*/ 39 h 131"/>
              <a:gd name="T6" fmla="*/ 26 w 48"/>
              <a:gd name="T7" fmla="*/ 86 h 131"/>
              <a:gd name="T8" fmla="*/ 26 w 48"/>
              <a:gd name="T9" fmla="*/ 86 h 131"/>
              <a:gd name="T10" fmla="*/ 48 w 48"/>
              <a:gd name="T11" fmla="*/ 131 h 131"/>
              <a:gd name="T12" fmla="*/ 9 w 48"/>
              <a:gd name="T13" fmla="*/ 9 h 131"/>
            </a:gdLst>
            <a:ahLst/>
            <a:cxnLst>
              <a:cxn ang="0">
                <a:pos x="T0" y="T1"/>
              </a:cxn>
              <a:cxn ang="0">
                <a:pos x="T2" y="T3"/>
              </a:cxn>
              <a:cxn ang="0">
                <a:pos x="T4" y="T5"/>
              </a:cxn>
              <a:cxn ang="0">
                <a:pos x="T6" y="T7"/>
              </a:cxn>
              <a:cxn ang="0">
                <a:pos x="T8" y="T9"/>
              </a:cxn>
              <a:cxn ang="0">
                <a:pos x="T10" y="T11"/>
              </a:cxn>
              <a:cxn ang="0">
                <a:pos x="T12" y="T13"/>
              </a:cxn>
            </a:cxnLst>
            <a:rect l="0" t="0" r="r" b="b"/>
            <a:pathLst>
              <a:path w="48" h="131">
                <a:moveTo>
                  <a:pt x="9" y="9"/>
                </a:moveTo>
                <a:cubicBezTo>
                  <a:pt x="0" y="0"/>
                  <a:pt x="0" y="0"/>
                  <a:pt x="0" y="0"/>
                </a:cubicBezTo>
                <a:cubicBezTo>
                  <a:pt x="6" y="39"/>
                  <a:pt x="6" y="39"/>
                  <a:pt x="6" y="39"/>
                </a:cubicBezTo>
                <a:cubicBezTo>
                  <a:pt x="12" y="55"/>
                  <a:pt x="19" y="71"/>
                  <a:pt x="26" y="86"/>
                </a:cubicBezTo>
                <a:cubicBezTo>
                  <a:pt x="26" y="86"/>
                  <a:pt x="26" y="86"/>
                  <a:pt x="26" y="86"/>
                </a:cubicBezTo>
                <a:cubicBezTo>
                  <a:pt x="33" y="101"/>
                  <a:pt x="40" y="116"/>
                  <a:pt x="48" y="131"/>
                </a:cubicBezTo>
                <a:cubicBezTo>
                  <a:pt x="31" y="88"/>
                  <a:pt x="18" y="47"/>
                  <a:pt x="9" y="9"/>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2" name="MH_Other_59"/>
          <p:cNvSpPr>
            <a:spLocks/>
          </p:cNvSpPr>
          <p:nvPr>
            <p:custDataLst>
              <p:tags r:id="rId63"/>
            </p:custDataLst>
          </p:nvPr>
        </p:nvSpPr>
        <p:spPr bwMode="auto">
          <a:xfrm>
            <a:off x="8863014" y="5711527"/>
            <a:ext cx="28575" cy="161925"/>
          </a:xfrm>
          <a:custGeom>
            <a:avLst/>
            <a:gdLst>
              <a:gd name="T0" fmla="*/ 11 w 22"/>
              <a:gd name="T1" fmla="*/ 7 h 132"/>
              <a:gd name="T2" fmla="*/ 5 w 22"/>
              <a:gd name="T3" fmla="*/ 0 h 132"/>
              <a:gd name="T4" fmla="*/ 6 w 22"/>
              <a:gd name="T5" fmla="*/ 84 h 132"/>
              <a:gd name="T6" fmla="*/ 11 w 22"/>
              <a:gd name="T7" fmla="*/ 112 h 132"/>
              <a:gd name="T8" fmla="*/ 22 w 22"/>
              <a:gd name="T9" fmla="*/ 132 h 132"/>
              <a:gd name="T10" fmla="*/ 11 w 22"/>
              <a:gd name="T11" fmla="*/ 7 h 132"/>
            </a:gdLst>
            <a:ahLst/>
            <a:cxnLst>
              <a:cxn ang="0">
                <a:pos x="T0" y="T1"/>
              </a:cxn>
              <a:cxn ang="0">
                <a:pos x="T2" y="T3"/>
              </a:cxn>
              <a:cxn ang="0">
                <a:pos x="T4" y="T5"/>
              </a:cxn>
              <a:cxn ang="0">
                <a:pos x="T6" y="T7"/>
              </a:cxn>
              <a:cxn ang="0">
                <a:pos x="T8" y="T9"/>
              </a:cxn>
              <a:cxn ang="0">
                <a:pos x="T10" y="T11"/>
              </a:cxn>
            </a:cxnLst>
            <a:rect l="0" t="0" r="r" b="b"/>
            <a:pathLst>
              <a:path w="22" h="132">
                <a:moveTo>
                  <a:pt x="11" y="7"/>
                </a:moveTo>
                <a:cubicBezTo>
                  <a:pt x="5" y="0"/>
                  <a:pt x="5" y="0"/>
                  <a:pt x="5" y="0"/>
                </a:cubicBezTo>
                <a:cubicBezTo>
                  <a:pt x="0" y="24"/>
                  <a:pt x="0" y="52"/>
                  <a:pt x="6" y="84"/>
                </a:cubicBezTo>
                <a:cubicBezTo>
                  <a:pt x="7" y="93"/>
                  <a:pt x="9" y="102"/>
                  <a:pt x="11" y="112"/>
                </a:cubicBezTo>
                <a:cubicBezTo>
                  <a:pt x="22" y="132"/>
                  <a:pt x="22" y="132"/>
                  <a:pt x="22" y="132"/>
                </a:cubicBezTo>
                <a:cubicBezTo>
                  <a:pt x="10" y="89"/>
                  <a:pt x="6" y="47"/>
                  <a:pt x="11" y="7"/>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3" name="MH_Other_60"/>
          <p:cNvSpPr>
            <a:spLocks/>
          </p:cNvSpPr>
          <p:nvPr>
            <p:custDataLst>
              <p:tags r:id="rId64"/>
            </p:custDataLst>
          </p:nvPr>
        </p:nvSpPr>
        <p:spPr bwMode="auto">
          <a:xfrm>
            <a:off x="8869363" y="5684540"/>
            <a:ext cx="31750" cy="58737"/>
          </a:xfrm>
          <a:custGeom>
            <a:avLst/>
            <a:gdLst>
              <a:gd name="T0" fmla="*/ 4 w 27"/>
              <a:gd name="T1" fmla="*/ 0 h 47"/>
              <a:gd name="T2" fmla="*/ 0 w 27"/>
              <a:gd name="T3" fmla="*/ 14 h 47"/>
              <a:gd name="T4" fmla="*/ 27 w 27"/>
              <a:gd name="T5" fmla="*/ 47 h 47"/>
              <a:gd name="T6" fmla="*/ 4 w 27"/>
              <a:gd name="T7" fmla="*/ 0 h 47"/>
            </a:gdLst>
            <a:ahLst/>
            <a:cxnLst>
              <a:cxn ang="0">
                <a:pos x="T0" y="T1"/>
              </a:cxn>
              <a:cxn ang="0">
                <a:pos x="T2" y="T3"/>
              </a:cxn>
              <a:cxn ang="0">
                <a:pos x="T4" y="T5"/>
              </a:cxn>
              <a:cxn ang="0">
                <a:pos x="T6" y="T7"/>
              </a:cxn>
            </a:cxnLst>
            <a:rect l="0" t="0" r="r" b="b"/>
            <a:pathLst>
              <a:path w="27" h="47">
                <a:moveTo>
                  <a:pt x="4" y="0"/>
                </a:moveTo>
                <a:cubicBezTo>
                  <a:pt x="2" y="5"/>
                  <a:pt x="1" y="9"/>
                  <a:pt x="0" y="14"/>
                </a:cubicBezTo>
                <a:cubicBezTo>
                  <a:pt x="27" y="47"/>
                  <a:pt x="27" y="47"/>
                  <a:pt x="27" y="47"/>
                </a:cubicBezTo>
                <a:cubicBezTo>
                  <a:pt x="19" y="32"/>
                  <a:pt x="11" y="16"/>
                  <a:pt x="4" y="0"/>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4" name="MH_Other_61"/>
          <p:cNvSpPr>
            <a:spLocks/>
          </p:cNvSpPr>
          <p:nvPr>
            <p:custDataLst>
              <p:tags r:id="rId65"/>
            </p:custDataLst>
          </p:nvPr>
        </p:nvSpPr>
        <p:spPr bwMode="auto">
          <a:xfrm>
            <a:off x="8910639" y="5782965"/>
            <a:ext cx="122237" cy="98425"/>
          </a:xfrm>
          <a:custGeom>
            <a:avLst/>
            <a:gdLst>
              <a:gd name="T0" fmla="*/ 31 w 99"/>
              <a:gd name="T1" fmla="*/ 0 h 80"/>
              <a:gd name="T2" fmla="*/ 25 w 99"/>
              <a:gd name="T3" fmla="*/ 24 h 80"/>
              <a:gd name="T4" fmla="*/ 57 w 99"/>
              <a:gd name="T5" fmla="*/ 24 h 80"/>
              <a:gd name="T6" fmla="*/ 9 w 99"/>
              <a:gd name="T7" fmla="*/ 66 h 80"/>
              <a:gd name="T8" fmla="*/ 0 w 99"/>
              <a:gd name="T9" fmla="*/ 80 h 80"/>
              <a:gd name="T10" fmla="*/ 8 w 99"/>
              <a:gd name="T11" fmla="*/ 78 h 80"/>
              <a:gd name="T12" fmla="*/ 68 w 99"/>
              <a:gd name="T13" fmla="*/ 39 h 80"/>
              <a:gd name="T14" fmla="*/ 79 w 99"/>
              <a:gd name="T15" fmla="*/ 31 h 80"/>
              <a:gd name="T16" fmla="*/ 99 w 99"/>
              <a:gd name="T17" fmla="*/ 15 h 80"/>
              <a:gd name="T18" fmla="*/ 31 w 99"/>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80">
                <a:moveTo>
                  <a:pt x="31" y="0"/>
                </a:moveTo>
                <a:cubicBezTo>
                  <a:pt x="29" y="9"/>
                  <a:pt x="27" y="17"/>
                  <a:pt x="25" y="24"/>
                </a:cubicBezTo>
                <a:cubicBezTo>
                  <a:pt x="57" y="24"/>
                  <a:pt x="57" y="24"/>
                  <a:pt x="57" y="24"/>
                </a:cubicBezTo>
                <a:cubicBezTo>
                  <a:pt x="9" y="66"/>
                  <a:pt x="9" y="66"/>
                  <a:pt x="9" y="66"/>
                </a:cubicBezTo>
                <a:cubicBezTo>
                  <a:pt x="6" y="71"/>
                  <a:pt x="3" y="76"/>
                  <a:pt x="0" y="80"/>
                </a:cubicBezTo>
                <a:cubicBezTo>
                  <a:pt x="8" y="78"/>
                  <a:pt x="8" y="78"/>
                  <a:pt x="8" y="78"/>
                </a:cubicBezTo>
                <a:cubicBezTo>
                  <a:pt x="68" y="39"/>
                  <a:pt x="68" y="39"/>
                  <a:pt x="68" y="39"/>
                </a:cubicBezTo>
                <a:cubicBezTo>
                  <a:pt x="79" y="31"/>
                  <a:pt x="79" y="31"/>
                  <a:pt x="79" y="31"/>
                </a:cubicBezTo>
                <a:cubicBezTo>
                  <a:pt x="86" y="27"/>
                  <a:pt x="92" y="22"/>
                  <a:pt x="99" y="15"/>
                </a:cubicBezTo>
                <a:cubicBezTo>
                  <a:pt x="73" y="14"/>
                  <a:pt x="51" y="9"/>
                  <a:pt x="31" y="0"/>
                </a:cubicBezTo>
                <a:close/>
              </a:path>
            </a:pathLst>
          </a:custGeom>
          <a:solidFill>
            <a:srgbClr val="9F866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5" name="MH_Other_62"/>
          <p:cNvSpPr>
            <a:spLocks noEditPoints="1"/>
          </p:cNvSpPr>
          <p:nvPr>
            <p:custDataLst>
              <p:tags r:id="rId66"/>
            </p:custDataLst>
          </p:nvPr>
        </p:nvSpPr>
        <p:spPr bwMode="auto">
          <a:xfrm>
            <a:off x="8240713" y="5589289"/>
            <a:ext cx="703262" cy="539750"/>
          </a:xfrm>
          <a:custGeom>
            <a:avLst/>
            <a:gdLst>
              <a:gd name="T0" fmla="*/ 487 w 567"/>
              <a:gd name="T1" fmla="*/ 259 h 435"/>
              <a:gd name="T2" fmla="*/ 475 w 567"/>
              <a:gd name="T3" fmla="*/ 398 h 435"/>
              <a:gd name="T4" fmla="*/ 398 w 567"/>
              <a:gd name="T5" fmla="*/ 290 h 435"/>
              <a:gd name="T6" fmla="*/ 366 w 567"/>
              <a:gd name="T7" fmla="*/ 345 h 435"/>
              <a:gd name="T8" fmla="*/ 364 w 567"/>
              <a:gd name="T9" fmla="*/ 262 h 435"/>
              <a:gd name="T10" fmla="*/ 351 w 567"/>
              <a:gd name="T11" fmla="*/ 274 h 435"/>
              <a:gd name="T12" fmla="*/ 287 w 567"/>
              <a:gd name="T13" fmla="*/ 203 h 435"/>
              <a:gd name="T14" fmla="*/ 274 w 567"/>
              <a:gd name="T15" fmla="*/ 184 h 435"/>
              <a:gd name="T16" fmla="*/ 289 w 567"/>
              <a:gd name="T17" fmla="*/ 187 h 435"/>
              <a:gd name="T18" fmla="*/ 298 w 567"/>
              <a:gd name="T19" fmla="*/ 104 h 435"/>
              <a:gd name="T20" fmla="*/ 256 w 567"/>
              <a:gd name="T21" fmla="*/ 113 h 435"/>
              <a:gd name="T22" fmla="*/ 120 w 567"/>
              <a:gd name="T23" fmla="*/ 36 h 435"/>
              <a:gd name="T24" fmla="*/ 39 w 567"/>
              <a:gd name="T25" fmla="*/ 198 h 435"/>
              <a:gd name="T26" fmla="*/ 36 w 567"/>
              <a:gd name="T27" fmla="*/ 312 h 435"/>
              <a:gd name="T28" fmla="*/ 0 w 567"/>
              <a:gd name="T29" fmla="*/ 435 h 435"/>
              <a:gd name="T30" fmla="*/ 262 w 567"/>
              <a:gd name="T31" fmla="*/ 379 h 435"/>
              <a:gd name="T32" fmla="*/ 294 w 567"/>
              <a:gd name="T33" fmla="*/ 381 h 435"/>
              <a:gd name="T34" fmla="*/ 509 w 567"/>
              <a:gd name="T35" fmla="*/ 382 h 435"/>
              <a:gd name="T36" fmla="*/ 567 w 567"/>
              <a:gd name="T37" fmla="*/ 327 h 435"/>
              <a:gd name="T38" fmla="*/ 509 w 567"/>
              <a:gd name="T39" fmla="*/ 243 h 435"/>
              <a:gd name="T40" fmla="*/ 494 w 567"/>
              <a:gd name="T41" fmla="*/ 248 h 435"/>
              <a:gd name="T42" fmla="*/ 131 w 567"/>
              <a:gd name="T43" fmla="*/ 42 h 435"/>
              <a:gd name="T44" fmla="*/ 56 w 567"/>
              <a:gd name="T45" fmla="*/ 231 h 435"/>
              <a:gd name="T46" fmla="*/ 45 w 567"/>
              <a:gd name="T47" fmla="*/ 402 h 435"/>
              <a:gd name="T48" fmla="*/ 4 w 567"/>
              <a:gd name="T49" fmla="*/ 431 h 435"/>
              <a:gd name="T50" fmla="*/ 28 w 567"/>
              <a:gd name="T51" fmla="*/ 402 h 435"/>
              <a:gd name="T52" fmla="*/ 38 w 567"/>
              <a:gd name="T53" fmla="*/ 313 h 435"/>
              <a:gd name="T54" fmla="*/ 44 w 567"/>
              <a:gd name="T55" fmla="*/ 217 h 435"/>
              <a:gd name="T56" fmla="*/ 42 w 567"/>
              <a:gd name="T57" fmla="*/ 197 h 435"/>
              <a:gd name="T58" fmla="*/ 99 w 567"/>
              <a:gd name="T59" fmla="*/ 63 h 435"/>
              <a:gd name="T60" fmla="*/ 122 w 567"/>
              <a:gd name="T61" fmla="*/ 38 h 435"/>
              <a:gd name="T62" fmla="*/ 154 w 567"/>
              <a:gd name="T63" fmla="*/ 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35">
                <a:moveTo>
                  <a:pt x="494" y="248"/>
                </a:moveTo>
                <a:cubicBezTo>
                  <a:pt x="491" y="251"/>
                  <a:pt x="488" y="254"/>
                  <a:pt x="487" y="259"/>
                </a:cubicBezTo>
                <a:cubicBezTo>
                  <a:pt x="484" y="268"/>
                  <a:pt x="483" y="280"/>
                  <a:pt x="485" y="296"/>
                </a:cubicBezTo>
                <a:cubicBezTo>
                  <a:pt x="489" y="334"/>
                  <a:pt x="486" y="368"/>
                  <a:pt x="475" y="398"/>
                </a:cubicBezTo>
                <a:cubicBezTo>
                  <a:pt x="480" y="352"/>
                  <a:pt x="480" y="308"/>
                  <a:pt x="473" y="267"/>
                </a:cubicBezTo>
                <a:cubicBezTo>
                  <a:pt x="447" y="279"/>
                  <a:pt x="422" y="287"/>
                  <a:pt x="398" y="290"/>
                </a:cubicBezTo>
                <a:cubicBezTo>
                  <a:pt x="382" y="316"/>
                  <a:pt x="371" y="343"/>
                  <a:pt x="366" y="372"/>
                </a:cubicBezTo>
                <a:cubicBezTo>
                  <a:pt x="366" y="345"/>
                  <a:pt x="366" y="345"/>
                  <a:pt x="366" y="345"/>
                </a:cubicBezTo>
                <a:cubicBezTo>
                  <a:pt x="385" y="286"/>
                  <a:pt x="385" y="286"/>
                  <a:pt x="385" y="286"/>
                </a:cubicBezTo>
                <a:cubicBezTo>
                  <a:pt x="388" y="276"/>
                  <a:pt x="381" y="267"/>
                  <a:pt x="364" y="262"/>
                </a:cubicBezTo>
                <a:cubicBezTo>
                  <a:pt x="363" y="296"/>
                  <a:pt x="357" y="331"/>
                  <a:pt x="346" y="368"/>
                </a:cubicBezTo>
                <a:cubicBezTo>
                  <a:pt x="351" y="274"/>
                  <a:pt x="351" y="274"/>
                  <a:pt x="351" y="274"/>
                </a:cubicBezTo>
                <a:cubicBezTo>
                  <a:pt x="332" y="265"/>
                  <a:pt x="332" y="265"/>
                  <a:pt x="332" y="265"/>
                </a:cubicBezTo>
                <a:cubicBezTo>
                  <a:pt x="325" y="244"/>
                  <a:pt x="310" y="223"/>
                  <a:pt x="287" y="203"/>
                </a:cubicBezTo>
                <a:cubicBezTo>
                  <a:pt x="221" y="173"/>
                  <a:pt x="221" y="173"/>
                  <a:pt x="221" y="173"/>
                </a:cubicBezTo>
                <a:cubicBezTo>
                  <a:pt x="274" y="184"/>
                  <a:pt x="274" y="184"/>
                  <a:pt x="274" y="184"/>
                </a:cubicBezTo>
                <a:cubicBezTo>
                  <a:pt x="265" y="161"/>
                  <a:pt x="250" y="135"/>
                  <a:pt x="228" y="107"/>
                </a:cubicBezTo>
                <a:cubicBezTo>
                  <a:pt x="250" y="122"/>
                  <a:pt x="271" y="149"/>
                  <a:pt x="289" y="187"/>
                </a:cubicBezTo>
                <a:cubicBezTo>
                  <a:pt x="296" y="188"/>
                  <a:pt x="303" y="191"/>
                  <a:pt x="308" y="196"/>
                </a:cubicBezTo>
                <a:cubicBezTo>
                  <a:pt x="298" y="104"/>
                  <a:pt x="298" y="104"/>
                  <a:pt x="298" y="104"/>
                </a:cubicBezTo>
                <a:cubicBezTo>
                  <a:pt x="286" y="90"/>
                  <a:pt x="286" y="90"/>
                  <a:pt x="286" y="90"/>
                </a:cubicBezTo>
                <a:cubicBezTo>
                  <a:pt x="256" y="113"/>
                  <a:pt x="256" y="113"/>
                  <a:pt x="256" y="113"/>
                </a:cubicBezTo>
                <a:cubicBezTo>
                  <a:pt x="154" y="0"/>
                  <a:pt x="154" y="0"/>
                  <a:pt x="154" y="0"/>
                </a:cubicBezTo>
                <a:cubicBezTo>
                  <a:pt x="136" y="9"/>
                  <a:pt x="125" y="21"/>
                  <a:pt x="120" y="36"/>
                </a:cubicBezTo>
                <a:cubicBezTo>
                  <a:pt x="108" y="37"/>
                  <a:pt x="100" y="46"/>
                  <a:pt x="96" y="62"/>
                </a:cubicBezTo>
                <a:cubicBezTo>
                  <a:pt x="54" y="89"/>
                  <a:pt x="35" y="135"/>
                  <a:pt x="39" y="198"/>
                </a:cubicBezTo>
                <a:cubicBezTo>
                  <a:pt x="40" y="205"/>
                  <a:pt x="41" y="211"/>
                  <a:pt x="41" y="218"/>
                </a:cubicBezTo>
                <a:cubicBezTo>
                  <a:pt x="43" y="252"/>
                  <a:pt x="41" y="284"/>
                  <a:pt x="36" y="312"/>
                </a:cubicBezTo>
                <a:cubicBezTo>
                  <a:pt x="22" y="348"/>
                  <a:pt x="19" y="378"/>
                  <a:pt x="25" y="401"/>
                </a:cubicBezTo>
                <a:cubicBezTo>
                  <a:pt x="11" y="410"/>
                  <a:pt x="3" y="421"/>
                  <a:pt x="0" y="435"/>
                </a:cubicBezTo>
                <a:cubicBezTo>
                  <a:pt x="233" y="405"/>
                  <a:pt x="233" y="405"/>
                  <a:pt x="233" y="405"/>
                </a:cubicBezTo>
                <a:cubicBezTo>
                  <a:pt x="262" y="379"/>
                  <a:pt x="262" y="379"/>
                  <a:pt x="262" y="379"/>
                </a:cubicBezTo>
                <a:cubicBezTo>
                  <a:pt x="112" y="285"/>
                  <a:pt x="112" y="285"/>
                  <a:pt x="112" y="285"/>
                </a:cubicBezTo>
                <a:cubicBezTo>
                  <a:pt x="294" y="381"/>
                  <a:pt x="294" y="381"/>
                  <a:pt x="294" y="381"/>
                </a:cubicBezTo>
                <a:cubicBezTo>
                  <a:pt x="455" y="423"/>
                  <a:pt x="455" y="423"/>
                  <a:pt x="455" y="423"/>
                </a:cubicBezTo>
                <a:cubicBezTo>
                  <a:pt x="509" y="382"/>
                  <a:pt x="509" y="382"/>
                  <a:pt x="509" y="382"/>
                </a:cubicBezTo>
                <a:cubicBezTo>
                  <a:pt x="527" y="382"/>
                  <a:pt x="527" y="382"/>
                  <a:pt x="527" y="382"/>
                </a:cubicBezTo>
                <a:cubicBezTo>
                  <a:pt x="567" y="327"/>
                  <a:pt x="567" y="327"/>
                  <a:pt x="567" y="327"/>
                </a:cubicBezTo>
                <a:cubicBezTo>
                  <a:pt x="549" y="293"/>
                  <a:pt x="538" y="264"/>
                  <a:pt x="533" y="238"/>
                </a:cubicBezTo>
                <a:cubicBezTo>
                  <a:pt x="509" y="243"/>
                  <a:pt x="509" y="243"/>
                  <a:pt x="509" y="243"/>
                </a:cubicBezTo>
                <a:cubicBezTo>
                  <a:pt x="506" y="243"/>
                  <a:pt x="503" y="243"/>
                  <a:pt x="501" y="244"/>
                </a:cubicBezTo>
                <a:cubicBezTo>
                  <a:pt x="498" y="245"/>
                  <a:pt x="496" y="246"/>
                  <a:pt x="494" y="248"/>
                </a:cubicBezTo>
                <a:close/>
                <a:moveTo>
                  <a:pt x="163" y="14"/>
                </a:moveTo>
                <a:cubicBezTo>
                  <a:pt x="144" y="18"/>
                  <a:pt x="133" y="27"/>
                  <a:pt x="131" y="42"/>
                </a:cubicBezTo>
                <a:cubicBezTo>
                  <a:pt x="118" y="50"/>
                  <a:pt x="110" y="60"/>
                  <a:pt x="106" y="74"/>
                </a:cubicBezTo>
                <a:cubicBezTo>
                  <a:pt x="61" y="107"/>
                  <a:pt x="45" y="159"/>
                  <a:pt x="56" y="231"/>
                </a:cubicBezTo>
                <a:cubicBezTo>
                  <a:pt x="62" y="272"/>
                  <a:pt x="59" y="311"/>
                  <a:pt x="45" y="349"/>
                </a:cubicBezTo>
                <a:cubicBezTo>
                  <a:pt x="36" y="365"/>
                  <a:pt x="36" y="383"/>
                  <a:pt x="45" y="402"/>
                </a:cubicBezTo>
                <a:cubicBezTo>
                  <a:pt x="32" y="409"/>
                  <a:pt x="24" y="418"/>
                  <a:pt x="22" y="429"/>
                </a:cubicBezTo>
                <a:cubicBezTo>
                  <a:pt x="4" y="431"/>
                  <a:pt x="4" y="431"/>
                  <a:pt x="4" y="431"/>
                </a:cubicBezTo>
                <a:cubicBezTo>
                  <a:pt x="8" y="420"/>
                  <a:pt x="15" y="411"/>
                  <a:pt x="27" y="404"/>
                </a:cubicBezTo>
                <a:cubicBezTo>
                  <a:pt x="27" y="403"/>
                  <a:pt x="28" y="403"/>
                  <a:pt x="28" y="402"/>
                </a:cubicBezTo>
                <a:cubicBezTo>
                  <a:pt x="28" y="402"/>
                  <a:pt x="28" y="401"/>
                  <a:pt x="28" y="400"/>
                </a:cubicBezTo>
                <a:cubicBezTo>
                  <a:pt x="22" y="378"/>
                  <a:pt x="25" y="348"/>
                  <a:pt x="38" y="313"/>
                </a:cubicBezTo>
                <a:cubicBezTo>
                  <a:pt x="38" y="313"/>
                  <a:pt x="38" y="312"/>
                  <a:pt x="39" y="312"/>
                </a:cubicBezTo>
                <a:cubicBezTo>
                  <a:pt x="44" y="284"/>
                  <a:pt x="46" y="253"/>
                  <a:pt x="44" y="217"/>
                </a:cubicBezTo>
                <a:cubicBezTo>
                  <a:pt x="44" y="211"/>
                  <a:pt x="43" y="204"/>
                  <a:pt x="42" y="198"/>
                </a:cubicBezTo>
                <a:cubicBezTo>
                  <a:pt x="42" y="197"/>
                  <a:pt x="42" y="197"/>
                  <a:pt x="42" y="197"/>
                </a:cubicBezTo>
                <a:cubicBezTo>
                  <a:pt x="38" y="136"/>
                  <a:pt x="57" y="92"/>
                  <a:pt x="98" y="65"/>
                </a:cubicBezTo>
                <a:cubicBezTo>
                  <a:pt x="98" y="65"/>
                  <a:pt x="99" y="64"/>
                  <a:pt x="99" y="63"/>
                </a:cubicBezTo>
                <a:cubicBezTo>
                  <a:pt x="102" y="49"/>
                  <a:pt x="109" y="40"/>
                  <a:pt x="120" y="39"/>
                </a:cubicBezTo>
                <a:cubicBezTo>
                  <a:pt x="121" y="39"/>
                  <a:pt x="121" y="38"/>
                  <a:pt x="122" y="38"/>
                </a:cubicBezTo>
                <a:cubicBezTo>
                  <a:pt x="122" y="38"/>
                  <a:pt x="122" y="37"/>
                  <a:pt x="123" y="37"/>
                </a:cubicBezTo>
                <a:cubicBezTo>
                  <a:pt x="127" y="23"/>
                  <a:pt x="138" y="12"/>
                  <a:pt x="154" y="4"/>
                </a:cubicBezTo>
                <a:cubicBezTo>
                  <a:pt x="163" y="14"/>
                  <a:pt x="163" y="14"/>
                  <a:pt x="163" y="14"/>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6" name="MH_Other_63"/>
          <p:cNvSpPr>
            <a:spLocks/>
          </p:cNvSpPr>
          <p:nvPr>
            <p:custDataLst>
              <p:tags r:id="rId67"/>
            </p:custDataLst>
          </p:nvPr>
        </p:nvSpPr>
        <p:spPr bwMode="auto">
          <a:xfrm>
            <a:off x="8245475" y="5594052"/>
            <a:ext cx="198438" cy="530225"/>
          </a:xfrm>
          <a:custGeom>
            <a:avLst/>
            <a:gdLst>
              <a:gd name="T0" fmla="*/ 127 w 159"/>
              <a:gd name="T1" fmla="*/ 38 h 427"/>
              <a:gd name="T2" fmla="*/ 159 w 159"/>
              <a:gd name="T3" fmla="*/ 10 h 427"/>
              <a:gd name="T4" fmla="*/ 150 w 159"/>
              <a:gd name="T5" fmla="*/ 0 h 427"/>
              <a:gd name="T6" fmla="*/ 119 w 159"/>
              <a:gd name="T7" fmla="*/ 33 h 427"/>
              <a:gd name="T8" fmla="*/ 118 w 159"/>
              <a:gd name="T9" fmla="*/ 34 h 427"/>
              <a:gd name="T10" fmla="*/ 116 w 159"/>
              <a:gd name="T11" fmla="*/ 35 h 427"/>
              <a:gd name="T12" fmla="*/ 95 w 159"/>
              <a:gd name="T13" fmla="*/ 59 h 427"/>
              <a:gd name="T14" fmla="*/ 94 w 159"/>
              <a:gd name="T15" fmla="*/ 61 h 427"/>
              <a:gd name="T16" fmla="*/ 38 w 159"/>
              <a:gd name="T17" fmla="*/ 193 h 427"/>
              <a:gd name="T18" fmla="*/ 38 w 159"/>
              <a:gd name="T19" fmla="*/ 194 h 427"/>
              <a:gd name="T20" fmla="*/ 40 w 159"/>
              <a:gd name="T21" fmla="*/ 213 h 427"/>
              <a:gd name="T22" fmla="*/ 35 w 159"/>
              <a:gd name="T23" fmla="*/ 308 h 427"/>
              <a:gd name="T24" fmla="*/ 34 w 159"/>
              <a:gd name="T25" fmla="*/ 309 h 427"/>
              <a:gd name="T26" fmla="*/ 24 w 159"/>
              <a:gd name="T27" fmla="*/ 396 h 427"/>
              <a:gd name="T28" fmla="*/ 24 w 159"/>
              <a:gd name="T29" fmla="*/ 398 h 427"/>
              <a:gd name="T30" fmla="*/ 23 w 159"/>
              <a:gd name="T31" fmla="*/ 400 h 427"/>
              <a:gd name="T32" fmla="*/ 0 w 159"/>
              <a:gd name="T33" fmla="*/ 427 h 427"/>
              <a:gd name="T34" fmla="*/ 18 w 159"/>
              <a:gd name="T35" fmla="*/ 425 h 427"/>
              <a:gd name="T36" fmla="*/ 41 w 159"/>
              <a:gd name="T37" fmla="*/ 398 h 427"/>
              <a:gd name="T38" fmla="*/ 41 w 159"/>
              <a:gd name="T39" fmla="*/ 345 h 427"/>
              <a:gd name="T40" fmla="*/ 52 w 159"/>
              <a:gd name="T41" fmla="*/ 227 h 427"/>
              <a:gd name="T42" fmla="*/ 102 w 159"/>
              <a:gd name="T43" fmla="*/ 70 h 427"/>
              <a:gd name="T44" fmla="*/ 127 w 159"/>
              <a:gd name="T45" fmla="*/ 3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 h="427">
                <a:moveTo>
                  <a:pt x="127" y="38"/>
                </a:moveTo>
                <a:cubicBezTo>
                  <a:pt x="129" y="23"/>
                  <a:pt x="140" y="14"/>
                  <a:pt x="159" y="10"/>
                </a:cubicBezTo>
                <a:cubicBezTo>
                  <a:pt x="150" y="0"/>
                  <a:pt x="150" y="0"/>
                  <a:pt x="150" y="0"/>
                </a:cubicBezTo>
                <a:cubicBezTo>
                  <a:pt x="134" y="8"/>
                  <a:pt x="123" y="19"/>
                  <a:pt x="119" y="33"/>
                </a:cubicBezTo>
                <a:cubicBezTo>
                  <a:pt x="118" y="33"/>
                  <a:pt x="118" y="34"/>
                  <a:pt x="118" y="34"/>
                </a:cubicBezTo>
                <a:cubicBezTo>
                  <a:pt x="117" y="34"/>
                  <a:pt x="117" y="35"/>
                  <a:pt x="116" y="35"/>
                </a:cubicBezTo>
                <a:cubicBezTo>
                  <a:pt x="105" y="36"/>
                  <a:pt x="98" y="45"/>
                  <a:pt x="95" y="59"/>
                </a:cubicBezTo>
                <a:cubicBezTo>
                  <a:pt x="95" y="60"/>
                  <a:pt x="94" y="61"/>
                  <a:pt x="94" y="61"/>
                </a:cubicBezTo>
                <a:cubicBezTo>
                  <a:pt x="53" y="88"/>
                  <a:pt x="34" y="132"/>
                  <a:pt x="38" y="193"/>
                </a:cubicBezTo>
                <a:cubicBezTo>
                  <a:pt x="38" y="194"/>
                  <a:pt x="38" y="194"/>
                  <a:pt x="38" y="194"/>
                </a:cubicBezTo>
                <a:cubicBezTo>
                  <a:pt x="39" y="200"/>
                  <a:pt x="40" y="207"/>
                  <a:pt x="40" y="213"/>
                </a:cubicBezTo>
                <a:cubicBezTo>
                  <a:pt x="42" y="249"/>
                  <a:pt x="40" y="280"/>
                  <a:pt x="35" y="308"/>
                </a:cubicBezTo>
                <a:cubicBezTo>
                  <a:pt x="34" y="308"/>
                  <a:pt x="34" y="309"/>
                  <a:pt x="34" y="309"/>
                </a:cubicBezTo>
                <a:cubicBezTo>
                  <a:pt x="21" y="344"/>
                  <a:pt x="18" y="374"/>
                  <a:pt x="24" y="396"/>
                </a:cubicBezTo>
                <a:cubicBezTo>
                  <a:pt x="24" y="397"/>
                  <a:pt x="24" y="398"/>
                  <a:pt x="24" y="398"/>
                </a:cubicBezTo>
                <a:cubicBezTo>
                  <a:pt x="24" y="399"/>
                  <a:pt x="23" y="399"/>
                  <a:pt x="23" y="400"/>
                </a:cubicBezTo>
                <a:cubicBezTo>
                  <a:pt x="11" y="407"/>
                  <a:pt x="4" y="416"/>
                  <a:pt x="0" y="427"/>
                </a:cubicBezTo>
                <a:cubicBezTo>
                  <a:pt x="18" y="425"/>
                  <a:pt x="18" y="425"/>
                  <a:pt x="18" y="425"/>
                </a:cubicBezTo>
                <a:cubicBezTo>
                  <a:pt x="20" y="414"/>
                  <a:pt x="28" y="405"/>
                  <a:pt x="41" y="398"/>
                </a:cubicBezTo>
                <a:cubicBezTo>
                  <a:pt x="32" y="379"/>
                  <a:pt x="32" y="361"/>
                  <a:pt x="41" y="345"/>
                </a:cubicBezTo>
                <a:cubicBezTo>
                  <a:pt x="55" y="307"/>
                  <a:pt x="58" y="268"/>
                  <a:pt x="52" y="227"/>
                </a:cubicBezTo>
                <a:cubicBezTo>
                  <a:pt x="41" y="155"/>
                  <a:pt x="57" y="103"/>
                  <a:pt x="102" y="70"/>
                </a:cubicBezTo>
                <a:cubicBezTo>
                  <a:pt x="106" y="56"/>
                  <a:pt x="114" y="46"/>
                  <a:pt x="127"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7" name="MH_Other_64"/>
          <p:cNvSpPr>
            <a:spLocks/>
          </p:cNvSpPr>
          <p:nvPr>
            <p:custDataLst>
              <p:tags r:id="rId68"/>
            </p:custDataLst>
          </p:nvPr>
        </p:nvSpPr>
        <p:spPr bwMode="auto">
          <a:xfrm>
            <a:off x="8716963" y="5694065"/>
            <a:ext cx="125412" cy="244475"/>
          </a:xfrm>
          <a:custGeom>
            <a:avLst/>
            <a:gdLst>
              <a:gd name="T0" fmla="*/ 100 w 100"/>
              <a:gd name="T1" fmla="*/ 161 h 198"/>
              <a:gd name="T2" fmla="*/ 86 w 100"/>
              <a:gd name="T3" fmla="*/ 151 h 198"/>
              <a:gd name="T4" fmla="*/ 57 w 100"/>
              <a:gd name="T5" fmla="*/ 143 h 198"/>
              <a:gd name="T6" fmla="*/ 39 w 100"/>
              <a:gd name="T7" fmla="*/ 109 h 198"/>
              <a:gd name="T8" fmla="*/ 29 w 100"/>
              <a:gd name="T9" fmla="*/ 158 h 198"/>
              <a:gd name="T10" fmla="*/ 21 w 100"/>
              <a:gd name="T11" fmla="*/ 43 h 198"/>
              <a:gd name="T12" fmla="*/ 0 w 100"/>
              <a:gd name="T13" fmla="*/ 0 h 198"/>
              <a:gd name="T14" fmla="*/ 4 w 100"/>
              <a:gd name="T15" fmla="*/ 183 h 198"/>
              <a:gd name="T16" fmla="*/ 13 w 100"/>
              <a:gd name="T17" fmla="*/ 198 h 198"/>
              <a:gd name="T18" fmla="*/ 92 w 100"/>
              <a:gd name="T19" fmla="*/ 171 h 198"/>
              <a:gd name="T20" fmla="*/ 100 w 100"/>
              <a:gd name="T21" fmla="*/ 16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98">
                <a:moveTo>
                  <a:pt x="100" y="161"/>
                </a:moveTo>
                <a:cubicBezTo>
                  <a:pt x="94" y="158"/>
                  <a:pt x="89" y="155"/>
                  <a:pt x="86" y="151"/>
                </a:cubicBezTo>
                <a:cubicBezTo>
                  <a:pt x="57" y="143"/>
                  <a:pt x="57" y="143"/>
                  <a:pt x="57" y="143"/>
                </a:cubicBezTo>
                <a:cubicBezTo>
                  <a:pt x="53" y="130"/>
                  <a:pt x="47" y="119"/>
                  <a:pt x="39" y="109"/>
                </a:cubicBezTo>
                <a:cubicBezTo>
                  <a:pt x="38" y="126"/>
                  <a:pt x="35" y="142"/>
                  <a:pt x="29" y="158"/>
                </a:cubicBezTo>
                <a:cubicBezTo>
                  <a:pt x="36" y="125"/>
                  <a:pt x="33" y="87"/>
                  <a:pt x="21" y="43"/>
                </a:cubicBezTo>
                <a:cubicBezTo>
                  <a:pt x="0" y="0"/>
                  <a:pt x="0" y="0"/>
                  <a:pt x="0" y="0"/>
                </a:cubicBezTo>
                <a:cubicBezTo>
                  <a:pt x="13" y="50"/>
                  <a:pt x="14" y="111"/>
                  <a:pt x="4" y="183"/>
                </a:cubicBezTo>
                <a:cubicBezTo>
                  <a:pt x="8" y="187"/>
                  <a:pt x="11" y="191"/>
                  <a:pt x="13" y="198"/>
                </a:cubicBezTo>
                <a:cubicBezTo>
                  <a:pt x="92" y="171"/>
                  <a:pt x="92" y="171"/>
                  <a:pt x="92" y="171"/>
                </a:cubicBezTo>
                <a:cubicBezTo>
                  <a:pt x="100" y="161"/>
                  <a:pt x="100" y="161"/>
                  <a:pt x="100" y="161"/>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8" name="MH_Other_65"/>
          <p:cNvSpPr>
            <a:spLocks/>
          </p:cNvSpPr>
          <p:nvPr>
            <p:custDataLst>
              <p:tags r:id="rId69"/>
            </p:custDataLst>
          </p:nvPr>
        </p:nvSpPr>
        <p:spPr bwMode="auto">
          <a:xfrm>
            <a:off x="8861426" y="5857577"/>
            <a:ext cx="30163" cy="28575"/>
          </a:xfrm>
          <a:custGeom>
            <a:avLst/>
            <a:gdLst>
              <a:gd name="T0" fmla="*/ 1 w 24"/>
              <a:gd name="T1" fmla="*/ 22 h 22"/>
              <a:gd name="T2" fmla="*/ 24 w 24"/>
              <a:gd name="T3" fmla="*/ 18 h 22"/>
              <a:gd name="T4" fmla="*/ 1 w 24"/>
              <a:gd name="T5" fmla="*/ 0 h 22"/>
              <a:gd name="T6" fmla="*/ 1 w 24"/>
              <a:gd name="T7" fmla="*/ 22 h 22"/>
            </a:gdLst>
            <a:ahLst/>
            <a:cxnLst>
              <a:cxn ang="0">
                <a:pos x="T0" y="T1"/>
              </a:cxn>
              <a:cxn ang="0">
                <a:pos x="T2" y="T3"/>
              </a:cxn>
              <a:cxn ang="0">
                <a:pos x="T4" y="T5"/>
              </a:cxn>
              <a:cxn ang="0">
                <a:pos x="T6" y="T7"/>
              </a:cxn>
            </a:cxnLst>
            <a:rect l="0" t="0" r="r" b="b"/>
            <a:pathLst>
              <a:path w="24" h="22">
                <a:moveTo>
                  <a:pt x="1" y="22"/>
                </a:moveTo>
                <a:cubicBezTo>
                  <a:pt x="24" y="18"/>
                  <a:pt x="24" y="18"/>
                  <a:pt x="24" y="18"/>
                </a:cubicBezTo>
                <a:cubicBezTo>
                  <a:pt x="1" y="0"/>
                  <a:pt x="1" y="0"/>
                  <a:pt x="1" y="0"/>
                </a:cubicBezTo>
                <a:cubicBezTo>
                  <a:pt x="1" y="7"/>
                  <a:pt x="0" y="14"/>
                  <a:pt x="1" y="22"/>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79" name="MH_Other_66"/>
          <p:cNvSpPr>
            <a:spLocks/>
          </p:cNvSpPr>
          <p:nvPr>
            <p:custDataLst>
              <p:tags r:id="rId70"/>
            </p:custDataLst>
          </p:nvPr>
        </p:nvSpPr>
        <p:spPr bwMode="auto">
          <a:xfrm>
            <a:off x="8861426" y="5814715"/>
            <a:ext cx="30163" cy="66675"/>
          </a:xfrm>
          <a:custGeom>
            <a:avLst/>
            <a:gdLst>
              <a:gd name="T0" fmla="*/ 0 w 23"/>
              <a:gd name="T1" fmla="*/ 34 h 52"/>
              <a:gd name="T2" fmla="*/ 23 w 23"/>
              <a:gd name="T3" fmla="*/ 52 h 52"/>
              <a:gd name="T4" fmla="*/ 9 w 23"/>
              <a:gd name="T5" fmla="*/ 28 h 52"/>
              <a:gd name="T6" fmla="*/ 4 w 23"/>
              <a:gd name="T7" fmla="*/ 0 h 52"/>
              <a:gd name="T8" fmla="*/ 0 w 23"/>
              <a:gd name="T9" fmla="*/ 34 h 52"/>
            </a:gdLst>
            <a:ahLst/>
            <a:cxnLst>
              <a:cxn ang="0">
                <a:pos x="T0" y="T1"/>
              </a:cxn>
              <a:cxn ang="0">
                <a:pos x="T2" y="T3"/>
              </a:cxn>
              <a:cxn ang="0">
                <a:pos x="T4" y="T5"/>
              </a:cxn>
              <a:cxn ang="0">
                <a:pos x="T6" y="T7"/>
              </a:cxn>
              <a:cxn ang="0">
                <a:pos x="T8" y="T9"/>
              </a:cxn>
            </a:cxnLst>
            <a:rect l="0" t="0" r="r" b="b"/>
            <a:pathLst>
              <a:path w="23" h="52">
                <a:moveTo>
                  <a:pt x="0" y="34"/>
                </a:moveTo>
                <a:cubicBezTo>
                  <a:pt x="23" y="52"/>
                  <a:pt x="23" y="52"/>
                  <a:pt x="23" y="52"/>
                </a:cubicBezTo>
                <a:cubicBezTo>
                  <a:pt x="9" y="28"/>
                  <a:pt x="9" y="28"/>
                  <a:pt x="9" y="28"/>
                </a:cubicBezTo>
                <a:cubicBezTo>
                  <a:pt x="7" y="18"/>
                  <a:pt x="5" y="9"/>
                  <a:pt x="4" y="0"/>
                </a:cubicBezTo>
                <a:cubicBezTo>
                  <a:pt x="2" y="9"/>
                  <a:pt x="0" y="20"/>
                  <a:pt x="0" y="34"/>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0" name="MH_Other_67"/>
          <p:cNvSpPr>
            <a:spLocks noEditPoints="1"/>
          </p:cNvSpPr>
          <p:nvPr>
            <p:custDataLst>
              <p:tags r:id="rId71"/>
            </p:custDataLst>
          </p:nvPr>
        </p:nvSpPr>
        <p:spPr bwMode="auto">
          <a:xfrm>
            <a:off x="8240714" y="5821064"/>
            <a:ext cx="827087" cy="317500"/>
          </a:xfrm>
          <a:custGeom>
            <a:avLst/>
            <a:gdLst>
              <a:gd name="T0" fmla="*/ 541 w 668"/>
              <a:gd name="T1" fmla="*/ 49 h 255"/>
              <a:gd name="T2" fmla="*/ 534 w 668"/>
              <a:gd name="T3" fmla="*/ 51 h 255"/>
              <a:gd name="T4" fmla="*/ 568 w 668"/>
              <a:gd name="T5" fmla="*/ 140 h 255"/>
              <a:gd name="T6" fmla="*/ 528 w 668"/>
              <a:gd name="T7" fmla="*/ 195 h 255"/>
              <a:gd name="T8" fmla="*/ 510 w 668"/>
              <a:gd name="T9" fmla="*/ 195 h 255"/>
              <a:gd name="T10" fmla="*/ 456 w 668"/>
              <a:gd name="T11" fmla="*/ 236 h 255"/>
              <a:gd name="T12" fmla="*/ 295 w 668"/>
              <a:gd name="T13" fmla="*/ 194 h 255"/>
              <a:gd name="T14" fmla="*/ 113 w 668"/>
              <a:gd name="T15" fmla="*/ 98 h 255"/>
              <a:gd name="T16" fmla="*/ 263 w 668"/>
              <a:gd name="T17" fmla="*/ 192 h 255"/>
              <a:gd name="T18" fmla="*/ 234 w 668"/>
              <a:gd name="T19" fmla="*/ 218 h 255"/>
              <a:gd name="T20" fmla="*/ 1 w 668"/>
              <a:gd name="T21" fmla="*/ 248 h 255"/>
              <a:gd name="T22" fmla="*/ 0 w 668"/>
              <a:gd name="T23" fmla="*/ 255 h 255"/>
              <a:gd name="T24" fmla="*/ 244 w 668"/>
              <a:gd name="T25" fmla="*/ 255 h 255"/>
              <a:gd name="T26" fmla="*/ 348 w 668"/>
              <a:gd name="T27" fmla="*/ 231 h 255"/>
              <a:gd name="T28" fmla="*/ 466 w 668"/>
              <a:gd name="T29" fmla="*/ 243 h 255"/>
              <a:gd name="T30" fmla="*/ 518 w 668"/>
              <a:gd name="T31" fmla="*/ 206 h 255"/>
              <a:gd name="T32" fmla="*/ 530 w 668"/>
              <a:gd name="T33" fmla="*/ 206 h 255"/>
              <a:gd name="T34" fmla="*/ 534 w 668"/>
              <a:gd name="T35" fmla="*/ 202 h 255"/>
              <a:gd name="T36" fmla="*/ 567 w 668"/>
              <a:gd name="T37" fmla="*/ 198 h 255"/>
              <a:gd name="T38" fmla="*/ 564 w 668"/>
              <a:gd name="T39" fmla="*/ 185 h 255"/>
              <a:gd name="T40" fmla="*/ 569 w 668"/>
              <a:gd name="T41" fmla="*/ 184 h 255"/>
              <a:gd name="T42" fmla="*/ 574 w 668"/>
              <a:gd name="T43" fmla="*/ 183 h 255"/>
              <a:gd name="T44" fmla="*/ 583 w 668"/>
              <a:gd name="T45" fmla="*/ 181 h 255"/>
              <a:gd name="T46" fmla="*/ 588 w 668"/>
              <a:gd name="T47" fmla="*/ 180 h 255"/>
              <a:gd name="T48" fmla="*/ 610 w 668"/>
              <a:gd name="T49" fmla="*/ 174 h 255"/>
              <a:gd name="T50" fmla="*/ 612 w 668"/>
              <a:gd name="T51" fmla="*/ 173 h 255"/>
              <a:gd name="T52" fmla="*/ 612 w 668"/>
              <a:gd name="T53" fmla="*/ 173 h 255"/>
              <a:gd name="T54" fmla="*/ 612 w 668"/>
              <a:gd name="T55" fmla="*/ 173 h 255"/>
              <a:gd name="T56" fmla="*/ 612 w 668"/>
              <a:gd name="T57" fmla="*/ 173 h 255"/>
              <a:gd name="T58" fmla="*/ 613 w 668"/>
              <a:gd name="T59" fmla="*/ 173 h 255"/>
              <a:gd name="T60" fmla="*/ 625 w 668"/>
              <a:gd name="T61" fmla="*/ 169 h 255"/>
              <a:gd name="T62" fmla="*/ 637 w 668"/>
              <a:gd name="T63" fmla="*/ 121 h 255"/>
              <a:gd name="T64" fmla="*/ 637 w 668"/>
              <a:gd name="T65" fmla="*/ 118 h 255"/>
              <a:gd name="T66" fmla="*/ 636 w 668"/>
              <a:gd name="T67" fmla="*/ 118 h 255"/>
              <a:gd name="T68" fmla="*/ 637 w 668"/>
              <a:gd name="T69" fmla="*/ 118 h 255"/>
              <a:gd name="T70" fmla="*/ 668 w 668"/>
              <a:gd name="T71" fmla="*/ 103 h 255"/>
              <a:gd name="T72" fmla="*/ 649 w 668"/>
              <a:gd name="T73" fmla="*/ 82 h 255"/>
              <a:gd name="T74" fmla="*/ 620 w 668"/>
              <a:gd name="T75" fmla="*/ 0 h 255"/>
              <a:gd name="T76" fmla="*/ 609 w 668"/>
              <a:gd name="T77" fmla="*/ 8 h 255"/>
              <a:gd name="T78" fmla="*/ 633 w 668"/>
              <a:gd name="T79" fmla="*/ 99 h 255"/>
              <a:gd name="T80" fmla="*/ 589 w 668"/>
              <a:gd name="T81" fmla="*/ 134 h 255"/>
              <a:gd name="T82" fmla="*/ 549 w 668"/>
              <a:gd name="T83" fmla="*/ 47 h 255"/>
              <a:gd name="T84" fmla="*/ 541 w 668"/>
              <a:gd name="T85" fmla="*/ 49 h 255"/>
              <a:gd name="T86" fmla="*/ 561 w 668"/>
              <a:gd name="T87" fmla="*/ 194 h 255"/>
              <a:gd name="T88" fmla="*/ 536 w 668"/>
              <a:gd name="T89" fmla="*/ 200 h 255"/>
              <a:gd name="T90" fmla="*/ 595 w 668"/>
              <a:gd name="T91" fmla="*/ 141 h 255"/>
              <a:gd name="T92" fmla="*/ 619 w 668"/>
              <a:gd name="T93" fmla="*/ 131 h 255"/>
              <a:gd name="T94" fmla="*/ 614 w 668"/>
              <a:gd name="T95" fmla="*/ 168 h 255"/>
              <a:gd name="T96" fmla="*/ 561 w 668"/>
              <a:gd name="T97" fmla="*/ 182 h 255"/>
              <a:gd name="T98" fmla="*/ 561 w 668"/>
              <a:gd name="T99" fmla="*/ 19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8" h="255">
                <a:moveTo>
                  <a:pt x="541" y="49"/>
                </a:moveTo>
                <a:cubicBezTo>
                  <a:pt x="534" y="51"/>
                  <a:pt x="534" y="51"/>
                  <a:pt x="534" y="51"/>
                </a:cubicBezTo>
                <a:cubicBezTo>
                  <a:pt x="539" y="77"/>
                  <a:pt x="550" y="106"/>
                  <a:pt x="568" y="140"/>
                </a:cubicBezTo>
                <a:cubicBezTo>
                  <a:pt x="528" y="195"/>
                  <a:pt x="528" y="195"/>
                  <a:pt x="528" y="195"/>
                </a:cubicBezTo>
                <a:cubicBezTo>
                  <a:pt x="510" y="195"/>
                  <a:pt x="510" y="195"/>
                  <a:pt x="510" y="195"/>
                </a:cubicBezTo>
                <a:cubicBezTo>
                  <a:pt x="456" y="236"/>
                  <a:pt x="456" y="236"/>
                  <a:pt x="456" y="236"/>
                </a:cubicBezTo>
                <a:cubicBezTo>
                  <a:pt x="295" y="194"/>
                  <a:pt x="295" y="194"/>
                  <a:pt x="295" y="194"/>
                </a:cubicBezTo>
                <a:cubicBezTo>
                  <a:pt x="113" y="98"/>
                  <a:pt x="113" y="98"/>
                  <a:pt x="113" y="98"/>
                </a:cubicBezTo>
                <a:cubicBezTo>
                  <a:pt x="263" y="192"/>
                  <a:pt x="263" y="192"/>
                  <a:pt x="263" y="192"/>
                </a:cubicBezTo>
                <a:cubicBezTo>
                  <a:pt x="234" y="218"/>
                  <a:pt x="234" y="218"/>
                  <a:pt x="234" y="218"/>
                </a:cubicBezTo>
                <a:cubicBezTo>
                  <a:pt x="1" y="248"/>
                  <a:pt x="1" y="248"/>
                  <a:pt x="1" y="248"/>
                </a:cubicBezTo>
                <a:cubicBezTo>
                  <a:pt x="1" y="250"/>
                  <a:pt x="0" y="253"/>
                  <a:pt x="0" y="255"/>
                </a:cubicBezTo>
                <a:cubicBezTo>
                  <a:pt x="244" y="255"/>
                  <a:pt x="244" y="255"/>
                  <a:pt x="244" y="255"/>
                </a:cubicBezTo>
                <a:cubicBezTo>
                  <a:pt x="348" y="231"/>
                  <a:pt x="348" y="231"/>
                  <a:pt x="348" y="231"/>
                </a:cubicBezTo>
                <a:cubicBezTo>
                  <a:pt x="387" y="243"/>
                  <a:pt x="426" y="247"/>
                  <a:pt x="466" y="243"/>
                </a:cubicBezTo>
                <a:cubicBezTo>
                  <a:pt x="518" y="206"/>
                  <a:pt x="518" y="206"/>
                  <a:pt x="518" y="206"/>
                </a:cubicBezTo>
                <a:cubicBezTo>
                  <a:pt x="530" y="206"/>
                  <a:pt x="530" y="206"/>
                  <a:pt x="530" y="206"/>
                </a:cubicBezTo>
                <a:cubicBezTo>
                  <a:pt x="534" y="202"/>
                  <a:pt x="534" y="202"/>
                  <a:pt x="534" y="202"/>
                </a:cubicBezTo>
                <a:cubicBezTo>
                  <a:pt x="567" y="198"/>
                  <a:pt x="567" y="198"/>
                  <a:pt x="567" y="198"/>
                </a:cubicBezTo>
                <a:cubicBezTo>
                  <a:pt x="564" y="185"/>
                  <a:pt x="564" y="185"/>
                  <a:pt x="564" y="185"/>
                </a:cubicBezTo>
                <a:cubicBezTo>
                  <a:pt x="566" y="185"/>
                  <a:pt x="567" y="184"/>
                  <a:pt x="569" y="184"/>
                </a:cubicBezTo>
                <a:cubicBezTo>
                  <a:pt x="571" y="184"/>
                  <a:pt x="573" y="183"/>
                  <a:pt x="574" y="183"/>
                </a:cubicBezTo>
                <a:cubicBezTo>
                  <a:pt x="577" y="182"/>
                  <a:pt x="580" y="182"/>
                  <a:pt x="583" y="181"/>
                </a:cubicBezTo>
                <a:cubicBezTo>
                  <a:pt x="585" y="181"/>
                  <a:pt x="587" y="180"/>
                  <a:pt x="588" y="180"/>
                </a:cubicBezTo>
                <a:cubicBezTo>
                  <a:pt x="596" y="178"/>
                  <a:pt x="603" y="176"/>
                  <a:pt x="610" y="174"/>
                </a:cubicBezTo>
                <a:cubicBezTo>
                  <a:pt x="612" y="173"/>
                  <a:pt x="612" y="173"/>
                  <a:pt x="612" y="173"/>
                </a:cubicBezTo>
                <a:cubicBezTo>
                  <a:pt x="612" y="173"/>
                  <a:pt x="612" y="173"/>
                  <a:pt x="612" y="173"/>
                </a:cubicBezTo>
                <a:cubicBezTo>
                  <a:pt x="612" y="173"/>
                  <a:pt x="612" y="173"/>
                  <a:pt x="612" y="173"/>
                </a:cubicBezTo>
                <a:cubicBezTo>
                  <a:pt x="612" y="173"/>
                  <a:pt x="612" y="173"/>
                  <a:pt x="612" y="173"/>
                </a:cubicBezTo>
                <a:cubicBezTo>
                  <a:pt x="613" y="173"/>
                  <a:pt x="613" y="173"/>
                  <a:pt x="613" y="173"/>
                </a:cubicBezTo>
                <a:cubicBezTo>
                  <a:pt x="617" y="172"/>
                  <a:pt x="621" y="171"/>
                  <a:pt x="625" y="169"/>
                </a:cubicBezTo>
                <a:cubicBezTo>
                  <a:pt x="624" y="145"/>
                  <a:pt x="628" y="128"/>
                  <a:pt x="637" y="121"/>
                </a:cubicBezTo>
                <a:cubicBezTo>
                  <a:pt x="637" y="118"/>
                  <a:pt x="637" y="118"/>
                  <a:pt x="637" y="118"/>
                </a:cubicBezTo>
                <a:cubicBezTo>
                  <a:pt x="636" y="118"/>
                  <a:pt x="636" y="118"/>
                  <a:pt x="636" y="118"/>
                </a:cubicBezTo>
                <a:cubicBezTo>
                  <a:pt x="637" y="118"/>
                  <a:pt x="637" y="118"/>
                  <a:pt x="637" y="118"/>
                </a:cubicBezTo>
                <a:cubicBezTo>
                  <a:pt x="650" y="114"/>
                  <a:pt x="660" y="109"/>
                  <a:pt x="668" y="103"/>
                </a:cubicBezTo>
                <a:cubicBezTo>
                  <a:pt x="660" y="96"/>
                  <a:pt x="654" y="89"/>
                  <a:pt x="649" y="82"/>
                </a:cubicBezTo>
                <a:cubicBezTo>
                  <a:pt x="631" y="59"/>
                  <a:pt x="622" y="32"/>
                  <a:pt x="620" y="0"/>
                </a:cubicBezTo>
                <a:cubicBezTo>
                  <a:pt x="609" y="8"/>
                  <a:pt x="609" y="8"/>
                  <a:pt x="609" y="8"/>
                </a:cubicBezTo>
                <a:cubicBezTo>
                  <a:pt x="633" y="99"/>
                  <a:pt x="633" y="99"/>
                  <a:pt x="633" y="99"/>
                </a:cubicBezTo>
                <a:cubicBezTo>
                  <a:pt x="589" y="134"/>
                  <a:pt x="589" y="134"/>
                  <a:pt x="589" y="134"/>
                </a:cubicBezTo>
                <a:cubicBezTo>
                  <a:pt x="569" y="109"/>
                  <a:pt x="556" y="80"/>
                  <a:pt x="549" y="47"/>
                </a:cubicBezTo>
                <a:cubicBezTo>
                  <a:pt x="541" y="49"/>
                  <a:pt x="541" y="49"/>
                  <a:pt x="541" y="49"/>
                </a:cubicBezTo>
                <a:close/>
                <a:moveTo>
                  <a:pt x="561" y="194"/>
                </a:moveTo>
                <a:cubicBezTo>
                  <a:pt x="536" y="200"/>
                  <a:pt x="536" y="200"/>
                  <a:pt x="536" y="200"/>
                </a:cubicBezTo>
                <a:cubicBezTo>
                  <a:pt x="595" y="141"/>
                  <a:pt x="595" y="141"/>
                  <a:pt x="595" y="141"/>
                </a:cubicBezTo>
                <a:cubicBezTo>
                  <a:pt x="603" y="140"/>
                  <a:pt x="611" y="136"/>
                  <a:pt x="619" y="131"/>
                </a:cubicBezTo>
                <a:cubicBezTo>
                  <a:pt x="614" y="168"/>
                  <a:pt x="614" y="168"/>
                  <a:pt x="614" y="168"/>
                </a:cubicBezTo>
                <a:cubicBezTo>
                  <a:pt x="561" y="182"/>
                  <a:pt x="561" y="182"/>
                  <a:pt x="561" y="182"/>
                </a:cubicBezTo>
                <a:cubicBezTo>
                  <a:pt x="561" y="194"/>
                  <a:pt x="561" y="194"/>
                  <a:pt x="561" y="194"/>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1" name="MH_Other_68"/>
          <p:cNvSpPr>
            <a:spLocks/>
          </p:cNvSpPr>
          <p:nvPr>
            <p:custDataLst>
              <p:tags r:id="rId72"/>
            </p:custDataLst>
          </p:nvPr>
        </p:nvSpPr>
        <p:spPr bwMode="auto">
          <a:xfrm>
            <a:off x="8904289" y="5984576"/>
            <a:ext cx="103187" cy="84138"/>
          </a:xfrm>
          <a:custGeom>
            <a:avLst/>
            <a:gdLst>
              <a:gd name="T0" fmla="*/ 0 w 83"/>
              <a:gd name="T1" fmla="*/ 69 h 69"/>
              <a:gd name="T2" fmla="*/ 25 w 83"/>
              <a:gd name="T3" fmla="*/ 63 h 69"/>
              <a:gd name="T4" fmla="*/ 25 w 83"/>
              <a:gd name="T5" fmla="*/ 51 h 69"/>
              <a:gd name="T6" fmla="*/ 78 w 83"/>
              <a:gd name="T7" fmla="*/ 37 h 69"/>
              <a:gd name="T8" fmla="*/ 83 w 83"/>
              <a:gd name="T9" fmla="*/ 0 h 69"/>
              <a:gd name="T10" fmla="*/ 59 w 83"/>
              <a:gd name="T11" fmla="*/ 10 h 69"/>
              <a:gd name="T12" fmla="*/ 0 w 8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83" h="69">
                <a:moveTo>
                  <a:pt x="0" y="69"/>
                </a:moveTo>
                <a:cubicBezTo>
                  <a:pt x="25" y="63"/>
                  <a:pt x="25" y="63"/>
                  <a:pt x="25" y="63"/>
                </a:cubicBezTo>
                <a:cubicBezTo>
                  <a:pt x="25" y="51"/>
                  <a:pt x="25" y="51"/>
                  <a:pt x="25" y="51"/>
                </a:cubicBezTo>
                <a:cubicBezTo>
                  <a:pt x="78" y="37"/>
                  <a:pt x="78" y="37"/>
                  <a:pt x="78" y="37"/>
                </a:cubicBezTo>
                <a:cubicBezTo>
                  <a:pt x="83" y="0"/>
                  <a:pt x="83" y="0"/>
                  <a:pt x="83" y="0"/>
                </a:cubicBezTo>
                <a:cubicBezTo>
                  <a:pt x="75" y="5"/>
                  <a:pt x="67" y="9"/>
                  <a:pt x="59" y="10"/>
                </a:cubicBezTo>
                <a:cubicBezTo>
                  <a:pt x="0" y="69"/>
                  <a:pt x="0" y="69"/>
                  <a:pt x="0" y="69"/>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2" name="MH_Other_69"/>
          <p:cNvSpPr>
            <a:spLocks/>
          </p:cNvSpPr>
          <p:nvPr>
            <p:custDataLst>
              <p:tags r:id="rId73"/>
            </p:custDataLst>
          </p:nvPr>
        </p:nvSpPr>
        <p:spPr bwMode="auto">
          <a:xfrm>
            <a:off x="8921750" y="5813126"/>
            <a:ext cx="58738" cy="52388"/>
          </a:xfrm>
          <a:custGeom>
            <a:avLst/>
            <a:gdLst>
              <a:gd name="T0" fmla="*/ 16 w 48"/>
              <a:gd name="T1" fmla="*/ 0 h 42"/>
              <a:gd name="T2" fmla="*/ 0 w 48"/>
              <a:gd name="T3" fmla="*/ 42 h 42"/>
              <a:gd name="T4" fmla="*/ 48 w 48"/>
              <a:gd name="T5" fmla="*/ 0 h 42"/>
              <a:gd name="T6" fmla="*/ 16 w 48"/>
              <a:gd name="T7" fmla="*/ 0 h 42"/>
            </a:gdLst>
            <a:ahLst/>
            <a:cxnLst>
              <a:cxn ang="0">
                <a:pos x="T0" y="T1"/>
              </a:cxn>
              <a:cxn ang="0">
                <a:pos x="T2" y="T3"/>
              </a:cxn>
              <a:cxn ang="0">
                <a:pos x="T4" y="T5"/>
              </a:cxn>
              <a:cxn ang="0">
                <a:pos x="T6" y="T7"/>
              </a:cxn>
            </a:cxnLst>
            <a:rect l="0" t="0" r="r" b="b"/>
            <a:pathLst>
              <a:path w="48" h="42">
                <a:moveTo>
                  <a:pt x="16" y="0"/>
                </a:moveTo>
                <a:cubicBezTo>
                  <a:pt x="11" y="16"/>
                  <a:pt x="6" y="30"/>
                  <a:pt x="0" y="42"/>
                </a:cubicBezTo>
                <a:cubicBezTo>
                  <a:pt x="48" y="0"/>
                  <a:pt x="48" y="0"/>
                  <a:pt x="48" y="0"/>
                </a:cubicBezTo>
                <a:cubicBezTo>
                  <a:pt x="16" y="0"/>
                  <a:pt x="16" y="0"/>
                  <a:pt x="16" y="0"/>
                </a:cubicBezTo>
                <a:close/>
              </a:path>
            </a:pathLst>
          </a:custGeom>
          <a:solidFill>
            <a:srgbClr val="B6A285"/>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3" name="MH_Other_70"/>
          <p:cNvSpPr>
            <a:spLocks/>
          </p:cNvSpPr>
          <p:nvPr>
            <p:custDataLst>
              <p:tags r:id="rId74"/>
            </p:custDataLst>
          </p:nvPr>
        </p:nvSpPr>
        <p:spPr bwMode="auto">
          <a:xfrm>
            <a:off x="8642351" y="5616277"/>
            <a:ext cx="74613" cy="303213"/>
          </a:xfrm>
          <a:custGeom>
            <a:avLst/>
            <a:gdLst>
              <a:gd name="T0" fmla="*/ 40 w 60"/>
              <a:gd name="T1" fmla="*/ 241 h 244"/>
              <a:gd name="T2" fmla="*/ 60 w 60"/>
              <a:gd name="T3" fmla="*/ 244 h 244"/>
              <a:gd name="T4" fmla="*/ 54 w 60"/>
              <a:gd name="T5" fmla="*/ 87 h 244"/>
              <a:gd name="T6" fmla="*/ 8 w 60"/>
              <a:gd name="T7" fmla="*/ 0 h 244"/>
              <a:gd name="T8" fmla="*/ 0 w 60"/>
              <a:gd name="T9" fmla="*/ 46 h 244"/>
              <a:gd name="T10" fmla="*/ 4 w 60"/>
              <a:gd name="T11" fmla="*/ 69 h 244"/>
              <a:gd name="T12" fmla="*/ 40 w 60"/>
              <a:gd name="T13" fmla="*/ 241 h 244"/>
            </a:gdLst>
            <a:ahLst/>
            <a:cxnLst>
              <a:cxn ang="0">
                <a:pos x="T0" y="T1"/>
              </a:cxn>
              <a:cxn ang="0">
                <a:pos x="T2" y="T3"/>
              </a:cxn>
              <a:cxn ang="0">
                <a:pos x="T4" y="T5"/>
              </a:cxn>
              <a:cxn ang="0">
                <a:pos x="T6" y="T7"/>
              </a:cxn>
              <a:cxn ang="0">
                <a:pos x="T8" y="T9"/>
              </a:cxn>
              <a:cxn ang="0">
                <a:pos x="T10" y="T11"/>
              </a:cxn>
              <a:cxn ang="0">
                <a:pos x="T12" y="T13"/>
              </a:cxn>
            </a:cxnLst>
            <a:rect l="0" t="0" r="r" b="b"/>
            <a:pathLst>
              <a:path w="60" h="244">
                <a:moveTo>
                  <a:pt x="40" y="241"/>
                </a:moveTo>
                <a:cubicBezTo>
                  <a:pt x="48" y="240"/>
                  <a:pt x="55" y="241"/>
                  <a:pt x="60" y="244"/>
                </a:cubicBezTo>
                <a:cubicBezTo>
                  <a:pt x="54" y="87"/>
                  <a:pt x="54" y="87"/>
                  <a:pt x="54" y="87"/>
                </a:cubicBezTo>
                <a:cubicBezTo>
                  <a:pt x="50" y="55"/>
                  <a:pt x="35" y="26"/>
                  <a:pt x="8" y="0"/>
                </a:cubicBezTo>
                <a:cubicBezTo>
                  <a:pt x="12" y="19"/>
                  <a:pt x="9" y="34"/>
                  <a:pt x="0" y="46"/>
                </a:cubicBezTo>
                <a:cubicBezTo>
                  <a:pt x="2" y="54"/>
                  <a:pt x="4" y="62"/>
                  <a:pt x="4" y="69"/>
                </a:cubicBezTo>
                <a:cubicBezTo>
                  <a:pt x="26" y="143"/>
                  <a:pt x="38" y="201"/>
                  <a:pt x="40" y="241"/>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4" name="MH_Other_71"/>
          <p:cNvSpPr>
            <a:spLocks/>
          </p:cNvSpPr>
          <p:nvPr>
            <p:custDataLst>
              <p:tags r:id="rId75"/>
            </p:custDataLst>
          </p:nvPr>
        </p:nvSpPr>
        <p:spPr bwMode="auto">
          <a:xfrm>
            <a:off x="8939213" y="6051251"/>
            <a:ext cx="284162" cy="63500"/>
          </a:xfrm>
          <a:custGeom>
            <a:avLst/>
            <a:gdLst>
              <a:gd name="T0" fmla="*/ 5 w 229"/>
              <a:gd name="T1" fmla="*/ 0 h 53"/>
              <a:gd name="T2" fmla="*/ 0 w 229"/>
              <a:gd name="T3" fmla="*/ 1 h 53"/>
              <a:gd name="T4" fmla="*/ 3 w 229"/>
              <a:gd name="T5" fmla="*/ 14 h 53"/>
              <a:gd name="T6" fmla="*/ 12 w 229"/>
              <a:gd name="T7" fmla="*/ 53 h 53"/>
              <a:gd name="T8" fmla="*/ 179 w 229"/>
              <a:gd name="T9" fmla="*/ 28 h 53"/>
              <a:gd name="T10" fmla="*/ 229 w 229"/>
              <a:gd name="T11" fmla="*/ 12 h 53"/>
              <a:gd name="T12" fmla="*/ 211 w 229"/>
              <a:gd name="T13" fmla="*/ 16 h 53"/>
              <a:gd name="T14" fmla="*/ 22 w 229"/>
              <a:gd name="T15" fmla="*/ 43 h 53"/>
              <a:gd name="T16" fmla="*/ 5 w 229"/>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53">
                <a:moveTo>
                  <a:pt x="5" y="0"/>
                </a:moveTo>
                <a:cubicBezTo>
                  <a:pt x="3" y="0"/>
                  <a:pt x="2" y="1"/>
                  <a:pt x="0" y="1"/>
                </a:cubicBezTo>
                <a:cubicBezTo>
                  <a:pt x="3" y="14"/>
                  <a:pt x="3" y="14"/>
                  <a:pt x="3" y="14"/>
                </a:cubicBezTo>
                <a:cubicBezTo>
                  <a:pt x="12" y="53"/>
                  <a:pt x="12" y="53"/>
                  <a:pt x="12" y="53"/>
                </a:cubicBezTo>
                <a:cubicBezTo>
                  <a:pt x="68" y="47"/>
                  <a:pt x="123" y="39"/>
                  <a:pt x="179" y="28"/>
                </a:cubicBezTo>
                <a:cubicBezTo>
                  <a:pt x="197" y="24"/>
                  <a:pt x="213" y="19"/>
                  <a:pt x="229" y="12"/>
                </a:cubicBezTo>
                <a:cubicBezTo>
                  <a:pt x="223" y="14"/>
                  <a:pt x="217" y="15"/>
                  <a:pt x="211" y="16"/>
                </a:cubicBezTo>
                <a:cubicBezTo>
                  <a:pt x="148" y="31"/>
                  <a:pt x="85" y="40"/>
                  <a:pt x="22" y="43"/>
                </a:cubicBezTo>
                <a:cubicBezTo>
                  <a:pt x="5" y="0"/>
                  <a:pt x="5" y="0"/>
                  <a:pt x="5" y="0"/>
                </a:cubicBez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5" name="MH_Other_72"/>
          <p:cNvSpPr>
            <a:spLocks/>
          </p:cNvSpPr>
          <p:nvPr>
            <p:custDataLst>
              <p:tags r:id="rId76"/>
            </p:custDataLst>
          </p:nvPr>
        </p:nvSpPr>
        <p:spPr bwMode="auto">
          <a:xfrm>
            <a:off x="8921751" y="5832177"/>
            <a:ext cx="104775" cy="155575"/>
          </a:xfrm>
          <a:custGeom>
            <a:avLst/>
            <a:gdLst>
              <a:gd name="T0" fmla="*/ 0 w 84"/>
              <a:gd name="T1" fmla="*/ 39 h 126"/>
              <a:gd name="T2" fmla="*/ 40 w 84"/>
              <a:gd name="T3" fmla="*/ 126 h 126"/>
              <a:gd name="T4" fmla="*/ 84 w 84"/>
              <a:gd name="T5" fmla="*/ 91 h 126"/>
              <a:gd name="T6" fmla="*/ 60 w 84"/>
              <a:gd name="T7" fmla="*/ 0 h 126"/>
              <a:gd name="T8" fmla="*/ 0 w 84"/>
              <a:gd name="T9" fmla="*/ 39 h 126"/>
            </a:gdLst>
            <a:ahLst/>
            <a:cxnLst>
              <a:cxn ang="0">
                <a:pos x="T0" y="T1"/>
              </a:cxn>
              <a:cxn ang="0">
                <a:pos x="T2" y="T3"/>
              </a:cxn>
              <a:cxn ang="0">
                <a:pos x="T4" y="T5"/>
              </a:cxn>
              <a:cxn ang="0">
                <a:pos x="T6" y="T7"/>
              </a:cxn>
              <a:cxn ang="0">
                <a:pos x="T8" y="T9"/>
              </a:cxn>
            </a:cxnLst>
            <a:rect l="0" t="0" r="r" b="b"/>
            <a:pathLst>
              <a:path w="84" h="126">
                <a:moveTo>
                  <a:pt x="0" y="39"/>
                </a:moveTo>
                <a:cubicBezTo>
                  <a:pt x="7" y="72"/>
                  <a:pt x="20" y="101"/>
                  <a:pt x="40" y="126"/>
                </a:cubicBezTo>
                <a:cubicBezTo>
                  <a:pt x="84" y="91"/>
                  <a:pt x="84" y="91"/>
                  <a:pt x="84" y="91"/>
                </a:cubicBezTo>
                <a:cubicBezTo>
                  <a:pt x="60" y="0"/>
                  <a:pt x="60" y="0"/>
                  <a:pt x="60" y="0"/>
                </a:cubicBezTo>
                <a:cubicBezTo>
                  <a:pt x="0" y="39"/>
                  <a:pt x="0" y="39"/>
                  <a:pt x="0" y="39"/>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6" name="MH_Other_73"/>
          <p:cNvSpPr>
            <a:spLocks/>
          </p:cNvSpPr>
          <p:nvPr>
            <p:custDataLst>
              <p:tags r:id="rId77"/>
            </p:custDataLst>
          </p:nvPr>
        </p:nvSpPr>
        <p:spPr bwMode="auto">
          <a:xfrm>
            <a:off x="9274175" y="5781376"/>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7" name="MH_Other_74"/>
          <p:cNvSpPr>
            <a:spLocks/>
          </p:cNvSpPr>
          <p:nvPr>
            <p:custDataLst>
              <p:tags r:id="rId78"/>
            </p:custDataLst>
          </p:nvPr>
        </p:nvSpPr>
        <p:spPr bwMode="auto">
          <a:xfrm>
            <a:off x="9153525" y="5730577"/>
            <a:ext cx="101600" cy="60325"/>
          </a:xfrm>
          <a:custGeom>
            <a:avLst/>
            <a:gdLst>
              <a:gd name="T0" fmla="*/ 42 w 82"/>
              <a:gd name="T1" fmla="*/ 26 h 48"/>
              <a:gd name="T2" fmla="*/ 68 w 82"/>
              <a:gd name="T3" fmla="*/ 16 h 48"/>
              <a:gd name="T4" fmla="*/ 79 w 82"/>
              <a:gd name="T5" fmla="*/ 0 h 48"/>
              <a:gd name="T6" fmla="*/ 12 w 82"/>
              <a:gd name="T7" fmla="*/ 25 h 48"/>
              <a:gd name="T8" fmla="*/ 0 w 82"/>
              <a:gd name="T9" fmla="*/ 48 h 48"/>
              <a:gd name="T10" fmla="*/ 31 w 82"/>
              <a:gd name="T11" fmla="*/ 32 h 48"/>
              <a:gd name="T12" fmla="*/ 42 w 82"/>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2" h="48">
                <a:moveTo>
                  <a:pt x="42" y="26"/>
                </a:moveTo>
                <a:cubicBezTo>
                  <a:pt x="49" y="23"/>
                  <a:pt x="57" y="19"/>
                  <a:pt x="68" y="16"/>
                </a:cubicBezTo>
                <a:cubicBezTo>
                  <a:pt x="78" y="13"/>
                  <a:pt x="82" y="7"/>
                  <a:pt x="79" y="0"/>
                </a:cubicBezTo>
                <a:cubicBezTo>
                  <a:pt x="12" y="25"/>
                  <a:pt x="12" y="25"/>
                  <a:pt x="12" y="25"/>
                </a:cubicBezTo>
                <a:cubicBezTo>
                  <a:pt x="0" y="48"/>
                  <a:pt x="0" y="48"/>
                  <a:pt x="0" y="48"/>
                </a:cubicBezTo>
                <a:cubicBezTo>
                  <a:pt x="31" y="32"/>
                  <a:pt x="31" y="32"/>
                  <a:pt x="31" y="32"/>
                </a:cubicBezTo>
                <a:cubicBezTo>
                  <a:pt x="34" y="30"/>
                  <a:pt x="37" y="28"/>
                  <a:pt x="42" y="26"/>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8" name="MH_Other_75"/>
          <p:cNvSpPr>
            <a:spLocks/>
          </p:cNvSpPr>
          <p:nvPr>
            <p:custDataLst>
              <p:tags r:id="rId79"/>
            </p:custDataLst>
          </p:nvPr>
        </p:nvSpPr>
        <p:spPr bwMode="auto">
          <a:xfrm>
            <a:off x="9153525" y="5763915"/>
            <a:ext cx="57150" cy="26987"/>
          </a:xfrm>
          <a:custGeom>
            <a:avLst/>
            <a:gdLst>
              <a:gd name="T0" fmla="*/ 46 w 46"/>
              <a:gd name="T1" fmla="*/ 7 h 22"/>
              <a:gd name="T2" fmla="*/ 42 w 46"/>
              <a:gd name="T3" fmla="*/ 0 h 22"/>
              <a:gd name="T4" fmla="*/ 31 w 46"/>
              <a:gd name="T5" fmla="*/ 6 h 22"/>
              <a:gd name="T6" fmla="*/ 0 w 46"/>
              <a:gd name="T7" fmla="*/ 22 h 22"/>
              <a:gd name="T8" fmla="*/ 46 w 46"/>
              <a:gd name="T9" fmla="*/ 7 h 22"/>
            </a:gdLst>
            <a:ahLst/>
            <a:cxnLst>
              <a:cxn ang="0">
                <a:pos x="T0" y="T1"/>
              </a:cxn>
              <a:cxn ang="0">
                <a:pos x="T2" y="T3"/>
              </a:cxn>
              <a:cxn ang="0">
                <a:pos x="T4" y="T5"/>
              </a:cxn>
              <a:cxn ang="0">
                <a:pos x="T6" y="T7"/>
              </a:cxn>
              <a:cxn ang="0">
                <a:pos x="T8" y="T9"/>
              </a:cxn>
            </a:cxnLst>
            <a:rect l="0" t="0" r="r" b="b"/>
            <a:pathLst>
              <a:path w="46" h="22">
                <a:moveTo>
                  <a:pt x="46" y="7"/>
                </a:moveTo>
                <a:cubicBezTo>
                  <a:pt x="42" y="0"/>
                  <a:pt x="42" y="0"/>
                  <a:pt x="42" y="0"/>
                </a:cubicBezTo>
                <a:cubicBezTo>
                  <a:pt x="37" y="2"/>
                  <a:pt x="34" y="4"/>
                  <a:pt x="31" y="6"/>
                </a:cubicBezTo>
                <a:cubicBezTo>
                  <a:pt x="0" y="22"/>
                  <a:pt x="0" y="22"/>
                  <a:pt x="0" y="22"/>
                </a:cubicBezTo>
                <a:cubicBezTo>
                  <a:pt x="46" y="7"/>
                  <a:pt x="46" y="7"/>
                  <a:pt x="46" y="7"/>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89" name="MH_Other_76"/>
          <p:cNvSpPr>
            <a:spLocks/>
          </p:cNvSpPr>
          <p:nvPr>
            <p:custDataLst>
              <p:tags r:id="rId80"/>
            </p:custDataLst>
          </p:nvPr>
        </p:nvSpPr>
        <p:spPr bwMode="auto">
          <a:xfrm>
            <a:off x="9177339" y="5792489"/>
            <a:ext cx="111125" cy="55562"/>
          </a:xfrm>
          <a:custGeom>
            <a:avLst/>
            <a:gdLst>
              <a:gd name="T0" fmla="*/ 56 w 90"/>
              <a:gd name="T1" fmla="*/ 25 h 46"/>
              <a:gd name="T2" fmla="*/ 77 w 90"/>
              <a:gd name="T3" fmla="*/ 15 h 46"/>
              <a:gd name="T4" fmla="*/ 89 w 90"/>
              <a:gd name="T5" fmla="*/ 0 h 46"/>
              <a:gd name="T6" fmla="*/ 0 w 90"/>
              <a:gd name="T7" fmla="*/ 46 h 46"/>
              <a:gd name="T8" fmla="*/ 35 w 90"/>
              <a:gd name="T9" fmla="*/ 35 h 46"/>
              <a:gd name="T10" fmla="*/ 56 w 90"/>
              <a:gd name="T11" fmla="*/ 25 h 46"/>
            </a:gdLst>
            <a:ahLst/>
            <a:cxnLst>
              <a:cxn ang="0">
                <a:pos x="T0" y="T1"/>
              </a:cxn>
              <a:cxn ang="0">
                <a:pos x="T2" y="T3"/>
              </a:cxn>
              <a:cxn ang="0">
                <a:pos x="T4" y="T5"/>
              </a:cxn>
              <a:cxn ang="0">
                <a:pos x="T6" y="T7"/>
              </a:cxn>
              <a:cxn ang="0">
                <a:pos x="T8" y="T9"/>
              </a:cxn>
              <a:cxn ang="0">
                <a:pos x="T10" y="T11"/>
              </a:cxn>
            </a:cxnLst>
            <a:rect l="0" t="0" r="r" b="b"/>
            <a:pathLst>
              <a:path w="90" h="46">
                <a:moveTo>
                  <a:pt x="56" y="25"/>
                </a:moveTo>
                <a:cubicBezTo>
                  <a:pt x="77" y="15"/>
                  <a:pt x="77" y="15"/>
                  <a:pt x="77" y="15"/>
                </a:cubicBezTo>
                <a:cubicBezTo>
                  <a:pt x="86" y="12"/>
                  <a:pt x="90" y="7"/>
                  <a:pt x="89" y="0"/>
                </a:cubicBezTo>
                <a:cubicBezTo>
                  <a:pt x="0" y="46"/>
                  <a:pt x="0" y="46"/>
                  <a:pt x="0" y="46"/>
                </a:cubicBezTo>
                <a:cubicBezTo>
                  <a:pt x="35" y="35"/>
                  <a:pt x="35" y="35"/>
                  <a:pt x="35" y="35"/>
                </a:cubicBezTo>
                <a:cubicBezTo>
                  <a:pt x="56" y="25"/>
                  <a:pt x="56" y="25"/>
                  <a:pt x="56" y="25"/>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0" name="MH_Other_77"/>
          <p:cNvSpPr>
            <a:spLocks/>
          </p:cNvSpPr>
          <p:nvPr>
            <p:custDataLst>
              <p:tags r:id="rId81"/>
            </p:custDataLst>
          </p:nvPr>
        </p:nvSpPr>
        <p:spPr bwMode="auto">
          <a:xfrm>
            <a:off x="9267825" y="5781376"/>
            <a:ext cx="6350" cy="1588"/>
          </a:xfrm>
          <a:custGeom>
            <a:avLst/>
            <a:gdLst>
              <a:gd name="T0" fmla="*/ 0 w 5"/>
              <a:gd name="T1" fmla="*/ 2 h 2"/>
              <a:gd name="T2" fmla="*/ 5 w 5"/>
              <a:gd name="T3" fmla="*/ 2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cubicBezTo>
                  <a:pt x="2" y="2"/>
                  <a:pt x="4" y="2"/>
                  <a:pt x="5" y="2"/>
                </a:cubicBezTo>
                <a:cubicBezTo>
                  <a:pt x="5" y="0"/>
                  <a:pt x="5" y="0"/>
                  <a:pt x="5" y="0"/>
                </a:cubicBezTo>
                <a:cubicBezTo>
                  <a:pt x="0" y="2"/>
                  <a:pt x="0" y="2"/>
                  <a:pt x="0"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1" name="MH_Other_78"/>
          <p:cNvSpPr>
            <a:spLocks/>
          </p:cNvSpPr>
          <p:nvPr>
            <p:custDataLst>
              <p:tags r:id="rId82"/>
            </p:custDataLst>
          </p:nvPr>
        </p:nvSpPr>
        <p:spPr bwMode="auto">
          <a:xfrm>
            <a:off x="9029701" y="5854401"/>
            <a:ext cx="200025" cy="114300"/>
          </a:xfrm>
          <a:custGeom>
            <a:avLst/>
            <a:gdLst>
              <a:gd name="T0" fmla="*/ 160 w 160"/>
              <a:gd name="T1" fmla="*/ 0 h 92"/>
              <a:gd name="T2" fmla="*/ 140 w 160"/>
              <a:gd name="T3" fmla="*/ 9 h 92"/>
              <a:gd name="T4" fmla="*/ 58 w 160"/>
              <a:gd name="T5" fmla="*/ 33 h 92"/>
              <a:gd name="T6" fmla="*/ 12 w 160"/>
              <a:gd name="T7" fmla="*/ 55 h 92"/>
              <a:gd name="T8" fmla="*/ 31 w 160"/>
              <a:gd name="T9" fmla="*/ 76 h 92"/>
              <a:gd name="T10" fmla="*/ 0 w 160"/>
              <a:gd name="T11" fmla="*/ 91 h 92"/>
              <a:gd name="T12" fmla="*/ 0 w 160"/>
              <a:gd name="T13" fmla="*/ 91 h 92"/>
              <a:gd name="T14" fmla="*/ 4 w 160"/>
              <a:gd name="T15" fmla="*/ 92 h 92"/>
              <a:gd name="T16" fmla="*/ 34 w 160"/>
              <a:gd name="T17" fmla="*/ 82 h 92"/>
              <a:gd name="T18" fmla="*/ 60 w 160"/>
              <a:gd name="T19" fmla="*/ 84 h 92"/>
              <a:gd name="T20" fmla="*/ 75 w 160"/>
              <a:gd name="T21" fmla="*/ 82 h 92"/>
              <a:gd name="T22" fmla="*/ 160 w 160"/>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92">
                <a:moveTo>
                  <a:pt x="160" y="0"/>
                </a:moveTo>
                <a:cubicBezTo>
                  <a:pt x="140" y="9"/>
                  <a:pt x="140" y="9"/>
                  <a:pt x="140" y="9"/>
                </a:cubicBezTo>
                <a:cubicBezTo>
                  <a:pt x="112" y="26"/>
                  <a:pt x="85" y="34"/>
                  <a:pt x="58" y="33"/>
                </a:cubicBezTo>
                <a:cubicBezTo>
                  <a:pt x="40" y="34"/>
                  <a:pt x="24" y="41"/>
                  <a:pt x="12" y="55"/>
                </a:cubicBezTo>
                <a:cubicBezTo>
                  <a:pt x="17" y="62"/>
                  <a:pt x="23" y="69"/>
                  <a:pt x="31" y="76"/>
                </a:cubicBezTo>
                <a:cubicBezTo>
                  <a:pt x="23" y="82"/>
                  <a:pt x="13" y="87"/>
                  <a:pt x="0" y="91"/>
                </a:cubicBezTo>
                <a:cubicBezTo>
                  <a:pt x="0" y="91"/>
                  <a:pt x="0" y="91"/>
                  <a:pt x="0" y="91"/>
                </a:cubicBezTo>
                <a:cubicBezTo>
                  <a:pt x="4" y="92"/>
                  <a:pt x="4" y="92"/>
                  <a:pt x="4" y="92"/>
                </a:cubicBezTo>
                <a:cubicBezTo>
                  <a:pt x="34" y="82"/>
                  <a:pt x="34" y="82"/>
                  <a:pt x="34" y="82"/>
                </a:cubicBezTo>
                <a:cubicBezTo>
                  <a:pt x="41" y="84"/>
                  <a:pt x="50" y="84"/>
                  <a:pt x="60" y="84"/>
                </a:cubicBezTo>
                <a:cubicBezTo>
                  <a:pt x="64" y="84"/>
                  <a:pt x="70" y="83"/>
                  <a:pt x="75" y="82"/>
                </a:cubicBezTo>
                <a:cubicBezTo>
                  <a:pt x="101" y="55"/>
                  <a:pt x="130" y="28"/>
                  <a:pt x="160" y="0"/>
                </a:cubicBezTo>
                <a:close/>
              </a:path>
            </a:pathLst>
          </a:custGeom>
          <a:solidFill>
            <a:srgbClr val="9F866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2" name="MH_Other_79"/>
          <p:cNvSpPr>
            <a:spLocks/>
          </p:cNvSpPr>
          <p:nvPr>
            <p:custDataLst>
              <p:tags r:id="rId83"/>
            </p:custDataLst>
          </p:nvPr>
        </p:nvSpPr>
        <p:spPr bwMode="auto">
          <a:xfrm>
            <a:off x="9009063" y="5821065"/>
            <a:ext cx="247650" cy="103187"/>
          </a:xfrm>
          <a:custGeom>
            <a:avLst/>
            <a:gdLst>
              <a:gd name="T0" fmla="*/ 157 w 200"/>
              <a:gd name="T1" fmla="*/ 36 h 82"/>
              <a:gd name="T2" fmla="*/ 177 w 200"/>
              <a:gd name="T3" fmla="*/ 27 h 82"/>
              <a:gd name="T4" fmla="*/ 180 w 200"/>
              <a:gd name="T5" fmla="*/ 26 h 82"/>
              <a:gd name="T6" fmla="*/ 199 w 200"/>
              <a:gd name="T7" fmla="*/ 10 h 82"/>
              <a:gd name="T8" fmla="*/ 200 w 200"/>
              <a:gd name="T9" fmla="*/ 5 h 82"/>
              <a:gd name="T10" fmla="*/ 95 w 200"/>
              <a:gd name="T11" fmla="*/ 44 h 82"/>
              <a:gd name="T12" fmla="*/ 31 w 200"/>
              <a:gd name="T13" fmla="*/ 64 h 82"/>
              <a:gd name="T14" fmla="*/ 0 w 200"/>
              <a:gd name="T15" fmla="*/ 0 h 82"/>
              <a:gd name="T16" fmla="*/ 29 w 200"/>
              <a:gd name="T17" fmla="*/ 82 h 82"/>
              <a:gd name="T18" fmla="*/ 75 w 200"/>
              <a:gd name="T19" fmla="*/ 60 h 82"/>
              <a:gd name="T20" fmla="*/ 157 w 200"/>
              <a:gd name="T21"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82">
                <a:moveTo>
                  <a:pt x="157" y="36"/>
                </a:moveTo>
                <a:cubicBezTo>
                  <a:pt x="177" y="27"/>
                  <a:pt x="177" y="27"/>
                  <a:pt x="177" y="27"/>
                </a:cubicBezTo>
                <a:cubicBezTo>
                  <a:pt x="180" y="26"/>
                  <a:pt x="180" y="26"/>
                  <a:pt x="180" y="26"/>
                </a:cubicBezTo>
                <a:cubicBezTo>
                  <a:pt x="189" y="21"/>
                  <a:pt x="195" y="16"/>
                  <a:pt x="199" y="10"/>
                </a:cubicBezTo>
                <a:cubicBezTo>
                  <a:pt x="200" y="8"/>
                  <a:pt x="200" y="7"/>
                  <a:pt x="200" y="5"/>
                </a:cubicBezTo>
                <a:cubicBezTo>
                  <a:pt x="166" y="23"/>
                  <a:pt x="131" y="36"/>
                  <a:pt x="95" y="44"/>
                </a:cubicBezTo>
                <a:cubicBezTo>
                  <a:pt x="70" y="45"/>
                  <a:pt x="49" y="52"/>
                  <a:pt x="31" y="64"/>
                </a:cubicBezTo>
                <a:cubicBezTo>
                  <a:pt x="0" y="0"/>
                  <a:pt x="0" y="0"/>
                  <a:pt x="0" y="0"/>
                </a:cubicBezTo>
                <a:cubicBezTo>
                  <a:pt x="2" y="32"/>
                  <a:pt x="11" y="59"/>
                  <a:pt x="29" y="82"/>
                </a:cubicBezTo>
                <a:cubicBezTo>
                  <a:pt x="41" y="68"/>
                  <a:pt x="57" y="61"/>
                  <a:pt x="75" y="60"/>
                </a:cubicBezTo>
                <a:cubicBezTo>
                  <a:pt x="102" y="61"/>
                  <a:pt x="129" y="53"/>
                  <a:pt x="157" y="36"/>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3" name="MH_Other_80"/>
          <p:cNvSpPr>
            <a:spLocks/>
          </p:cNvSpPr>
          <p:nvPr>
            <p:custDataLst>
              <p:tags r:id="rId84"/>
            </p:custDataLst>
          </p:nvPr>
        </p:nvSpPr>
        <p:spPr bwMode="auto">
          <a:xfrm>
            <a:off x="9075739" y="5957589"/>
            <a:ext cx="47625" cy="55562"/>
          </a:xfrm>
          <a:custGeom>
            <a:avLst/>
            <a:gdLst>
              <a:gd name="T0" fmla="*/ 38 w 38"/>
              <a:gd name="T1" fmla="*/ 0 h 46"/>
              <a:gd name="T2" fmla="*/ 23 w 38"/>
              <a:gd name="T3" fmla="*/ 2 h 46"/>
              <a:gd name="T4" fmla="*/ 13 w 38"/>
              <a:gd name="T5" fmla="*/ 15 h 46"/>
              <a:gd name="T6" fmla="*/ 0 w 38"/>
              <a:gd name="T7" fmla="*/ 5 h 46"/>
              <a:gd name="T8" fmla="*/ 21 w 38"/>
              <a:gd name="T9" fmla="*/ 31 h 46"/>
              <a:gd name="T10" fmla="*/ 12 w 38"/>
              <a:gd name="T11" fmla="*/ 41 h 46"/>
              <a:gd name="T12" fmla="*/ 31 w 38"/>
              <a:gd name="T13" fmla="*/ 43 h 46"/>
              <a:gd name="T14" fmla="*/ 31 w 38"/>
              <a:gd name="T15" fmla="*/ 29 h 46"/>
              <a:gd name="T16" fmla="*/ 20 w 38"/>
              <a:gd name="T17" fmla="*/ 20 h 46"/>
              <a:gd name="T18" fmla="*/ 38 w 38"/>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6">
                <a:moveTo>
                  <a:pt x="38" y="0"/>
                </a:moveTo>
                <a:cubicBezTo>
                  <a:pt x="33" y="1"/>
                  <a:pt x="27" y="2"/>
                  <a:pt x="23" y="2"/>
                </a:cubicBezTo>
                <a:cubicBezTo>
                  <a:pt x="13" y="15"/>
                  <a:pt x="13" y="15"/>
                  <a:pt x="13" y="15"/>
                </a:cubicBezTo>
                <a:cubicBezTo>
                  <a:pt x="0" y="5"/>
                  <a:pt x="0" y="5"/>
                  <a:pt x="0" y="5"/>
                </a:cubicBezTo>
                <a:cubicBezTo>
                  <a:pt x="21" y="31"/>
                  <a:pt x="21" y="31"/>
                  <a:pt x="21" y="31"/>
                </a:cubicBezTo>
                <a:cubicBezTo>
                  <a:pt x="24" y="37"/>
                  <a:pt x="21" y="41"/>
                  <a:pt x="12" y="41"/>
                </a:cubicBezTo>
                <a:cubicBezTo>
                  <a:pt x="16" y="46"/>
                  <a:pt x="23" y="46"/>
                  <a:pt x="31" y="43"/>
                </a:cubicBezTo>
                <a:cubicBezTo>
                  <a:pt x="38" y="38"/>
                  <a:pt x="38" y="33"/>
                  <a:pt x="31" y="29"/>
                </a:cubicBezTo>
                <a:cubicBezTo>
                  <a:pt x="20" y="20"/>
                  <a:pt x="20" y="20"/>
                  <a:pt x="20" y="20"/>
                </a:cubicBezTo>
                <a:cubicBezTo>
                  <a:pt x="27" y="13"/>
                  <a:pt x="33" y="6"/>
                  <a:pt x="38" y="0"/>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4" name="MH_Other_81"/>
          <p:cNvSpPr>
            <a:spLocks/>
          </p:cNvSpPr>
          <p:nvPr>
            <p:custDataLst>
              <p:tags r:id="rId85"/>
            </p:custDataLst>
          </p:nvPr>
        </p:nvSpPr>
        <p:spPr bwMode="auto">
          <a:xfrm>
            <a:off x="9012239" y="5971876"/>
            <a:ext cx="71437" cy="58738"/>
          </a:xfrm>
          <a:custGeom>
            <a:avLst/>
            <a:gdLst>
              <a:gd name="T0" fmla="*/ 32 w 56"/>
              <a:gd name="T1" fmla="*/ 5 h 48"/>
              <a:gd name="T2" fmla="*/ 41 w 56"/>
              <a:gd name="T3" fmla="*/ 24 h 48"/>
              <a:gd name="T4" fmla="*/ 8 w 56"/>
              <a:gd name="T5" fmla="*/ 37 h 48"/>
              <a:gd name="T6" fmla="*/ 13 w 56"/>
              <a:gd name="T7" fmla="*/ 0 h 48"/>
              <a:gd name="T8" fmla="*/ 1 w 56"/>
              <a:gd name="T9" fmla="*/ 48 h 48"/>
              <a:gd name="T10" fmla="*/ 56 w 56"/>
              <a:gd name="T11" fmla="*/ 25 h 48"/>
              <a:gd name="T12" fmla="*/ 32 w 56"/>
              <a:gd name="T13" fmla="*/ 5 h 48"/>
            </a:gdLst>
            <a:ahLst/>
            <a:cxnLst>
              <a:cxn ang="0">
                <a:pos x="T0" y="T1"/>
              </a:cxn>
              <a:cxn ang="0">
                <a:pos x="T2" y="T3"/>
              </a:cxn>
              <a:cxn ang="0">
                <a:pos x="T4" y="T5"/>
              </a:cxn>
              <a:cxn ang="0">
                <a:pos x="T6" y="T7"/>
              </a:cxn>
              <a:cxn ang="0">
                <a:pos x="T8" y="T9"/>
              </a:cxn>
              <a:cxn ang="0">
                <a:pos x="T10" y="T11"/>
              </a:cxn>
              <a:cxn ang="0">
                <a:pos x="T12" y="T13"/>
              </a:cxn>
            </a:cxnLst>
            <a:rect l="0" t="0" r="r" b="b"/>
            <a:pathLst>
              <a:path w="56" h="48">
                <a:moveTo>
                  <a:pt x="32" y="5"/>
                </a:moveTo>
                <a:cubicBezTo>
                  <a:pt x="41" y="24"/>
                  <a:pt x="41" y="24"/>
                  <a:pt x="41" y="24"/>
                </a:cubicBezTo>
                <a:cubicBezTo>
                  <a:pt x="8" y="37"/>
                  <a:pt x="8" y="37"/>
                  <a:pt x="8" y="37"/>
                </a:cubicBezTo>
                <a:cubicBezTo>
                  <a:pt x="6" y="25"/>
                  <a:pt x="8" y="13"/>
                  <a:pt x="13" y="0"/>
                </a:cubicBezTo>
                <a:cubicBezTo>
                  <a:pt x="4" y="7"/>
                  <a:pt x="0" y="24"/>
                  <a:pt x="1" y="48"/>
                </a:cubicBezTo>
                <a:cubicBezTo>
                  <a:pt x="21" y="42"/>
                  <a:pt x="39" y="34"/>
                  <a:pt x="56" y="25"/>
                </a:cubicBezTo>
                <a:cubicBezTo>
                  <a:pt x="47" y="19"/>
                  <a:pt x="39" y="13"/>
                  <a:pt x="32" y="5"/>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5" name="MH_Other_82"/>
          <p:cNvSpPr>
            <a:spLocks/>
          </p:cNvSpPr>
          <p:nvPr>
            <p:custDataLst>
              <p:tags r:id="rId86"/>
            </p:custDataLst>
          </p:nvPr>
        </p:nvSpPr>
        <p:spPr bwMode="auto">
          <a:xfrm>
            <a:off x="9021763" y="5957590"/>
            <a:ext cx="82550" cy="58737"/>
          </a:xfrm>
          <a:custGeom>
            <a:avLst/>
            <a:gdLst>
              <a:gd name="T0" fmla="*/ 35 w 68"/>
              <a:gd name="T1" fmla="*/ 36 h 49"/>
              <a:gd name="T2" fmla="*/ 26 w 68"/>
              <a:gd name="T3" fmla="*/ 17 h 49"/>
              <a:gd name="T4" fmla="*/ 50 w 68"/>
              <a:gd name="T5" fmla="*/ 37 h 49"/>
              <a:gd name="T6" fmla="*/ 53 w 68"/>
              <a:gd name="T7" fmla="*/ 39 h 49"/>
              <a:gd name="T8" fmla="*/ 56 w 68"/>
              <a:gd name="T9" fmla="*/ 41 h 49"/>
              <a:gd name="T10" fmla="*/ 65 w 68"/>
              <a:gd name="T11" fmla="*/ 31 h 49"/>
              <a:gd name="T12" fmla="*/ 44 w 68"/>
              <a:gd name="T13" fmla="*/ 5 h 49"/>
              <a:gd name="T14" fmla="*/ 57 w 68"/>
              <a:gd name="T15" fmla="*/ 15 h 49"/>
              <a:gd name="T16" fmla="*/ 67 w 68"/>
              <a:gd name="T17" fmla="*/ 2 h 49"/>
              <a:gd name="T18" fmla="*/ 41 w 68"/>
              <a:gd name="T19" fmla="*/ 0 h 49"/>
              <a:gd name="T20" fmla="*/ 11 w 68"/>
              <a:gd name="T21" fmla="*/ 10 h 49"/>
              <a:gd name="T22" fmla="*/ 7 w 68"/>
              <a:gd name="T23" fmla="*/ 12 h 49"/>
              <a:gd name="T24" fmla="*/ 2 w 68"/>
              <a:gd name="T25" fmla="*/ 49 h 49"/>
              <a:gd name="T26" fmla="*/ 35 w 68"/>
              <a:gd name="T27"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9">
                <a:moveTo>
                  <a:pt x="35" y="36"/>
                </a:moveTo>
                <a:cubicBezTo>
                  <a:pt x="26" y="17"/>
                  <a:pt x="26" y="17"/>
                  <a:pt x="26" y="17"/>
                </a:cubicBezTo>
                <a:cubicBezTo>
                  <a:pt x="33" y="25"/>
                  <a:pt x="41" y="31"/>
                  <a:pt x="50" y="37"/>
                </a:cubicBezTo>
                <a:cubicBezTo>
                  <a:pt x="51" y="37"/>
                  <a:pt x="52" y="38"/>
                  <a:pt x="53" y="39"/>
                </a:cubicBezTo>
                <a:cubicBezTo>
                  <a:pt x="54" y="40"/>
                  <a:pt x="55" y="41"/>
                  <a:pt x="56" y="41"/>
                </a:cubicBezTo>
                <a:cubicBezTo>
                  <a:pt x="65" y="41"/>
                  <a:pt x="68" y="37"/>
                  <a:pt x="65" y="31"/>
                </a:cubicBezTo>
                <a:cubicBezTo>
                  <a:pt x="44" y="5"/>
                  <a:pt x="44" y="5"/>
                  <a:pt x="44" y="5"/>
                </a:cubicBezTo>
                <a:cubicBezTo>
                  <a:pt x="57" y="15"/>
                  <a:pt x="57" y="15"/>
                  <a:pt x="57" y="15"/>
                </a:cubicBezTo>
                <a:cubicBezTo>
                  <a:pt x="67" y="2"/>
                  <a:pt x="67" y="2"/>
                  <a:pt x="67" y="2"/>
                </a:cubicBezTo>
                <a:cubicBezTo>
                  <a:pt x="57" y="2"/>
                  <a:pt x="48" y="2"/>
                  <a:pt x="41" y="0"/>
                </a:cubicBezTo>
                <a:cubicBezTo>
                  <a:pt x="11" y="10"/>
                  <a:pt x="11" y="10"/>
                  <a:pt x="11" y="10"/>
                </a:cubicBezTo>
                <a:cubicBezTo>
                  <a:pt x="7" y="12"/>
                  <a:pt x="7" y="12"/>
                  <a:pt x="7" y="12"/>
                </a:cubicBezTo>
                <a:cubicBezTo>
                  <a:pt x="2" y="25"/>
                  <a:pt x="0" y="37"/>
                  <a:pt x="2" y="49"/>
                </a:cubicBezTo>
                <a:cubicBezTo>
                  <a:pt x="35" y="36"/>
                  <a:pt x="35" y="36"/>
                  <a:pt x="35" y="36"/>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6" name="MH_Other_83"/>
          <p:cNvSpPr>
            <a:spLocks/>
          </p:cNvSpPr>
          <p:nvPr>
            <p:custDataLst>
              <p:tags r:id="rId87"/>
            </p:custDataLst>
          </p:nvPr>
        </p:nvSpPr>
        <p:spPr bwMode="auto">
          <a:xfrm>
            <a:off x="9029701" y="5968702"/>
            <a:ext cx="4763" cy="3175"/>
          </a:xfrm>
          <a:custGeom>
            <a:avLst/>
            <a:gdLst>
              <a:gd name="T0" fmla="*/ 0 w 3"/>
              <a:gd name="T1" fmla="*/ 2 h 2"/>
              <a:gd name="T2" fmla="*/ 3 w 3"/>
              <a:gd name="T3" fmla="*/ 1 h 2"/>
              <a:gd name="T4" fmla="*/ 0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1"/>
                </a:lnTo>
                <a:lnTo>
                  <a:pt x="0" y="0"/>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7" name="MH_Other_84"/>
          <p:cNvSpPr>
            <a:spLocks/>
          </p:cNvSpPr>
          <p:nvPr>
            <p:custDataLst>
              <p:tags r:id="rId88"/>
            </p:custDataLst>
          </p:nvPr>
        </p:nvSpPr>
        <p:spPr bwMode="auto">
          <a:xfrm>
            <a:off x="9028114" y="5968701"/>
            <a:ext cx="1587"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8" name="MH_Other_85"/>
          <p:cNvSpPr>
            <a:spLocks/>
          </p:cNvSpPr>
          <p:nvPr>
            <p:custDataLst>
              <p:tags r:id="rId89"/>
            </p:custDataLst>
          </p:nvPr>
        </p:nvSpPr>
        <p:spPr bwMode="auto">
          <a:xfrm>
            <a:off x="9110664" y="5721052"/>
            <a:ext cx="53975" cy="34925"/>
          </a:xfrm>
          <a:custGeom>
            <a:avLst/>
            <a:gdLst>
              <a:gd name="T0" fmla="*/ 15 w 43"/>
              <a:gd name="T1" fmla="*/ 14 h 30"/>
              <a:gd name="T2" fmla="*/ 0 w 43"/>
              <a:gd name="T3" fmla="*/ 30 h 30"/>
              <a:gd name="T4" fmla="*/ 30 w 43"/>
              <a:gd name="T5" fmla="*/ 23 h 30"/>
              <a:gd name="T6" fmla="*/ 43 w 43"/>
              <a:gd name="T7" fmla="*/ 0 h 30"/>
              <a:gd name="T8" fmla="*/ 15 w 43"/>
              <a:gd name="T9" fmla="*/ 14 h 30"/>
            </a:gdLst>
            <a:ahLst/>
            <a:cxnLst>
              <a:cxn ang="0">
                <a:pos x="T0" y="T1"/>
              </a:cxn>
              <a:cxn ang="0">
                <a:pos x="T2" y="T3"/>
              </a:cxn>
              <a:cxn ang="0">
                <a:pos x="T4" y="T5"/>
              </a:cxn>
              <a:cxn ang="0">
                <a:pos x="T6" y="T7"/>
              </a:cxn>
              <a:cxn ang="0">
                <a:pos x="T8" y="T9"/>
              </a:cxn>
            </a:cxnLst>
            <a:rect l="0" t="0" r="r" b="b"/>
            <a:pathLst>
              <a:path w="43" h="30">
                <a:moveTo>
                  <a:pt x="15" y="14"/>
                </a:moveTo>
                <a:cubicBezTo>
                  <a:pt x="0" y="30"/>
                  <a:pt x="0" y="30"/>
                  <a:pt x="0" y="30"/>
                </a:cubicBezTo>
                <a:cubicBezTo>
                  <a:pt x="10" y="28"/>
                  <a:pt x="20" y="26"/>
                  <a:pt x="30" y="23"/>
                </a:cubicBezTo>
                <a:cubicBezTo>
                  <a:pt x="39" y="15"/>
                  <a:pt x="43" y="8"/>
                  <a:pt x="43" y="0"/>
                </a:cubicBezTo>
                <a:cubicBezTo>
                  <a:pt x="15" y="14"/>
                  <a:pt x="15" y="14"/>
                  <a:pt x="15" y="14"/>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99" name="MH_Other_86"/>
          <p:cNvSpPr>
            <a:spLocks/>
          </p:cNvSpPr>
          <p:nvPr>
            <p:custDataLst>
              <p:tags r:id="rId90"/>
            </p:custDataLst>
          </p:nvPr>
        </p:nvSpPr>
        <p:spPr bwMode="auto">
          <a:xfrm>
            <a:off x="8542339" y="5468640"/>
            <a:ext cx="92075" cy="33337"/>
          </a:xfrm>
          <a:custGeom>
            <a:avLst/>
            <a:gdLst>
              <a:gd name="T0" fmla="*/ 30 w 72"/>
              <a:gd name="T1" fmla="*/ 3 h 28"/>
              <a:gd name="T2" fmla="*/ 0 w 72"/>
              <a:gd name="T3" fmla="*/ 5 h 28"/>
              <a:gd name="T4" fmla="*/ 45 w 72"/>
              <a:gd name="T5" fmla="*/ 28 h 28"/>
              <a:gd name="T6" fmla="*/ 72 w 72"/>
              <a:gd name="T7" fmla="*/ 8 h 28"/>
              <a:gd name="T8" fmla="*/ 49 w 72"/>
              <a:gd name="T9" fmla="*/ 15 h 28"/>
              <a:gd name="T10" fmla="*/ 30 w 72"/>
              <a:gd name="T11" fmla="*/ 3 h 28"/>
            </a:gdLst>
            <a:ahLst/>
            <a:cxnLst>
              <a:cxn ang="0">
                <a:pos x="T0" y="T1"/>
              </a:cxn>
              <a:cxn ang="0">
                <a:pos x="T2" y="T3"/>
              </a:cxn>
              <a:cxn ang="0">
                <a:pos x="T4" y="T5"/>
              </a:cxn>
              <a:cxn ang="0">
                <a:pos x="T6" y="T7"/>
              </a:cxn>
              <a:cxn ang="0">
                <a:pos x="T8" y="T9"/>
              </a:cxn>
              <a:cxn ang="0">
                <a:pos x="T10" y="T11"/>
              </a:cxn>
            </a:cxnLst>
            <a:rect l="0" t="0" r="r" b="b"/>
            <a:pathLst>
              <a:path w="72" h="28">
                <a:moveTo>
                  <a:pt x="30" y="3"/>
                </a:moveTo>
                <a:cubicBezTo>
                  <a:pt x="16" y="1"/>
                  <a:pt x="6" y="2"/>
                  <a:pt x="0" y="5"/>
                </a:cubicBezTo>
                <a:cubicBezTo>
                  <a:pt x="19" y="0"/>
                  <a:pt x="35" y="8"/>
                  <a:pt x="45" y="28"/>
                </a:cubicBezTo>
                <a:cubicBezTo>
                  <a:pt x="72" y="8"/>
                  <a:pt x="72" y="8"/>
                  <a:pt x="72" y="8"/>
                </a:cubicBezTo>
                <a:cubicBezTo>
                  <a:pt x="49" y="15"/>
                  <a:pt x="49" y="15"/>
                  <a:pt x="49" y="15"/>
                </a:cubicBezTo>
                <a:cubicBezTo>
                  <a:pt x="46" y="9"/>
                  <a:pt x="39" y="5"/>
                  <a:pt x="30" y="3"/>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0" name="MH_Other_87"/>
          <p:cNvSpPr>
            <a:spLocks/>
          </p:cNvSpPr>
          <p:nvPr>
            <p:custDataLst>
              <p:tags r:id="rId91"/>
            </p:custDataLst>
          </p:nvPr>
        </p:nvSpPr>
        <p:spPr bwMode="auto">
          <a:xfrm>
            <a:off x="8447088" y="5473401"/>
            <a:ext cx="95250" cy="101600"/>
          </a:xfrm>
          <a:custGeom>
            <a:avLst/>
            <a:gdLst>
              <a:gd name="T0" fmla="*/ 78 w 78"/>
              <a:gd name="T1" fmla="*/ 0 h 83"/>
              <a:gd name="T2" fmla="*/ 60 w 78"/>
              <a:gd name="T3" fmla="*/ 0 h 83"/>
              <a:gd name="T4" fmla="*/ 0 w 78"/>
              <a:gd name="T5" fmla="*/ 38 h 83"/>
              <a:gd name="T6" fmla="*/ 8 w 78"/>
              <a:gd name="T7" fmla="*/ 54 h 83"/>
              <a:gd name="T8" fmla="*/ 12 w 78"/>
              <a:gd name="T9" fmla="*/ 56 h 83"/>
              <a:gd name="T10" fmla="*/ 37 w 78"/>
              <a:gd name="T11" fmla="*/ 83 h 83"/>
              <a:gd name="T12" fmla="*/ 73 w 78"/>
              <a:gd name="T13" fmla="*/ 24 h 83"/>
              <a:gd name="T14" fmla="*/ 78 w 78"/>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3">
                <a:moveTo>
                  <a:pt x="78" y="0"/>
                </a:moveTo>
                <a:cubicBezTo>
                  <a:pt x="60" y="0"/>
                  <a:pt x="60" y="0"/>
                  <a:pt x="60" y="0"/>
                </a:cubicBezTo>
                <a:cubicBezTo>
                  <a:pt x="50" y="49"/>
                  <a:pt x="30" y="62"/>
                  <a:pt x="0" y="38"/>
                </a:cubicBezTo>
                <a:cubicBezTo>
                  <a:pt x="1" y="46"/>
                  <a:pt x="4" y="51"/>
                  <a:pt x="8" y="54"/>
                </a:cubicBezTo>
                <a:cubicBezTo>
                  <a:pt x="9" y="54"/>
                  <a:pt x="10" y="55"/>
                  <a:pt x="12" y="56"/>
                </a:cubicBezTo>
                <a:cubicBezTo>
                  <a:pt x="19" y="66"/>
                  <a:pt x="27" y="75"/>
                  <a:pt x="37" y="83"/>
                </a:cubicBezTo>
                <a:cubicBezTo>
                  <a:pt x="56" y="66"/>
                  <a:pt x="67" y="46"/>
                  <a:pt x="73" y="24"/>
                </a:cubicBezTo>
                <a:cubicBezTo>
                  <a:pt x="68" y="12"/>
                  <a:pt x="70" y="4"/>
                  <a:pt x="78" y="0"/>
                </a:cubicBezTo>
                <a:close/>
              </a:path>
            </a:pathLst>
          </a:custGeom>
          <a:solidFill>
            <a:srgbClr val="41271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1" name="MH_Other_88"/>
          <p:cNvSpPr>
            <a:spLocks/>
          </p:cNvSpPr>
          <p:nvPr>
            <p:custDataLst>
              <p:tags r:id="rId92"/>
            </p:custDataLst>
          </p:nvPr>
        </p:nvSpPr>
        <p:spPr bwMode="auto">
          <a:xfrm>
            <a:off x="8493125" y="5501977"/>
            <a:ext cx="107950" cy="73025"/>
          </a:xfrm>
          <a:custGeom>
            <a:avLst/>
            <a:gdLst>
              <a:gd name="T0" fmla="*/ 62 w 88"/>
              <a:gd name="T1" fmla="*/ 29 h 59"/>
              <a:gd name="T2" fmla="*/ 36 w 88"/>
              <a:gd name="T3" fmla="*/ 0 h 59"/>
              <a:gd name="T4" fmla="*/ 0 w 88"/>
              <a:gd name="T5" fmla="*/ 59 h 59"/>
              <a:gd name="T6" fmla="*/ 41 w 88"/>
              <a:gd name="T7" fmla="*/ 30 h 59"/>
              <a:gd name="T8" fmla="*/ 88 w 88"/>
              <a:gd name="T9" fmla="*/ 43 h 59"/>
              <a:gd name="T10" fmla="*/ 88 w 88"/>
              <a:gd name="T11" fmla="*/ 29 h 59"/>
              <a:gd name="T12" fmla="*/ 62 w 8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88" h="59">
                <a:moveTo>
                  <a:pt x="62" y="29"/>
                </a:moveTo>
                <a:cubicBezTo>
                  <a:pt x="49" y="25"/>
                  <a:pt x="41" y="15"/>
                  <a:pt x="36" y="0"/>
                </a:cubicBezTo>
                <a:cubicBezTo>
                  <a:pt x="30" y="22"/>
                  <a:pt x="19" y="42"/>
                  <a:pt x="0" y="59"/>
                </a:cubicBezTo>
                <a:cubicBezTo>
                  <a:pt x="41" y="30"/>
                  <a:pt x="41" y="30"/>
                  <a:pt x="41" y="30"/>
                </a:cubicBezTo>
                <a:cubicBezTo>
                  <a:pt x="51" y="40"/>
                  <a:pt x="67" y="44"/>
                  <a:pt x="88" y="43"/>
                </a:cubicBezTo>
                <a:cubicBezTo>
                  <a:pt x="88" y="29"/>
                  <a:pt x="88" y="29"/>
                  <a:pt x="88" y="29"/>
                </a:cubicBezTo>
                <a:cubicBezTo>
                  <a:pt x="84" y="36"/>
                  <a:pt x="75" y="36"/>
                  <a:pt x="62" y="29"/>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2" name="MH_Other_89"/>
          <p:cNvSpPr>
            <a:spLocks/>
          </p:cNvSpPr>
          <p:nvPr>
            <p:custDataLst>
              <p:tags r:id="rId93"/>
            </p:custDataLst>
          </p:nvPr>
        </p:nvSpPr>
        <p:spPr bwMode="auto">
          <a:xfrm>
            <a:off x="8439151" y="5541665"/>
            <a:ext cx="174625" cy="174625"/>
          </a:xfrm>
          <a:custGeom>
            <a:avLst/>
            <a:gdLst>
              <a:gd name="T0" fmla="*/ 17 w 141"/>
              <a:gd name="T1" fmla="*/ 2 h 141"/>
              <a:gd name="T2" fmla="*/ 13 w 141"/>
              <a:gd name="T3" fmla="*/ 0 h 141"/>
              <a:gd name="T4" fmla="*/ 6 w 141"/>
              <a:gd name="T5" fmla="*/ 16 h 141"/>
              <a:gd name="T6" fmla="*/ 0 w 141"/>
              <a:gd name="T7" fmla="*/ 33 h 141"/>
              <a:gd name="T8" fmla="*/ 98 w 141"/>
              <a:gd name="T9" fmla="*/ 141 h 141"/>
              <a:gd name="T10" fmla="*/ 123 w 141"/>
              <a:gd name="T11" fmla="*/ 110 h 141"/>
              <a:gd name="T12" fmla="*/ 141 w 141"/>
              <a:gd name="T13" fmla="*/ 79 h 141"/>
              <a:gd name="T14" fmla="*/ 124 w 141"/>
              <a:gd name="T15" fmla="*/ 71 h 141"/>
              <a:gd name="T16" fmla="*/ 70 w 141"/>
              <a:gd name="T17" fmla="*/ 47 h 141"/>
              <a:gd name="T18" fmla="*/ 42 w 141"/>
              <a:gd name="T19" fmla="*/ 29 h 141"/>
              <a:gd name="T20" fmla="*/ 17 w 141"/>
              <a:gd name="T21" fmla="*/ 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41">
                <a:moveTo>
                  <a:pt x="17" y="2"/>
                </a:moveTo>
                <a:cubicBezTo>
                  <a:pt x="15" y="1"/>
                  <a:pt x="14" y="0"/>
                  <a:pt x="13" y="0"/>
                </a:cubicBezTo>
                <a:cubicBezTo>
                  <a:pt x="6" y="16"/>
                  <a:pt x="6" y="16"/>
                  <a:pt x="6" y="16"/>
                </a:cubicBezTo>
                <a:cubicBezTo>
                  <a:pt x="0" y="33"/>
                  <a:pt x="0" y="33"/>
                  <a:pt x="0" y="33"/>
                </a:cubicBezTo>
                <a:cubicBezTo>
                  <a:pt x="98" y="141"/>
                  <a:pt x="98" y="141"/>
                  <a:pt x="98" y="141"/>
                </a:cubicBezTo>
                <a:cubicBezTo>
                  <a:pt x="107" y="131"/>
                  <a:pt x="116" y="121"/>
                  <a:pt x="123" y="110"/>
                </a:cubicBezTo>
                <a:cubicBezTo>
                  <a:pt x="130" y="100"/>
                  <a:pt x="136" y="90"/>
                  <a:pt x="141" y="79"/>
                </a:cubicBezTo>
                <a:cubicBezTo>
                  <a:pt x="124" y="71"/>
                  <a:pt x="124" y="71"/>
                  <a:pt x="124" y="71"/>
                </a:cubicBezTo>
                <a:cubicBezTo>
                  <a:pt x="70" y="47"/>
                  <a:pt x="70" y="47"/>
                  <a:pt x="70" y="47"/>
                </a:cubicBezTo>
                <a:cubicBezTo>
                  <a:pt x="60" y="42"/>
                  <a:pt x="51" y="36"/>
                  <a:pt x="42" y="29"/>
                </a:cubicBezTo>
                <a:cubicBezTo>
                  <a:pt x="32" y="21"/>
                  <a:pt x="24" y="12"/>
                  <a:pt x="17" y="2"/>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3" name="MH_Other_90"/>
          <p:cNvSpPr>
            <a:spLocks/>
          </p:cNvSpPr>
          <p:nvPr>
            <p:custDataLst>
              <p:tags r:id="rId94"/>
            </p:custDataLst>
          </p:nvPr>
        </p:nvSpPr>
        <p:spPr bwMode="auto">
          <a:xfrm>
            <a:off x="8431213" y="5559127"/>
            <a:ext cx="260350" cy="487363"/>
          </a:xfrm>
          <a:custGeom>
            <a:avLst/>
            <a:gdLst>
              <a:gd name="T0" fmla="*/ 0 w 210"/>
              <a:gd name="T1" fmla="*/ 8 h 392"/>
              <a:gd name="T2" fmla="*/ 0 w 210"/>
              <a:gd name="T3" fmla="*/ 24 h 392"/>
              <a:gd name="T4" fmla="*/ 102 w 210"/>
              <a:gd name="T5" fmla="*/ 137 h 392"/>
              <a:gd name="T6" fmla="*/ 132 w 210"/>
              <a:gd name="T7" fmla="*/ 114 h 392"/>
              <a:gd name="T8" fmla="*/ 144 w 210"/>
              <a:gd name="T9" fmla="*/ 128 h 392"/>
              <a:gd name="T10" fmla="*/ 154 w 210"/>
              <a:gd name="T11" fmla="*/ 220 h 392"/>
              <a:gd name="T12" fmla="*/ 135 w 210"/>
              <a:gd name="T13" fmla="*/ 211 h 392"/>
              <a:gd name="T14" fmla="*/ 74 w 210"/>
              <a:gd name="T15" fmla="*/ 131 h 392"/>
              <a:gd name="T16" fmla="*/ 120 w 210"/>
              <a:gd name="T17" fmla="*/ 208 h 392"/>
              <a:gd name="T18" fmla="*/ 67 w 210"/>
              <a:gd name="T19" fmla="*/ 197 h 392"/>
              <a:gd name="T20" fmla="*/ 133 w 210"/>
              <a:gd name="T21" fmla="*/ 227 h 392"/>
              <a:gd name="T22" fmla="*/ 178 w 210"/>
              <a:gd name="T23" fmla="*/ 289 h 392"/>
              <a:gd name="T24" fmla="*/ 197 w 210"/>
              <a:gd name="T25" fmla="*/ 298 h 392"/>
              <a:gd name="T26" fmla="*/ 192 w 210"/>
              <a:gd name="T27" fmla="*/ 392 h 392"/>
              <a:gd name="T28" fmla="*/ 210 w 210"/>
              <a:gd name="T29" fmla="*/ 286 h 392"/>
              <a:gd name="T30" fmla="*/ 188 w 210"/>
              <a:gd name="T31" fmla="*/ 276 h 392"/>
              <a:gd name="T32" fmla="*/ 187 w 210"/>
              <a:gd name="T33" fmla="*/ 271 h 392"/>
              <a:gd name="T34" fmla="*/ 186 w 210"/>
              <a:gd name="T35" fmla="*/ 269 h 392"/>
              <a:gd name="T36" fmla="*/ 169 w 210"/>
              <a:gd name="T37" fmla="*/ 236 h 392"/>
              <a:gd name="T38" fmla="*/ 153 w 210"/>
              <a:gd name="T39" fmla="*/ 121 h 392"/>
              <a:gd name="T40" fmla="*/ 150 w 210"/>
              <a:gd name="T41" fmla="*/ 117 h 392"/>
              <a:gd name="T42" fmla="*/ 130 w 210"/>
              <a:gd name="T43" fmla="*/ 94 h 392"/>
              <a:gd name="T44" fmla="*/ 105 w 210"/>
              <a:gd name="T45" fmla="*/ 125 h 392"/>
              <a:gd name="T46" fmla="*/ 7 w 210"/>
              <a:gd name="T47" fmla="*/ 17 h 392"/>
              <a:gd name="T48" fmla="*/ 13 w 210"/>
              <a:gd name="T49" fmla="*/ 0 h 392"/>
              <a:gd name="T50" fmla="*/ 0 w 210"/>
              <a:gd name="T51" fmla="*/ 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0" h="392">
                <a:moveTo>
                  <a:pt x="0" y="8"/>
                </a:moveTo>
                <a:cubicBezTo>
                  <a:pt x="0" y="24"/>
                  <a:pt x="0" y="24"/>
                  <a:pt x="0" y="24"/>
                </a:cubicBezTo>
                <a:cubicBezTo>
                  <a:pt x="102" y="137"/>
                  <a:pt x="102" y="137"/>
                  <a:pt x="102" y="137"/>
                </a:cubicBezTo>
                <a:cubicBezTo>
                  <a:pt x="132" y="114"/>
                  <a:pt x="132" y="114"/>
                  <a:pt x="132" y="114"/>
                </a:cubicBezTo>
                <a:cubicBezTo>
                  <a:pt x="144" y="128"/>
                  <a:pt x="144" y="128"/>
                  <a:pt x="144" y="128"/>
                </a:cubicBezTo>
                <a:cubicBezTo>
                  <a:pt x="154" y="220"/>
                  <a:pt x="154" y="220"/>
                  <a:pt x="154" y="220"/>
                </a:cubicBezTo>
                <a:cubicBezTo>
                  <a:pt x="149" y="215"/>
                  <a:pt x="142" y="212"/>
                  <a:pt x="135" y="211"/>
                </a:cubicBezTo>
                <a:cubicBezTo>
                  <a:pt x="117" y="173"/>
                  <a:pt x="96" y="146"/>
                  <a:pt x="74" y="131"/>
                </a:cubicBezTo>
                <a:cubicBezTo>
                  <a:pt x="96" y="159"/>
                  <a:pt x="111" y="185"/>
                  <a:pt x="120" y="208"/>
                </a:cubicBezTo>
                <a:cubicBezTo>
                  <a:pt x="67" y="197"/>
                  <a:pt x="67" y="197"/>
                  <a:pt x="67" y="197"/>
                </a:cubicBezTo>
                <a:cubicBezTo>
                  <a:pt x="133" y="227"/>
                  <a:pt x="133" y="227"/>
                  <a:pt x="133" y="227"/>
                </a:cubicBezTo>
                <a:cubicBezTo>
                  <a:pt x="156" y="247"/>
                  <a:pt x="171" y="268"/>
                  <a:pt x="178" y="289"/>
                </a:cubicBezTo>
                <a:cubicBezTo>
                  <a:pt x="197" y="298"/>
                  <a:pt x="197" y="298"/>
                  <a:pt x="197" y="298"/>
                </a:cubicBezTo>
                <a:cubicBezTo>
                  <a:pt x="192" y="392"/>
                  <a:pt x="192" y="392"/>
                  <a:pt x="192" y="392"/>
                </a:cubicBezTo>
                <a:cubicBezTo>
                  <a:pt x="203" y="355"/>
                  <a:pt x="209" y="320"/>
                  <a:pt x="210" y="286"/>
                </a:cubicBezTo>
                <a:cubicBezTo>
                  <a:pt x="188" y="276"/>
                  <a:pt x="188" y="276"/>
                  <a:pt x="188" y="276"/>
                </a:cubicBezTo>
                <a:cubicBezTo>
                  <a:pt x="188" y="274"/>
                  <a:pt x="187" y="273"/>
                  <a:pt x="187" y="271"/>
                </a:cubicBezTo>
                <a:cubicBezTo>
                  <a:pt x="186" y="270"/>
                  <a:pt x="186" y="269"/>
                  <a:pt x="186" y="269"/>
                </a:cubicBezTo>
                <a:cubicBezTo>
                  <a:pt x="181" y="256"/>
                  <a:pt x="175" y="245"/>
                  <a:pt x="169" y="236"/>
                </a:cubicBezTo>
                <a:cubicBezTo>
                  <a:pt x="161" y="197"/>
                  <a:pt x="155" y="159"/>
                  <a:pt x="153" y="121"/>
                </a:cubicBezTo>
                <a:cubicBezTo>
                  <a:pt x="150" y="117"/>
                  <a:pt x="150" y="117"/>
                  <a:pt x="150" y="117"/>
                </a:cubicBezTo>
                <a:cubicBezTo>
                  <a:pt x="130" y="94"/>
                  <a:pt x="130" y="94"/>
                  <a:pt x="130" y="94"/>
                </a:cubicBezTo>
                <a:cubicBezTo>
                  <a:pt x="123" y="105"/>
                  <a:pt x="114" y="115"/>
                  <a:pt x="105" y="125"/>
                </a:cubicBezTo>
                <a:cubicBezTo>
                  <a:pt x="7" y="17"/>
                  <a:pt x="7" y="17"/>
                  <a:pt x="7" y="17"/>
                </a:cubicBezTo>
                <a:cubicBezTo>
                  <a:pt x="13" y="0"/>
                  <a:pt x="13" y="0"/>
                  <a:pt x="13" y="0"/>
                </a:cubicBezTo>
                <a:cubicBezTo>
                  <a:pt x="0" y="8"/>
                  <a:pt x="0" y="8"/>
                  <a:pt x="0" y="8"/>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4" name="MH_Other_91"/>
          <p:cNvSpPr>
            <a:spLocks/>
          </p:cNvSpPr>
          <p:nvPr>
            <p:custDataLst>
              <p:tags r:id="rId95"/>
            </p:custDataLst>
          </p:nvPr>
        </p:nvSpPr>
        <p:spPr bwMode="auto">
          <a:xfrm>
            <a:off x="8634413" y="5571827"/>
            <a:ext cx="25400" cy="23813"/>
          </a:xfrm>
          <a:custGeom>
            <a:avLst/>
            <a:gdLst>
              <a:gd name="T0" fmla="*/ 20 w 20"/>
              <a:gd name="T1" fmla="*/ 2 h 20"/>
              <a:gd name="T2" fmla="*/ 14 w 20"/>
              <a:gd name="T3" fmla="*/ 0 h 20"/>
              <a:gd name="T4" fmla="*/ 0 w 20"/>
              <a:gd name="T5" fmla="*/ 20 h 20"/>
              <a:gd name="T6" fmla="*/ 20 w 20"/>
              <a:gd name="T7" fmla="*/ 2 h 20"/>
            </a:gdLst>
            <a:ahLst/>
            <a:cxnLst>
              <a:cxn ang="0">
                <a:pos x="T0" y="T1"/>
              </a:cxn>
              <a:cxn ang="0">
                <a:pos x="T2" y="T3"/>
              </a:cxn>
              <a:cxn ang="0">
                <a:pos x="T4" y="T5"/>
              </a:cxn>
              <a:cxn ang="0">
                <a:pos x="T6" y="T7"/>
              </a:cxn>
            </a:cxnLst>
            <a:rect l="0" t="0" r="r" b="b"/>
            <a:pathLst>
              <a:path w="20" h="20">
                <a:moveTo>
                  <a:pt x="20" y="2"/>
                </a:moveTo>
                <a:cubicBezTo>
                  <a:pt x="18" y="2"/>
                  <a:pt x="16" y="1"/>
                  <a:pt x="14" y="0"/>
                </a:cubicBezTo>
                <a:cubicBezTo>
                  <a:pt x="7" y="6"/>
                  <a:pt x="3" y="13"/>
                  <a:pt x="0" y="20"/>
                </a:cubicBezTo>
                <a:cubicBezTo>
                  <a:pt x="20" y="2"/>
                  <a:pt x="20" y="2"/>
                  <a:pt x="20" y="2"/>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5" name="MH_Other_92"/>
          <p:cNvSpPr>
            <a:spLocks/>
          </p:cNvSpPr>
          <p:nvPr>
            <p:custDataLst>
              <p:tags r:id="rId96"/>
            </p:custDataLst>
          </p:nvPr>
        </p:nvSpPr>
        <p:spPr bwMode="auto">
          <a:xfrm>
            <a:off x="8613775" y="5628976"/>
            <a:ext cx="77788" cy="285750"/>
          </a:xfrm>
          <a:custGeom>
            <a:avLst/>
            <a:gdLst>
              <a:gd name="T0" fmla="*/ 7 w 62"/>
              <a:gd name="T1" fmla="*/ 0 h 231"/>
              <a:gd name="T2" fmla="*/ 0 w 62"/>
              <a:gd name="T3" fmla="*/ 8 h 231"/>
              <a:gd name="T4" fmla="*/ 15 w 62"/>
              <a:gd name="T5" fmla="*/ 51 h 231"/>
              <a:gd name="T6" fmla="*/ 2 w 62"/>
              <a:gd name="T7" fmla="*/ 62 h 231"/>
              <a:gd name="T8" fmla="*/ 5 w 62"/>
              <a:gd name="T9" fmla="*/ 66 h 231"/>
              <a:gd name="T10" fmla="*/ 20 w 62"/>
              <a:gd name="T11" fmla="*/ 61 h 231"/>
              <a:gd name="T12" fmla="*/ 48 w 62"/>
              <a:gd name="T13" fmla="*/ 203 h 231"/>
              <a:gd name="T14" fmla="*/ 39 w 62"/>
              <a:gd name="T15" fmla="*/ 216 h 231"/>
              <a:gd name="T16" fmla="*/ 40 w 62"/>
              <a:gd name="T17" fmla="*/ 221 h 231"/>
              <a:gd name="T18" fmla="*/ 62 w 62"/>
              <a:gd name="T19" fmla="*/ 231 h 231"/>
              <a:gd name="T20" fmla="*/ 26 w 62"/>
              <a:gd name="T21" fmla="*/ 59 h 231"/>
              <a:gd name="T22" fmla="*/ 22 w 62"/>
              <a:gd name="T23" fmla="*/ 36 h 231"/>
              <a:gd name="T24" fmla="*/ 19 w 62"/>
              <a:gd name="T25" fmla="*/ 28 h 231"/>
              <a:gd name="T26" fmla="*/ 7 w 62"/>
              <a:gd name="T2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231">
                <a:moveTo>
                  <a:pt x="7" y="0"/>
                </a:moveTo>
                <a:cubicBezTo>
                  <a:pt x="0" y="8"/>
                  <a:pt x="0" y="8"/>
                  <a:pt x="0" y="8"/>
                </a:cubicBezTo>
                <a:cubicBezTo>
                  <a:pt x="15" y="51"/>
                  <a:pt x="15" y="51"/>
                  <a:pt x="15" y="51"/>
                </a:cubicBezTo>
                <a:cubicBezTo>
                  <a:pt x="2" y="62"/>
                  <a:pt x="2" y="62"/>
                  <a:pt x="2" y="62"/>
                </a:cubicBezTo>
                <a:cubicBezTo>
                  <a:pt x="5" y="66"/>
                  <a:pt x="5" y="66"/>
                  <a:pt x="5" y="66"/>
                </a:cubicBezTo>
                <a:cubicBezTo>
                  <a:pt x="20" y="61"/>
                  <a:pt x="20" y="61"/>
                  <a:pt x="20" y="61"/>
                </a:cubicBezTo>
                <a:cubicBezTo>
                  <a:pt x="48" y="203"/>
                  <a:pt x="48" y="203"/>
                  <a:pt x="48" y="203"/>
                </a:cubicBezTo>
                <a:cubicBezTo>
                  <a:pt x="39" y="216"/>
                  <a:pt x="39" y="216"/>
                  <a:pt x="39" y="216"/>
                </a:cubicBezTo>
                <a:cubicBezTo>
                  <a:pt x="39" y="218"/>
                  <a:pt x="40" y="219"/>
                  <a:pt x="40" y="221"/>
                </a:cubicBezTo>
                <a:cubicBezTo>
                  <a:pt x="62" y="231"/>
                  <a:pt x="62" y="231"/>
                  <a:pt x="62" y="231"/>
                </a:cubicBezTo>
                <a:cubicBezTo>
                  <a:pt x="60" y="191"/>
                  <a:pt x="48" y="133"/>
                  <a:pt x="26" y="59"/>
                </a:cubicBezTo>
                <a:cubicBezTo>
                  <a:pt x="26" y="52"/>
                  <a:pt x="24" y="44"/>
                  <a:pt x="22" y="36"/>
                </a:cubicBezTo>
                <a:cubicBezTo>
                  <a:pt x="21" y="33"/>
                  <a:pt x="20" y="31"/>
                  <a:pt x="19" y="28"/>
                </a:cubicBezTo>
                <a:cubicBezTo>
                  <a:pt x="16" y="18"/>
                  <a:pt x="12" y="9"/>
                  <a:pt x="7" y="0"/>
                </a:cubicBezTo>
                <a:close/>
              </a:path>
            </a:pathLst>
          </a:custGeom>
          <a:solidFill>
            <a:srgbClr val="B16A01"/>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6" name="MH_Other_93"/>
          <p:cNvSpPr>
            <a:spLocks/>
          </p:cNvSpPr>
          <p:nvPr>
            <p:custDataLst>
              <p:tags r:id="rId97"/>
            </p:custDataLst>
          </p:nvPr>
        </p:nvSpPr>
        <p:spPr bwMode="auto">
          <a:xfrm>
            <a:off x="8623300" y="5613102"/>
            <a:ext cx="20638" cy="49213"/>
          </a:xfrm>
          <a:custGeom>
            <a:avLst/>
            <a:gdLst>
              <a:gd name="T0" fmla="*/ 7 w 15"/>
              <a:gd name="T1" fmla="*/ 3 h 40"/>
              <a:gd name="T2" fmla="*/ 0 w 15"/>
              <a:gd name="T3" fmla="*/ 12 h 40"/>
              <a:gd name="T4" fmla="*/ 12 w 15"/>
              <a:gd name="T5" fmla="*/ 40 h 40"/>
              <a:gd name="T6" fmla="*/ 7 w 15"/>
              <a:gd name="T7" fmla="*/ 3 h 40"/>
            </a:gdLst>
            <a:ahLst/>
            <a:cxnLst>
              <a:cxn ang="0">
                <a:pos x="T0" y="T1"/>
              </a:cxn>
              <a:cxn ang="0">
                <a:pos x="T2" y="T3"/>
              </a:cxn>
              <a:cxn ang="0">
                <a:pos x="T4" y="T5"/>
              </a:cxn>
              <a:cxn ang="0">
                <a:pos x="T6" y="T7"/>
              </a:cxn>
            </a:cxnLst>
            <a:rect l="0" t="0" r="r" b="b"/>
            <a:pathLst>
              <a:path w="15" h="40">
                <a:moveTo>
                  <a:pt x="7" y="3"/>
                </a:moveTo>
                <a:cubicBezTo>
                  <a:pt x="0" y="12"/>
                  <a:pt x="0" y="12"/>
                  <a:pt x="0" y="12"/>
                </a:cubicBezTo>
                <a:cubicBezTo>
                  <a:pt x="5" y="21"/>
                  <a:pt x="9" y="30"/>
                  <a:pt x="12" y="40"/>
                </a:cubicBezTo>
                <a:cubicBezTo>
                  <a:pt x="15" y="12"/>
                  <a:pt x="13" y="0"/>
                  <a:pt x="7" y="3"/>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7" name="MH_Other_94"/>
          <p:cNvSpPr>
            <a:spLocks/>
          </p:cNvSpPr>
          <p:nvPr>
            <p:custDataLst>
              <p:tags r:id="rId98"/>
            </p:custDataLst>
          </p:nvPr>
        </p:nvSpPr>
        <p:spPr bwMode="auto">
          <a:xfrm>
            <a:off x="8621714" y="5703590"/>
            <a:ext cx="52387" cy="192087"/>
          </a:xfrm>
          <a:custGeom>
            <a:avLst/>
            <a:gdLst>
              <a:gd name="T0" fmla="*/ 15 w 43"/>
              <a:gd name="T1" fmla="*/ 0 h 155"/>
              <a:gd name="T2" fmla="*/ 0 w 43"/>
              <a:gd name="T3" fmla="*/ 5 h 155"/>
              <a:gd name="T4" fmla="*/ 16 w 43"/>
              <a:gd name="T5" fmla="*/ 120 h 155"/>
              <a:gd name="T6" fmla="*/ 33 w 43"/>
              <a:gd name="T7" fmla="*/ 153 h 155"/>
              <a:gd name="T8" fmla="*/ 34 w 43"/>
              <a:gd name="T9" fmla="*/ 155 h 155"/>
              <a:gd name="T10" fmla="*/ 43 w 43"/>
              <a:gd name="T11" fmla="*/ 142 h 155"/>
              <a:gd name="T12" fmla="*/ 15 w 43"/>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43" h="155">
                <a:moveTo>
                  <a:pt x="15" y="0"/>
                </a:moveTo>
                <a:cubicBezTo>
                  <a:pt x="0" y="5"/>
                  <a:pt x="0" y="5"/>
                  <a:pt x="0" y="5"/>
                </a:cubicBezTo>
                <a:cubicBezTo>
                  <a:pt x="2" y="43"/>
                  <a:pt x="8" y="81"/>
                  <a:pt x="16" y="120"/>
                </a:cubicBezTo>
                <a:cubicBezTo>
                  <a:pt x="22" y="129"/>
                  <a:pt x="28" y="140"/>
                  <a:pt x="33" y="153"/>
                </a:cubicBezTo>
                <a:cubicBezTo>
                  <a:pt x="33" y="153"/>
                  <a:pt x="33" y="154"/>
                  <a:pt x="34" y="155"/>
                </a:cubicBezTo>
                <a:cubicBezTo>
                  <a:pt x="43" y="142"/>
                  <a:pt x="43" y="142"/>
                  <a:pt x="43" y="142"/>
                </a:cubicBezTo>
                <a:cubicBezTo>
                  <a:pt x="15" y="0"/>
                  <a:pt x="15" y="0"/>
                  <a:pt x="15" y="0"/>
                </a:cubicBezTo>
                <a:close/>
              </a:path>
            </a:pathLst>
          </a:custGeom>
          <a:solidFill>
            <a:srgbClr val="EC8E0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8" name="MH_Other_95"/>
          <p:cNvSpPr>
            <a:spLocks/>
          </p:cNvSpPr>
          <p:nvPr>
            <p:custDataLst>
              <p:tags r:id="rId99"/>
            </p:custDataLst>
          </p:nvPr>
        </p:nvSpPr>
        <p:spPr bwMode="auto">
          <a:xfrm>
            <a:off x="8594725" y="5638502"/>
            <a:ext cx="39688" cy="66675"/>
          </a:xfrm>
          <a:custGeom>
            <a:avLst/>
            <a:gdLst>
              <a:gd name="T0" fmla="*/ 20 w 33"/>
              <a:gd name="T1" fmla="*/ 54 h 54"/>
              <a:gd name="T2" fmla="*/ 33 w 33"/>
              <a:gd name="T3" fmla="*/ 43 h 54"/>
              <a:gd name="T4" fmla="*/ 18 w 33"/>
              <a:gd name="T5" fmla="*/ 0 h 54"/>
              <a:gd name="T6" fmla="*/ 0 w 33"/>
              <a:gd name="T7" fmla="*/ 31 h 54"/>
              <a:gd name="T8" fmla="*/ 20 w 33"/>
              <a:gd name="T9" fmla="*/ 54 h 54"/>
            </a:gdLst>
            <a:ahLst/>
            <a:cxnLst>
              <a:cxn ang="0">
                <a:pos x="T0" y="T1"/>
              </a:cxn>
              <a:cxn ang="0">
                <a:pos x="T2" y="T3"/>
              </a:cxn>
              <a:cxn ang="0">
                <a:pos x="T4" y="T5"/>
              </a:cxn>
              <a:cxn ang="0">
                <a:pos x="T6" y="T7"/>
              </a:cxn>
              <a:cxn ang="0">
                <a:pos x="T8" y="T9"/>
              </a:cxn>
            </a:cxnLst>
            <a:rect l="0" t="0" r="r" b="b"/>
            <a:pathLst>
              <a:path w="33" h="54">
                <a:moveTo>
                  <a:pt x="20" y="54"/>
                </a:moveTo>
                <a:cubicBezTo>
                  <a:pt x="33" y="43"/>
                  <a:pt x="33" y="43"/>
                  <a:pt x="33" y="43"/>
                </a:cubicBezTo>
                <a:cubicBezTo>
                  <a:pt x="18" y="0"/>
                  <a:pt x="18" y="0"/>
                  <a:pt x="18" y="0"/>
                </a:cubicBezTo>
                <a:cubicBezTo>
                  <a:pt x="13" y="11"/>
                  <a:pt x="7" y="21"/>
                  <a:pt x="0" y="31"/>
                </a:cubicBezTo>
                <a:cubicBezTo>
                  <a:pt x="20" y="54"/>
                  <a:pt x="20" y="54"/>
                  <a:pt x="20" y="54"/>
                </a:cubicBezTo>
                <a:close/>
              </a:path>
            </a:pathLst>
          </a:custGeom>
          <a:solidFill>
            <a:srgbClr val="EC8E0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09" name="MH_Other_96"/>
          <p:cNvSpPr>
            <a:spLocks/>
          </p:cNvSpPr>
          <p:nvPr>
            <p:custDataLst>
              <p:tags r:id="rId100"/>
            </p:custDataLst>
          </p:nvPr>
        </p:nvSpPr>
        <p:spPr bwMode="auto">
          <a:xfrm>
            <a:off x="8231189" y="5835351"/>
            <a:ext cx="60325" cy="25400"/>
          </a:xfrm>
          <a:custGeom>
            <a:avLst/>
            <a:gdLst>
              <a:gd name="T0" fmla="*/ 48 w 48"/>
              <a:gd name="T1" fmla="*/ 20 h 21"/>
              <a:gd name="T2" fmla="*/ 46 w 48"/>
              <a:gd name="T3" fmla="*/ 0 h 21"/>
              <a:gd name="T4" fmla="*/ 0 w 48"/>
              <a:gd name="T5" fmla="*/ 21 h 21"/>
              <a:gd name="T6" fmla="*/ 48 w 48"/>
              <a:gd name="T7" fmla="*/ 20 h 21"/>
            </a:gdLst>
            <a:ahLst/>
            <a:cxnLst>
              <a:cxn ang="0">
                <a:pos x="T0" y="T1"/>
              </a:cxn>
              <a:cxn ang="0">
                <a:pos x="T2" y="T3"/>
              </a:cxn>
              <a:cxn ang="0">
                <a:pos x="T4" y="T5"/>
              </a:cxn>
              <a:cxn ang="0">
                <a:pos x="T6" y="T7"/>
              </a:cxn>
            </a:cxnLst>
            <a:rect l="0" t="0" r="r" b="b"/>
            <a:pathLst>
              <a:path w="48" h="21">
                <a:moveTo>
                  <a:pt x="48" y="20"/>
                </a:moveTo>
                <a:cubicBezTo>
                  <a:pt x="48" y="13"/>
                  <a:pt x="47" y="7"/>
                  <a:pt x="46" y="0"/>
                </a:cubicBezTo>
                <a:cubicBezTo>
                  <a:pt x="17" y="4"/>
                  <a:pt x="2" y="11"/>
                  <a:pt x="0" y="21"/>
                </a:cubicBezTo>
                <a:cubicBezTo>
                  <a:pt x="14" y="17"/>
                  <a:pt x="30" y="17"/>
                  <a:pt x="48" y="20"/>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10" name="MH_Other_97"/>
          <p:cNvSpPr>
            <a:spLocks/>
          </p:cNvSpPr>
          <p:nvPr>
            <p:custDataLst>
              <p:tags r:id="rId101"/>
            </p:custDataLst>
          </p:nvPr>
        </p:nvSpPr>
        <p:spPr bwMode="auto">
          <a:xfrm>
            <a:off x="8115300" y="5855990"/>
            <a:ext cx="177800" cy="282575"/>
          </a:xfrm>
          <a:custGeom>
            <a:avLst/>
            <a:gdLst>
              <a:gd name="T0" fmla="*/ 142 w 144"/>
              <a:gd name="T1" fmla="*/ 3 h 227"/>
              <a:gd name="T2" fmla="*/ 94 w 144"/>
              <a:gd name="T3" fmla="*/ 4 h 227"/>
              <a:gd name="T4" fmla="*/ 4 w 144"/>
              <a:gd name="T5" fmla="*/ 227 h 227"/>
              <a:gd name="T6" fmla="*/ 100 w 144"/>
              <a:gd name="T7" fmla="*/ 227 h 227"/>
              <a:gd name="T8" fmla="*/ 101 w 144"/>
              <a:gd name="T9" fmla="*/ 220 h 227"/>
              <a:gd name="T10" fmla="*/ 126 w 144"/>
              <a:gd name="T11" fmla="*/ 186 h 227"/>
              <a:gd name="T12" fmla="*/ 137 w 144"/>
              <a:gd name="T13" fmla="*/ 97 h 227"/>
              <a:gd name="T14" fmla="*/ 142 w 144"/>
              <a:gd name="T15" fmla="*/ 3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227">
                <a:moveTo>
                  <a:pt x="142" y="3"/>
                </a:moveTo>
                <a:cubicBezTo>
                  <a:pt x="124" y="0"/>
                  <a:pt x="108" y="0"/>
                  <a:pt x="94" y="4"/>
                </a:cubicBezTo>
                <a:cubicBezTo>
                  <a:pt x="30" y="19"/>
                  <a:pt x="0" y="93"/>
                  <a:pt x="4" y="227"/>
                </a:cubicBezTo>
                <a:cubicBezTo>
                  <a:pt x="100" y="227"/>
                  <a:pt x="100" y="227"/>
                  <a:pt x="100" y="227"/>
                </a:cubicBezTo>
                <a:cubicBezTo>
                  <a:pt x="100" y="225"/>
                  <a:pt x="101" y="222"/>
                  <a:pt x="101" y="220"/>
                </a:cubicBezTo>
                <a:cubicBezTo>
                  <a:pt x="104" y="206"/>
                  <a:pt x="112" y="195"/>
                  <a:pt x="126" y="186"/>
                </a:cubicBezTo>
                <a:cubicBezTo>
                  <a:pt x="120" y="163"/>
                  <a:pt x="123" y="133"/>
                  <a:pt x="137" y="97"/>
                </a:cubicBezTo>
                <a:cubicBezTo>
                  <a:pt x="142" y="69"/>
                  <a:pt x="144" y="37"/>
                  <a:pt x="14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
        <p:nvSpPr>
          <p:cNvPr id="111" name="MH_Other_98"/>
          <p:cNvSpPr>
            <a:spLocks/>
          </p:cNvSpPr>
          <p:nvPr>
            <p:custDataLst>
              <p:tags r:id="rId102"/>
            </p:custDataLst>
          </p:nvPr>
        </p:nvSpPr>
        <p:spPr bwMode="auto">
          <a:xfrm>
            <a:off x="9037639" y="6121102"/>
            <a:ext cx="84137" cy="17463"/>
          </a:xfrm>
          <a:custGeom>
            <a:avLst/>
            <a:gdLst>
              <a:gd name="T0" fmla="*/ 0 w 55"/>
              <a:gd name="T1" fmla="*/ 0 h 11"/>
              <a:gd name="T2" fmla="*/ 0 w 55"/>
              <a:gd name="T3" fmla="*/ 11 h 11"/>
              <a:gd name="T4" fmla="*/ 55 w 55"/>
              <a:gd name="T5" fmla="*/ 11 h 11"/>
              <a:gd name="T6" fmla="*/ 0 w 55"/>
              <a:gd name="T7" fmla="*/ 0 h 11"/>
              <a:gd name="T8" fmla="*/ 0 w 55"/>
              <a:gd name="T9" fmla="*/ 0 h 11"/>
            </a:gdLst>
            <a:ahLst/>
            <a:cxnLst>
              <a:cxn ang="0">
                <a:pos x="T0" y="T1"/>
              </a:cxn>
              <a:cxn ang="0">
                <a:pos x="T2" y="T3"/>
              </a:cxn>
              <a:cxn ang="0">
                <a:pos x="T4" y="T5"/>
              </a:cxn>
              <a:cxn ang="0">
                <a:pos x="T6" y="T7"/>
              </a:cxn>
              <a:cxn ang="0">
                <a:pos x="T8" y="T9"/>
              </a:cxn>
            </a:cxnLst>
            <a:rect l="0" t="0" r="r" b="b"/>
            <a:pathLst>
              <a:path w="55" h="11">
                <a:moveTo>
                  <a:pt x="0" y="0"/>
                </a:moveTo>
                <a:lnTo>
                  <a:pt x="0" y="11"/>
                </a:lnTo>
                <a:lnTo>
                  <a:pt x="55" y="11"/>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fontAlgn="auto">
              <a:spcBef>
                <a:spcPts val="0"/>
              </a:spcBef>
              <a:spcAft>
                <a:spcPts val="0"/>
              </a:spcAft>
              <a:defRPr/>
            </a:pPr>
            <a:endParaRPr lang="zh-CN" altLang="en-US" sz="1013">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4742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一、操作风险识别的概念、要素及步骤</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操作风险的识别</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7" name="矩形 6"/>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操作风险识别的步骤</a:t>
            </a:r>
          </a:p>
        </p:txBody>
      </p:sp>
      <p:sp>
        <p:nvSpPr>
          <p:cNvPr id="112" name="MH_SubTitle_1"/>
          <p:cNvSpPr/>
          <p:nvPr>
            <p:custDataLst>
              <p:tags r:id="rId1"/>
            </p:custDataLst>
          </p:nvPr>
        </p:nvSpPr>
        <p:spPr>
          <a:xfrm>
            <a:off x="2500314" y="3730029"/>
            <a:ext cx="2162175" cy="1427163"/>
          </a:xfrm>
          <a:prstGeom prst="rect">
            <a:avLst/>
          </a:prstGeom>
          <a:solidFill>
            <a:srgbClr val="01A7B9"/>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Ins="468000" anchor="ctr">
            <a:normAutofit/>
          </a:bodyPr>
          <a:lstStyle/>
          <a:p>
            <a:pPr fontAlgn="auto">
              <a:spcBef>
                <a:spcPts val="0"/>
              </a:spcBef>
              <a:spcAft>
                <a:spcPts val="0"/>
              </a:spcAft>
              <a:defRPr/>
            </a:pPr>
            <a:r>
              <a:rPr lang="zh-CN" altLang="en-US" dirty="0">
                <a:solidFill>
                  <a:srgbClr val="FFFFFF"/>
                </a:solidFill>
                <a:latin typeface="Calibri" panose="020F0502020204030204" pitchFamily="34" charset="0"/>
                <a:ea typeface="微软雅黑" panose="020B0503020204020204" pitchFamily="34" charset="-122"/>
              </a:rPr>
              <a:t>确定具体类别</a:t>
            </a:r>
          </a:p>
        </p:txBody>
      </p:sp>
      <p:sp>
        <p:nvSpPr>
          <p:cNvPr id="113" name="MH_Other_1"/>
          <p:cNvSpPr/>
          <p:nvPr>
            <p:custDataLst>
              <p:tags r:id="rId2"/>
            </p:custDataLst>
          </p:nvPr>
        </p:nvSpPr>
        <p:spPr>
          <a:xfrm>
            <a:off x="4152900" y="4658717"/>
            <a:ext cx="509588" cy="498475"/>
          </a:xfrm>
          <a:custGeom>
            <a:avLst/>
            <a:gdLst>
              <a:gd name="connsiteX0" fmla="*/ 0 w 390525"/>
              <a:gd name="connsiteY0" fmla="*/ 0 h 400050"/>
              <a:gd name="connsiteX1" fmla="*/ 390525 w 390525"/>
              <a:gd name="connsiteY1" fmla="*/ 0 h 400050"/>
              <a:gd name="connsiteX2" fmla="*/ 390525 w 390525"/>
              <a:gd name="connsiteY2" fmla="*/ 400050 h 400050"/>
              <a:gd name="connsiteX3" fmla="*/ 0 w 390525"/>
              <a:gd name="connsiteY3" fmla="*/ 0 h 400050"/>
            </a:gdLst>
            <a:ahLst/>
            <a:cxnLst>
              <a:cxn ang="0">
                <a:pos x="connsiteX0" y="connsiteY0"/>
              </a:cxn>
              <a:cxn ang="0">
                <a:pos x="connsiteX1" y="connsiteY1"/>
              </a:cxn>
              <a:cxn ang="0">
                <a:pos x="connsiteX2" y="connsiteY2"/>
              </a:cxn>
              <a:cxn ang="0">
                <a:pos x="connsiteX3" y="connsiteY3"/>
              </a:cxn>
            </a:cxnLst>
            <a:rect l="l" t="t" r="r" b="b"/>
            <a:pathLst>
              <a:path w="390525" h="400050">
                <a:moveTo>
                  <a:pt x="0" y="0"/>
                </a:moveTo>
                <a:lnTo>
                  <a:pt x="390525" y="0"/>
                </a:lnTo>
                <a:lnTo>
                  <a:pt x="390525" y="400050"/>
                </a:lnTo>
                <a:lnTo>
                  <a:pt x="0" y="0"/>
                </a:lnTo>
                <a:close/>
              </a:path>
            </a:pathLst>
          </a:custGeom>
          <a:solidFill>
            <a:srgbClr val="0168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rgbClr val="FFFFFF"/>
              </a:solidFill>
              <a:latin typeface="Arial" panose="020B0604020202020204" pitchFamily="34" charset="0"/>
              <a:ea typeface="黑体" panose="02010609060101010101" pitchFamily="49" charset="-122"/>
            </a:endParaRPr>
          </a:p>
        </p:txBody>
      </p:sp>
      <p:sp>
        <p:nvSpPr>
          <p:cNvPr id="114" name="MH_SubTitle_2"/>
          <p:cNvSpPr/>
          <p:nvPr>
            <p:custDataLst>
              <p:tags r:id="rId3"/>
            </p:custDataLst>
          </p:nvPr>
        </p:nvSpPr>
        <p:spPr>
          <a:xfrm>
            <a:off x="4152901" y="3236316"/>
            <a:ext cx="2162175" cy="1428750"/>
          </a:xfrm>
          <a:prstGeom prst="rect">
            <a:avLst/>
          </a:prstGeom>
          <a:solidFill>
            <a:srgbClr val="89B621"/>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Ins="468000" anchor="ctr">
            <a:normAutofit/>
          </a:bodyPr>
          <a:lstStyle/>
          <a:p>
            <a:pPr fontAlgn="auto">
              <a:spcBef>
                <a:spcPts val="0"/>
              </a:spcBef>
              <a:spcAft>
                <a:spcPts val="0"/>
              </a:spcAft>
              <a:defRPr/>
            </a:pPr>
            <a:r>
              <a:rPr lang="zh-CN" altLang="en-US" dirty="0">
                <a:solidFill>
                  <a:srgbClr val="FFFFFF"/>
                </a:solidFill>
                <a:latin typeface="Calibri" panose="020F0502020204030204" pitchFamily="34" charset="0"/>
                <a:ea typeface="微软雅黑" panose="020B0503020204020204" pitchFamily="34" charset="-122"/>
              </a:rPr>
              <a:t>分析可能产生</a:t>
            </a:r>
            <a:endParaRPr lang="en-US" altLang="zh-CN" dirty="0">
              <a:solidFill>
                <a:srgbClr val="FFFFFF"/>
              </a:solidFill>
              <a:latin typeface="Calibri" panose="020F0502020204030204" pitchFamily="34" charset="0"/>
              <a:ea typeface="微软雅黑" panose="020B0503020204020204" pitchFamily="34" charset="-122"/>
            </a:endParaRPr>
          </a:p>
          <a:p>
            <a:pPr fontAlgn="auto">
              <a:spcBef>
                <a:spcPts val="0"/>
              </a:spcBef>
              <a:spcAft>
                <a:spcPts val="0"/>
              </a:spcAft>
              <a:defRPr/>
            </a:pPr>
            <a:r>
              <a:rPr lang="zh-CN" altLang="en-US" dirty="0">
                <a:solidFill>
                  <a:srgbClr val="FFFFFF"/>
                </a:solidFill>
                <a:latin typeface="Calibri" panose="020F0502020204030204" pitchFamily="34" charset="0"/>
                <a:ea typeface="微软雅黑" panose="020B0503020204020204" pitchFamily="34" charset="-122"/>
              </a:rPr>
              <a:t>的危害</a:t>
            </a:r>
          </a:p>
        </p:txBody>
      </p:sp>
      <p:sp>
        <p:nvSpPr>
          <p:cNvPr id="115" name="MH_Other_2"/>
          <p:cNvSpPr/>
          <p:nvPr>
            <p:custDataLst>
              <p:tags r:id="rId4"/>
            </p:custDataLst>
          </p:nvPr>
        </p:nvSpPr>
        <p:spPr>
          <a:xfrm>
            <a:off x="5807075" y="4165004"/>
            <a:ext cx="508000" cy="500063"/>
          </a:xfrm>
          <a:custGeom>
            <a:avLst/>
            <a:gdLst>
              <a:gd name="connsiteX0" fmla="*/ 0 w 390525"/>
              <a:gd name="connsiteY0" fmla="*/ 0 h 400050"/>
              <a:gd name="connsiteX1" fmla="*/ 390525 w 390525"/>
              <a:gd name="connsiteY1" fmla="*/ 0 h 400050"/>
              <a:gd name="connsiteX2" fmla="*/ 390525 w 390525"/>
              <a:gd name="connsiteY2" fmla="*/ 400050 h 400050"/>
              <a:gd name="connsiteX3" fmla="*/ 0 w 390525"/>
              <a:gd name="connsiteY3" fmla="*/ 0 h 400050"/>
            </a:gdLst>
            <a:ahLst/>
            <a:cxnLst>
              <a:cxn ang="0">
                <a:pos x="connsiteX0" y="connsiteY0"/>
              </a:cxn>
              <a:cxn ang="0">
                <a:pos x="connsiteX1" y="connsiteY1"/>
              </a:cxn>
              <a:cxn ang="0">
                <a:pos x="connsiteX2" y="connsiteY2"/>
              </a:cxn>
              <a:cxn ang="0">
                <a:pos x="connsiteX3" y="connsiteY3"/>
              </a:cxn>
            </a:cxnLst>
            <a:rect l="l" t="t" r="r" b="b"/>
            <a:pathLst>
              <a:path w="390525" h="400050">
                <a:moveTo>
                  <a:pt x="0" y="0"/>
                </a:moveTo>
                <a:lnTo>
                  <a:pt x="390525" y="0"/>
                </a:lnTo>
                <a:lnTo>
                  <a:pt x="390525" y="400050"/>
                </a:lnTo>
                <a:lnTo>
                  <a:pt x="0" y="0"/>
                </a:lnTo>
                <a:close/>
              </a:path>
            </a:pathLst>
          </a:custGeom>
          <a:solidFill>
            <a:srgbClr val="4962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rgbClr val="FFFFFF"/>
              </a:solidFill>
              <a:latin typeface="Arial" panose="020B0604020202020204" pitchFamily="34" charset="0"/>
              <a:ea typeface="黑体" panose="02010609060101010101" pitchFamily="49" charset="-122"/>
            </a:endParaRPr>
          </a:p>
        </p:txBody>
      </p:sp>
      <p:sp>
        <p:nvSpPr>
          <p:cNvPr id="116" name="MH_SubTitle_3"/>
          <p:cNvSpPr/>
          <p:nvPr>
            <p:custDataLst>
              <p:tags r:id="rId5"/>
            </p:custDataLst>
          </p:nvPr>
        </p:nvSpPr>
        <p:spPr>
          <a:xfrm>
            <a:off x="5807075" y="2742603"/>
            <a:ext cx="2160588" cy="1428750"/>
          </a:xfrm>
          <a:prstGeom prst="rect">
            <a:avLst/>
          </a:prstGeom>
          <a:solidFill>
            <a:srgbClr val="FD8B07"/>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Ins="468000" anchor="ctr">
            <a:normAutofit/>
          </a:bodyPr>
          <a:lstStyle/>
          <a:p>
            <a:pPr fontAlgn="auto">
              <a:spcBef>
                <a:spcPts val="0"/>
              </a:spcBef>
              <a:spcAft>
                <a:spcPts val="0"/>
              </a:spcAft>
              <a:defRPr/>
            </a:pPr>
            <a:r>
              <a:rPr lang="zh-CN" altLang="en-US" dirty="0">
                <a:solidFill>
                  <a:srgbClr val="FFFFFF"/>
                </a:solidFill>
                <a:latin typeface="Calibri" panose="020F0502020204030204" pitchFamily="34" charset="0"/>
                <a:ea typeface="微软雅黑" panose="020B0503020204020204" pitchFamily="34" charset="-122"/>
              </a:rPr>
              <a:t>识别关键诱因</a:t>
            </a:r>
          </a:p>
        </p:txBody>
      </p:sp>
      <p:sp>
        <p:nvSpPr>
          <p:cNvPr id="117" name="MH_Other_3"/>
          <p:cNvSpPr/>
          <p:nvPr>
            <p:custDataLst>
              <p:tags r:id="rId6"/>
            </p:custDataLst>
          </p:nvPr>
        </p:nvSpPr>
        <p:spPr>
          <a:xfrm>
            <a:off x="7459663" y="3671291"/>
            <a:ext cx="508000" cy="500062"/>
          </a:xfrm>
          <a:custGeom>
            <a:avLst/>
            <a:gdLst>
              <a:gd name="connsiteX0" fmla="*/ 0 w 390525"/>
              <a:gd name="connsiteY0" fmla="*/ 0 h 400050"/>
              <a:gd name="connsiteX1" fmla="*/ 390525 w 390525"/>
              <a:gd name="connsiteY1" fmla="*/ 0 h 400050"/>
              <a:gd name="connsiteX2" fmla="*/ 390525 w 390525"/>
              <a:gd name="connsiteY2" fmla="*/ 400050 h 400050"/>
              <a:gd name="connsiteX3" fmla="*/ 0 w 390525"/>
              <a:gd name="connsiteY3" fmla="*/ 0 h 400050"/>
            </a:gdLst>
            <a:ahLst/>
            <a:cxnLst>
              <a:cxn ang="0">
                <a:pos x="connsiteX0" y="connsiteY0"/>
              </a:cxn>
              <a:cxn ang="0">
                <a:pos x="connsiteX1" y="connsiteY1"/>
              </a:cxn>
              <a:cxn ang="0">
                <a:pos x="connsiteX2" y="connsiteY2"/>
              </a:cxn>
              <a:cxn ang="0">
                <a:pos x="connsiteX3" y="connsiteY3"/>
              </a:cxn>
            </a:cxnLst>
            <a:rect l="l" t="t" r="r" b="b"/>
            <a:pathLst>
              <a:path w="390525" h="400050">
                <a:moveTo>
                  <a:pt x="0" y="0"/>
                </a:moveTo>
                <a:lnTo>
                  <a:pt x="390525" y="0"/>
                </a:lnTo>
                <a:lnTo>
                  <a:pt x="390525" y="400050"/>
                </a:lnTo>
                <a:lnTo>
                  <a:pt x="0" y="0"/>
                </a:lnTo>
                <a:close/>
              </a:path>
            </a:pathLst>
          </a:custGeom>
          <a:solidFill>
            <a:srgbClr val="814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rgbClr val="FD8B07"/>
              </a:solidFill>
              <a:latin typeface="Arial" panose="020B0604020202020204" pitchFamily="34" charset="0"/>
              <a:ea typeface="黑体" panose="02010609060101010101" pitchFamily="49" charset="-122"/>
            </a:endParaRPr>
          </a:p>
        </p:txBody>
      </p:sp>
      <p:sp>
        <p:nvSpPr>
          <p:cNvPr id="118" name="MH_SubTitle_4"/>
          <p:cNvSpPr/>
          <p:nvPr>
            <p:custDataLst>
              <p:tags r:id="rId7"/>
            </p:custDataLst>
          </p:nvPr>
        </p:nvSpPr>
        <p:spPr>
          <a:xfrm>
            <a:off x="7459663" y="2242541"/>
            <a:ext cx="2347912" cy="1428750"/>
          </a:xfrm>
          <a:prstGeom prst="homePlate">
            <a:avLst>
              <a:gd name="adj" fmla="val 31867"/>
            </a:avLst>
          </a:prstGeom>
          <a:solidFill>
            <a:srgbClr val="8E7AB7"/>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Ins="468000" anchor="ctr">
            <a:normAutofit/>
          </a:bodyPr>
          <a:lstStyle/>
          <a:p>
            <a:pPr fontAlgn="auto">
              <a:spcBef>
                <a:spcPts val="0"/>
              </a:spcBef>
              <a:spcAft>
                <a:spcPts val="0"/>
              </a:spcAft>
              <a:defRPr/>
            </a:pPr>
            <a:r>
              <a:rPr lang="zh-CN" altLang="en-US" dirty="0">
                <a:solidFill>
                  <a:srgbClr val="FFFFFF"/>
                </a:solidFill>
                <a:latin typeface="Calibri" panose="020F0502020204030204" pitchFamily="34" charset="0"/>
                <a:ea typeface="微软雅黑" panose="020B0503020204020204" pitchFamily="34" charset="-122"/>
              </a:rPr>
              <a:t>分析逻辑关系</a:t>
            </a:r>
          </a:p>
        </p:txBody>
      </p:sp>
    </p:spTree>
    <p:extLst>
      <p:ext uri="{BB962C8B-B14F-4D97-AF65-F5344CB8AC3E}">
        <p14:creationId xmlns:p14="http://schemas.microsoft.com/office/powerpoint/2010/main" val="274413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二、操作风险识别的方法</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操作风险的识别</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grpSp>
        <p:nvGrpSpPr>
          <p:cNvPr id="14" name="组合 13"/>
          <p:cNvGrpSpPr/>
          <p:nvPr/>
        </p:nvGrpSpPr>
        <p:grpSpPr>
          <a:xfrm>
            <a:off x="2202964" y="2579548"/>
            <a:ext cx="7280587" cy="2073588"/>
            <a:chOff x="2894434" y="2325200"/>
            <a:chExt cx="6412399" cy="1823178"/>
          </a:xfrm>
        </p:grpSpPr>
        <p:sp>
          <p:nvSpPr>
            <p:cNvPr id="15" name="MH_SubTitle_1"/>
            <p:cNvSpPr/>
            <p:nvPr>
              <p:custDataLst>
                <p:tags r:id="rId1"/>
              </p:custDataLst>
            </p:nvPr>
          </p:nvSpPr>
          <p:spPr>
            <a:xfrm>
              <a:off x="2894434" y="2325200"/>
              <a:ext cx="1626561" cy="1823178"/>
            </a:xfrm>
            <a:custGeom>
              <a:avLst/>
              <a:gdLst>
                <a:gd name="connsiteX0" fmla="*/ 653143 w 1320800"/>
                <a:gd name="connsiteY0" fmla="*/ 0 h 1480457"/>
                <a:gd name="connsiteX1" fmla="*/ 14515 w 1320800"/>
                <a:gd name="connsiteY1" fmla="*/ 391886 h 1480457"/>
                <a:gd name="connsiteX2" fmla="*/ 0 w 1320800"/>
                <a:gd name="connsiteY2" fmla="*/ 1074057 h 1480457"/>
                <a:gd name="connsiteX3" fmla="*/ 667657 w 1320800"/>
                <a:gd name="connsiteY3" fmla="*/ 1480457 h 1480457"/>
                <a:gd name="connsiteX4" fmla="*/ 1320800 w 1320800"/>
                <a:gd name="connsiteY4" fmla="*/ 1103086 h 1480457"/>
                <a:gd name="connsiteX5" fmla="*/ 1306286 w 1320800"/>
                <a:gd name="connsiteY5" fmla="*/ 406400 h 1480457"/>
                <a:gd name="connsiteX6" fmla="*/ 653143 w 1320800"/>
                <a:gd name="connsiteY6" fmla="*/ 0 h 148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1480457">
                  <a:moveTo>
                    <a:pt x="653143" y="0"/>
                  </a:moveTo>
                  <a:lnTo>
                    <a:pt x="14515" y="391886"/>
                  </a:lnTo>
                  <a:lnTo>
                    <a:pt x="0" y="1074057"/>
                  </a:lnTo>
                  <a:lnTo>
                    <a:pt x="667657" y="1480457"/>
                  </a:lnTo>
                  <a:lnTo>
                    <a:pt x="1320800" y="1103086"/>
                  </a:lnTo>
                  <a:lnTo>
                    <a:pt x="1306286" y="406400"/>
                  </a:lnTo>
                  <a:lnTo>
                    <a:pt x="653143" y="0"/>
                  </a:lnTo>
                  <a:close/>
                </a:path>
              </a:pathLst>
            </a:custGeom>
            <a:solidFill>
              <a:srgbClr val="FFFFFF"/>
            </a:solidFill>
            <a:ln w="6985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lIns="189000" tIns="0" rIns="0" bIns="0" anchor="ctr">
              <a:normAutofit/>
            </a:bodyPr>
            <a:lstStyle/>
            <a:p>
              <a:pPr algn="ctr" fontAlgn="auto">
                <a:spcBef>
                  <a:spcPts val="0"/>
                </a:spcBef>
                <a:spcAft>
                  <a:spcPts val="0"/>
                </a:spcAft>
                <a:defRPr/>
              </a:pPr>
              <a:r>
                <a:rPr lang="zh-CN" altLang="en-US" sz="2000" dirty="0">
                  <a:solidFill>
                    <a:srgbClr val="000000"/>
                  </a:solidFill>
                  <a:latin typeface="微软雅黑" panose="020B0503020204020204" pitchFamily="34" charset="-122"/>
                  <a:ea typeface="微软雅黑" panose="020B0503020204020204" pitchFamily="34" charset="-122"/>
                </a:rPr>
                <a:t>流程图</a:t>
              </a:r>
              <a:endParaRPr lang="en-US" altLang="zh-CN" sz="2000"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2000" dirty="0">
                  <a:solidFill>
                    <a:srgbClr val="000000"/>
                  </a:solidFill>
                  <a:latin typeface="微软雅黑" panose="020B0503020204020204" pitchFamily="34" charset="-122"/>
                  <a:ea typeface="微软雅黑" panose="020B0503020204020204" pitchFamily="34" charset="-122"/>
                </a:rPr>
                <a:t>分析法</a:t>
              </a:r>
            </a:p>
          </p:txBody>
        </p:sp>
        <p:sp>
          <p:nvSpPr>
            <p:cNvPr id="16" name="MH_Other_1"/>
            <p:cNvSpPr/>
            <p:nvPr>
              <p:custDataLst>
                <p:tags r:id="rId2"/>
              </p:custDataLst>
            </p:nvPr>
          </p:nvSpPr>
          <p:spPr>
            <a:xfrm>
              <a:off x="2897189" y="2914651"/>
              <a:ext cx="428625" cy="644525"/>
            </a:xfrm>
            <a:custGeom>
              <a:avLst/>
              <a:gdLst>
                <a:gd name="connsiteX0" fmla="*/ 86053 w 347413"/>
                <a:gd name="connsiteY0" fmla="*/ 0 h 522514"/>
                <a:gd name="connsiteX1" fmla="*/ 347413 w 347413"/>
                <a:gd name="connsiteY1" fmla="*/ 261257 h 522514"/>
                <a:gd name="connsiteX2" fmla="*/ 86053 w 347413"/>
                <a:gd name="connsiteY2" fmla="*/ 522514 h 522514"/>
                <a:gd name="connsiteX3" fmla="*/ 33380 w 347413"/>
                <a:gd name="connsiteY3" fmla="*/ 517206 h 522514"/>
                <a:gd name="connsiteX4" fmla="*/ 10300 w 347413"/>
                <a:gd name="connsiteY4" fmla="*/ 510045 h 522514"/>
                <a:gd name="connsiteX5" fmla="*/ 0 w 347413"/>
                <a:gd name="connsiteY5" fmla="*/ 15666 h 522514"/>
                <a:gd name="connsiteX6" fmla="*/ 33380 w 347413"/>
                <a:gd name="connsiteY6" fmla="*/ 5308 h 522514"/>
                <a:gd name="connsiteX7" fmla="*/ 86053 w 347413"/>
                <a:gd name="connsiteY7"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13" h="522514">
                  <a:moveTo>
                    <a:pt x="86053" y="0"/>
                  </a:moveTo>
                  <a:cubicBezTo>
                    <a:pt x="230398" y="0"/>
                    <a:pt x="347413" y="116969"/>
                    <a:pt x="347413" y="261257"/>
                  </a:cubicBezTo>
                  <a:cubicBezTo>
                    <a:pt x="347413" y="405545"/>
                    <a:pt x="230398" y="522514"/>
                    <a:pt x="86053" y="522514"/>
                  </a:cubicBezTo>
                  <a:cubicBezTo>
                    <a:pt x="68010" y="522514"/>
                    <a:pt x="50394" y="520686"/>
                    <a:pt x="33380" y="517206"/>
                  </a:cubicBezTo>
                  <a:lnTo>
                    <a:pt x="10300" y="510045"/>
                  </a:lnTo>
                  <a:lnTo>
                    <a:pt x="0" y="15666"/>
                  </a:lnTo>
                  <a:lnTo>
                    <a:pt x="33380" y="5308"/>
                  </a:lnTo>
                  <a:cubicBezTo>
                    <a:pt x="50394" y="1828"/>
                    <a:pt x="68010" y="0"/>
                    <a:pt x="86053" y="0"/>
                  </a:cubicBezTo>
                  <a:close/>
                </a:path>
              </a:pathLst>
            </a:custGeom>
            <a:gradFill>
              <a:gsLst>
                <a:gs pos="0">
                  <a:schemeClr val="accent1"/>
                </a:gs>
                <a:gs pos="100000">
                  <a:schemeClr val="accent2"/>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altLang="zh-CN" sz="2400" b="1">
                  <a:solidFill>
                    <a:srgbClr val="FFFFFF"/>
                  </a:solidFill>
                  <a:latin typeface="微软雅黑" panose="020B0503020204020204" pitchFamily="34" charset="-122"/>
                  <a:ea typeface="微软雅黑" panose="020B0503020204020204" pitchFamily="34" charset="-122"/>
                </a:rPr>
                <a:t>01</a:t>
              </a:r>
              <a:endParaRPr lang="zh-CN" altLang="en-US" sz="2400" b="1">
                <a:solidFill>
                  <a:srgbClr val="FFFFFF"/>
                </a:solidFill>
                <a:latin typeface="微软雅黑" panose="020B0503020204020204" pitchFamily="34" charset="-122"/>
                <a:ea typeface="微软雅黑" panose="020B0503020204020204" pitchFamily="34" charset="-122"/>
              </a:endParaRPr>
            </a:p>
          </p:txBody>
        </p:sp>
        <p:sp>
          <p:nvSpPr>
            <p:cNvPr id="17" name="MH_SubTitle_2"/>
            <p:cNvSpPr/>
            <p:nvPr>
              <p:custDataLst>
                <p:tags r:id="rId3"/>
              </p:custDataLst>
            </p:nvPr>
          </p:nvSpPr>
          <p:spPr>
            <a:xfrm>
              <a:off x="5287352" y="2325200"/>
              <a:ext cx="1626561" cy="1823178"/>
            </a:xfrm>
            <a:custGeom>
              <a:avLst/>
              <a:gdLst>
                <a:gd name="connsiteX0" fmla="*/ 653143 w 1320800"/>
                <a:gd name="connsiteY0" fmla="*/ 0 h 1480457"/>
                <a:gd name="connsiteX1" fmla="*/ 14515 w 1320800"/>
                <a:gd name="connsiteY1" fmla="*/ 391886 h 1480457"/>
                <a:gd name="connsiteX2" fmla="*/ 0 w 1320800"/>
                <a:gd name="connsiteY2" fmla="*/ 1074057 h 1480457"/>
                <a:gd name="connsiteX3" fmla="*/ 667657 w 1320800"/>
                <a:gd name="connsiteY3" fmla="*/ 1480457 h 1480457"/>
                <a:gd name="connsiteX4" fmla="*/ 1320800 w 1320800"/>
                <a:gd name="connsiteY4" fmla="*/ 1103086 h 1480457"/>
                <a:gd name="connsiteX5" fmla="*/ 1306286 w 1320800"/>
                <a:gd name="connsiteY5" fmla="*/ 406400 h 1480457"/>
                <a:gd name="connsiteX6" fmla="*/ 653143 w 1320800"/>
                <a:gd name="connsiteY6" fmla="*/ 0 h 148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1480457">
                  <a:moveTo>
                    <a:pt x="653143" y="0"/>
                  </a:moveTo>
                  <a:lnTo>
                    <a:pt x="14515" y="391886"/>
                  </a:lnTo>
                  <a:lnTo>
                    <a:pt x="0" y="1074057"/>
                  </a:lnTo>
                  <a:lnTo>
                    <a:pt x="667657" y="1480457"/>
                  </a:lnTo>
                  <a:lnTo>
                    <a:pt x="1320800" y="1103086"/>
                  </a:lnTo>
                  <a:lnTo>
                    <a:pt x="1306286" y="406400"/>
                  </a:lnTo>
                  <a:lnTo>
                    <a:pt x="653143" y="0"/>
                  </a:lnTo>
                  <a:close/>
                </a:path>
              </a:pathLst>
            </a:custGeom>
            <a:solidFill>
              <a:srgbClr val="FFFFFF"/>
            </a:solidFill>
            <a:ln w="69850">
              <a:gradFill>
                <a:gsLst>
                  <a:gs pos="0">
                    <a:schemeClr val="accent1"/>
                  </a:gs>
                  <a:gs pos="100000">
                    <a:schemeClr val="accent2"/>
                  </a:gs>
                </a:gsLst>
              </a:gradFill>
            </a:ln>
          </p:spPr>
          <p:style>
            <a:lnRef idx="2">
              <a:schemeClr val="accent1">
                <a:shade val="50000"/>
              </a:schemeClr>
            </a:lnRef>
            <a:fillRef idx="1">
              <a:schemeClr val="accent1"/>
            </a:fillRef>
            <a:effectRef idx="0">
              <a:schemeClr val="accent1"/>
            </a:effectRef>
            <a:fontRef idx="minor">
              <a:schemeClr val="lt1"/>
            </a:fontRef>
          </p:style>
          <p:txBody>
            <a:bodyPr lIns="189000" tIns="0" rIns="0" bIns="0" anchor="ctr">
              <a:normAutofit/>
            </a:bodyPr>
            <a:lstStyle/>
            <a:p>
              <a:pPr algn="ctr" fontAlgn="auto">
                <a:spcBef>
                  <a:spcPts val="0"/>
                </a:spcBef>
                <a:spcAft>
                  <a:spcPts val="0"/>
                </a:spcAft>
                <a:defRPr/>
              </a:pPr>
              <a:r>
                <a:rPr lang="zh-CN" altLang="en-US" sz="2000" dirty="0">
                  <a:solidFill>
                    <a:srgbClr val="000000"/>
                  </a:solidFill>
                  <a:latin typeface="微软雅黑" panose="020B0503020204020204" pitchFamily="34" charset="-122"/>
                  <a:ea typeface="微软雅黑" panose="020B0503020204020204" pitchFamily="34" charset="-122"/>
                </a:rPr>
                <a:t>专家</a:t>
              </a:r>
              <a:endParaRPr lang="en-US" altLang="zh-CN" sz="2000"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2000" dirty="0">
                  <a:solidFill>
                    <a:srgbClr val="000000"/>
                  </a:solidFill>
                  <a:latin typeface="微软雅黑" panose="020B0503020204020204" pitchFamily="34" charset="-122"/>
                  <a:ea typeface="微软雅黑" panose="020B0503020204020204" pitchFamily="34" charset="-122"/>
                </a:rPr>
                <a:t>意见法</a:t>
              </a:r>
            </a:p>
          </p:txBody>
        </p:sp>
        <p:sp>
          <p:nvSpPr>
            <p:cNvPr id="18" name="MH_Other_2"/>
            <p:cNvSpPr/>
            <p:nvPr>
              <p:custDataLst>
                <p:tags r:id="rId4"/>
              </p:custDataLst>
            </p:nvPr>
          </p:nvSpPr>
          <p:spPr>
            <a:xfrm>
              <a:off x="5291139" y="2914651"/>
              <a:ext cx="427037" cy="644525"/>
            </a:xfrm>
            <a:custGeom>
              <a:avLst/>
              <a:gdLst>
                <a:gd name="connsiteX0" fmla="*/ 86053 w 347413"/>
                <a:gd name="connsiteY0" fmla="*/ 0 h 522514"/>
                <a:gd name="connsiteX1" fmla="*/ 347413 w 347413"/>
                <a:gd name="connsiteY1" fmla="*/ 261257 h 522514"/>
                <a:gd name="connsiteX2" fmla="*/ 86053 w 347413"/>
                <a:gd name="connsiteY2" fmla="*/ 522514 h 522514"/>
                <a:gd name="connsiteX3" fmla="*/ 33380 w 347413"/>
                <a:gd name="connsiteY3" fmla="*/ 517206 h 522514"/>
                <a:gd name="connsiteX4" fmla="*/ 10300 w 347413"/>
                <a:gd name="connsiteY4" fmla="*/ 510045 h 522514"/>
                <a:gd name="connsiteX5" fmla="*/ 0 w 347413"/>
                <a:gd name="connsiteY5" fmla="*/ 15666 h 522514"/>
                <a:gd name="connsiteX6" fmla="*/ 33380 w 347413"/>
                <a:gd name="connsiteY6" fmla="*/ 5308 h 522514"/>
                <a:gd name="connsiteX7" fmla="*/ 86053 w 347413"/>
                <a:gd name="connsiteY7"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13" h="522514">
                  <a:moveTo>
                    <a:pt x="86053" y="0"/>
                  </a:moveTo>
                  <a:cubicBezTo>
                    <a:pt x="230398" y="0"/>
                    <a:pt x="347413" y="116969"/>
                    <a:pt x="347413" y="261257"/>
                  </a:cubicBezTo>
                  <a:cubicBezTo>
                    <a:pt x="347413" y="405545"/>
                    <a:pt x="230398" y="522514"/>
                    <a:pt x="86053" y="522514"/>
                  </a:cubicBezTo>
                  <a:cubicBezTo>
                    <a:pt x="68010" y="522514"/>
                    <a:pt x="50394" y="520686"/>
                    <a:pt x="33380" y="517206"/>
                  </a:cubicBezTo>
                  <a:lnTo>
                    <a:pt x="10300" y="510045"/>
                  </a:lnTo>
                  <a:lnTo>
                    <a:pt x="0" y="15666"/>
                  </a:lnTo>
                  <a:lnTo>
                    <a:pt x="33380" y="5308"/>
                  </a:lnTo>
                  <a:cubicBezTo>
                    <a:pt x="50394" y="1828"/>
                    <a:pt x="68010" y="0"/>
                    <a:pt x="86053" y="0"/>
                  </a:cubicBezTo>
                  <a:close/>
                </a:path>
              </a:pathLst>
            </a:custGeom>
            <a:gradFill>
              <a:gsLst>
                <a:gs pos="0">
                  <a:schemeClr val="accent1"/>
                </a:gs>
                <a:gs pos="100000">
                  <a:schemeClr val="accent2"/>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altLang="zh-CN" sz="2400" b="1">
                  <a:solidFill>
                    <a:srgbClr val="FFFFFF"/>
                  </a:solidFill>
                  <a:latin typeface="微软雅黑" panose="020B0503020204020204" pitchFamily="34" charset="-122"/>
                  <a:ea typeface="微软雅黑" panose="020B0503020204020204" pitchFamily="34" charset="-122"/>
                </a:rPr>
                <a:t>02</a:t>
              </a:r>
              <a:endParaRPr lang="zh-CN" altLang="en-US" sz="2400" b="1">
                <a:solidFill>
                  <a:srgbClr val="FFFFFF"/>
                </a:solidFill>
                <a:latin typeface="微软雅黑" panose="020B0503020204020204" pitchFamily="34" charset="-122"/>
                <a:ea typeface="微软雅黑" panose="020B0503020204020204" pitchFamily="34" charset="-122"/>
              </a:endParaRPr>
            </a:p>
          </p:txBody>
        </p:sp>
        <p:sp>
          <p:nvSpPr>
            <p:cNvPr id="19" name="MH_SubTitle_3"/>
            <p:cNvSpPr/>
            <p:nvPr>
              <p:custDataLst>
                <p:tags r:id="rId5"/>
              </p:custDataLst>
            </p:nvPr>
          </p:nvSpPr>
          <p:spPr>
            <a:xfrm>
              <a:off x="7680272" y="2325200"/>
              <a:ext cx="1626561" cy="1823178"/>
            </a:xfrm>
            <a:custGeom>
              <a:avLst/>
              <a:gdLst>
                <a:gd name="connsiteX0" fmla="*/ 653143 w 1320800"/>
                <a:gd name="connsiteY0" fmla="*/ 0 h 1480457"/>
                <a:gd name="connsiteX1" fmla="*/ 14515 w 1320800"/>
                <a:gd name="connsiteY1" fmla="*/ 391886 h 1480457"/>
                <a:gd name="connsiteX2" fmla="*/ 0 w 1320800"/>
                <a:gd name="connsiteY2" fmla="*/ 1074057 h 1480457"/>
                <a:gd name="connsiteX3" fmla="*/ 667657 w 1320800"/>
                <a:gd name="connsiteY3" fmla="*/ 1480457 h 1480457"/>
                <a:gd name="connsiteX4" fmla="*/ 1320800 w 1320800"/>
                <a:gd name="connsiteY4" fmla="*/ 1103086 h 1480457"/>
                <a:gd name="connsiteX5" fmla="*/ 1306286 w 1320800"/>
                <a:gd name="connsiteY5" fmla="*/ 406400 h 1480457"/>
                <a:gd name="connsiteX6" fmla="*/ 653143 w 1320800"/>
                <a:gd name="connsiteY6" fmla="*/ 0 h 148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1480457">
                  <a:moveTo>
                    <a:pt x="653143" y="0"/>
                  </a:moveTo>
                  <a:lnTo>
                    <a:pt x="14515" y="391886"/>
                  </a:lnTo>
                  <a:lnTo>
                    <a:pt x="0" y="1074057"/>
                  </a:lnTo>
                  <a:lnTo>
                    <a:pt x="667657" y="1480457"/>
                  </a:lnTo>
                  <a:lnTo>
                    <a:pt x="1320800" y="1103086"/>
                  </a:lnTo>
                  <a:lnTo>
                    <a:pt x="1306286" y="406400"/>
                  </a:lnTo>
                  <a:lnTo>
                    <a:pt x="653143" y="0"/>
                  </a:lnTo>
                  <a:close/>
                </a:path>
              </a:pathLst>
            </a:custGeom>
            <a:solidFill>
              <a:srgbClr val="FFFFFF"/>
            </a:solidFill>
            <a:ln w="69850">
              <a:gradFill>
                <a:gsLst>
                  <a:gs pos="0">
                    <a:schemeClr val="accent1"/>
                  </a:gs>
                  <a:gs pos="100000">
                    <a:schemeClr val="accent2"/>
                  </a:gs>
                </a:gsLst>
              </a:gradFill>
            </a:ln>
          </p:spPr>
          <p:style>
            <a:lnRef idx="2">
              <a:schemeClr val="accent1">
                <a:shade val="50000"/>
              </a:schemeClr>
            </a:lnRef>
            <a:fillRef idx="1">
              <a:schemeClr val="accent1"/>
            </a:fillRef>
            <a:effectRef idx="0">
              <a:schemeClr val="accent1"/>
            </a:effectRef>
            <a:fontRef idx="minor">
              <a:schemeClr val="lt1"/>
            </a:fontRef>
          </p:style>
          <p:txBody>
            <a:bodyPr lIns="189000" tIns="0" rIns="0" bIns="0" anchor="ctr">
              <a:normAutofit/>
            </a:bodyPr>
            <a:lstStyle/>
            <a:p>
              <a:pPr algn="ctr" fontAlgn="auto">
                <a:spcBef>
                  <a:spcPts val="0"/>
                </a:spcBef>
                <a:spcAft>
                  <a:spcPts val="0"/>
                </a:spcAft>
                <a:defRPr/>
              </a:pPr>
              <a:r>
                <a:rPr lang="zh-CN" altLang="en-US" sz="2000" dirty="0">
                  <a:solidFill>
                    <a:srgbClr val="000000"/>
                  </a:solidFill>
                  <a:latin typeface="微软雅黑" panose="020B0503020204020204" pitchFamily="34" charset="-122"/>
                  <a:ea typeface="微软雅黑" panose="020B0503020204020204" pitchFamily="34" charset="-122"/>
                </a:rPr>
                <a:t>风险树</a:t>
              </a:r>
              <a:endParaRPr lang="en-US" altLang="zh-CN" sz="2000"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2000" dirty="0">
                  <a:solidFill>
                    <a:srgbClr val="000000"/>
                  </a:solidFill>
                  <a:latin typeface="微软雅黑" panose="020B0503020204020204" pitchFamily="34" charset="-122"/>
                  <a:ea typeface="微软雅黑" panose="020B0503020204020204" pitchFamily="34" charset="-122"/>
                </a:rPr>
                <a:t>图解法</a:t>
              </a:r>
            </a:p>
          </p:txBody>
        </p:sp>
        <p:sp>
          <p:nvSpPr>
            <p:cNvPr id="20" name="MH_Other_3"/>
            <p:cNvSpPr/>
            <p:nvPr>
              <p:custDataLst>
                <p:tags r:id="rId6"/>
              </p:custDataLst>
            </p:nvPr>
          </p:nvSpPr>
          <p:spPr>
            <a:xfrm>
              <a:off x="7683501" y="2914651"/>
              <a:ext cx="428625" cy="644525"/>
            </a:xfrm>
            <a:custGeom>
              <a:avLst/>
              <a:gdLst>
                <a:gd name="connsiteX0" fmla="*/ 86053 w 347413"/>
                <a:gd name="connsiteY0" fmla="*/ 0 h 522514"/>
                <a:gd name="connsiteX1" fmla="*/ 347413 w 347413"/>
                <a:gd name="connsiteY1" fmla="*/ 261257 h 522514"/>
                <a:gd name="connsiteX2" fmla="*/ 86053 w 347413"/>
                <a:gd name="connsiteY2" fmla="*/ 522514 h 522514"/>
                <a:gd name="connsiteX3" fmla="*/ 33380 w 347413"/>
                <a:gd name="connsiteY3" fmla="*/ 517206 h 522514"/>
                <a:gd name="connsiteX4" fmla="*/ 10300 w 347413"/>
                <a:gd name="connsiteY4" fmla="*/ 510045 h 522514"/>
                <a:gd name="connsiteX5" fmla="*/ 0 w 347413"/>
                <a:gd name="connsiteY5" fmla="*/ 15666 h 522514"/>
                <a:gd name="connsiteX6" fmla="*/ 33380 w 347413"/>
                <a:gd name="connsiteY6" fmla="*/ 5308 h 522514"/>
                <a:gd name="connsiteX7" fmla="*/ 86053 w 347413"/>
                <a:gd name="connsiteY7"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13" h="522514">
                  <a:moveTo>
                    <a:pt x="86053" y="0"/>
                  </a:moveTo>
                  <a:cubicBezTo>
                    <a:pt x="230398" y="0"/>
                    <a:pt x="347413" y="116969"/>
                    <a:pt x="347413" y="261257"/>
                  </a:cubicBezTo>
                  <a:cubicBezTo>
                    <a:pt x="347413" y="405545"/>
                    <a:pt x="230398" y="522514"/>
                    <a:pt x="86053" y="522514"/>
                  </a:cubicBezTo>
                  <a:cubicBezTo>
                    <a:pt x="68010" y="522514"/>
                    <a:pt x="50394" y="520686"/>
                    <a:pt x="33380" y="517206"/>
                  </a:cubicBezTo>
                  <a:lnTo>
                    <a:pt x="10300" y="510045"/>
                  </a:lnTo>
                  <a:lnTo>
                    <a:pt x="0" y="15666"/>
                  </a:lnTo>
                  <a:lnTo>
                    <a:pt x="33380" y="5308"/>
                  </a:lnTo>
                  <a:cubicBezTo>
                    <a:pt x="50394" y="1828"/>
                    <a:pt x="68010" y="0"/>
                    <a:pt x="86053" y="0"/>
                  </a:cubicBezTo>
                  <a:close/>
                </a:path>
              </a:pathLst>
            </a:custGeom>
            <a:gradFill>
              <a:gsLst>
                <a:gs pos="0">
                  <a:schemeClr val="accent1"/>
                </a:gs>
                <a:gs pos="100000">
                  <a:schemeClr val="accent2"/>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altLang="zh-CN" sz="2400" b="1">
                  <a:solidFill>
                    <a:srgbClr val="FFFFFF"/>
                  </a:solidFill>
                  <a:latin typeface="微软雅黑" panose="020B0503020204020204" pitchFamily="34" charset="-122"/>
                  <a:ea typeface="微软雅黑" panose="020B0503020204020204" pitchFamily="34" charset="-122"/>
                </a:rPr>
                <a:t>03</a:t>
              </a:r>
              <a:endParaRPr lang="zh-CN" altLang="en-US" sz="2400" b="1">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3389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二、操作风险识别的方法</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操作风险的识别</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pic>
        <p:nvPicPr>
          <p:cNvPr id="3" name="图片 2"/>
          <p:cNvPicPr>
            <a:picLocks noChangeAspect="1"/>
          </p:cNvPicPr>
          <p:nvPr/>
        </p:nvPicPr>
        <p:blipFill>
          <a:blip r:embed="rId2"/>
          <a:stretch>
            <a:fillRect/>
          </a:stretch>
        </p:blipFill>
        <p:spPr>
          <a:xfrm>
            <a:off x="1778695" y="1916832"/>
            <a:ext cx="8927789" cy="4104456"/>
          </a:xfrm>
          <a:prstGeom prst="rect">
            <a:avLst/>
          </a:prstGeom>
        </p:spPr>
      </p:pic>
    </p:spTree>
    <p:extLst>
      <p:ext uri="{BB962C8B-B14F-4D97-AF65-F5344CB8AC3E}">
        <p14:creationId xmlns:p14="http://schemas.microsoft.com/office/powerpoint/2010/main" val="91565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一、操作风险的评估</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操作风险的评估、计量、控制与缓释</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7" name="MH_SubTitle_2"/>
          <p:cNvSpPr/>
          <p:nvPr>
            <p:custDataLst>
              <p:tags r:id="rId1"/>
            </p:custDataLst>
          </p:nvPr>
        </p:nvSpPr>
        <p:spPr>
          <a:xfrm>
            <a:off x="3663951" y="2060848"/>
            <a:ext cx="1535113" cy="1535113"/>
          </a:xfrm>
          <a:custGeom>
            <a:avLst/>
            <a:gdLst>
              <a:gd name="connsiteX0" fmla="*/ 487973 w 975946"/>
              <a:gd name="connsiteY0" fmla="*/ 975946 h 975946"/>
              <a:gd name="connsiteX1" fmla="*/ 487973 w 975946"/>
              <a:gd name="connsiteY1" fmla="*/ 975946 h 975946"/>
              <a:gd name="connsiteX2" fmla="*/ 487973 w 975946"/>
              <a:gd name="connsiteY2" fmla="*/ 975946 h 975946"/>
              <a:gd name="connsiteX3" fmla="*/ 487974 w 975946"/>
              <a:gd name="connsiteY3" fmla="*/ 90410 h 975946"/>
              <a:gd name="connsiteX4" fmla="*/ 885537 w 975946"/>
              <a:gd name="connsiteY4" fmla="*/ 487974 h 975946"/>
              <a:gd name="connsiteX5" fmla="*/ 627207 w 975946"/>
              <a:gd name="connsiteY5" fmla="*/ 746304 h 975946"/>
              <a:gd name="connsiteX6" fmla="*/ 599882 w 975946"/>
              <a:gd name="connsiteY6" fmla="*/ 705776 h 975946"/>
              <a:gd name="connsiteX7" fmla="*/ 487974 w 975946"/>
              <a:gd name="connsiteY7" fmla="*/ 659422 h 975946"/>
              <a:gd name="connsiteX8" fmla="*/ 376066 w 975946"/>
              <a:gd name="connsiteY8" fmla="*/ 705776 h 975946"/>
              <a:gd name="connsiteX9" fmla="*/ 348741 w 975946"/>
              <a:gd name="connsiteY9" fmla="*/ 746304 h 975946"/>
              <a:gd name="connsiteX10" fmla="*/ 90410 w 975946"/>
              <a:gd name="connsiteY10" fmla="*/ 487974 h 975946"/>
              <a:gd name="connsiteX11" fmla="*/ 487973 w 975946"/>
              <a:gd name="connsiteY11" fmla="*/ 0 h 975946"/>
              <a:gd name="connsiteX12" fmla="*/ 975946 w 975946"/>
              <a:gd name="connsiteY12" fmla="*/ 487973 h 975946"/>
              <a:gd name="connsiteX13" fmla="*/ 646236 w 975946"/>
              <a:gd name="connsiteY13" fmla="*/ 817683 h 975946"/>
              <a:gd name="connsiteX14" fmla="*/ 639590 w 975946"/>
              <a:gd name="connsiteY14" fmla="*/ 784765 h 975946"/>
              <a:gd name="connsiteX15" fmla="*/ 936381 w 975946"/>
              <a:gd name="connsiteY15" fmla="*/ 487974 h 975946"/>
              <a:gd name="connsiteX16" fmla="*/ 487974 w 975946"/>
              <a:gd name="connsiteY16" fmla="*/ 39566 h 975946"/>
              <a:gd name="connsiteX17" fmla="*/ 39566 w 975946"/>
              <a:gd name="connsiteY17" fmla="*/ 487974 h 975946"/>
              <a:gd name="connsiteX18" fmla="*/ 336358 w 975946"/>
              <a:gd name="connsiteY18" fmla="*/ 784765 h 975946"/>
              <a:gd name="connsiteX19" fmla="*/ 329712 w 975946"/>
              <a:gd name="connsiteY19" fmla="*/ 817684 h 975946"/>
              <a:gd name="connsiteX20" fmla="*/ 329712 w 975946"/>
              <a:gd name="connsiteY20" fmla="*/ 817686 h 975946"/>
              <a:gd name="connsiteX21" fmla="*/ 0 w 975946"/>
              <a:gd name="connsiteY21" fmla="*/ 487973 h 9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5946" h="975946">
                <a:moveTo>
                  <a:pt x="487973" y="975946"/>
                </a:moveTo>
                <a:lnTo>
                  <a:pt x="487973" y="975946"/>
                </a:lnTo>
                <a:lnTo>
                  <a:pt x="487973" y="975946"/>
                </a:lnTo>
                <a:close/>
                <a:moveTo>
                  <a:pt x="487974" y="90410"/>
                </a:moveTo>
                <a:lnTo>
                  <a:pt x="885537" y="487974"/>
                </a:lnTo>
                <a:lnTo>
                  <a:pt x="627207" y="746304"/>
                </a:lnTo>
                <a:lnTo>
                  <a:pt x="599882" y="705776"/>
                </a:lnTo>
                <a:cubicBezTo>
                  <a:pt x="571243" y="677136"/>
                  <a:pt x="531677" y="659422"/>
                  <a:pt x="487974" y="659422"/>
                </a:cubicBezTo>
                <a:cubicBezTo>
                  <a:pt x="444271" y="659422"/>
                  <a:pt x="404706" y="677136"/>
                  <a:pt x="376066" y="705776"/>
                </a:cubicBezTo>
                <a:lnTo>
                  <a:pt x="348741" y="746304"/>
                </a:lnTo>
                <a:lnTo>
                  <a:pt x="90410" y="487974"/>
                </a:lnTo>
                <a:close/>
                <a:moveTo>
                  <a:pt x="487973" y="0"/>
                </a:moveTo>
                <a:lnTo>
                  <a:pt x="975946" y="487973"/>
                </a:lnTo>
                <a:lnTo>
                  <a:pt x="646236" y="817683"/>
                </a:lnTo>
                <a:lnTo>
                  <a:pt x="639590" y="784765"/>
                </a:lnTo>
                <a:lnTo>
                  <a:pt x="936381" y="487974"/>
                </a:lnTo>
                <a:lnTo>
                  <a:pt x="487974" y="39566"/>
                </a:lnTo>
                <a:lnTo>
                  <a:pt x="39566" y="487974"/>
                </a:lnTo>
                <a:lnTo>
                  <a:pt x="336358" y="784765"/>
                </a:lnTo>
                <a:lnTo>
                  <a:pt x="329712" y="817684"/>
                </a:lnTo>
                <a:lnTo>
                  <a:pt x="329712" y="817686"/>
                </a:lnTo>
                <a:lnTo>
                  <a:pt x="0" y="487973"/>
                </a:lnTo>
                <a:close/>
              </a:path>
            </a:pathLst>
          </a:custGeom>
          <a:solidFill>
            <a:srgbClr val="66C8EA"/>
          </a:solidFill>
          <a:ln>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fontAlgn="auto">
              <a:spcBef>
                <a:spcPts val="0"/>
              </a:spcBef>
              <a:spcAft>
                <a:spcPts val="0"/>
              </a:spcAft>
              <a:defRPr/>
            </a:pPr>
            <a:r>
              <a:rPr lang="zh-CN" altLang="en-US" sz="2000" b="1" dirty="0">
                <a:solidFill>
                  <a:schemeClr val="tx1"/>
                </a:solidFill>
                <a:ea typeface="微软雅黑" panose="020B0503020204020204" pitchFamily="34" charset="-122"/>
              </a:rPr>
              <a:t>定性评估</a:t>
            </a:r>
          </a:p>
        </p:txBody>
      </p:sp>
      <p:sp>
        <p:nvSpPr>
          <p:cNvPr id="9" name="MH_Other_1"/>
          <p:cNvSpPr/>
          <p:nvPr>
            <p:custDataLst>
              <p:tags r:id="rId2"/>
            </p:custDataLst>
          </p:nvPr>
        </p:nvSpPr>
        <p:spPr>
          <a:xfrm>
            <a:off x="3298826" y="3167336"/>
            <a:ext cx="2265363" cy="401637"/>
          </a:xfrm>
          <a:custGeom>
            <a:avLst/>
            <a:gdLst>
              <a:gd name="connsiteX0" fmla="*/ 720001 w 1440000"/>
              <a:gd name="connsiteY0" fmla="*/ 0 h 254975"/>
              <a:gd name="connsiteX1" fmla="*/ 838697 w 1440000"/>
              <a:gd name="connsiteY1" fmla="*/ 118696 h 254975"/>
              <a:gd name="connsiteX2" fmla="*/ 803932 w 1440000"/>
              <a:gd name="connsiteY2" fmla="*/ 202627 h 254975"/>
              <a:gd name="connsiteX3" fmla="*/ 779684 w 1440000"/>
              <a:gd name="connsiteY3" fmla="*/ 218975 h 254975"/>
              <a:gd name="connsiteX4" fmla="*/ 1422000 w 1440000"/>
              <a:gd name="connsiteY4" fmla="*/ 218975 h 254975"/>
              <a:gd name="connsiteX5" fmla="*/ 1440000 w 1440000"/>
              <a:gd name="connsiteY5" fmla="*/ 236975 h 254975"/>
              <a:gd name="connsiteX6" fmla="*/ 1422000 w 1440000"/>
              <a:gd name="connsiteY6" fmla="*/ 254975 h 254975"/>
              <a:gd name="connsiteX7" fmla="*/ 18000 w 1440000"/>
              <a:gd name="connsiteY7" fmla="*/ 254975 h 254975"/>
              <a:gd name="connsiteX8" fmla="*/ 0 w 1440000"/>
              <a:gd name="connsiteY8" fmla="*/ 236975 h 254975"/>
              <a:gd name="connsiteX9" fmla="*/ 18000 w 1440000"/>
              <a:gd name="connsiteY9" fmla="*/ 218975 h 254975"/>
              <a:gd name="connsiteX10" fmla="*/ 660318 w 1440000"/>
              <a:gd name="connsiteY10" fmla="*/ 218975 h 254975"/>
              <a:gd name="connsiteX11" fmla="*/ 636070 w 1440000"/>
              <a:gd name="connsiteY11" fmla="*/ 202627 h 254975"/>
              <a:gd name="connsiteX12" fmla="*/ 601305 w 1440000"/>
              <a:gd name="connsiteY12" fmla="*/ 118696 h 254975"/>
              <a:gd name="connsiteX13" fmla="*/ 720001 w 1440000"/>
              <a:gd name="connsiteY13" fmla="*/ 0 h 25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0000" h="254975">
                <a:moveTo>
                  <a:pt x="720001" y="0"/>
                </a:moveTo>
                <a:cubicBezTo>
                  <a:pt x="785555" y="0"/>
                  <a:pt x="838697" y="53142"/>
                  <a:pt x="838697" y="118696"/>
                </a:cubicBezTo>
                <a:cubicBezTo>
                  <a:pt x="838697" y="151473"/>
                  <a:pt x="825412" y="181147"/>
                  <a:pt x="803932" y="202627"/>
                </a:cubicBezTo>
                <a:lnTo>
                  <a:pt x="779684" y="218975"/>
                </a:lnTo>
                <a:lnTo>
                  <a:pt x="1422000" y="218975"/>
                </a:lnTo>
                <a:cubicBezTo>
                  <a:pt x="1431941" y="218975"/>
                  <a:pt x="1440000" y="227034"/>
                  <a:pt x="1440000" y="236975"/>
                </a:cubicBezTo>
                <a:cubicBezTo>
                  <a:pt x="1440000" y="246916"/>
                  <a:pt x="1431941" y="254975"/>
                  <a:pt x="1422000" y="254975"/>
                </a:cubicBezTo>
                <a:lnTo>
                  <a:pt x="18000" y="254975"/>
                </a:lnTo>
                <a:cubicBezTo>
                  <a:pt x="8059" y="254975"/>
                  <a:pt x="0" y="246916"/>
                  <a:pt x="0" y="236975"/>
                </a:cubicBezTo>
                <a:cubicBezTo>
                  <a:pt x="0" y="227034"/>
                  <a:pt x="8059" y="218975"/>
                  <a:pt x="18000" y="218975"/>
                </a:cubicBezTo>
                <a:lnTo>
                  <a:pt x="660318" y="218975"/>
                </a:lnTo>
                <a:lnTo>
                  <a:pt x="636070" y="202627"/>
                </a:lnTo>
                <a:cubicBezTo>
                  <a:pt x="614591" y="181147"/>
                  <a:pt x="601305" y="151473"/>
                  <a:pt x="601305" y="118696"/>
                </a:cubicBezTo>
                <a:cubicBezTo>
                  <a:pt x="601305" y="53142"/>
                  <a:pt x="654447" y="0"/>
                  <a:pt x="720001" y="0"/>
                </a:cubicBezTo>
                <a:close/>
              </a:path>
            </a:pathLst>
          </a:custGeom>
          <a:solidFill>
            <a:srgbClr val="66C8EA"/>
          </a:solidFill>
          <a:ln w="3175">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fontAlgn="auto">
              <a:spcBef>
                <a:spcPts val="0"/>
              </a:spcBef>
              <a:spcAft>
                <a:spcPts val="0"/>
              </a:spcAft>
              <a:defRPr/>
            </a:pPr>
            <a:endParaRPr lang="zh-CN" altLang="en-US" sz="3600">
              <a:solidFill>
                <a:srgbClr val="FFFFFF"/>
              </a:solidFill>
              <a:ea typeface="微软雅黑" panose="020B0503020204020204" pitchFamily="34" charset="-122"/>
            </a:endParaRPr>
          </a:p>
        </p:txBody>
      </p:sp>
      <p:sp>
        <p:nvSpPr>
          <p:cNvPr id="10" name="MH_Text_1"/>
          <p:cNvSpPr/>
          <p:nvPr>
            <p:custDataLst>
              <p:tags r:id="rId3"/>
            </p:custDataLst>
          </p:nvPr>
        </p:nvSpPr>
        <p:spPr>
          <a:xfrm>
            <a:off x="3020319" y="3824560"/>
            <a:ext cx="2777382" cy="2246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lnSpc>
                <a:spcPct val="130000"/>
              </a:lnSpc>
              <a:spcBef>
                <a:spcPts val="0"/>
              </a:spcBef>
              <a:spcAft>
                <a:spcPts val="0"/>
              </a:spcAft>
              <a:defRPr/>
            </a:pPr>
            <a:r>
              <a:rPr lang="zh-CN" altLang="en-US" dirty="0">
                <a:solidFill>
                  <a:schemeClr val="tx1"/>
                </a:solidFill>
                <a:ea typeface="微软雅黑" panose="020B0503020204020204" pitchFamily="34" charset="-122"/>
              </a:rPr>
              <a:t>  操作风险定性评估主要用于界定金融机构是否存在操作风险及其严重性</a:t>
            </a:r>
            <a:r>
              <a:rPr lang="en-US" altLang="zh-CN" dirty="0">
                <a:solidFill>
                  <a:schemeClr val="tx1"/>
                </a:solidFill>
                <a:ea typeface="微软雅黑" panose="020B0503020204020204" pitchFamily="34" charset="-122"/>
              </a:rPr>
              <a:t>, </a:t>
            </a:r>
            <a:r>
              <a:rPr lang="zh-CN" altLang="en-US" dirty="0">
                <a:solidFill>
                  <a:schemeClr val="tx1"/>
                </a:solidFill>
                <a:ea typeface="微软雅黑" panose="020B0503020204020204" pitchFamily="34" charset="-122"/>
              </a:rPr>
              <a:t>并不追求精确地测量操作风险的大小</a:t>
            </a:r>
          </a:p>
        </p:txBody>
      </p:sp>
      <p:sp>
        <p:nvSpPr>
          <p:cNvPr id="11" name="MH_SubTitle_1"/>
          <p:cNvSpPr/>
          <p:nvPr>
            <p:custDataLst>
              <p:tags r:id="rId4"/>
            </p:custDataLst>
          </p:nvPr>
        </p:nvSpPr>
        <p:spPr>
          <a:xfrm>
            <a:off x="6988175" y="2060848"/>
            <a:ext cx="1536700" cy="1535113"/>
          </a:xfrm>
          <a:custGeom>
            <a:avLst/>
            <a:gdLst>
              <a:gd name="connsiteX0" fmla="*/ 487973 w 975946"/>
              <a:gd name="connsiteY0" fmla="*/ 975946 h 975946"/>
              <a:gd name="connsiteX1" fmla="*/ 487973 w 975946"/>
              <a:gd name="connsiteY1" fmla="*/ 975946 h 975946"/>
              <a:gd name="connsiteX2" fmla="*/ 487973 w 975946"/>
              <a:gd name="connsiteY2" fmla="*/ 975946 h 975946"/>
              <a:gd name="connsiteX3" fmla="*/ 487974 w 975946"/>
              <a:gd name="connsiteY3" fmla="*/ 90410 h 975946"/>
              <a:gd name="connsiteX4" fmla="*/ 885537 w 975946"/>
              <a:gd name="connsiteY4" fmla="*/ 487974 h 975946"/>
              <a:gd name="connsiteX5" fmla="*/ 627207 w 975946"/>
              <a:gd name="connsiteY5" fmla="*/ 746304 h 975946"/>
              <a:gd name="connsiteX6" fmla="*/ 599882 w 975946"/>
              <a:gd name="connsiteY6" fmla="*/ 705776 h 975946"/>
              <a:gd name="connsiteX7" fmla="*/ 487974 w 975946"/>
              <a:gd name="connsiteY7" fmla="*/ 659422 h 975946"/>
              <a:gd name="connsiteX8" fmla="*/ 376066 w 975946"/>
              <a:gd name="connsiteY8" fmla="*/ 705776 h 975946"/>
              <a:gd name="connsiteX9" fmla="*/ 348741 w 975946"/>
              <a:gd name="connsiteY9" fmla="*/ 746304 h 975946"/>
              <a:gd name="connsiteX10" fmla="*/ 90410 w 975946"/>
              <a:gd name="connsiteY10" fmla="*/ 487974 h 975946"/>
              <a:gd name="connsiteX11" fmla="*/ 487973 w 975946"/>
              <a:gd name="connsiteY11" fmla="*/ 0 h 975946"/>
              <a:gd name="connsiteX12" fmla="*/ 975946 w 975946"/>
              <a:gd name="connsiteY12" fmla="*/ 487973 h 975946"/>
              <a:gd name="connsiteX13" fmla="*/ 646236 w 975946"/>
              <a:gd name="connsiteY13" fmla="*/ 817683 h 975946"/>
              <a:gd name="connsiteX14" fmla="*/ 639590 w 975946"/>
              <a:gd name="connsiteY14" fmla="*/ 784765 h 975946"/>
              <a:gd name="connsiteX15" fmla="*/ 936381 w 975946"/>
              <a:gd name="connsiteY15" fmla="*/ 487974 h 975946"/>
              <a:gd name="connsiteX16" fmla="*/ 487974 w 975946"/>
              <a:gd name="connsiteY16" fmla="*/ 39566 h 975946"/>
              <a:gd name="connsiteX17" fmla="*/ 39566 w 975946"/>
              <a:gd name="connsiteY17" fmla="*/ 487974 h 975946"/>
              <a:gd name="connsiteX18" fmla="*/ 336358 w 975946"/>
              <a:gd name="connsiteY18" fmla="*/ 784765 h 975946"/>
              <a:gd name="connsiteX19" fmla="*/ 329712 w 975946"/>
              <a:gd name="connsiteY19" fmla="*/ 817684 h 975946"/>
              <a:gd name="connsiteX20" fmla="*/ 329712 w 975946"/>
              <a:gd name="connsiteY20" fmla="*/ 817686 h 975946"/>
              <a:gd name="connsiteX21" fmla="*/ 0 w 975946"/>
              <a:gd name="connsiteY21" fmla="*/ 487973 h 9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5946" h="975946">
                <a:moveTo>
                  <a:pt x="487973" y="975946"/>
                </a:moveTo>
                <a:lnTo>
                  <a:pt x="487973" y="975946"/>
                </a:lnTo>
                <a:lnTo>
                  <a:pt x="487973" y="975946"/>
                </a:lnTo>
                <a:close/>
                <a:moveTo>
                  <a:pt x="487974" y="90410"/>
                </a:moveTo>
                <a:lnTo>
                  <a:pt x="885537" y="487974"/>
                </a:lnTo>
                <a:lnTo>
                  <a:pt x="627207" y="746304"/>
                </a:lnTo>
                <a:lnTo>
                  <a:pt x="599882" y="705776"/>
                </a:lnTo>
                <a:cubicBezTo>
                  <a:pt x="571243" y="677136"/>
                  <a:pt x="531677" y="659422"/>
                  <a:pt x="487974" y="659422"/>
                </a:cubicBezTo>
                <a:cubicBezTo>
                  <a:pt x="444271" y="659422"/>
                  <a:pt x="404706" y="677136"/>
                  <a:pt x="376066" y="705776"/>
                </a:cubicBezTo>
                <a:lnTo>
                  <a:pt x="348741" y="746304"/>
                </a:lnTo>
                <a:lnTo>
                  <a:pt x="90410" y="487974"/>
                </a:lnTo>
                <a:close/>
                <a:moveTo>
                  <a:pt x="487973" y="0"/>
                </a:moveTo>
                <a:lnTo>
                  <a:pt x="975946" y="487973"/>
                </a:lnTo>
                <a:lnTo>
                  <a:pt x="646236" y="817683"/>
                </a:lnTo>
                <a:lnTo>
                  <a:pt x="639590" y="784765"/>
                </a:lnTo>
                <a:lnTo>
                  <a:pt x="936381" y="487974"/>
                </a:lnTo>
                <a:lnTo>
                  <a:pt x="487974" y="39566"/>
                </a:lnTo>
                <a:lnTo>
                  <a:pt x="39566" y="487974"/>
                </a:lnTo>
                <a:lnTo>
                  <a:pt x="336358" y="784765"/>
                </a:lnTo>
                <a:lnTo>
                  <a:pt x="329712" y="817684"/>
                </a:lnTo>
                <a:lnTo>
                  <a:pt x="329712" y="817686"/>
                </a:lnTo>
                <a:lnTo>
                  <a:pt x="0" y="487973"/>
                </a:lnTo>
                <a:close/>
              </a:path>
            </a:pathLst>
          </a:custGeom>
          <a:solidFill>
            <a:srgbClr val="FFBC21"/>
          </a:solidFill>
          <a:ln>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fontAlgn="auto">
              <a:spcBef>
                <a:spcPts val="0"/>
              </a:spcBef>
              <a:spcAft>
                <a:spcPts val="0"/>
              </a:spcAft>
              <a:defRPr/>
            </a:pPr>
            <a:r>
              <a:rPr lang="zh-CN" altLang="en-US" sz="2000" b="1" dirty="0">
                <a:solidFill>
                  <a:schemeClr val="tx1"/>
                </a:solidFill>
                <a:ea typeface="微软雅黑" panose="020B0503020204020204" pitchFamily="34" charset="-122"/>
              </a:rPr>
              <a:t>定量评估</a:t>
            </a:r>
          </a:p>
        </p:txBody>
      </p:sp>
      <p:sp>
        <p:nvSpPr>
          <p:cNvPr id="12" name="MH_Other_2"/>
          <p:cNvSpPr/>
          <p:nvPr>
            <p:custDataLst>
              <p:tags r:id="rId5"/>
            </p:custDataLst>
          </p:nvPr>
        </p:nvSpPr>
        <p:spPr>
          <a:xfrm>
            <a:off x="6623050" y="3167336"/>
            <a:ext cx="2266950" cy="401637"/>
          </a:xfrm>
          <a:custGeom>
            <a:avLst/>
            <a:gdLst>
              <a:gd name="connsiteX0" fmla="*/ 720001 w 1440000"/>
              <a:gd name="connsiteY0" fmla="*/ 0 h 254975"/>
              <a:gd name="connsiteX1" fmla="*/ 838697 w 1440000"/>
              <a:gd name="connsiteY1" fmla="*/ 118696 h 254975"/>
              <a:gd name="connsiteX2" fmla="*/ 803932 w 1440000"/>
              <a:gd name="connsiteY2" fmla="*/ 202627 h 254975"/>
              <a:gd name="connsiteX3" fmla="*/ 779684 w 1440000"/>
              <a:gd name="connsiteY3" fmla="*/ 218975 h 254975"/>
              <a:gd name="connsiteX4" fmla="*/ 1422000 w 1440000"/>
              <a:gd name="connsiteY4" fmla="*/ 218975 h 254975"/>
              <a:gd name="connsiteX5" fmla="*/ 1440000 w 1440000"/>
              <a:gd name="connsiteY5" fmla="*/ 236975 h 254975"/>
              <a:gd name="connsiteX6" fmla="*/ 1422000 w 1440000"/>
              <a:gd name="connsiteY6" fmla="*/ 254975 h 254975"/>
              <a:gd name="connsiteX7" fmla="*/ 18000 w 1440000"/>
              <a:gd name="connsiteY7" fmla="*/ 254975 h 254975"/>
              <a:gd name="connsiteX8" fmla="*/ 0 w 1440000"/>
              <a:gd name="connsiteY8" fmla="*/ 236975 h 254975"/>
              <a:gd name="connsiteX9" fmla="*/ 18000 w 1440000"/>
              <a:gd name="connsiteY9" fmla="*/ 218975 h 254975"/>
              <a:gd name="connsiteX10" fmla="*/ 660318 w 1440000"/>
              <a:gd name="connsiteY10" fmla="*/ 218975 h 254975"/>
              <a:gd name="connsiteX11" fmla="*/ 636070 w 1440000"/>
              <a:gd name="connsiteY11" fmla="*/ 202627 h 254975"/>
              <a:gd name="connsiteX12" fmla="*/ 601305 w 1440000"/>
              <a:gd name="connsiteY12" fmla="*/ 118696 h 254975"/>
              <a:gd name="connsiteX13" fmla="*/ 720001 w 1440000"/>
              <a:gd name="connsiteY13" fmla="*/ 0 h 25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0000" h="254975">
                <a:moveTo>
                  <a:pt x="720001" y="0"/>
                </a:moveTo>
                <a:cubicBezTo>
                  <a:pt x="785555" y="0"/>
                  <a:pt x="838697" y="53142"/>
                  <a:pt x="838697" y="118696"/>
                </a:cubicBezTo>
                <a:cubicBezTo>
                  <a:pt x="838697" y="151473"/>
                  <a:pt x="825412" y="181147"/>
                  <a:pt x="803932" y="202627"/>
                </a:cubicBezTo>
                <a:lnTo>
                  <a:pt x="779684" y="218975"/>
                </a:lnTo>
                <a:lnTo>
                  <a:pt x="1422000" y="218975"/>
                </a:lnTo>
                <a:cubicBezTo>
                  <a:pt x="1431941" y="218975"/>
                  <a:pt x="1440000" y="227034"/>
                  <a:pt x="1440000" y="236975"/>
                </a:cubicBezTo>
                <a:cubicBezTo>
                  <a:pt x="1440000" y="246916"/>
                  <a:pt x="1431941" y="254975"/>
                  <a:pt x="1422000" y="254975"/>
                </a:cubicBezTo>
                <a:lnTo>
                  <a:pt x="18000" y="254975"/>
                </a:lnTo>
                <a:cubicBezTo>
                  <a:pt x="8059" y="254975"/>
                  <a:pt x="0" y="246916"/>
                  <a:pt x="0" y="236975"/>
                </a:cubicBezTo>
                <a:cubicBezTo>
                  <a:pt x="0" y="227034"/>
                  <a:pt x="8059" y="218975"/>
                  <a:pt x="18000" y="218975"/>
                </a:cubicBezTo>
                <a:lnTo>
                  <a:pt x="660318" y="218975"/>
                </a:lnTo>
                <a:lnTo>
                  <a:pt x="636070" y="202627"/>
                </a:lnTo>
                <a:cubicBezTo>
                  <a:pt x="614591" y="181147"/>
                  <a:pt x="601305" y="151473"/>
                  <a:pt x="601305" y="118696"/>
                </a:cubicBezTo>
                <a:cubicBezTo>
                  <a:pt x="601305" y="53142"/>
                  <a:pt x="654447" y="0"/>
                  <a:pt x="720001" y="0"/>
                </a:cubicBezTo>
                <a:close/>
              </a:path>
            </a:pathLst>
          </a:custGeom>
          <a:solidFill>
            <a:srgbClr val="FFBC21"/>
          </a:solidFill>
          <a:ln w="3175">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fontAlgn="auto">
              <a:spcBef>
                <a:spcPts val="0"/>
              </a:spcBef>
              <a:spcAft>
                <a:spcPts val="0"/>
              </a:spcAft>
              <a:defRPr/>
            </a:pPr>
            <a:endParaRPr lang="zh-CN" altLang="en-US" sz="3600">
              <a:solidFill>
                <a:srgbClr val="FFFFFF"/>
              </a:solidFill>
              <a:ea typeface="微软雅黑" panose="020B0503020204020204" pitchFamily="34" charset="-122"/>
            </a:endParaRPr>
          </a:p>
        </p:txBody>
      </p:sp>
      <p:sp>
        <p:nvSpPr>
          <p:cNvPr id="13" name="MH_Text_2"/>
          <p:cNvSpPr/>
          <p:nvPr>
            <p:custDataLst>
              <p:tags r:id="rId6"/>
            </p:custDataLst>
          </p:nvPr>
        </p:nvSpPr>
        <p:spPr>
          <a:xfrm>
            <a:off x="6344183" y="3824560"/>
            <a:ext cx="2779328" cy="2246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lnSpc>
                <a:spcPct val="130000"/>
              </a:lnSpc>
              <a:spcBef>
                <a:spcPts val="0"/>
              </a:spcBef>
              <a:spcAft>
                <a:spcPts val="0"/>
              </a:spcAft>
              <a:defRPr/>
            </a:pPr>
            <a:r>
              <a:rPr lang="zh-CN" altLang="en-US" dirty="0">
                <a:solidFill>
                  <a:schemeClr val="tx1"/>
                </a:solidFill>
                <a:ea typeface="微软雅黑" panose="020B0503020204020204" pitchFamily="34" charset="-122"/>
              </a:rPr>
              <a:t>   操作风险定量评估主要用于精确测量操作风险的大小</a:t>
            </a:r>
            <a:r>
              <a:rPr lang="en-US" altLang="zh-CN" dirty="0">
                <a:solidFill>
                  <a:schemeClr val="tx1"/>
                </a:solidFill>
                <a:ea typeface="微软雅黑" panose="020B0503020204020204" pitchFamily="34" charset="-122"/>
              </a:rPr>
              <a:t>, </a:t>
            </a:r>
            <a:r>
              <a:rPr lang="zh-CN" altLang="en-US" dirty="0">
                <a:solidFill>
                  <a:schemeClr val="tx1"/>
                </a:solidFill>
                <a:ea typeface="微软雅黑" panose="020B0503020204020204" pitchFamily="34" charset="-122"/>
              </a:rPr>
              <a:t>因而通常需要借助数据模型来对操作风险进行量化计算</a:t>
            </a:r>
          </a:p>
        </p:txBody>
      </p:sp>
    </p:spTree>
    <p:extLst>
      <p:ext uri="{BB962C8B-B14F-4D97-AF65-F5344CB8AC3E}">
        <p14:creationId xmlns:p14="http://schemas.microsoft.com/office/powerpoint/2010/main" val="182045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一、操作风险的评估</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操作风险的评估、计量、控制与缓释</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14" name="MH_SubTitle_1"/>
          <p:cNvSpPr/>
          <p:nvPr>
            <p:custDataLst>
              <p:tags r:id="rId1"/>
            </p:custDataLst>
          </p:nvPr>
        </p:nvSpPr>
        <p:spPr>
          <a:xfrm>
            <a:off x="2343151" y="2473003"/>
            <a:ext cx="1412875" cy="1414462"/>
          </a:xfrm>
          <a:prstGeom prst="ellipse">
            <a:avLst/>
          </a:prstGeom>
          <a:solidFill>
            <a:srgbClr val="80C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b="1" dirty="0">
                <a:solidFill>
                  <a:schemeClr val="tx1"/>
                </a:solidFill>
                <a:ea typeface="微软雅黑" panose="020B0503020204020204" pitchFamily="34" charset="-122"/>
              </a:rPr>
              <a:t>情景分析法</a:t>
            </a:r>
          </a:p>
        </p:txBody>
      </p:sp>
      <p:sp>
        <p:nvSpPr>
          <p:cNvPr id="15" name="MH_Other_1"/>
          <p:cNvSpPr/>
          <p:nvPr>
            <p:custDataLst>
              <p:tags r:id="rId2"/>
            </p:custDataLst>
          </p:nvPr>
        </p:nvSpPr>
        <p:spPr>
          <a:xfrm>
            <a:off x="2206626" y="2349179"/>
            <a:ext cx="1685925" cy="1978025"/>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rgbClr val="80C8A7"/>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fontAlgn="auto">
              <a:spcBef>
                <a:spcPts val="0"/>
              </a:spcBef>
              <a:spcAft>
                <a:spcPts val="0"/>
              </a:spcAft>
              <a:defRPr/>
            </a:pPr>
            <a:r>
              <a:rPr lang="en-US" altLang="zh-CN" sz="2400" dirty="0">
                <a:solidFill>
                  <a:schemeClr val="tx1"/>
                </a:solidFill>
                <a:ea typeface="微软雅黑" panose="020B0503020204020204" pitchFamily="34" charset="-122"/>
              </a:rPr>
              <a:t>A</a:t>
            </a:r>
            <a:endParaRPr lang="zh-CN" altLang="en-US" sz="2400" dirty="0">
              <a:solidFill>
                <a:schemeClr val="tx1"/>
              </a:solidFill>
              <a:ea typeface="微软雅黑" panose="020B0503020204020204" pitchFamily="34" charset="-122"/>
            </a:endParaRPr>
          </a:p>
        </p:txBody>
      </p:sp>
      <p:sp>
        <p:nvSpPr>
          <p:cNvPr id="16" name="MH_SubTitle_2"/>
          <p:cNvSpPr/>
          <p:nvPr>
            <p:custDataLst>
              <p:tags r:id="rId3"/>
            </p:custDataLst>
          </p:nvPr>
        </p:nvSpPr>
        <p:spPr>
          <a:xfrm>
            <a:off x="4387851" y="2473003"/>
            <a:ext cx="1412875" cy="1414462"/>
          </a:xfrm>
          <a:prstGeom prst="ellipse">
            <a:avLst/>
          </a:prstGeom>
          <a:solidFill>
            <a:srgbClr val="EF75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b="1" dirty="0">
                <a:solidFill>
                  <a:schemeClr val="tx1"/>
                </a:solidFill>
                <a:ea typeface="微软雅黑" panose="020B0503020204020204" pitchFamily="34" charset="-122"/>
              </a:rPr>
              <a:t>计分卡法</a:t>
            </a:r>
          </a:p>
        </p:txBody>
      </p:sp>
      <p:sp>
        <p:nvSpPr>
          <p:cNvPr id="17" name="MH_Other_2"/>
          <p:cNvSpPr/>
          <p:nvPr>
            <p:custDataLst>
              <p:tags r:id="rId4"/>
            </p:custDataLst>
          </p:nvPr>
        </p:nvSpPr>
        <p:spPr>
          <a:xfrm>
            <a:off x="4251326" y="2349179"/>
            <a:ext cx="1685925" cy="1978025"/>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rgbClr val="EF7556"/>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fontAlgn="auto">
              <a:spcBef>
                <a:spcPts val="0"/>
              </a:spcBef>
              <a:spcAft>
                <a:spcPts val="0"/>
              </a:spcAft>
              <a:defRPr/>
            </a:pPr>
            <a:r>
              <a:rPr lang="en-US" altLang="zh-CN" sz="2400" dirty="0">
                <a:solidFill>
                  <a:schemeClr val="tx1"/>
                </a:solidFill>
                <a:ea typeface="微软雅黑" panose="020B0503020204020204" pitchFamily="34" charset="-122"/>
              </a:rPr>
              <a:t>B</a:t>
            </a:r>
            <a:endParaRPr lang="zh-CN" altLang="en-US" sz="2400" dirty="0">
              <a:solidFill>
                <a:schemeClr val="tx1"/>
              </a:solidFill>
              <a:ea typeface="微软雅黑" panose="020B0503020204020204" pitchFamily="34" charset="-122"/>
            </a:endParaRPr>
          </a:p>
        </p:txBody>
      </p:sp>
      <p:sp>
        <p:nvSpPr>
          <p:cNvPr id="18" name="MH_SubTitle_3"/>
          <p:cNvSpPr/>
          <p:nvPr>
            <p:custDataLst>
              <p:tags r:id="rId5"/>
            </p:custDataLst>
          </p:nvPr>
        </p:nvSpPr>
        <p:spPr>
          <a:xfrm>
            <a:off x="6432551" y="2473003"/>
            <a:ext cx="1412875" cy="1414462"/>
          </a:xfrm>
          <a:prstGeom prst="ellipse">
            <a:avLst/>
          </a:prstGeom>
          <a:solidFill>
            <a:srgbClr val="73C7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b="1" dirty="0">
                <a:solidFill>
                  <a:schemeClr val="tx1"/>
                </a:solidFill>
                <a:ea typeface="微软雅黑" panose="020B0503020204020204" pitchFamily="34" charset="-122"/>
              </a:rPr>
              <a:t>因果网络</a:t>
            </a:r>
          </a:p>
        </p:txBody>
      </p:sp>
      <p:sp>
        <p:nvSpPr>
          <p:cNvPr id="19" name="MH_Other_3"/>
          <p:cNvSpPr/>
          <p:nvPr>
            <p:custDataLst>
              <p:tags r:id="rId6"/>
            </p:custDataLst>
          </p:nvPr>
        </p:nvSpPr>
        <p:spPr>
          <a:xfrm>
            <a:off x="6296026" y="2349179"/>
            <a:ext cx="1685925" cy="1978025"/>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rgbClr val="73C7E9"/>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fontAlgn="auto">
              <a:spcBef>
                <a:spcPts val="0"/>
              </a:spcBef>
              <a:spcAft>
                <a:spcPts val="0"/>
              </a:spcAft>
              <a:defRPr/>
            </a:pPr>
            <a:r>
              <a:rPr lang="en-US" altLang="zh-CN" sz="2400" dirty="0">
                <a:solidFill>
                  <a:schemeClr val="tx1"/>
                </a:solidFill>
                <a:ea typeface="微软雅黑" panose="020B0503020204020204" pitchFamily="34" charset="-122"/>
              </a:rPr>
              <a:t>C</a:t>
            </a:r>
            <a:endParaRPr lang="zh-CN" altLang="en-US" sz="2400" dirty="0">
              <a:solidFill>
                <a:schemeClr val="tx1"/>
              </a:solidFill>
              <a:ea typeface="微软雅黑" panose="020B0503020204020204" pitchFamily="34" charset="-122"/>
            </a:endParaRPr>
          </a:p>
        </p:txBody>
      </p:sp>
      <p:sp>
        <p:nvSpPr>
          <p:cNvPr id="20" name="MH_SubTitle_4"/>
          <p:cNvSpPr/>
          <p:nvPr>
            <p:custDataLst>
              <p:tags r:id="rId7"/>
            </p:custDataLst>
          </p:nvPr>
        </p:nvSpPr>
        <p:spPr>
          <a:xfrm>
            <a:off x="8475663" y="2473003"/>
            <a:ext cx="1414462" cy="1414462"/>
          </a:xfrm>
          <a:prstGeom prst="ellipse">
            <a:avLst/>
          </a:prstGeom>
          <a:solidFill>
            <a:srgbClr val="FAC13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b="1" dirty="0">
                <a:solidFill>
                  <a:schemeClr val="tx1"/>
                </a:solidFill>
                <a:ea typeface="微软雅黑" panose="020B0503020204020204" pitchFamily="34" charset="-122"/>
              </a:rPr>
              <a:t>自我评估法</a:t>
            </a:r>
          </a:p>
        </p:txBody>
      </p:sp>
      <p:sp>
        <p:nvSpPr>
          <p:cNvPr id="21" name="MH_Other_4"/>
          <p:cNvSpPr/>
          <p:nvPr>
            <p:custDataLst>
              <p:tags r:id="rId8"/>
            </p:custDataLst>
          </p:nvPr>
        </p:nvSpPr>
        <p:spPr>
          <a:xfrm>
            <a:off x="8340725" y="2349179"/>
            <a:ext cx="1684338" cy="1978025"/>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rgbClr val="FAC131"/>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fontAlgn="auto">
              <a:spcBef>
                <a:spcPts val="0"/>
              </a:spcBef>
              <a:spcAft>
                <a:spcPts val="0"/>
              </a:spcAft>
              <a:defRPr/>
            </a:pPr>
            <a:r>
              <a:rPr lang="en-US" altLang="zh-CN" sz="2400" dirty="0">
                <a:solidFill>
                  <a:schemeClr val="tx1"/>
                </a:solidFill>
                <a:ea typeface="微软雅黑" panose="020B0503020204020204" pitchFamily="34" charset="-122"/>
              </a:rPr>
              <a:t>D</a:t>
            </a:r>
            <a:endParaRPr lang="zh-CN" altLang="en-US" sz="2400" dirty="0">
              <a:solidFill>
                <a:schemeClr val="tx1"/>
              </a:solidFill>
              <a:ea typeface="微软雅黑" panose="020B0503020204020204" pitchFamily="34" charset="-122"/>
            </a:endParaRPr>
          </a:p>
        </p:txBody>
      </p:sp>
      <p:sp>
        <p:nvSpPr>
          <p:cNvPr id="22" name="MH_Text_1"/>
          <p:cNvSpPr txBox="1"/>
          <p:nvPr>
            <p:custDataLst>
              <p:tags r:id="rId9"/>
            </p:custDataLst>
          </p:nvPr>
        </p:nvSpPr>
        <p:spPr>
          <a:xfrm>
            <a:off x="2535486" y="4722490"/>
            <a:ext cx="7092081" cy="362694"/>
          </a:xfrm>
          <a:prstGeom prst="rect">
            <a:avLst/>
          </a:prstGeom>
          <a:noFill/>
        </p:spPr>
        <p:txBody>
          <a:bodyPr lIns="0" tIns="0" rIns="0" bIns="0">
            <a:normAutofit/>
          </a:bodyPr>
          <a:lstStyle/>
          <a:p>
            <a:pPr algn="ctr" fontAlgn="auto">
              <a:lnSpc>
                <a:spcPct val="120000"/>
              </a:lnSpc>
              <a:spcBef>
                <a:spcPts val="0"/>
              </a:spcBef>
              <a:spcAft>
                <a:spcPts val="0"/>
              </a:spcAft>
              <a:defRPr/>
            </a:pPr>
            <a:r>
              <a:rPr lang="zh-CN" altLang="en-US" b="1" dirty="0">
                <a:solidFill>
                  <a:schemeClr val="tx1">
                    <a:lumMod val="65000"/>
                    <a:lumOff val="35000"/>
                  </a:schemeClr>
                </a:solidFill>
                <a:ea typeface="微软雅黑" panose="020B0503020204020204" pitchFamily="34" charset="-122"/>
              </a:rPr>
              <a:t>现阶段金融机构操作风险评估主要方法</a:t>
            </a:r>
          </a:p>
        </p:txBody>
      </p:sp>
    </p:spTree>
    <p:extLst>
      <p:ext uri="{BB962C8B-B14F-4D97-AF65-F5344CB8AC3E}">
        <p14:creationId xmlns:p14="http://schemas.microsoft.com/office/powerpoint/2010/main" val="127058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二、操作风险的计量</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操作风险的评估、计量、控制与缓释</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3" name="矩形 2"/>
          <p:cNvSpPr/>
          <p:nvPr/>
        </p:nvSpPr>
        <p:spPr>
          <a:xfrm>
            <a:off x="1067473" y="1988840"/>
            <a:ext cx="10081119" cy="1056508"/>
          </a:xfrm>
          <a:prstGeom prst="rect">
            <a:avLst/>
          </a:prstGeom>
          <a:noFill/>
        </p:spPr>
        <p:txBody>
          <a:bodyPr lIns="0" tIns="0" rIns="0" bIns="0">
            <a:normAutofit lnSpcReduction="10000"/>
          </a:bodyPr>
          <a:lstStyle/>
          <a:p>
            <a:pPr fontAlgn="auto">
              <a:lnSpc>
                <a:spcPct val="200000"/>
              </a:lnSpc>
              <a:spcBef>
                <a:spcPts val="0"/>
              </a:spcBef>
              <a:spcAft>
                <a:spcPts val="0"/>
              </a:spcAft>
            </a:pPr>
            <a:r>
              <a:rPr lang="zh-CN" altLang="en-US" b="1" dirty="0">
                <a:solidFill>
                  <a:srgbClr val="7030A0"/>
                </a:solidFill>
                <a:ea typeface="微软雅黑" panose="020B0503020204020204" pitchFamily="34" charset="-122"/>
              </a:rPr>
              <a:t>    操作风险计量最核心的是操作风险监管资本计量, 指金融机构采取各类计量工具测算为抵御操作风险所需的最少的监管资本</a:t>
            </a:r>
          </a:p>
        </p:txBody>
      </p:sp>
      <p:sp>
        <p:nvSpPr>
          <p:cNvPr id="23" name="MH_SubTitle_1"/>
          <p:cNvSpPr/>
          <p:nvPr>
            <p:custDataLst>
              <p:tags r:id="rId1"/>
            </p:custDataLst>
          </p:nvPr>
        </p:nvSpPr>
        <p:spPr>
          <a:xfrm>
            <a:off x="2774950" y="3785592"/>
            <a:ext cx="2046288" cy="1371600"/>
          </a:xfrm>
          <a:custGeom>
            <a:avLst/>
            <a:gdLst>
              <a:gd name="connsiteX0" fmla="*/ 1591534 w 1896981"/>
              <a:gd name="connsiteY0" fmla="*/ 0 h 1272563"/>
              <a:gd name="connsiteX1" fmla="*/ 1650126 w 1896981"/>
              <a:gd name="connsiteY1" fmla="*/ 0 h 1272563"/>
              <a:gd name="connsiteX2" fmla="*/ 1669675 w 1896981"/>
              <a:gd name="connsiteY2" fmla="*/ 20230 h 1272563"/>
              <a:gd name="connsiteX3" fmla="*/ 1845062 w 1896981"/>
              <a:gd name="connsiteY3" fmla="*/ 327568 h 1272563"/>
              <a:gd name="connsiteX4" fmla="*/ 1677417 w 1896981"/>
              <a:gd name="connsiteY4" fmla="*/ 1242975 h 1272563"/>
              <a:gd name="connsiteX5" fmla="*/ 1648953 w 1896981"/>
              <a:gd name="connsiteY5" fmla="*/ 1272563 h 1272563"/>
              <a:gd name="connsiteX6" fmla="*/ 1590536 w 1896981"/>
              <a:gd name="connsiteY6" fmla="*/ 1272563 h 1272563"/>
              <a:gd name="connsiteX7" fmla="*/ 1644975 w 1896981"/>
              <a:gd name="connsiteY7" fmla="*/ 1215974 h 1272563"/>
              <a:gd name="connsiteX8" fmla="*/ 1805160 w 1896981"/>
              <a:gd name="connsiteY8" fmla="*/ 341307 h 1272563"/>
              <a:gd name="connsiteX9" fmla="*/ 1637578 w 1896981"/>
              <a:gd name="connsiteY9" fmla="*/ 47648 h 1272563"/>
              <a:gd name="connsiteX10" fmla="*/ 327364 w 1896981"/>
              <a:gd name="connsiteY10" fmla="*/ 0 h 1272563"/>
              <a:gd name="connsiteX11" fmla="*/ 1571024 w 1896981"/>
              <a:gd name="connsiteY11" fmla="*/ 0 h 1272563"/>
              <a:gd name="connsiteX12" fmla="*/ 1582051 w 1896981"/>
              <a:gd name="connsiteY12" fmla="*/ 9623 h 1272563"/>
              <a:gd name="connsiteX13" fmla="*/ 1790870 w 1896981"/>
              <a:gd name="connsiteY13" fmla="*/ 346228 h 1272563"/>
              <a:gd name="connsiteX14" fmla="*/ 1633358 w 1896981"/>
              <a:gd name="connsiteY14" fmla="*/ 1206305 h 1272563"/>
              <a:gd name="connsiteX15" fmla="*/ 1569616 w 1896981"/>
              <a:gd name="connsiteY15" fmla="*/ 1272563 h 1272563"/>
              <a:gd name="connsiteX16" fmla="*/ 325954 w 1896981"/>
              <a:gd name="connsiteY16" fmla="*/ 1272563 h 1272563"/>
              <a:gd name="connsiteX17" fmla="*/ 314928 w 1896981"/>
              <a:gd name="connsiteY17" fmla="*/ 1262941 h 1272563"/>
              <a:gd name="connsiteX18" fmla="*/ 106110 w 1896981"/>
              <a:gd name="connsiteY18" fmla="*/ 926337 h 1272563"/>
              <a:gd name="connsiteX19" fmla="*/ 263622 w 1896981"/>
              <a:gd name="connsiteY19" fmla="*/ 66260 h 1272563"/>
              <a:gd name="connsiteX20" fmla="*/ 248029 w 1896981"/>
              <a:gd name="connsiteY20" fmla="*/ 0 h 1272563"/>
              <a:gd name="connsiteX21" fmla="*/ 306445 w 1896981"/>
              <a:gd name="connsiteY21" fmla="*/ 0 h 1272563"/>
              <a:gd name="connsiteX22" fmla="*/ 252005 w 1896981"/>
              <a:gd name="connsiteY22" fmla="*/ 56591 h 1272563"/>
              <a:gd name="connsiteX23" fmla="*/ 91820 w 1896981"/>
              <a:gd name="connsiteY23" fmla="*/ 931257 h 1272563"/>
              <a:gd name="connsiteX24" fmla="*/ 259401 w 1896981"/>
              <a:gd name="connsiteY24" fmla="*/ 1224916 h 1272563"/>
              <a:gd name="connsiteX25" fmla="*/ 305444 w 1896981"/>
              <a:gd name="connsiteY25" fmla="*/ 1272563 h 1272563"/>
              <a:gd name="connsiteX26" fmla="*/ 246855 w 1896981"/>
              <a:gd name="connsiteY26" fmla="*/ 1272563 h 1272563"/>
              <a:gd name="connsiteX27" fmla="*/ 227306 w 1896981"/>
              <a:gd name="connsiteY27" fmla="*/ 1252334 h 1272563"/>
              <a:gd name="connsiteX28" fmla="*/ 51919 w 1896981"/>
              <a:gd name="connsiteY28" fmla="*/ 944996 h 1272563"/>
              <a:gd name="connsiteX29" fmla="*/ 219565 w 1896981"/>
              <a:gd name="connsiteY29" fmla="*/ 29589 h 127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896981" h="1272563">
                <a:moveTo>
                  <a:pt x="1591534" y="0"/>
                </a:moveTo>
                <a:lnTo>
                  <a:pt x="1650126" y="0"/>
                </a:lnTo>
                <a:lnTo>
                  <a:pt x="1669675" y="20230"/>
                </a:lnTo>
                <a:cubicBezTo>
                  <a:pt x="1744864" y="108202"/>
                  <a:pt x="1805102" y="211514"/>
                  <a:pt x="1845062" y="327568"/>
                </a:cubicBezTo>
                <a:cubicBezTo>
                  <a:pt x="1956952" y="652519"/>
                  <a:pt x="1882067" y="996618"/>
                  <a:pt x="1677417" y="1242975"/>
                </a:cubicBezTo>
                <a:lnTo>
                  <a:pt x="1648953" y="1272563"/>
                </a:lnTo>
                <a:lnTo>
                  <a:pt x="1590536" y="1272563"/>
                </a:lnTo>
                <a:lnTo>
                  <a:pt x="1644975" y="1215974"/>
                </a:lnTo>
                <a:cubicBezTo>
                  <a:pt x="1840517" y="980581"/>
                  <a:pt x="1912069" y="651796"/>
                  <a:pt x="1805160" y="341307"/>
                </a:cubicBezTo>
                <a:cubicBezTo>
                  <a:pt x="1766978" y="230418"/>
                  <a:pt x="1709421" y="131705"/>
                  <a:pt x="1637578" y="47648"/>
                </a:cubicBezTo>
                <a:close/>
                <a:moveTo>
                  <a:pt x="327364" y="0"/>
                </a:moveTo>
                <a:lnTo>
                  <a:pt x="1571024" y="0"/>
                </a:lnTo>
                <a:lnTo>
                  <a:pt x="1582051" y="9623"/>
                </a:lnTo>
                <a:cubicBezTo>
                  <a:pt x="1673328" y="101773"/>
                  <a:pt x="1745815" y="215380"/>
                  <a:pt x="1790870" y="346228"/>
                </a:cubicBezTo>
                <a:cubicBezTo>
                  <a:pt x="1895997" y="651538"/>
                  <a:pt x="1825638" y="974838"/>
                  <a:pt x="1633358" y="1206305"/>
                </a:cubicBezTo>
                <a:lnTo>
                  <a:pt x="1569616" y="1272563"/>
                </a:lnTo>
                <a:lnTo>
                  <a:pt x="325954" y="1272563"/>
                </a:lnTo>
                <a:lnTo>
                  <a:pt x="314928" y="1262941"/>
                </a:lnTo>
                <a:cubicBezTo>
                  <a:pt x="223652" y="1170791"/>
                  <a:pt x="151164" y="1057184"/>
                  <a:pt x="106110" y="926337"/>
                </a:cubicBezTo>
                <a:cubicBezTo>
                  <a:pt x="983" y="621027"/>
                  <a:pt x="71342" y="297727"/>
                  <a:pt x="263622" y="66260"/>
                </a:cubicBezTo>
                <a:close/>
                <a:moveTo>
                  <a:pt x="248029" y="0"/>
                </a:moveTo>
                <a:lnTo>
                  <a:pt x="306445" y="0"/>
                </a:lnTo>
                <a:lnTo>
                  <a:pt x="252005" y="56591"/>
                </a:lnTo>
                <a:cubicBezTo>
                  <a:pt x="56463" y="291984"/>
                  <a:pt x="-15090" y="620769"/>
                  <a:pt x="91820" y="931257"/>
                </a:cubicBezTo>
                <a:cubicBezTo>
                  <a:pt x="130002" y="1042146"/>
                  <a:pt x="187558" y="1140860"/>
                  <a:pt x="259401" y="1224916"/>
                </a:cubicBezTo>
                <a:lnTo>
                  <a:pt x="305444" y="1272563"/>
                </a:lnTo>
                <a:lnTo>
                  <a:pt x="246855" y="1272563"/>
                </a:lnTo>
                <a:lnTo>
                  <a:pt x="227306" y="1252334"/>
                </a:lnTo>
                <a:cubicBezTo>
                  <a:pt x="152117" y="1164362"/>
                  <a:pt x="91880" y="1061050"/>
                  <a:pt x="51919" y="944996"/>
                </a:cubicBezTo>
                <a:cubicBezTo>
                  <a:pt x="-59971" y="620045"/>
                  <a:pt x="14915" y="275946"/>
                  <a:pt x="219565" y="29589"/>
                </a:cubicBezTo>
                <a:close/>
              </a:path>
            </a:pathLst>
          </a:custGeom>
          <a:solidFill>
            <a:srgbClr val="FD910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基本指标法</a:t>
            </a:r>
          </a:p>
        </p:txBody>
      </p:sp>
      <p:sp>
        <p:nvSpPr>
          <p:cNvPr id="24" name="MH_Other_1"/>
          <p:cNvSpPr/>
          <p:nvPr>
            <p:custDataLst>
              <p:tags r:id="rId2"/>
            </p:custDataLst>
          </p:nvPr>
        </p:nvSpPr>
        <p:spPr>
          <a:xfrm>
            <a:off x="3341688" y="3401417"/>
            <a:ext cx="912812" cy="374650"/>
          </a:xfrm>
          <a:custGeom>
            <a:avLst/>
            <a:gdLst>
              <a:gd name="connsiteX0" fmla="*/ 423207 w 846414"/>
              <a:gd name="connsiteY0" fmla="*/ 0 h 347133"/>
              <a:gd name="connsiteX1" fmla="*/ 846172 w 846414"/>
              <a:gd name="connsiteY1" fmla="*/ 344726 h 347133"/>
              <a:gd name="connsiteX2" fmla="*/ 846414 w 846414"/>
              <a:gd name="connsiteY2" fmla="*/ 347133 h 347133"/>
              <a:gd name="connsiteX3" fmla="*/ 790600 w 846414"/>
              <a:gd name="connsiteY3" fmla="*/ 347133 h 347133"/>
              <a:gd name="connsiteX4" fmla="*/ 771225 w 846414"/>
              <a:gd name="connsiteY4" fmla="*/ 284718 h 347133"/>
              <a:gd name="connsiteX5" fmla="*/ 423207 w 846414"/>
              <a:gd name="connsiteY5" fmla="*/ 54036 h 347133"/>
              <a:gd name="connsiteX6" fmla="*/ 75189 w 846414"/>
              <a:gd name="connsiteY6" fmla="*/ 284718 h 347133"/>
              <a:gd name="connsiteX7" fmla="*/ 55814 w 846414"/>
              <a:gd name="connsiteY7" fmla="*/ 347133 h 347133"/>
              <a:gd name="connsiteX8" fmla="*/ 0 w 846414"/>
              <a:gd name="connsiteY8" fmla="*/ 347133 h 347133"/>
              <a:gd name="connsiteX9" fmla="*/ 242 w 846414"/>
              <a:gd name="connsiteY9" fmla="*/ 344726 h 347133"/>
              <a:gd name="connsiteX10" fmla="*/ 423207 w 846414"/>
              <a:gd name="connsiteY10" fmla="*/ 0 h 34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414" h="347133">
                <a:moveTo>
                  <a:pt x="423207" y="0"/>
                </a:moveTo>
                <a:cubicBezTo>
                  <a:pt x="631843" y="0"/>
                  <a:pt x="805914" y="147992"/>
                  <a:pt x="846172" y="344726"/>
                </a:cubicBezTo>
                <a:lnTo>
                  <a:pt x="846414" y="347133"/>
                </a:lnTo>
                <a:lnTo>
                  <a:pt x="790600" y="347133"/>
                </a:lnTo>
                <a:lnTo>
                  <a:pt x="771225" y="284718"/>
                </a:lnTo>
                <a:cubicBezTo>
                  <a:pt x="713888" y="149156"/>
                  <a:pt x="579656" y="54036"/>
                  <a:pt x="423207" y="54036"/>
                </a:cubicBezTo>
                <a:cubicBezTo>
                  <a:pt x="266759" y="54036"/>
                  <a:pt x="132527" y="149156"/>
                  <a:pt x="75189" y="284718"/>
                </a:cubicBezTo>
                <a:lnTo>
                  <a:pt x="55814" y="347133"/>
                </a:lnTo>
                <a:lnTo>
                  <a:pt x="0" y="347133"/>
                </a:lnTo>
                <a:lnTo>
                  <a:pt x="242" y="344726"/>
                </a:lnTo>
                <a:cubicBezTo>
                  <a:pt x="40500" y="147992"/>
                  <a:pt x="214571" y="0"/>
                  <a:pt x="423207" y="0"/>
                </a:cubicBezTo>
                <a:close/>
              </a:path>
            </a:pathLst>
          </a:custGeom>
          <a:solidFill>
            <a:srgbClr val="AB5E01"/>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0" anchor="b"/>
          <a:lstStyle/>
          <a:p>
            <a:pPr algn="ctr" fontAlgn="auto">
              <a:spcBef>
                <a:spcPts val="0"/>
              </a:spcBef>
              <a:spcAft>
                <a:spcPts val="0"/>
              </a:spcAft>
              <a:defRPr/>
            </a:pPr>
            <a:r>
              <a:rPr lang="en-US" altLang="zh-CN" b="1" dirty="0">
                <a:solidFill>
                  <a:schemeClr val="tx1"/>
                </a:solidFill>
                <a:ea typeface="微软雅黑" panose="020B0503020204020204" pitchFamily="34" charset="-122"/>
              </a:rPr>
              <a:t>01</a:t>
            </a:r>
            <a:endParaRPr lang="zh-CN" altLang="en-US" b="1" dirty="0">
              <a:solidFill>
                <a:schemeClr val="tx1"/>
              </a:solidFill>
              <a:ea typeface="微软雅黑" panose="020B0503020204020204" pitchFamily="34" charset="-122"/>
            </a:endParaRPr>
          </a:p>
        </p:txBody>
      </p:sp>
      <p:sp>
        <p:nvSpPr>
          <p:cNvPr id="25" name="MH_SubTitle_2"/>
          <p:cNvSpPr/>
          <p:nvPr>
            <p:custDataLst>
              <p:tags r:id="rId3"/>
            </p:custDataLst>
          </p:nvPr>
        </p:nvSpPr>
        <p:spPr>
          <a:xfrm>
            <a:off x="5075239" y="3785592"/>
            <a:ext cx="2047875" cy="1371600"/>
          </a:xfrm>
          <a:custGeom>
            <a:avLst/>
            <a:gdLst>
              <a:gd name="connsiteX0" fmla="*/ 1591534 w 1896981"/>
              <a:gd name="connsiteY0" fmla="*/ 0 h 1272563"/>
              <a:gd name="connsiteX1" fmla="*/ 1650126 w 1896981"/>
              <a:gd name="connsiteY1" fmla="*/ 0 h 1272563"/>
              <a:gd name="connsiteX2" fmla="*/ 1669675 w 1896981"/>
              <a:gd name="connsiteY2" fmla="*/ 20230 h 1272563"/>
              <a:gd name="connsiteX3" fmla="*/ 1845062 w 1896981"/>
              <a:gd name="connsiteY3" fmla="*/ 327568 h 1272563"/>
              <a:gd name="connsiteX4" fmla="*/ 1677417 w 1896981"/>
              <a:gd name="connsiteY4" fmla="*/ 1242975 h 1272563"/>
              <a:gd name="connsiteX5" fmla="*/ 1648953 w 1896981"/>
              <a:gd name="connsiteY5" fmla="*/ 1272563 h 1272563"/>
              <a:gd name="connsiteX6" fmla="*/ 1590536 w 1896981"/>
              <a:gd name="connsiteY6" fmla="*/ 1272563 h 1272563"/>
              <a:gd name="connsiteX7" fmla="*/ 1644975 w 1896981"/>
              <a:gd name="connsiteY7" fmla="*/ 1215974 h 1272563"/>
              <a:gd name="connsiteX8" fmla="*/ 1805160 w 1896981"/>
              <a:gd name="connsiteY8" fmla="*/ 341307 h 1272563"/>
              <a:gd name="connsiteX9" fmla="*/ 1637578 w 1896981"/>
              <a:gd name="connsiteY9" fmla="*/ 47648 h 1272563"/>
              <a:gd name="connsiteX10" fmla="*/ 327364 w 1896981"/>
              <a:gd name="connsiteY10" fmla="*/ 0 h 1272563"/>
              <a:gd name="connsiteX11" fmla="*/ 1571024 w 1896981"/>
              <a:gd name="connsiteY11" fmla="*/ 0 h 1272563"/>
              <a:gd name="connsiteX12" fmla="*/ 1582051 w 1896981"/>
              <a:gd name="connsiteY12" fmla="*/ 9623 h 1272563"/>
              <a:gd name="connsiteX13" fmla="*/ 1790870 w 1896981"/>
              <a:gd name="connsiteY13" fmla="*/ 346228 h 1272563"/>
              <a:gd name="connsiteX14" fmla="*/ 1633358 w 1896981"/>
              <a:gd name="connsiteY14" fmla="*/ 1206305 h 1272563"/>
              <a:gd name="connsiteX15" fmla="*/ 1569616 w 1896981"/>
              <a:gd name="connsiteY15" fmla="*/ 1272563 h 1272563"/>
              <a:gd name="connsiteX16" fmla="*/ 325954 w 1896981"/>
              <a:gd name="connsiteY16" fmla="*/ 1272563 h 1272563"/>
              <a:gd name="connsiteX17" fmla="*/ 314928 w 1896981"/>
              <a:gd name="connsiteY17" fmla="*/ 1262941 h 1272563"/>
              <a:gd name="connsiteX18" fmla="*/ 106110 w 1896981"/>
              <a:gd name="connsiteY18" fmla="*/ 926337 h 1272563"/>
              <a:gd name="connsiteX19" fmla="*/ 263622 w 1896981"/>
              <a:gd name="connsiteY19" fmla="*/ 66260 h 1272563"/>
              <a:gd name="connsiteX20" fmla="*/ 248029 w 1896981"/>
              <a:gd name="connsiteY20" fmla="*/ 0 h 1272563"/>
              <a:gd name="connsiteX21" fmla="*/ 306445 w 1896981"/>
              <a:gd name="connsiteY21" fmla="*/ 0 h 1272563"/>
              <a:gd name="connsiteX22" fmla="*/ 252005 w 1896981"/>
              <a:gd name="connsiteY22" fmla="*/ 56591 h 1272563"/>
              <a:gd name="connsiteX23" fmla="*/ 91820 w 1896981"/>
              <a:gd name="connsiteY23" fmla="*/ 931257 h 1272563"/>
              <a:gd name="connsiteX24" fmla="*/ 259401 w 1896981"/>
              <a:gd name="connsiteY24" fmla="*/ 1224916 h 1272563"/>
              <a:gd name="connsiteX25" fmla="*/ 305444 w 1896981"/>
              <a:gd name="connsiteY25" fmla="*/ 1272563 h 1272563"/>
              <a:gd name="connsiteX26" fmla="*/ 246855 w 1896981"/>
              <a:gd name="connsiteY26" fmla="*/ 1272563 h 1272563"/>
              <a:gd name="connsiteX27" fmla="*/ 227306 w 1896981"/>
              <a:gd name="connsiteY27" fmla="*/ 1252334 h 1272563"/>
              <a:gd name="connsiteX28" fmla="*/ 51919 w 1896981"/>
              <a:gd name="connsiteY28" fmla="*/ 944996 h 1272563"/>
              <a:gd name="connsiteX29" fmla="*/ 219565 w 1896981"/>
              <a:gd name="connsiteY29" fmla="*/ 29589 h 127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896981" h="1272563">
                <a:moveTo>
                  <a:pt x="1591534" y="0"/>
                </a:moveTo>
                <a:lnTo>
                  <a:pt x="1650126" y="0"/>
                </a:lnTo>
                <a:lnTo>
                  <a:pt x="1669675" y="20230"/>
                </a:lnTo>
                <a:cubicBezTo>
                  <a:pt x="1744864" y="108202"/>
                  <a:pt x="1805102" y="211514"/>
                  <a:pt x="1845062" y="327568"/>
                </a:cubicBezTo>
                <a:cubicBezTo>
                  <a:pt x="1956952" y="652519"/>
                  <a:pt x="1882067" y="996618"/>
                  <a:pt x="1677417" y="1242975"/>
                </a:cubicBezTo>
                <a:lnTo>
                  <a:pt x="1648953" y="1272563"/>
                </a:lnTo>
                <a:lnTo>
                  <a:pt x="1590536" y="1272563"/>
                </a:lnTo>
                <a:lnTo>
                  <a:pt x="1644975" y="1215974"/>
                </a:lnTo>
                <a:cubicBezTo>
                  <a:pt x="1840517" y="980581"/>
                  <a:pt x="1912069" y="651796"/>
                  <a:pt x="1805160" y="341307"/>
                </a:cubicBezTo>
                <a:cubicBezTo>
                  <a:pt x="1766978" y="230418"/>
                  <a:pt x="1709421" y="131705"/>
                  <a:pt x="1637578" y="47648"/>
                </a:cubicBezTo>
                <a:close/>
                <a:moveTo>
                  <a:pt x="327364" y="0"/>
                </a:moveTo>
                <a:lnTo>
                  <a:pt x="1571024" y="0"/>
                </a:lnTo>
                <a:lnTo>
                  <a:pt x="1582051" y="9623"/>
                </a:lnTo>
                <a:cubicBezTo>
                  <a:pt x="1673328" y="101773"/>
                  <a:pt x="1745815" y="215380"/>
                  <a:pt x="1790870" y="346228"/>
                </a:cubicBezTo>
                <a:cubicBezTo>
                  <a:pt x="1895997" y="651538"/>
                  <a:pt x="1825638" y="974838"/>
                  <a:pt x="1633358" y="1206305"/>
                </a:cubicBezTo>
                <a:lnTo>
                  <a:pt x="1569616" y="1272563"/>
                </a:lnTo>
                <a:lnTo>
                  <a:pt x="325954" y="1272563"/>
                </a:lnTo>
                <a:lnTo>
                  <a:pt x="314928" y="1262941"/>
                </a:lnTo>
                <a:cubicBezTo>
                  <a:pt x="223652" y="1170791"/>
                  <a:pt x="151164" y="1057184"/>
                  <a:pt x="106110" y="926337"/>
                </a:cubicBezTo>
                <a:cubicBezTo>
                  <a:pt x="983" y="621027"/>
                  <a:pt x="71342" y="297727"/>
                  <a:pt x="263622" y="66260"/>
                </a:cubicBezTo>
                <a:close/>
                <a:moveTo>
                  <a:pt x="248029" y="0"/>
                </a:moveTo>
                <a:lnTo>
                  <a:pt x="306445" y="0"/>
                </a:lnTo>
                <a:lnTo>
                  <a:pt x="252005" y="56591"/>
                </a:lnTo>
                <a:cubicBezTo>
                  <a:pt x="56463" y="291984"/>
                  <a:pt x="-15090" y="620769"/>
                  <a:pt x="91820" y="931257"/>
                </a:cubicBezTo>
                <a:cubicBezTo>
                  <a:pt x="130002" y="1042146"/>
                  <a:pt x="187558" y="1140860"/>
                  <a:pt x="259401" y="1224916"/>
                </a:cubicBezTo>
                <a:lnTo>
                  <a:pt x="305444" y="1272563"/>
                </a:lnTo>
                <a:lnTo>
                  <a:pt x="246855" y="1272563"/>
                </a:lnTo>
                <a:lnTo>
                  <a:pt x="227306" y="1252334"/>
                </a:lnTo>
                <a:cubicBezTo>
                  <a:pt x="152117" y="1164362"/>
                  <a:pt x="91880" y="1061050"/>
                  <a:pt x="51919" y="944996"/>
                </a:cubicBezTo>
                <a:cubicBezTo>
                  <a:pt x="-59971" y="620045"/>
                  <a:pt x="14915" y="275946"/>
                  <a:pt x="219565" y="29589"/>
                </a:cubicBezTo>
                <a:close/>
              </a:path>
            </a:pathLst>
          </a:custGeom>
          <a:solidFill>
            <a:srgbClr val="3EB0A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标准法</a:t>
            </a:r>
          </a:p>
        </p:txBody>
      </p:sp>
      <p:sp>
        <p:nvSpPr>
          <p:cNvPr id="26" name="MH_Other_2"/>
          <p:cNvSpPr/>
          <p:nvPr>
            <p:custDataLst>
              <p:tags r:id="rId4"/>
            </p:custDataLst>
          </p:nvPr>
        </p:nvSpPr>
        <p:spPr>
          <a:xfrm>
            <a:off x="5641975" y="3401417"/>
            <a:ext cx="914400" cy="374650"/>
          </a:xfrm>
          <a:custGeom>
            <a:avLst/>
            <a:gdLst>
              <a:gd name="connsiteX0" fmla="*/ 423207 w 846414"/>
              <a:gd name="connsiteY0" fmla="*/ 0 h 347133"/>
              <a:gd name="connsiteX1" fmla="*/ 846172 w 846414"/>
              <a:gd name="connsiteY1" fmla="*/ 344726 h 347133"/>
              <a:gd name="connsiteX2" fmla="*/ 846414 w 846414"/>
              <a:gd name="connsiteY2" fmla="*/ 347133 h 347133"/>
              <a:gd name="connsiteX3" fmla="*/ 790600 w 846414"/>
              <a:gd name="connsiteY3" fmla="*/ 347133 h 347133"/>
              <a:gd name="connsiteX4" fmla="*/ 771225 w 846414"/>
              <a:gd name="connsiteY4" fmla="*/ 284718 h 347133"/>
              <a:gd name="connsiteX5" fmla="*/ 423207 w 846414"/>
              <a:gd name="connsiteY5" fmla="*/ 54036 h 347133"/>
              <a:gd name="connsiteX6" fmla="*/ 75189 w 846414"/>
              <a:gd name="connsiteY6" fmla="*/ 284718 h 347133"/>
              <a:gd name="connsiteX7" fmla="*/ 55814 w 846414"/>
              <a:gd name="connsiteY7" fmla="*/ 347133 h 347133"/>
              <a:gd name="connsiteX8" fmla="*/ 0 w 846414"/>
              <a:gd name="connsiteY8" fmla="*/ 347133 h 347133"/>
              <a:gd name="connsiteX9" fmla="*/ 242 w 846414"/>
              <a:gd name="connsiteY9" fmla="*/ 344726 h 347133"/>
              <a:gd name="connsiteX10" fmla="*/ 423207 w 846414"/>
              <a:gd name="connsiteY10" fmla="*/ 0 h 34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414" h="347133">
                <a:moveTo>
                  <a:pt x="423207" y="0"/>
                </a:moveTo>
                <a:cubicBezTo>
                  <a:pt x="631843" y="0"/>
                  <a:pt x="805914" y="147992"/>
                  <a:pt x="846172" y="344726"/>
                </a:cubicBezTo>
                <a:lnTo>
                  <a:pt x="846414" y="347133"/>
                </a:lnTo>
                <a:lnTo>
                  <a:pt x="790600" y="347133"/>
                </a:lnTo>
                <a:lnTo>
                  <a:pt x="771225" y="284718"/>
                </a:lnTo>
                <a:cubicBezTo>
                  <a:pt x="713888" y="149156"/>
                  <a:pt x="579656" y="54036"/>
                  <a:pt x="423207" y="54036"/>
                </a:cubicBezTo>
                <a:cubicBezTo>
                  <a:pt x="266759" y="54036"/>
                  <a:pt x="132527" y="149156"/>
                  <a:pt x="75189" y="284718"/>
                </a:cubicBezTo>
                <a:lnTo>
                  <a:pt x="55814" y="347133"/>
                </a:lnTo>
                <a:lnTo>
                  <a:pt x="0" y="347133"/>
                </a:lnTo>
                <a:lnTo>
                  <a:pt x="242" y="344726"/>
                </a:lnTo>
                <a:cubicBezTo>
                  <a:pt x="40500" y="147992"/>
                  <a:pt x="214571" y="0"/>
                  <a:pt x="423207" y="0"/>
                </a:cubicBezTo>
                <a:close/>
              </a:path>
            </a:pathLst>
          </a:custGeom>
          <a:solidFill>
            <a:srgbClr val="2C7C74"/>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0" anchor="b"/>
          <a:lstStyle/>
          <a:p>
            <a:pPr algn="ctr" fontAlgn="auto">
              <a:spcBef>
                <a:spcPts val="0"/>
              </a:spcBef>
              <a:spcAft>
                <a:spcPts val="0"/>
              </a:spcAft>
              <a:defRPr/>
            </a:pPr>
            <a:r>
              <a:rPr lang="en-US" altLang="zh-CN" b="1">
                <a:solidFill>
                  <a:schemeClr val="tx1"/>
                </a:solidFill>
                <a:ea typeface="微软雅黑" panose="020B0503020204020204" pitchFamily="34" charset="-122"/>
              </a:rPr>
              <a:t>02</a:t>
            </a:r>
            <a:endParaRPr lang="zh-CN" altLang="en-US" b="1" dirty="0">
              <a:solidFill>
                <a:schemeClr val="tx1"/>
              </a:solidFill>
              <a:ea typeface="微软雅黑" panose="020B0503020204020204" pitchFamily="34" charset="-122"/>
            </a:endParaRPr>
          </a:p>
        </p:txBody>
      </p:sp>
      <p:sp>
        <p:nvSpPr>
          <p:cNvPr id="27" name="MH_SubTitle_3"/>
          <p:cNvSpPr/>
          <p:nvPr>
            <p:custDataLst>
              <p:tags r:id="rId5"/>
            </p:custDataLst>
          </p:nvPr>
        </p:nvSpPr>
        <p:spPr>
          <a:xfrm>
            <a:off x="7377114" y="3785592"/>
            <a:ext cx="2046287" cy="1371600"/>
          </a:xfrm>
          <a:custGeom>
            <a:avLst/>
            <a:gdLst>
              <a:gd name="connsiteX0" fmla="*/ 1591534 w 1896981"/>
              <a:gd name="connsiteY0" fmla="*/ 0 h 1272563"/>
              <a:gd name="connsiteX1" fmla="*/ 1650126 w 1896981"/>
              <a:gd name="connsiteY1" fmla="*/ 0 h 1272563"/>
              <a:gd name="connsiteX2" fmla="*/ 1669675 w 1896981"/>
              <a:gd name="connsiteY2" fmla="*/ 20230 h 1272563"/>
              <a:gd name="connsiteX3" fmla="*/ 1845062 w 1896981"/>
              <a:gd name="connsiteY3" fmla="*/ 327568 h 1272563"/>
              <a:gd name="connsiteX4" fmla="*/ 1677417 w 1896981"/>
              <a:gd name="connsiteY4" fmla="*/ 1242975 h 1272563"/>
              <a:gd name="connsiteX5" fmla="*/ 1648953 w 1896981"/>
              <a:gd name="connsiteY5" fmla="*/ 1272563 h 1272563"/>
              <a:gd name="connsiteX6" fmla="*/ 1590536 w 1896981"/>
              <a:gd name="connsiteY6" fmla="*/ 1272563 h 1272563"/>
              <a:gd name="connsiteX7" fmla="*/ 1644975 w 1896981"/>
              <a:gd name="connsiteY7" fmla="*/ 1215974 h 1272563"/>
              <a:gd name="connsiteX8" fmla="*/ 1805160 w 1896981"/>
              <a:gd name="connsiteY8" fmla="*/ 341307 h 1272563"/>
              <a:gd name="connsiteX9" fmla="*/ 1637578 w 1896981"/>
              <a:gd name="connsiteY9" fmla="*/ 47648 h 1272563"/>
              <a:gd name="connsiteX10" fmla="*/ 327364 w 1896981"/>
              <a:gd name="connsiteY10" fmla="*/ 0 h 1272563"/>
              <a:gd name="connsiteX11" fmla="*/ 1571024 w 1896981"/>
              <a:gd name="connsiteY11" fmla="*/ 0 h 1272563"/>
              <a:gd name="connsiteX12" fmla="*/ 1582051 w 1896981"/>
              <a:gd name="connsiteY12" fmla="*/ 9623 h 1272563"/>
              <a:gd name="connsiteX13" fmla="*/ 1790870 w 1896981"/>
              <a:gd name="connsiteY13" fmla="*/ 346228 h 1272563"/>
              <a:gd name="connsiteX14" fmla="*/ 1633358 w 1896981"/>
              <a:gd name="connsiteY14" fmla="*/ 1206305 h 1272563"/>
              <a:gd name="connsiteX15" fmla="*/ 1569616 w 1896981"/>
              <a:gd name="connsiteY15" fmla="*/ 1272563 h 1272563"/>
              <a:gd name="connsiteX16" fmla="*/ 325954 w 1896981"/>
              <a:gd name="connsiteY16" fmla="*/ 1272563 h 1272563"/>
              <a:gd name="connsiteX17" fmla="*/ 314928 w 1896981"/>
              <a:gd name="connsiteY17" fmla="*/ 1262941 h 1272563"/>
              <a:gd name="connsiteX18" fmla="*/ 106110 w 1896981"/>
              <a:gd name="connsiteY18" fmla="*/ 926337 h 1272563"/>
              <a:gd name="connsiteX19" fmla="*/ 263622 w 1896981"/>
              <a:gd name="connsiteY19" fmla="*/ 66260 h 1272563"/>
              <a:gd name="connsiteX20" fmla="*/ 248029 w 1896981"/>
              <a:gd name="connsiteY20" fmla="*/ 0 h 1272563"/>
              <a:gd name="connsiteX21" fmla="*/ 306445 w 1896981"/>
              <a:gd name="connsiteY21" fmla="*/ 0 h 1272563"/>
              <a:gd name="connsiteX22" fmla="*/ 252005 w 1896981"/>
              <a:gd name="connsiteY22" fmla="*/ 56591 h 1272563"/>
              <a:gd name="connsiteX23" fmla="*/ 91820 w 1896981"/>
              <a:gd name="connsiteY23" fmla="*/ 931257 h 1272563"/>
              <a:gd name="connsiteX24" fmla="*/ 259401 w 1896981"/>
              <a:gd name="connsiteY24" fmla="*/ 1224916 h 1272563"/>
              <a:gd name="connsiteX25" fmla="*/ 305444 w 1896981"/>
              <a:gd name="connsiteY25" fmla="*/ 1272563 h 1272563"/>
              <a:gd name="connsiteX26" fmla="*/ 246855 w 1896981"/>
              <a:gd name="connsiteY26" fmla="*/ 1272563 h 1272563"/>
              <a:gd name="connsiteX27" fmla="*/ 227306 w 1896981"/>
              <a:gd name="connsiteY27" fmla="*/ 1252334 h 1272563"/>
              <a:gd name="connsiteX28" fmla="*/ 51919 w 1896981"/>
              <a:gd name="connsiteY28" fmla="*/ 944996 h 1272563"/>
              <a:gd name="connsiteX29" fmla="*/ 219565 w 1896981"/>
              <a:gd name="connsiteY29" fmla="*/ 29589 h 127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896981" h="1272563">
                <a:moveTo>
                  <a:pt x="1591534" y="0"/>
                </a:moveTo>
                <a:lnTo>
                  <a:pt x="1650126" y="0"/>
                </a:lnTo>
                <a:lnTo>
                  <a:pt x="1669675" y="20230"/>
                </a:lnTo>
                <a:cubicBezTo>
                  <a:pt x="1744864" y="108202"/>
                  <a:pt x="1805102" y="211514"/>
                  <a:pt x="1845062" y="327568"/>
                </a:cubicBezTo>
                <a:cubicBezTo>
                  <a:pt x="1956952" y="652519"/>
                  <a:pt x="1882067" y="996618"/>
                  <a:pt x="1677417" y="1242975"/>
                </a:cubicBezTo>
                <a:lnTo>
                  <a:pt x="1648953" y="1272563"/>
                </a:lnTo>
                <a:lnTo>
                  <a:pt x="1590536" y="1272563"/>
                </a:lnTo>
                <a:lnTo>
                  <a:pt x="1644975" y="1215974"/>
                </a:lnTo>
                <a:cubicBezTo>
                  <a:pt x="1840517" y="980581"/>
                  <a:pt x="1912069" y="651796"/>
                  <a:pt x="1805160" y="341307"/>
                </a:cubicBezTo>
                <a:cubicBezTo>
                  <a:pt x="1766978" y="230418"/>
                  <a:pt x="1709421" y="131705"/>
                  <a:pt x="1637578" y="47648"/>
                </a:cubicBezTo>
                <a:close/>
                <a:moveTo>
                  <a:pt x="327364" y="0"/>
                </a:moveTo>
                <a:lnTo>
                  <a:pt x="1571024" y="0"/>
                </a:lnTo>
                <a:lnTo>
                  <a:pt x="1582051" y="9623"/>
                </a:lnTo>
                <a:cubicBezTo>
                  <a:pt x="1673328" y="101773"/>
                  <a:pt x="1745815" y="215380"/>
                  <a:pt x="1790870" y="346228"/>
                </a:cubicBezTo>
                <a:cubicBezTo>
                  <a:pt x="1895997" y="651538"/>
                  <a:pt x="1825638" y="974838"/>
                  <a:pt x="1633358" y="1206305"/>
                </a:cubicBezTo>
                <a:lnTo>
                  <a:pt x="1569616" y="1272563"/>
                </a:lnTo>
                <a:lnTo>
                  <a:pt x="325954" y="1272563"/>
                </a:lnTo>
                <a:lnTo>
                  <a:pt x="314928" y="1262941"/>
                </a:lnTo>
                <a:cubicBezTo>
                  <a:pt x="223652" y="1170791"/>
                  <a:pt x="151164" y="1057184"/>
                  <a:pt x="106110" y="926337"/>
                </a:cubicBezTo>
                <a:cubicBezTo>
                  <a:pt x="983" y="621027"/>
                  <a:pt x="71342" y="297727"/>
                  <a:pt x="263622" y="66260"/>
                </a:cubicBezTo>
                <a:close/>
                <a:moveTo>
                  <a:pt x="248029" y="0"/>
                </a:moveTo>
                <a:lnTo>
                  <a:pt x="306445" y="0"/>
                </a:lnTo>
                <a:lnTo>
                  <a:pt x="252005" y="56591"/>
                </a:lnTo>
                <a:cubicBezTo>
                  <a:pt x="56463" y="291984"/>
                  <a:pt x="-15090" y="620769"/>
                  <a:pt x="91820" y="931257"/>
                </a:cubicBezTo>
                <a:cubicBezTo>
                  <a:pt x="130002" y="1042146"/>
                  <a:pt x="187558" y="1140860"/>
                  <a:pt x="259401" y="1224916"/>
                </a:cubicBezTo>
                <a:lnTo>
                  <a:pt x="305444" y="1272563"/>
                </a:lnTo>
                <a:lnTo>
                  <a:pt x="246855" y="1272563"/>
                </a:lnTo>
                <a:lnTo>
                  <a:pt x="227306" y="1252334"/>
                </a:lnTo>
                <a:cubicBezTo>
                  <a:pt x="152117" y="1164362"/>
                  <a:pt x="91880" y="1061050"/>
                  <a:pt x="51919" y="944996"/>
                </a:cubicBezTo>
                <a:cubicBezTo>
                  <a:pt x="-59971" y="620045"/>
                  <a:pt x="14915" y="275946"/>
                  <a:pt x="219565" y="29589"/>
                </a:cubicBezTo>
                <a:close/>
              </a:path>
            </a:pathLst>
          </a:custGeom>
          <a:solidFill>
            <a:srgbClr val="4C5968"/>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高级计量法</a:t>
            </a:r>
          </a:p>
        </p:txBody>
      </p:sp>
      <p:sp>
        <p:nvSpPr>
          <p:cNvPr id="28" name="MH_Other_3"/>
          <p:cNvSpPr/>
          <p:nvPr>
            <p:custDataLst>
              <p:tags r:id="rId6"/>
            </p:custDataLst>
          </p:nvPr>
        </p:nvSpPr>
        <p:spPr>
          <a:xfrm>
            <a:off x="7943851" y="3401417"/>
            <a:ext cx="912813" cy="374650"/>
          </a:xfrm>
          <a:custGeom>
            <a:avLst/>
            <a:gdLst>
              <a:gd name="connsiteX0" fmla="*/ 423207 w 846414"/>
              <a:gd name="connsiteY0" fmla="*/ 0 h 347133"/>
              <a:gd name="connsiteX1" fmla="*/ 846172 w 846414"/>
              <a:gd name="connsiteY1" fmla="*/ 344726 h 347133"/>
              <a:gd name="connsiteX2" fmla="*/ 846414 w 846414"/>
              <a:gd name="connsiteY2" fmla="*/ 347133 h 347133"/>
              <a:gd name="connsiteX3" fmla="*/ 790600 w 846414"/>
              <a:gd name="connsiteY3" fmla="*/ 347133 h 347133"/>
              <a:gd name="connsiteX4" fmla="*/ 771225 w 846414"/>
              <a:gd name="connsiteY4" fmla="*/ 284718 h 347133"/>
              <a:gd name="connsiteX5" fmla="*/ 423207 w 846414"/>
              <a:gd name="connsiteY5" fmla="*/ 54036 h 347133"/>
              <a:gd name="connsiteX6" fmla="*/ 75189 w 846414"/>
              <a:gd name="connsiteY6" fmla="*/ 284718 h 347133"/>
              <a:gd name="connsiteX7" fmla="*/ 55814 w 846414"/>
              <a:gd name="connsiteY7" fmla="*/ 347133 h 347133"/>
              <a:gd name="connsiteX8" fmla="*/ 0 w 846414"/>
              <a:gd name="connsiteY8" fmla="*/ 347133 h 347133"/>
              <a:gd name="connsiteX9" fmla="*/ 242 w 846414"/>
              <a:gd name="connsiteY9" fmla="*/ 344726 h 347133"/>
              <a:gd name="connsiteX10" fmla="*/ 423207 w 846414"/>
              <a:gd name="connsiteY10" fmla="*/ 0 h 34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414" h="347133">
                <a:moveTo>
                  <a:pt x="423207" y="0"/>
                </a:moveTo>
                <a:cubicBezTo>
                  <a:pt x="631843" y="0"/>
                  <a:pt x="805914" y="147992"/>
                  <a:pt x="846172" y="344726"/>
                </a:cubicBezTo>
                <a:lnTo>
                  <a:pt x="846414" y="347133"/>
                </a:lnTo>
                <a:lnTo>
                  <a:pt x="790600" y="347133"/>
                </a:lnTo>
                <a:lnTo>
                  <a:pt x="771225" y="284718"/>
                </a:lnTo>
                <a:cubicBezTo>
                  <a:pt x="713888" y="149156"/>
                  <a:pt x="579656" y="54036"/>
                  <a:pt x="423207" y="54036"/>
                </a:cubicBezTo>
                <a:cubicBezTo>
                  <a:pt x="266759" y="54036"/>
                  <a:pt x="132527" y="149156"/>
                  <a:pt x="75189" y="284718"/>
                </a:cubicBezTo>
                <a:lnTo>
                  <a:pt x="55814" y="347133"/>
                </a:lnTo>
                <a:lnTo>
                  <a:pt x="0" y="347133"/>
                </a:lnTo>
                <a:lnTo>
                  <a:pt x="242" y="344726"/>
                </a:lnTo>
                <a:cubicBezTo>
                  <a:pt x="40500" y="147992"/>
                  <a:pt x="214571" y="0"/>
                  <a:pt x="423207" y="0"/>
                </a:cubicBezTo>
                <a:close/>
              </a:path>
            </a:pathLst>
          </a:custGeom>
          <a:solidFill>
            <a:srgbClr val="3C4652"/>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0" anchor="b"/>
          <a:lstStyle/>
          <a:p>
            <a:pPr algn="ctr" fontAlgn="auto">
              <a:spcBef>
                <a:spcPts val="0"/>
              </a:spcBef>
              <a:spcAft>
                <a:spcPts val="0"/>
              </a:spcAft>
              <a:defRPr/>
            </a:pPr>
            <a:r>
              <a:rPr lang="en-US" altLang="zh-CN" b="1">
                <a:solidFill>
                  <a:schemeClr val="tx1"/>
                </a:solidFill>
                <a:ea typeface="微软雅黑" panose="020B0503020204020204" pitchFamily="34" charset="-122"/>
              </a:rPr>
              <a:t>03</a:t>
            </a:r>
            <a:endParaRPr lang="zh-CN" altLang="en-US" b="1" dirty="0">
              <a:solidFill>
                <a:schemeClr val="tx1"/>
              </a:solidFill>
              <a:ea typeface="微软雅黑" panose="020B0503020204020204" pitchFamily="34" charset="-122"/>
            </a:endParaRPr>
          </a:p>
        </p:txBody>
      </p:sp>
    </p:spTree>
    <p:extLst>
      <p:ext uri="{BB962C8B-B14F-4D97-AF65-F5344CB8AC3E}">
        <p14:creationId xmlns:p14="http://schemas.microsoft.com/office/powerpoint/2010/main" val="227436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三、操作风险的控制与缓释</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操作风险的评估、计量、控制与缓释</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3" name="矩形 2"/>
          <p:cNvSpPr/>
          <p:nvPr/>
        </p:nvSpPr>
        <p:spPr>
          <a:xfrm>
            <a:off x="842591" y="2132856"/>
            <a:ext cx="10306001" cy="3416320"/>
          </a:xfrm>
          <a:prstGeom prst="rect">
            <a:avLst/>
          </a:prstGeom>
          <a:solidFill>
            <a:srgbClr val="89E0FF"/>
          </a:solidFill>
          <a:ln w="28575">
            <a:noFill/>
            <a:prstDash val="dash"/>
          </a:ln>
          <a:effectLst/>
          <a:scene3d>
            <a:camera prst="orthographicFront"/>
            <a:lightRig rig="threePt" dir="t"/>
          </a:scene3d>
          <a:sp3d>
            <a:bevelT prst="angle"/>
          </a:sp3d>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金融机构识别出操作风险后</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将决定是采用合适的工具来控制和缓释操作风险</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还是承担操作风险。</a:t>
            </a:r>
          </a:p>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金融机构进行操作风险缓释</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主要是由于金融机构基于操作风险识别、计量的结果</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结合其发展战略、业务规模与复杂性</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通过采取业务外包、保险等系列缓释工具</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对操作风险进行转移、分散、规避</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降低操作风险带给金融机构的损失和影响。</a:t>
            </a:r>
          </a:p>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对于那些不能有效控制和缓释的操作风险</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金融机构将决定是接受它们</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还是减少相关业务活动或完全停止这些业务。</a:t>
            </a:r>
          </a:p>
        </p:txBody>
      </p:sp>
      <p:sp>
        <p:nvSpPr>
          <p:cNvPr id="13" name="矩形 12"/>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基本思路</a:t>
            </a:r>
          </a:p>
        </p:txBody>
      </p:sp>
    </p:spTree>
    <p:extLst>
      <p:ext uri="{BB962C8B-B14F-4D97-AF65-F5344CB8AC3E}">
        <p14:creationId xmlns:p14="http://schemas.microsoft.com/office/powerpoint/2010/main" val="237030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操作风险的概念</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操作风险管理的过程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操作风险的识别</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操作风险的评估和计量</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操作风险的控制与缓释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操作风险的监测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操作风险报告</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14799"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操作风险的几大特征</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内生性、广泛性、长期性、非对称性、易发性</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操作风险的分类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操作风险管理的原则</a:t>
            </a:r>
          </a:p>
        </p:txBody>
      </p:sp>
    </p:spTree>
    <p:extLst>
      <p:ext uri="{BB962C8B-B14F-4D97-AF65-F5344CB8AC3E}">
        <p14:creationId xmlns:p14="http://schemas.microsoft.com/office/powerpoint/2010/main" val="261176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三、操作风险的控制与缓释</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操作风险的评估、计量、控制与缓释</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7" name="矩形 6"/>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主要措施</a:t>
            </a:r>
          </a:p>
        </p:txBody>
      </p:sp>
      <p:sp>
        <p:nvSpPr>
          <p:cNvPr id="9" name="MH_Other_1"/>
          <p:cNvSpPr/>
          <p:nvPr>
            <p:custDataLst>
              <p:tags r:id="rId1"/>
            </p:custDataLst>
          </p:nvPr>
        </p:nvSpPr>
        <p:spPr>
          <a:xfrm rot="1325749">
            <a:off x="1924050" y="4294000"/>
            <a:ext cx="1860550" cy="407987"/>
          </a:xfrm>
          <a:custGeom>
            <a:avLst/>
            <a:gdLst>
              <a:gd name="connsiteX0" fmla="*/ 0 w 2480581"/>
              <a:gd name="connsiteY0" fmla="*/ 0 h 544083"/>
              <a:gd name="connsiteX1" fmla="*/ 2273453 w 2480581"/>
              <a:gd name="connsiteY1" fmla="*/ 0 h 544083"/>
              <a:gd name="connsiteX2" fmla="*/ 2480581 w 2480581"/>
              <a:gd name="connsiteY2" fmla="*/ 510203 h 544083"/>
              <a:gd name="connsiteX3" fmla="*/ 2480581 w 2480581"/>
              <a:gd name="connsiteY3" fmla="*/ 544083 h 544083"/>
              <a:gd name="connsiteX4" fmla="*/ 220883 w 2480581"/>
              <a:gd name="connsiteY4" fmla="*/ 544083 h 544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81" h="544083">
                <a:moveTo>
                  <a:pt x="0" y="0"/>
                </a:moveTo>
                <a:lnTo>
                  <a:pt x="2273453" y="0"/>
                </a:lnTo>
                <a:lnTo>
                  <a:pt x="2480581" y="510203"/>
                </a:lnTo>
                <a:lnTo>
                  <a:pt x="2480581" y="544083"/>
                </a:lnTo>
                <a:lnTo>
                  <a:pt x="220883" y="544083"/>
                </a:lnTo>
                <a:close/>
              </a:path>
            </a:pathLst>
          </a:custGeom>
          <a:solidFill>
            <a:srgbClr val="EC7016"/>
          </a:solidFill>
          <a:ln>
            <a:noFill/>
          </a:ln>
          <a:effectLst>
            <a:outerShdw blurRad="215900" dist="101600" dir="18900000" algn="bl" rotWithShape="0">
              <a:prstClr val="black">
                <a:alpha val="40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0" name="MH_Other_2"/>
          <p:cNvSpPr/>
          <p:nvPr>
            <p:custDataLst>
              <p:tags r:id="rId2"/>
            </p:custDataLst>
          </p:nvPr>
        </p:nvSpPr>
        <p:spPr>
          <a:xfrm rot="1325749">
            <a:off x="1924050" y="3708211"/>
            <a:ext cx="1860550" cy="407988"/>
          </a:xfrm>
          <a:custGeom>
            <a:avLst/>
            <a:gdLst>
              <a:gd name="connsiteX0" fmla="*/ 0 w 2480580"/>
              <a:gd name="connsiteY0" fmla="*/ 0 h 544083"/>
              <a:gd name="connsiteX1" fmla="*/ 2273452 w 2480580"/>
              <a:gd name="connsiteY1" fmla="*/ 0 h 544083"/>
              <a:gd name="connsiteX2" fmla="*/ 2480580 w 2480580"/>
              <a:gd name="connsiteY2" fmla="*/ 510203 h 544083"/>
              <a:gd name="connsiteX3" fmla="*/ 2480580 w 2480580"/>
              <a:gd name="connsiteY3" fmla="*/ 544083 h 544083"/>
              <a:gd name="connsiteX4" fmla="*/ 220882 w 2480580"/>
              <a:gd name="connsiteY4" fmla="*/ 544083 h 544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80" h="544083">
                <a:moveTo>
                  <a:pt x="0" y="0"/>
                </a:moveTo>
                <a:lnTo>
                  <a:pt x="2273452" y="0"/>
                </a:lnTo>
                <a:lnTo>
                  <a:pt x="2480580" y="510203"/>
                </a:lnTo>
                <a:lnTo>
                  <a:pt x="2480580" y="544083"/>
                </a:lnTo>
                <a:lnTo>
                  <a:pt x="220882" y="544083"/>
                </a:lnTo>
                <a:close/>
              </a:path>
            </a:pathLst>
          </a:custGeom>
          <a:solidFill>
            <a:srgbClr val="CE8D3E"/>
          </a:solidFill>
          <a:ln>
            <a:noFill/>
          </a:ln>
          <a:effectLst>
            <a:outerShdw blurRad="215900" dist="101600" dir="18900000" algn="bl" rotWithShape="0">
              <a:prstClr val="black">
                <a:alpha val="40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1" name="MH_Other_3"/>
          <p:cNvSpPr/>
          <p:nvPr>
            <p:custDataLst>
              <p:tags r:id="rId3"/>
            </p:custDataLst>
          </p:nvPr>
        </p:nvSpPr>
        <p:spPr>
          <a:xfrm rot="1325749">
            <a:off x="1924050" y="3124011"/>
            <a:ext cx="1860550" cy="407988"/>
          </a:xfrm>
          <a:custGeom>
            <a:avLst/>
            <a:gdLst>
              <a:gd name="connsiteX0" fmla="*/ 0 w 2480579"/>
              <a:gd name="connsiteY0" fmla="*/ 0 h 544083"/>
              <a:gd name="connsiteX1" fmla="*/ 2273452 w 2480579"/>
              <a:gd name="connsiteY1" fmla="*/ 0 h 544083"/>
              <a:gd name="connsiteX2" fmla="*/ 2480579 w 2480579"/>
              <a:gd name="connsiteY2" fmla="*/ 510200 h 544083"/>
              <a:gd name="connsiteX3" fmla="*/ 2480579 w 2480579"/>
              <a:gd name="connsiteY3" fmla="*/ 544083 h 544083"/>
              <a:gd name="connsiteX4" fmla="*/ 220882 w 2480579"/>
              <a:gd name="connsiteY4" fmla="*/ 544083 h 544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79" h="544083">
                <a:moveTo>
                  <a:pt x="0" y="0"/>
                </a:moveTo>
                <a:lnTo>
                  <a:pt x="2273452" y="0"/>
                </a:lnTo>
                <a:lnTo>
                  <a:pt x="2480579" y="510200"/>
                </a:lnTo>
                <a:lnTo>
                  <a:pt x="2480579" y="544083"/>
                </a:lnTo>
                <a:lnTo>
                  <a:pt x="220882" y="544083"/>
                </a:lnTo>
                <a:close/>
              </a:path>
            </a:pathLst>
          </a:custGeom>
          <a:solidFill>
            <a:srgbClr val="F8931D"/>
          </a:solidFill>
          <a:ln>
            <a:noFill/>
          </a:ln>
          <a:effectLst>
            <a:outerShdw blurRad="215900" dist="101600" dir="18900000" algn="bl" rotWithShape="0">
              <a:prstClr val="black">
                <a:alpha val="40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2" name="MH_Other_4"/>
          <p:cNvSpPr/>
          <p:nvPr>
            <p:custDataLst>
              <p:tags r:id="rId4"/>
            </p:custDataLst>
          </p:nvPr>
        </p:nvSpPr>
        <p:spPr>
          <a:xfrm rot="1325749">
            <a:off x="1924050" y="2539811"/>
            <a:ext cx="1860550" cy="407988"/>
          </a:xfrm>
          <a:custGeom>
            <a:avLst/>
            <a:gdLst>
              <a:gd name="connsiteX0" fmla="*/ 0 w 2480579"/>
              <a:gd name="connsiteY0" fmla="*/ 0 h 544083"/>
              <a:gd name="connsiteX1" fmla="*/ 2273452 w 2480579"/>
              <a:gd name="connsiteY1" fmla="*/ 0 h 544083"/>
              <a:gd name="connsiteX2" fmla="*/ 2480579 w 2480579"/>
              <a:gd name="connsiteY2" fmla="*/ 510200 h 544083"/>
              <a:gd name="connsiteX3" fmla="*/ 2480579 w 2480579"/>
              <a:gd name="connsiteY3" fmla="*/ 544083 h 544083"/>
              <a:gd name="connsiteX4" fmla="*/ 220882 w 2480579"/>
              <a:gd name="connsiteY4" fmla="*/ 544083 h 544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79" h="544083">
                <a:moveTo>
                  <a:pt x="0" y="0"/>
                </a:moveTo>
                <a:lnTo>
                  <a:pt x="2273452" y="0"/>
                </a:lnTo>
                <a:lnTo>
                  <a:pt x="2480579" y="510200"/>
                </a:lnTo>
                <a:lnTo>
                  <a:pt x="2480579" y="544083"/>
                </a:lnTo>
                <a:lnTo>
                  <a:pt x="220882" y="544083"/>
                </a:lnTo>
                <a:close/>
              </a:path>
            </a:pathLst>
          </a:custGeom>
          <a:solidFill>
            <a:srgbClr val="FFCA08"/>
          </a:solidFill>
          <a:ln>
            <a:noFill/>
          </a:ln>
          <a:effectLst>
            <a:outerShdw blurRad="215900" dist="101600" dir="18900000" algn="bl" rotWithShape="0">
              <a:prstClr val="black">
                <a:alpha val="40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13" name="MH_Other_5"/>
          <p:cNvSpPr>
            <a:spLocks noChangeAspect="1"/>
          </p:cNvSpPr>
          <p:nvPr>
            <p:custDataLst>
              <p:tags r:id="rId5"/>
            </p:custDataLst>
          </p:nvPr>
        </p:nvSpPr>
        <p:spPr>
          <a:xfrm rot="5400000">
            <a:off x="3624263" y="2946211"/>
            <a:ext cx="266700" cy="215900"/>
          </a:xfrm>
          <a:prstGeom prst="triangle">
            <a:avLst/>
          </a:prstGeom>
          <a:solidFill>
            <a:srgbClr val="FFCA08"/>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14" name="MH_Other_6"/>
          <p:cNvSpPr txBox="1">
            <a:spLocks noChangeArrowheads="1"/>
          </p:cNvSpPr>
          <p:nvPr>
            <p:custDataLst>
              <p:tags r:id="rId6"/>
            </p:custDataLst>
          </p:nvPr>
        </p:nvSpPr>
        <p:spPr bwMode="auto">
          <a:xfrm>
            <a:off x="3997326" y="2698562"/>
            <a:ext cx="646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a:solidFill>
                  <a:srgbClr val="9C6A6A"/>
                </a:solidFill>
                <a:latin typeface="时尚中黑简体" panose="01010104010101010101" pitchFamily="2" charset="-122"/>
                <a:ea typeface="时尚中黑简体" panose="01010104010101010101" pitchFamily="2" charset="-122"/>
              </a:rPr>
              <a:t>01</a:t>
            </a:r>
            <a:endParaRPr lang="zh-CN" altLang="en-US" sz="3600">
              <a:solidFill>
                <a:srgbClr val="9C6A6A"/>
              </a:solidFill>
              <a:latin typeface="时尚中黑简体" panose="01010104010101010101" pitchFamily="2" charset="-122"/>
              <a:ea typeface="时尚中黑简体" panose="01010104010101010101" pitchFamily="2" charset="-122"/>
            </a:endParaRPr>
          </a:p>
        </p:txBody>
      </p:sp>
      <p:cxnSp>
        <p:nvCxnSpPr>
          <p:cNvPr id="15" name="MH_Other_7"/>
          <p:cNvCxnSpPr>
            <a:cxnSpLocks noChangeShapeType="1"/>
          </p:cNvCxnSpPr>
          <p:nvPr>
            <p:custDataLst>
              <p:tags r:id="rId7"/>
            </p:custDataLst>
          </p:nvPr>
        </p:nvCxnSpPr>
        <p:spPr bwMode="auto">
          <a:xfrm>
            <a:off x="4638675" y="2766825"/>
            <a:ext cx="0" cy="485775"/>
          </a:xfrm>
          <a:prstGeom prst="line">
            <a:avLst/>
          </a:prstGeom>
          <a:noFill/>
          <a:ln w="6350" algn="ctr">
            <a:solidFill>
              <a:srgbClr val="9C6A6A"/>
            </a:solidFill>
            <a:prstDash val="dash"/>
            <a:miter lim="800000"/>
            <a:headEnd/>
            <a:tailEnd/>
          </a:ln>
          <a:extLst>
            <a:ext uri="{909E8E84-426E-40DD-AFC4-6F175D3DCCD1}">
              <a14:hiddenFill xmlns:a14="http://schemas.microsoft.com/office/drawing/2010/main">
                <a:noFill/>
              </a14:hiddenFill>
            </a:ext>
          </a:extLst>
        </p:spPr>
      </p:cxnSp>
      <p:sp>
        <p:nvSpPr>
          <p:cNvPr id="16" name="MH_Other_8"/>
          <p:cNvSpPr txBox="1">
            <a:spLocks noChangeArrowheads="1"/>
          </p:cNvSpPr>
          <p:nvPr>
            <p:custDataLst>
              <p:tags r:id="rId8"/>
            </p:custDataLst>
          </p:nvPr>
        </p:nvSpPr>
        <p:spPr bwMode="auto">
          <a:xfrm>
            <a:off x="3997326" y="3335149"/>
            <a:ext cx="6461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a:solidFill>
                  <a:srgbClr val="9C6A6A"/>
                </a:solidFill>
                <a:latin typeface="时尚中黑简体" panose="01010104010101010101" pitchFamily="2" charset="-122"/>
                <a:ea typeface="时尚中黑简体" panose="01010104010101010101" pitchFamily="2" charset="-122"/>
              </a:rPr>
              <a:t>02</a:t>
            </a:r>
            <a:endParaRPr lang="zh-CN" altLang="en-US" sz="3600">
              <a:solidFill>
                <a:srgbClr val="9C6A6A"/>
              </a:solidFill>
              <a:latin typeface="时尚中黑简体" panose="01010104010101010101" pitchFamily="2" charset="-122"/>
              <a:ea typeface="时尚中黑简体" panose="01010104010101010101" pitchFamily="2" charset="-122"/>
            </a:endParaRPr>
          </a:p>
        </p:txBody>
      </p:sp>
      <p:cxnSp>
        <p:nvCxnSpPr>
          <p:cNvPr id="17" name="MH_Other_9"/>
          <p:cNvCxnSpPr>
            <a:cxnSpLocks noChangeShapeType="1"/>
          </p:cNvCxnSpPr>
          <p:nvPr>
            <p:custDataLst>
              <p:tags r:id="rId9"/>
            </p:custDataLst>
          </p:nvPr>
        </p:nvCxnSpPr>
        <p:spPr bwMode="auto">
          <a:xfrm>
            <a:off x="4638675" y="3403412"/>
            <a:ext cx="0" cy="487363"/>
          </a:xfrm>
          <a:prstGeom prst="line">
            <a:avLst/>
          </a:prstGeom>
          <a:noFill/>
          <a:ln w="6350" algn="ctr">
            <a:solidFill>
              <a:srgbClr val="9C6A6A"/>
            </a:solidFill>
            <a:prstDash val="dash"/>
            <a:miter lim="800000"/>
            <a:headEnd/>
            <a:tailEnd/>
          </a:ln>
          <a:extLst>
            <a:ext uri="{909E8E84-426E-40DD-AFC4-6F175D3DCCD1}">
              <a14:hiddenFill xmlns:a14="http://schemas.microsoft.com/office/drawing/2010/main">
                <a:noFill/>
              </a14:hiddenFill>
            </a:ext>
          </a:extLst>
        </p:spPr>
      </p:cxnSp>
      <p:sp>
        <p:nvSpPr>
          <p:cNvPr id="18" name="MH_Other_10"/>
          <p:cNvSpPr txBox="1">
            <a:spLocks noChangeArrowheads="1"/>
          </p:cNvSpPr>
          <p:nvPr>
            <p:custDataLst>
              <p:tags r:id="rId10"/>
            </p:custDataLst>
          </p:nvPr>
        </p:nvSpPr>
        <p:spPr bwMode="auto">
          <a:xfrm>
            <a:off x="3997326" y="3951099"/>
            <a:ext cx="6461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a:solidFill>
                  <a:srgbClr val="9C6A6A"/>
                </a:solidFill>
                <a:latin typeface="时尚中黑简体" panose="01010104010101010101" pitchFamily="2" charset="-122"/>
                <a:ea typeface="时尚中黑简体" panose="01010104010101010101" pitchFamily="2" charset="-122"/>
              </a:rPr>
              <a:t>03</a:t>
            </a:r>
            <a:endParaRPr lang="zh-CN" altLang="en-US" sz="3600">
              <a:solidFill>
                <a:srgbClr val="9C6A6A"/>
              </a:solidFill>
              <a:latin typeface="时尚中黑简体" panose="01010104010101010101" pitchFamily="2" charset="-122"/>
              <a:ea typeface="时尚中黑简体" panose="01010104010101010101" pitchFamily="2" charset="-122"/>
            </a:endParaRPr>
          </a:p>
        </p:txBody>
      </p:sp>
      <p:cxnSp>
        <p:nvCxnSpPr>
          <p:cNvPr id="19" name="MH_Other_11"/>
          <p:cNvCxnSpPr>
            <a:cxnSpLocks noChangeShapeType="1"/>
          </p:cNvCxnSpPr>
          <p:nvPr>
            <p:custDataLst>
              <p:tags r:id="rId11"/>
            </p:custDataLst>
          </p:nvPr>
        </p:nvCxnSpPr>
        <p:spPr bwMode="auto">
          <a:xfrm>
            <a:off x="4638675" y="4019362"/>
            <a:ext cx="0" cy="487363"/>
          </a:xfrm>
          <a:prstGeom prst="line">
            <a:avLst/>
          </a:prstGeom>
          <a:noFill/>
          <a:ln w="6350" algn="ctr">
            <a:solidFill>
              <a:srgbClr val="9C6A6A"/>
            </a:solidFill>
            <a:prstDash val="dash"/>
            <a:miter lim="800000"/>
            <a:headEnd/>
            <a:tailEnd/>
          </a:ln>
          <a:extLst>
            <a:ext uri="{909E8E84-426E-40DD-AFC4-6F175D3DCCD1}">
              <a14:hiddenFill xmlns:a14="http://schemas.microsoft.com/office/drawing/2010/main">
                <a:noFill/>
              </a14:hiddenFill>
            </a:ext>
          </a:extLst>
        </p:spPr>
      </p:cxnSp>
      <p:sp>
        <p:nvSpPr>
          <p:cNvPr id="20" name="MH_Other_12"/>
          <p:cNvSpPr txBox="1">
            <a:spLocks noChangeArrowheads="1"/>
          </p:cNvSpPr>
          <p:nvPr>
            <p:custDataLst>
              <p:tags r:id="rId12"/>
            </p:custDataLst>
          </p:nvPr>
        </p:nvSpPr>
        <p:spPr bwMode="auto">
          <a:xfrm>
            <a:off x="3997326" y="4503549"/>
            <a:ext cx="6461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a:solidFill>
                  <a:srgbClr val="9C6A6A"/>
                </a:solidFill>
                <a:latin typeface="时尚中黑简体" panose="01010104010101010101" pitchFamily="2" charset="-122"/>
                <a:ea typeface="时尚中黑简体" panose="01010104010101010101" pitchFamily="2" charset="-122"/>
              </a:rPr>
              <a:t>04</a:t>
            </a:r>
            <a:endParaRPr lang="zh-CN" altLang="en-US" sz="3600">
              <a:solidFill>
                <a:srgbClr val="9C6A6A"/>
              </a:solidFill>
              <a:latin typeface="时尚中黑简体" panose="01010104010101010101" pitchFamily="2" charset="-122"/>
              <a:ea typeface="时尚中黑简体" panose="01010104010101010101" pitchFamily="2" charset="-122"/>
            </a:endParaRPr>
          </a:p>
        </p:txBody>
      </p:sp>
      <p:cxnSp>
        <p:nvCxnSpPr>
          <p:cNvPr id="21" name="MH_Other_13"/>
          <p:cNvCxnSpPr>
            <a:cxnSpLocks noChangeShapeType="1"/>
          </p:cNvCxnSpPr>
          <p:nvPr>
            <p:custDataLst>
              <p:tags r:id="rId13"/>
            </p:custDataLst>
          </p:nvPr>
        </p:nvCxnSpPr>
        <p:spPr bwMode="auto">
          <a:xfrm>
            <a:off x="4638675" y="4571812"/>
            <a:ext cx="0" cy="485775"/>
          </a:xfrm>
          <a:prstGeom prst="line">
            <a:avLst/>
          </a:prstGeom>
          <a:noFill/>
          <a:ln w="6350" algn="ctr">
            <a:solidFill>
              <a:srgbClr val="9C6A6A"/>
            </a:solidFill>
            <a:prstDash val="dash"/>
            <a:miter lim="800000"/>
            <a:headEnd/>
            <a:tailEnd/>
          </a:ln>
          <a:extLst>
            <a:ext uri="{909E8E84-426E-40DD-AFC4-6F175D3DCCD1}">
              <a14:hiddenFill xmlns:a14="http://schemas.microsoft.com/office/drawing/2010/main">
                <a:noFill/>
              </a14:hiddenFill>
            </a:ext>
          </a:extLst>
        </p:spPr>
      </p:cxnSp>
      <p:sp>
        <p:nvSpPr>
          <p:cNvPr id="22" name="MH_SubTitle_4"/>
          <p:cNvSpPr txBox="1">
            <a:spLocks noChangeArrowheads="1"/>
          </p:cNvSpPr>
          <p:nvPr>
            <p:custDataLst>
              <p:tags r:id="rId14"/>
            </p:custDataLst>
          </p:nvPr>
        </p:nvSpPr>
        <p:spPr bwMode="auto">
          <a:xfrm>
            <a:off x="4862513" y="4681350"/>
            <a:ext cx="27559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100" dirty="0">
                <a:solidFill>
                  <a:srgbClr val="E64823"/>
                </a:solidFill>
                <a:latin typeface="时尚中黑简体" panose="01010104010101010101" pitchFamily="2" charset="-122"/>
                <a:ea typeface="时尚中黑简体" panose="01010104010101010101" pitchFamily="2" charset="-122"/>
              </a:rPr>
              <a:t>业务持续性管理</a:t>
            </a:r>
            <a:endParaRPr lang="en-US" altLang="zh-CN" sz="2100" dirty="0">
              <a:solidFill>
                <a:srgbClr val="E64823"/>
              </a:solidFill>
              <a:latin typeface="时尚中黑简体" panose="01010104010101010101" pitchFamily="2" charset="-122"/>
              <a:ea typeface="时尚中黑简体" panose="01010104010101010101" pitchFamily="2" charset="-122"/>
            </a:endParaRPr>
          </a:p>
        </p:txBody>
      </p:sp>
      <p:sp>
        <p:nvSpPr>
          <p:cNvPr id="23" name="MH_SubTitle_3"/>
          <p:cNvSpPr txBox="1">
            <a:spLocks noChangeArrowheads="1"/>
          </p:cNvSpPr>
          <p:nvPr>
            <p:custDataLst>
              <p:tags r:id="rId15"/>
            </p:custDataLst>
          </p:nvPr>
        </p:nvSpPr>
        <p:spPr bwMode="auto">
          <a:xfrm>
            <a:off x="4862513" y="4092386"/>
            <a:ext cx="27559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100" dirty="0">
                <a:solidFill>
                  <a:srgbClr val="E64823"/>
                </a:solidFill>
                <a:latin typeface="时尚中黑简体" panose="01010104010101010101" pitchFamily="2" charset="-122"/>
                <a:ea typeface="时尚中黑简体" panose="01010104010101010101" pitchFamily="2" charset="-122"/>
              </a:rPr>
              <a:t>业务外包</a:t>
            </a:r>
            <a:endParaRPr lang="en-US" altLang="zh-CN" sz="2100" dirty="0">
              <a:solidFill>
                <a:srgbClr val="E64823"/>
              </a:solidFill>
              <a:latin typeface="时尚中黑简体" panose="01010104010101010101" pitchFamily="2" charset="-122"/>
              <a:ea typeface="时尚中黑简体" panose="01010104010101010101" pitchFamily="2" charset="-122"/>
            </a:endParaRPr>
          </a:p>
        </p:txBody>
      </p:sp>
      <p:sp>
        <p:nvSpPr>
          <p:cNvPr id="24" name="MH_SubTitle_2"/>
          <p:cNvSpPr txBox="1">
            <a:spLocks noChangeArrowheads="1"/>
          </p:cNvSpPr>
          <p:nvPr>
            <p:custDataLst>
              <p:tags r:id="rId16"/>
            </p:custDataLst>
          </p:nvPr>
        </p:nvSpPr>
        <p:spPr bwMode="auto">
          <a:xfrm>
            <a:off x="4862513" y="3503425"/>
            <a:ext cx="27559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100" dirty="0">
                <a:solidFill>
                  <a:srgbClr val="E64823"/>
                </a:solidFill>
                <a:latin typeface="时尚中黑简体" panose="01010104010101010101" pitchFamily="2" charset="-122"/>
                <a:ea typeface="时尚中黑简体" panose="01010104010101010101" pitchFamily="2" charset="-122"/>
              </a:rPr>
              <a:t>保险</a:t>
            </a:r>
            <a:endParaRPr lang="en-US" altLang="zh-CN" sz="2100" dirty="0">
              <a:solidFill>
                <a:srgbClr val="E64823"/>
              </a:solidFill>
              <a:latin typeface="时尚中黑简体" panose="01010104010101010101" pitchFamily="2" charset="-122"/>
              <a:ea typeface="时尚中黑简体" panose="01010104010101010101" pitchFamily="2" charset="-122"/>
            </a:endParaRPr>
          </a:p>
        </p:txBody>
      </p:sp>
      <p:sp>
        <p:nvSpPr>
          <p:cNvPr id="25" name="MH_SubTitle_1"/>
          <p:cNvSpPr txBox="1">
            <a:spLocks noChangeArrowheads="1"/>
          </p:cNvSpPr>
          <p:nvPr>
            <p:custDataLst>
              <p:tags r:id="rId17"/>
            </p:custDataLst>
          </p:nvPr>
        </p:nvSpPr>
        <p:spPr bwMode="auto">
          <a:xfrm>
            <a:off x="4862513" y="2914461"/>
            <a:ext cx="27559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100" dirty="0">
                <a:solidFill>
                  <a:srgbClr val="E64823"/>
                </a:solidFill>
                <a:latin typeface="时尚中黑简体" panose="01010104010101010101" pitchFamily="2" charset="-122"/>
                <a:ea typeface="时尚中黑简体" panose="01010104010101010101" pitchFamily="2" charset="-122"/>
              </a:rPr>
              <a:t>内部控制</a:t>
            </a:r>
            <a:endParaRPr lang="en-US" altLang="zh-CN" sz="2100" dirty="0">
              <a:solidFill>
                <a:srgbClr val="E64823"/>
              </a:solidFill>
              <a:latin typeface="时尚中黑简体" panose="01010104010101010101" pitchFamily="2" charset="-122"/>
              <a:ea typeface="时尚中黑简体" panose="01010104010101010101" pitchFamily="2" charset="-122"/>
            </a:endParaRPr>
          </a:p>
        </p:txBody>
      </p:sp>
      <p:sp>
        <p:nvSpPr>
          <p:cNvPr id="66" name="MH_Other_53"/>
          <p:cNvSpPr>
            <a:spLocks/>
          </p:cNvSpPr>
          <p:nvPr>
            <p:custDataLst>
              <p:tags r:id="rId18"/>
            </p:custDataLst>
          </p:nvPr>
        </p:nvSpPr>
        <p:spPr bwMode="auto">
          <a:xfrm>
            <a:off x="8347075" y="4367025"/>
            <a:ext cx="95250" cy="522287"/>
          </a:xfrm>
          <a:custGeom>
            <a:avLst/>
            <a:gdLst>
              <a:gd name="T0" fmla="*/ 127767 w 64"/>
              <a:gd name="T1" fmla="*/ 24025 h 347"/>
              <a:gd name="T2" fmla="*/ 113792 w 64"/>
              <a:gd name="T3" fmla="*/ 0 h 347"/>
              <a:gd name="T4" fmla="*/ 0 w 64"/>
              <a:gd name="T5" fmla="*/ 606642 h 347"/>
              <a:gd name="T6" fmla="*/ 0 w 64"/>
              <a:gd name="T7" fmla="*/ 694735 h 347"/>
              <a:gd name="T8" fmla="*/ 25953 w 64"/>
              <a:gd name="T9" fmla="*/ 694735 h 347"/>
              <a:gd name="T10" fmla="*/ 21960 w 64"/>
              <a:gd name="T11" fmla="*/ 594629 h 347"/>
              <a:gd name="T12" fmla="*/ 21960 w 64"/>
              <a:gd name="T13" fmla="*/ 592627 h 347"/>
              <a:gd name="T14" fmla="*/ 127767 w 64"/>
              <a:gd name="T15" fmla="*/ 24025 h 3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347">
                <a:moveTo>
                  <a:pt x="64" y="12"/>
                </a:moveTo>
                <a:cubicBezTo>
                  <a:pt x="57" y="0"/>
                  <a:pt x="57" y="0"/>
                  <a:pt x="57" y="0"/>
                </a:cubicBezTo>
                <a:cubicBezTo>
                  <a:pt x="22" y="67"/>
                  <a:pt x="3" y="168"/>
                  <a:pt x="0" y="303"/>
                </a:cubicBezTo>
                <a:cubicBezTo>
                  <a:pt x="0" y="347"/>
                  <a:pt x="0" y="347"/>
                  <a:pt x="0" y="347"/>
                </a:cubicBezTo>
                <a:cubicBezTo>
                  <a:pt x="13" y="347"/>
                  <a:pt x="13" y="347"/>
                  <a:pt x="13" y="347"/>
                </a:cubicBezTo>
                <a:cubicBezTo>
                  <a:pt x="11" y="297"/>
                  <a:pt x="11" y="297"/>
                  <a:pt x="11" y="297"/>
                </a:cubicBezTo>
                <a:cubicBezTo>
                  <a:pt x="11" y="297"/>
                  <a:pt x="11" y="296"/>
                  <a:pt x="11" y="296"/>
                </a:cubicBezTo>
                <a:cubicBezTo>
                  <a:pt x="8" y="187"/>
                  <a:pt x="26" y="93"/>
                  <a:pt x="64"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fontAlgn="auto">
              <a:spcBef>
                <a:spcPts val="0"/>
              </a:spcBef>
              <a:spcAft>
                <a:spcPts val="0"/>
              </a:spcAft>
              <a:defRPr/>
            </a:pPr>
            <a:endParaRPr lang="zh-CN" altLang="en-US" kern="0">
              <a:solidFill>
                <a:prstClr val="black"/>
              </a:solidFill>
              <a:latin typeface="Arial" panose="020B0604020202020204" pitchFamily="34" charset="0"/>
              <a:ea typeface="宋体" panose="02010600030101010101" pitchFamily="2" charset="-122"/>
            </a:endParaRPr>
          </a:p>
        </p:txBody>
      </p:sp>
      <p:sp>
        <p:nvSpPr>
          <p:cNvPr id="135" name="MH_Other_122"/>
          <p:cNvSpPr>
            <a:spLocks/>
          </p:cNvSpPr>
          <p:nvPr>
            <p:custDataLst>
              <p:tags r:id="rId19"/>
            </p:custDataLst>
          </p:nvPr>
        </p:nvSpPr>
        <p:spPr bwMode="auto">
          <a:xfrm>
            <a:off x="8413751" y="5054412"/>
            <a:ext cx="80963" cy="193675"/>
          </a:xfrm>
          <a:custGeom>
            <a:avLst/>
            <a:gdLst>
              <a:gd name="T0" fmla="*/ 0 w 40"/>
              <a:gd name="T1" fmla="*/ 258197 h 97"/>
              <a:gd name="T2" fmla="*/ 37266 w 40"/>
              <a:gd name="T3" fmla="*/ 258197 h 97"/>
              <a:gd name="T4" fmla="*/ 106473 w 40"/>
              <a:gd name="T5" fmla="*/ 2662 h 97"/>
              <a:gd name="T6" fmla="*/ 79855 w 40"/>
              <a:gd name="T7" fmla="*/ 0 h 97"/>
              <a:gd name="T8" fmla="*/ 0 w 40"/>
              <a:gd name="T9" fmla="*/ 258197 h 97"/>
              <a:gd name="T10" fmla="*/ 0 w 40"/>
              <a:gd name="T11" fmla="*/ 258197 h 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97">
                <a:moveTo>
                  <a:pt x="0" y="97"/>
                </a:moveTo>
                <a:lnTo>
                  <a:pt x="14" y="97"/>
                </a:lnTo>
                <a:lnTo>
                  <a:pt x="40" y="1"/>
                </a:lnTo>
                <a:lnTo>
                  <a:pt x="30" y="0"/>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fontAlgn="auto">
              <a:spcBef>
                <a:spcPts val="0"/>
              </a:spcBef>
              <a:spcAft>
                <a:spcPts val="0"/>
              </a:spcAft>
              <a:defRPr/>
            </a:pPr>
            <a:endParaRPr lang="zh-CN" altLang="en-US" kern="0">
              <a:solidFill>
                <a:prstClr val="black"/>
              </a:solidFill>
              <a:latin typeface="Arial" panose="020B0604020202020204" pitchFamily="34" charset="0"/>
              <a:ea typeface="宋体" panose="02010600030101010101" pitchFamily="2" charset="-122"/>
            </a:endParaRPr>
          </a:p>
        </p:txBody>
      </p:sp>
      <p:sp>
        <p:nvSpPr>
          <p:cNvPr id="141" name="MH_Other_128"/>
          <p:cNvSpPr>
            <a:spLocks noChangeAspect="1"/>
          </p:cNvSpPr>
          <p:nvPr>
            <p:custDataLst>
              <p:tags r:id="rId20"/>
            </p:custDataLst>
          </p:nvPr>
        </p:nvSpPr>
        <p:spPr>
          <a:xfrm rot="5400000">
            <a:off x="3624263" y="3528824"/>
            <a:ext cx="266700" cy="215900"/>
          </a:xfrm>
          <a:prstGeom prst="triangle">
            <a:avLst/>
          </a:prstGeom>
          <a:solidFill>
            <a:srgbClr val="F8931D"/>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142" name="MH_Other_129"/>
          <p:cNvSpPr>
            <a:spLocks noChangeAspect="1"/>
          </p:cNvSpPr>
          <p:nvPr>
            <p:custDataLst>
              <p:tags r:id="rId21"/>
            </p:custDataLst>
          </p:nvPr>
        </p:nvSpPr>
        <p:spPr>
          <a:xfrm rot="5400000">
            <a:off x="3624263" y="4109849"/>
            <a:ext cx="266700" cy="215900"/>
          </a:xfrm>
          <a:prstGeom prst="triangle">
            <a:avLst/>
          </a:prstGeom>
          <a:solidFill>
            <a:srgbClr val="CE8D3E"/>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143" name="MH_Other_130"/>
          <p:cNvSpPr>
            <a:spLocks noChangeAspect="1"/>
          </p:cNvSpPr>
          <p:nvPr>
            <p:custDataLst>
              <p:tags r:id="rId22"/>
            </p:custDataLst>
          </p:nvPr>
        </p:nvSpPr>
        <p:spPr>
          <a:xfrm rot="5400000">
            <a:off x="3624263" y="4692461"/>
            <a:ext cx="266700" cy="215900"/>
          </a:xfrm>
          <a:prstGeom prst="triangle">
            <a:avLst/>
          </a:prstGeom>
          <a:solidFill>
            <a:srgbClr val="EC7016"/>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pic>
        <p:nvPicPr>
          <p:cNvPr id="144" name="MH_Other_131"/>
          <p:cNvPicPr>
            <a:picLocks noChangeAspect="1"/>
          </p:cNvPicPr>
          <p:nvPr>
            <p:custDataLst>
              <p:tags r:id="rId23"/>
            </p:custDataLst>
          </p:nvPr>
        </p:nvPicPr>
        <p:blipFill rotWithShape="1">
          <a:blip r:embed="rId28" cstate="print">
            <a:duotone>
              <a:prstClr val="black"/>
              <a:srgbClr val="D9C3A5">
                <a:tint val="50000"/>
                <a:satMod val="180000"/>
              </a:srgbClr>
            </a:duotone>
            <a:extLst>
              <a:ext uri="{28A0092B-C50C-407E-A947-70E740481C1C}">
                <a14:useLocalDpi xmlns:a14="http://schemas.microsoft.com/office/drawing/2010/main" val="0"/>
              </a:ext>
            </a:extLst>
          </a:blip>
          <a:srcRect l="11450" t="64938" r="17346" b="14547"/>
          <a:stretch/>
        </p:blipFill>
        <p:spPr>
          <a:xfrm flipH="1">
            <a:off x="4731022" y="3101786"/>
            <a:ext cx="3240361" cy="432048"/>
          </a:xfrm>
          <a:prstGeom prst="rect">
            <a:avLst/>
          </a:prstGeom>
        </p:spPr>
      </p:pic>
      <p:pic>
        <p:nvPicPr>
          <p:cNvPr id="145" name="MH_Other_132"/>
          <p:cNvPicPr>
            <a:picLocks noChangeAspect="1"/>
          </p:cNvPicPr>
          <p:nvPr>
            <p:custDataLst>
              <p:tags r:id="rId24"/>
            </p:custDataLst>
          </p:nvPr>
        </p:nvPicPr>
        <p:blipFill rotWithShape="1">
          <a:blip r:embed="rId28" cstate="print">
            <a:duotone>
              <a:prstClr val="black"/>
              <a:srgbClr val="D9C3A5">
                <a:tint val="50000"/>
                <a:satMod val="180000"/>
              </a:srgbClr>
            </a:duotone>
            <a:extLst>
              <a:ext uri="{28A0092B-C50C-407E-A947-70E740481C1C}">
                <a14:useLocalDpi xmlns:a14="http://schemas.microsoft.com/office/drawing/2010/main" val="0"/>
              </a:ext>
            </a:extLst>
          </a:blip>
          <a:srcRect l="11450" t="64938" r="17346" b="14547"/>
          <a:stretch/>
        </p:blipFill>
        <p:spPr>
          <a:xfrm flipH="1">
            <a:off x="4731022" y="3711706"/>
            <a:ext cx="3240361" cy="432048"/>
          </a:xfrm>
          <a:prstGeom prst="rect">
            <a:avLst/>
          </a:prstGeom>
        </p:spPr>
      </p:pic>
      <p:pic>
        <p:nvPicPr>
          <p:cNvPr id="146" name="MH_Other_133"/>
          <p:cNvPicPr>
            <a:picLocks noChangeAspect="1"/>
          </p:cNvPicPr>
          <p:nvPr>
            <p:custDataLst>
              <p:tags r:id="rId25"/>
            </p:custDataLst>
          </p:nvPr>
        </p:nvPicPr>
        <p:blipFill rotWithShape="1">
          <a:blip r:embed="rId28" cstate="print">
            <a:duotone>
              <a:prstClr val="black"/>
              <a:srgbClr val="D9C3A5">
                <a:tint val="50000"/>
                <a:satMod val="180000"/>
              </a:srgbClr>
            </a:duotone>
            <a:extLst>
              <a:ext uri="{28A0092B-C50C-407E-A947-70E740481C1C}">
                <a14:useLocalDpi xmlns:a14="http://schemas.microsoft.com/office/drawing/2010/main" val="0"/>
              </a:ext>
            </a:extLst>
          </a:blip>
          <a:srcRect l="11450" t="64938" r="17346" b="14547"/>
          <a:stretch/>
        </p:blipFill>
        <p:spPr>
          <a:xfrm flipH="1">
            <a:off x="4731022" y="4321626"/>
            <a:ext cx="3240361" cy="432048"/>
          </a:xfrm>
          <a:prstGeom prst="rect">
            <a:avLst/>
          </a:prstGeom>
        </p:spPr>
      </p:pic>
      <p:pic>
        <p:nvPicPr>
          <p:cNvPr id="147" name="MH_Other_134"/>
          <p:cNvPicPr>
            <a:picLocks noChangeAspect="1"/>
          </p:cNvPicPr>
          <p:nvPr>
            <p:custDataLst>
              <p:tags r:id="rId26"/>
            </p:custDataLst>
          </p:nvPr>
        </p:nvPicPr>
        <p:blipFill rotWithShape="1">
          <a:blip r:embed="rId28" cstate="print">
            <a:duotone>
              <a:prstClr val="black"/>
              <a:srgbClr val="D9C3A5">
                <a:tint val="50000"/>
                <a:satMod val="180000"/>
              </a:srgbClr>
            </a:duotone>
            <a:extLst>
              <a:ext uri="{28A0092B-C50C-407E-A947-70E740481C1C}">
                <a14:useLocalDpi xmlns:a14="http://schemas.microsoft.com/office/drawing/2010/main" val="0"/>
              </a:ext>
            </a:extLst>
          </a:blip>
          <a:srcRect l="11450" t="64938" r="17346" b="14547"/>
          <a:stretch/>
        </p:blipFill>
        <p:spPr>
          <a:xfrm flipH="1">
            <a:off x="4731022" y="4931546"/>
            <a:ext cx="3240361" cy="432048"/>
          </a:xfrm>
          <a:prstGeom prst="rect">
            <a:avLst/>
          </a:prstGeom>
        </p:spPr>
      </p:pic>
    </p:spTree>
    <p:extLst>
      <p:ext uri="{BB962C8B-B14F-4D97-AF65-F5344CB8AC3E}">
        <p14:creationId xmlns:p14="http://schemas.microsoft.com/office/powerpoint/2010/main" val="3106731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一、操作风险的监测</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操作风险的监测与报告</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cxnSp>
        <p:nvCxnSpPr>
          <p:cNvPr id="148" name="MH_Other_2"/>
          <p:cNvCxnSpPr/>
          <p:nvPr>
            <p:custDataLst>
              <p:tags r:id="rId1"/>
            </p:custDataLst>
          </p:nvPr>
        </p:nvCxnSpPr>
        <p:spPr>
          <a:xfrm>
            <a:off x="7599363" y="2985939"/>
            <a:ext cx="3071812" cy="0"/>
          </a:xfrm>
          <a:prstGeom prst="line">
            <a:avLst/>
          </a:prstGeom>
          <a:ln w="25400">
            <a:solidFill>
              <a:srgbClr val="D9D9D9"/>
            </a:solidFill>
          </a:ln>
        </p:spPr>
        <p:style>
          <a:lnRef idx="1">
            <a:schemeClr val="accent1"/>
          </a:lnRef>
          <a:fillRef idx="0">
            <a:schemeClr val="accent1"/>
          </a:fillRef>
          <a:effectRef idx="0">
            <a:schemeClr val="accent1"/>
          </a:effectRef>
          <a:fontRef idx="minor">
            <a:schemeClr val="tx1"/>
          </a:fontRef>
        </p:style>
      </p:cxnSp>
      <p:sp>
        <p:nvSpPr>
          <p:cNvPr id="149" name="MH_SubTitle_2"/>
          <p:cNvSpPr>
            <a:spLocks/>
          </p:cNvSpPr>
          <p:nvPr>
            <p:custDataLst>
              <p:tags r:id="rId2"/>
            </p:custDataLst>
          </p:nvPr>
        </p:nvSpPr>
        <p:spPr bwMode="auto">
          <a:xfrm rot="20700000">
            <a:off x="6802439" y="2396976"/>
            <a:ext cx="1087437" cy="2254250"/>
          </a:xfrm>
          <a:custGeom>
            <a:avLst/>
            <a:gdLst>
              <a:gd name="T0" fmla="*/ 0 w 1087280"/>
              <a:gd name="T1" fmla="*/ 0 h 2254625"/>
              <a:gd name="T2" fmla="*/ 1087280 w 1087280"/>
              <a:gd name="T3" fmla="*/ 2254625 h 2254625"/>
            </a:gdLst>
            <a:ahLst/>
            <a:cxnLst/>
            <a:rect l="T0" t="T1" r="T2" b="T3"/>
            <a:pathLst>
              <a:path w="1087280" h="2254625">
                <a:moveTo>
                  <a:pt x="667816" y="412913"/>
                </a:moveTo>
                <a:lnTo>
                  <a:pt x="661379" y="407078"/>
                </a:lnTo>
                <a:lnTo>
                  <a:pt x="654942" y="401243"/>
                </a:lnTo>
                <a:lnTo>
                  <a:pt x="648230" y="396246"/>
                </a:lnTo>
                <a:lnTo>
                  <a:pt x="640959" y="391251"/>
                </a:lnTo>
                <a:lnTo>
                  <a:pt x="633691" y="386813"/>
                </a:lnTo>
                <a:lnTo>
                  <a:pt x="625865" y="382378"/>
                </a:lnTo>
                <a:lnTo>
                  <a:pt x="618041" y="378500"/>
                </a:lnTo>
                <a:lnTo>
                  <a:pt x="610775" y="374620"/>
                </a:lnTo>
                <a:lnTo>
                  <a:pt x="602117" y="371582"/>
                </a:lnTo>
                <a:lnTo>
                  <a:pt x="593739" y="368822"/>
                </a:lnTo>
                <a:lnTo>
                  <a:pt x="585641" y="366340"/>
                </a:lnTo>
                <a:lnTo>
                  <a:pt x="576430" y="364419"/>
                </a:lnTo>
                <a:lnTo>
                  <a:pt x="567778" y="363055"/>
                </a:lnTo>
                <a:lnTo>
                  <a:pt x="558569" y="361692"/>
                </a:lnTo>
                <a:lnTo>
                  <a:pt x="549362" y="360887"/>
                </a:lnTo>
                <a:lnTo>
                  <a:pt x="540436" y="360919"/>
                </a:lnTo>
                <a:lnTo>
                  <a:pt x="530953" y="360952"/>
                </a:lnTo>
                <a:lnTo>
                  <a:pt x="521472" y="361542"/>
                </a:lnTo>
                <a:lnTo>
                  <a:pt x="512831" y="362967"/>
                </a:lnTo>
                <a:lnTo>
                  <a:pt x="503911" y="364671"/>
                </a:lnTo>
                <a:lnTo>
                  <a:pt x="494992" y="366376"/>
                </a:lnTo>
                <a:lnTo>
                  <a:pt x="486913" y="368914"/>
                </a:lnTo>
                <a:lnTo>
                  <a:pt x="477998" y="371734"/>
                </a:lnTo>
                <a:lnTo>
                  <a:pt x="469923" y="375388"/>
                </a:lnTo>
                <a:lnTo>
                  <a:pt x="461847" y="379042"/>
                </a:lnTo>
                <a:lnTo>
                  <a:pt x="454330" y="382695"/>
                </a:lnTo>
                <a:lnTo>
                  <a:pt x="447095" y="387183"/>
                </a:lnTo>
                <a:lnTo>
                  <a:pt x="439581" y="391950"/>
                </a:lnTo>
                <a:lnTo>
                  <a:pt x="432628" y="397274"/>
                </a:lnTo>
                <a:lnTo>
                  <a:pt x="425395" y="402320"/>
                </a:lnTo>
                <a:lnTo>
                  <a:pt x="419001" y="408199"/>
                </a:lnTo>
                <a:lnTo>
                  <a:pt x="412887" y="414357"/>
                </a:lnTo>
                <a:lnTo>
                  <a:pt x="407052" y="420234"/>
                </a:lnTo>
                <a:lnTo>
                  <a:pt x="401218" y="426670"/>
                </a:lnTo>
                <a:lnTo>
                  <a:pt x="396224" y="433939"/>
                </a:lnTo>
                <a:lnTo>
                  <a:pt x="390950" y="440930"/>
                </a:lnTo>
                <a:lnTo>
                  <a:pt x="386515" y="448198"/>
                </a:lnTo>
                <a:lnTo>
                  <a:pt x="381801" y="455745"/>
                </a:lnTo>
                <a:lnTo>
                  <a:pt x="378202" y="463288"/>
                </a:lnTo>
                <a:lnTo>
                  <a:pt x="374606" y="471389"/>
                </a:lnTo>
                <a:lnTo>
                  <a:pt x="371010" y="479490"/>
                </a:lnTo>
                <a:lnTo>
                  <a:pt x="368532" y="488146"/>
                </a:lnTo>
                <a:lnTo>
                  <a:pt x="366051" y="496243"/>
                </a:lnTo>
                <a:lnTo>
                  <a:pt x="364133" y="505454"/>
                </a:lnTo>
                <a:lnTo>
                  <a:pt x="362770" y="514105"/>
                </a:lnTo>
                <a:lnTo>
                  <a:pt x="361129" y="523036"/>
                </a:lnTo>
                <a:lnTo>
                  <a:pt x="360884" y="532242"/>
                </a:lnTo>
                <a:lnTo>
                  <a:pt x="360919" y="541725"/>
                </a:lnTo>
                <a:lnTo>
                  <a:pt x="360952" y="550650"/>
                </a:lnTo>
                <a:lnTo>
                  <a:pt x="361823" y="559851"/>
                </a:lnTo>
                <a:lnTo>
                  <a:pt x="362973" y="569331"/>
                </a:lnTo>
                <a:lnTo>
                  <a:pt x="364400" y="577972"/>
                </a:lnTo>
                <a:lnTo>
                  <a:pt x="366942" y="586610"/>
                </a:lnTo>
                <a:lnTo>
                  <a:pt x="368926" y="595250"/>
                </a:lnTo>
                <a:lnTo>
                  <a:pt x="371746" y="603608"/>
                </a:lnTo>
                <a:lnTo>
                  <a:pt x="375402" y="611683"/>
                </a:lnTo>
                <a:lnTo>
                  <a:pt x="378777" y="619482"/>
                </a:lnTo>
                <a:lnTo>
                  <a:pt x="382711" y="627278"/>
                </a:lnTo>
                <a:lnTo>
                  <a:pt x="387202" y="635072"/>
                </a:lnTo>
                <a:lnTo>
                  <a:pt x="391692" y="642308"/>
                </a:lnTo>
                <a:lnTo>
                  <a:pt x="397017" y="649263"/>
                </a:lnTo>
                <a:lnTo>
                  <a:pt x="401784" y="656219"/>
                </a:lnTo>
                <a:lnTo>
                  <a:pt x="407665" y="662614"/>
                </a:lnTo>
                <a:lnTo>
                  <a:pt x="413824" y="668729"/>
                </a:lnTo>
                <a:lnTo>
                  <a:pt x="419983" y="674844"/>
                </a:lnTo>
                <a:lnTo>
                  <a:pt x="426419" y="680679"/>
                </a:lnTo>
                <a:lnTo>
                  <a:pt x="433689" y="685674"/>
                </a:lnTo>
                <a:lnTo>
                  <a:pt x="440682" y="690949"/>
                </a:lnTo>
                <a:lnTo>
                  <a:pt x="448230" y="695664"/>
                </a:lnTo>
                <a:lnTo>
                  <a:pt x="455496" y="699544"/>
                </a:lnTo>
                <a:lnTo>
                  <a:pt x="463320" y="703422"/>
                </a:lnTo>
                <a:lnTo>
                  <a:pt x="471422" y="707020"/>
                </a:lnTo>
                <a:lnTo>
                  <a:pt x="479524" y="710617"/>
                </a:lnTo>
                <a:lnTo>
                  <a:pt x="487902" y="713378"/>
                </a:lnTo>
                <a:lnTo>
                  <a:pt x="496836" y="715578"/>
                </a:lnTo>
                <a:lnTo>
                  <a:pt x="504931" y="717502"/>
                </a:lnTo>
                <a:lnTo>
                  <a:pt x="514143" y="719423"/>
                </a:lnTo>
                <a:lnTo>
                  <a:pt x="523070" y="719950"/>
                </a:lnTo>
                <a:lnTo>
                  <a:pt x="532558" y="721032"/>
                </a:lnTo>
                <a:lnTo>
                  <a:pt x="541763" y="721279"/>
                </a:lnTo>
                <a:lnTo>
                  <a:pt x="550966" y="720968"/>
                </a:lnTo>
                <a:lnTo>
                  <a:pt x="559889" y="720379"/>
                </a:lnTo>
                <a:lnTo>
                  <a:pt x="569089" y="718953"/>
                </a:lnTo>
                <a:lnTo>
                  <a:pt x="577730" y="717528"/>
                </a:lnTo>
                <a:lnTo>
                  <a:pt x="586647" y="715266"/>
                </a:lnTo>
                <a:lnTo>
                  <a:pt x="595006" y="713006"/>
                </a:lnTo>
                <a:lnTo>
                  <a:pt x="603363" y="710187"/>
                </a:lnTo>
                <a:lnTo>
                  <a:pt x="611719" y="706811"/>
                </a:lnTo>
                <a:lnTo>
                  <a:pt x="619514" y="702879"/>
                </a:lnTo>
                <a:lnTo>
                  <a:pt x="627032" y="699227"/>
                </a:lnTo>
                <a:lnTo>
                  <a:pt x="634825" y="694737"/>
                </a:lnTo>
                <a:lnTo>
                  <a:pt x="641780" y="689972"/>
                </a:lnTo>
                <a:lnTo>
                  <a:pt x="649293" y="685204"/>
                </a:lnTo>
                <a:lnTo>
                  <a:pt x="655967" y="679602"/>
                </a:lnTo>
                <a:lnTo>
                  <a:pt x="662640" y="674001"/>
                </a:lnTo>
                <a:lnTo>
                  <a:pt x="668756" y="668401"/>
                </a:lnTo>
                <a:lnTo>
                  <a:pt x="674590" y="661965"/>
                </a:lnTo>
                <a:lnTo>
                  <a:pt x="680143" y="655252"/>
                </a:lnTo>
                <a:lnTo>
                  <a:pt x="685697" y="648539"/>
                </a:lnTo>
                <a:lnTo>
                  <a:pt x="690411" y="640992"/>
                </a:lnTo>
                <a:lnTo>
                  <a:pt x="695405" y="633722"/>
                </a:lnTo>
                <a:lnTo>
                  <a:pt x="699561" y="626177"/>
                </a:lnTo>
                <a:lnTo>
                  <a:pt x="703159" y="618634"/>
                </a:lnTo>
                <a:lnTo>
                  <a:pt x="707035" y="610810"/>
                </a:lnTo>
                <a:lnTo>
                  <a:pt x="710351" y="602431"/>
                </a:lnTo>
                <a:lnTo>
                  <a:pt x="713388" y="593774"/>
                </a:lnTo>
                <a:lnTo>
                  <a:pt x="715588" y="585399"/>
                </a:lnTo>
                <a:lnTo>
                  <a:pt x="717509" y="576746"/>
                </a:lnTo>
                <a:lnTo>
                  <a:pt x="719149" y="567814"/>
                </a:lnTo>
                <a:lnTo>
                  <a:pt x="720232" y="558885"/>
                </a:lnTo>
                <a:lnTo>
                  <a:pt x="721035" y="549678"/>
                </a:lnTo>
                <a:lnTo>
                  <a:pt x="721280" y="540473"/>
                </a:lnTo>
                <a:lnTo>
                  <a:pt x="720967" y="531270"/>
                </a:lnTo>
                <a:lnTo>
                  <a:pt x="719817" y="521790"/>
                </a:lnTo>
                <a:lnTo>
                  <a:pt x="718948" y="513147"/>
                </a:lnTo>
                <a:lnTo>
                  <a:pt x="716962" y="503949"/>
                </a:lnTo>
                <a:lnTo>
                  <a:pt x="715535" y="495308"/>
                </a:lnTo>
                <a:lnTo>
                  <a:pt x="712715" y="486950"/>
                </a:lnTo>
                <a:lnTo>
                  <a:pt x="709895" y="478592"/>
                </a:lnTo>
                <a:lnTo>
                  <a:pt x="706796" y="469956"/>
                </a:lnTo>
                <a:lnTo>
                  <a:pt x="702584" y="462440"/>
                </a:lnTo>
                <a:lnTo>
                  <a:pt x="698650" y="454644"/>
                </a:lnTo>
                <a:lnTo>
                  <a:pt x="694719" y="447406"/>
                </a:lnTo>
                <a:lnTo>
                  <a:pt x="689950" y="439891"/>
                </a:lnTo>
                <a:lnTo>
                  <a:pt x="684902" y="432657"/>
                </a:lnTo>
                <a:lnTo>
                  <a:pt x="679577" y="425702"/>
                </a:lnTo>
                <a:lnTo>
                  <a:pt x="673696" y="419308"/>
                </a:lnTo>
                <a:lnTo>
                  <a:pt x="667816" y="412913"/>
                </a:lnTo>
                <a:close/>
                <a:moveTo>
                  <a:pt x="539108" y="0"/>
                </a:moveTo>
                <a:lnTo>
                  <a:pt x="1081639" y="538663"/>
                </a:lnTo>
                <a:lnTo>
                  <a:pt x="1087280" y="2071033"/>
                </a:lnTo>
                <a:lnTo>
                  <a:pt x="1086784" y="2087770"/>
                </a:lnTo>
                <a:lnTo>
                  <a:pt x="1085446" y="2103115"/>
                </a:lnTo>
                <a:lnTo>
                  <a:pt x="1082988" y="2117349"/>
                </a:lnTo>
                <a:lnTo>
                  <a:pt x="1079690" y="2130748"/>
                </a:lnTo>
                <a:lnTo>
                  <a:pt x="1075552" y="2143314"/>
                </a:lnTo>
                <a:lnTo>
                  <a:pt x="1070853" y="2154766"/>
                </a:lnTo>
                <a:lnTo>
                  <a:pt x="1065593" y="2165662"/>
                </a:lnTo>
                <a:lnTo>
                  <a:pt x="1059494" y="2175724"/>
                </a:lnTo>
                <a:lnTo>
                  <a:pt x="1052835" y="2185231"/>
                </a:lnTo>
                <a:lnTo>
                  <a:pt x="1045892" y="2193344"/>
                </a:lnTo>
                <a:lnTo>
                  <a:pt x="1038389" y="2200901"/>
                </a:lnTo>
                <a:lnTo>
                  <a:pt x="1030884" y="2207900"/>
                </a:lnTo>
                <a:lnTo>
                  <a:pt x="1022819" y="2214343"/>
                </a:lnTo>
                <a:lnTo>
                  <a:pt x="1014472" y="2219950"/>
                </a:lnTo>
                <a:lnTo>
                  <a:pt x="1006123" y="2225000"/>
                </a:lnTo>
                <a:lnTo>
                  <a:pt x="997492" y="2229214"/>
                </a:lnTo>
                <a:lnTo>
                  <a:pt x="989419" y="2233426"/>
                </a:lnTo>
                <a:lnTo>
                  <a:pt x="980786" y="2237082"/>
                </a:lnTo>
                <a:lnTo>
                  <a:pt x="972708" y="2240178"/>
                </a:lnTo>
                <a:lnTo>
                  <a:pt x="964349" y="2242438"/>
                </a:lnTo>
                <a:lnTo>
                  <a:pt x="957105" y="2244695"/>
                </a:lnTo>
                <a:lnTo>
                  <a:pt x="949582" y="2246673"/>
                </a:lnTo>
                <a:lnTo>
                  <a:pt x="935646" y="2249511"/>
                </a:lnTo>
                <a:lnTo>
                  <a:pt x="924216" y="2250945"/>
                </a:lnTo>
                <a:lnTo>
                  <a:pt x="915572" y="2251812"/>
                </a:lnTo>
                <a:lnTo>
                  <a:pt x="907485" y="2252119"/>
                </a:lnTo>
                <a:lnTo>
                  <a:pt x="186205" y="2254625"/>
                </a:lnTo>
                <a:lnTo>
                  <a:pt x="170304" y="2253843"/>
                </a:lnTo>
                <a:lnTo>
                  <a:pt x="154680" y="2252782"/>
                </a:lnTo>
                <a:lnTo>
                  <a:pt x="140724" y="2250041"/>
                </a:lnTo>
                <a:lnTo>
                  <a:pt x="127326" y="2247298"/>
                </a:lnTo>
                <a:lnTo>
                  <a:pt x="114759" y="2243158"/>
                </a:lnTo>
                <a:lnTo>
                  <a:pt x="103028" y="2238736"/>
                </a:lnTo>
                <a:lnTo>
                  <a:pt x="92129" y="2232917"/>
                </a:lnTo>
                <a:lnTo>
                  <a:pt x="82345" y="2227093"/>
                </a:lnTo>
                <a:lnTo>
                  <a:pt x="73115" y="2220153"/>
                </a:lnTo>
                <a:lnTo>
                  <a:pt x="64723" y="2213488"/>
                </a:lnTo>
                <a:lnTo>
                  <a:pt x="57165" y="2205983"/>
                </a:lnTo>
                <a:lnTo>
                  <a:pt x="50442" y="2198197"/>
                </a:lnTo>
                <a:lnTo>
                  <a:pt x="43997" y="2190130"/>
                </a:lnTo>
                <a:lnTo>
                  <a:pt x="38388" y="2181782"/>
                </a:lnTo>
                <a:lnTo>
                  <a:pt x="33059" y="2173712"/>
                </a:lnTo>
                <a:lnTo>
                  <a:pt x="28565" y="2165360"/>
                </a:lnTo>
                <a:lnTo>
                  <a:pt x="24630" y="2157006"/>
                </a:lnTo>
                <a:lnTo>
                  <a:pt x="21250" y="2148092"/>
                </a:lnTo>
                <a:lnTo>
                  <a:pt x="18152" y="2140014"/>
                </a:lnTo>
                <a:lnTo>
                  <a:pt x="15334" y="2132215"/>
                </a:lnTo>
                <a:lnTo>
                  <a:pt x="13074" y="2124412"/>
                </a:lnTo>
                <a:lnTo>
                  <a:pt x="11372" y="2116609"/>
                </a:lnTo>
                <a:lnTo>
                  <a:pt x="8533" y="2103230"/>
                </a:lnTo>
                <a:lnTo>
                  <a:pt x="6816" y="2091522"/>
                </a:lnTo>
                <a:lnTo>
                  <a:pt x="6226" y="2082598"/>
                </a:lnTo>
                <a:lnTo>
                  <a:pt x="5641" y="2075348"/>
                </a:lnTo>
                <a:lnTo>
                  <a:pt x="0" y="542979"/>
                </a:lnTo>
                <a:lnTo>
                  <a:pt x="539108" y="0"/>
                </a:lnTo>
                <a:close/>
              </a:path>
            </a:pathLst>
          </a:custGeom>
          <a:gradFill rotWithShape="0">
            <a:gsLst>
              <a:gs pos="0">
                <a:srgbClr val="91D04E"/>
              </a:gs>
              <a:gs pos="100000">
                <a:srgbClr val="72AF2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576000" rIns="108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pPr>
            <a:r>
              <a:rPr lang="zh-CN" altLang="en-US" sz="2000" dirty="0">
                <a:solidFill>
                  <a:srgbClr val="FFFFFF"/>
                </a:solidFill>
                <a:ea typeface="微软雅黑" panose="020B0503020204020204" pitchFamily="34" charset="-122"/>
              </a:rPr>
              <a:t>人工</a:t>
            </a:r>
            <a:endParaRPr lang="en-US" altLang="zh-CN" sz="2000" dirty="0">
              <a:solidFill>
                <a:srgbClr val="FFFFFF"/>
              </a:solidFill>
              <a:ea typeface="微软雅黑" panose="020B0503020204020204" pitchFamily="34" charset="-122"/>
            </a:endParaRPr>
          </a:p>
          <a:p>
            <a:pPr algn="ctr" eaLnBrk="1" hangingPunct="1">
              <a:lnSpc>
                <a:spcPct val="110000"/>
              </a:lnSpc>
            </a:pPr>
            <a:r>
              <a:rPr lang="zh-CN" altLang="en-US" sz="2000" dirty="0">
                <a:solidFill>
                  <a:srgbClr val="FFFFFF"/>
                </a:solidFill>
                <a:ea typeface="微软雅黑" panose="020B0503020204020204" pitchFamily="34" charset="-122"/>
              </a:rPr>
              <a:t>监测</a:t>
            </a:r>
            <a:endParaRPr lang="da-DK" altLang="zh-CN" sz="2000" dirty="0">
              <a:solidFill>
                <a:srgbClr val="FFFFFF"/>
              </a:solidFill>
              <a:ea typeface="微软雅黑" panose="020B0503020204020204" pitchFamily="34" charset="-122"/>
            </a:endParaRPr>
          </a:p>
        </p:txBody>
      </p:sp>
      <p:cxnSp>
        <p:nvCxnSpPr>
          <p:cNvPr id="150" name="MH_Other_3"/>
          <p:cNvCxnSpPr/>
          <p:nvPr>
            <p:custDataLst>
              <p:tags r:id="rId3"/>
            </p:custDataLst>
          </p:nvPr>
        </p:nvCxnSpPr>
        <p:spPr>
          <a:xfrm>
            <a:off x="5200651" y="2985939"/>
            <a:ext cx="1908175" cy="0"/>
          </a:xfrm>
          <a:prstGeom prst="line">
            <a:avLst/>
          </a:prstGeom>
          <a:ln w="25400">
            <a:solidFill>
              <a:srgbClr val="D9D9D9"/>
            </a:solidFill>
          </a:ln>
        </p:spPr>
        <p:style>
          <a:lnRef idx="1">
            <a:schemeClr val="accent1"/>
          </a:lnRef>
          <a:fillRef idx="0">
            <a:schemeClr val="accent1"/>
          </a:fillRef>
          <a:effectRef idx="0">
            <a:schemeClr val="accent1"/>
          </a:effectRef>
          <a:fontRef idx="minor">
            <a:schemeClr val="tx1"/>
          </a:fontRef>
        </p:style>
      </p:cxnSp>
      <p:sp>
        <p:nvSpPr>
          <p:cNvPr id="151" name="MH_SubTitle_1"/>
          <p:cNvSpPr>
            <a:spLocks/>
          </p:cNvSpPr>
          <p:nvPr>
            <p:custDataLst>
              <p:tags r:id="rId4"/>
            </p:custDataLst>
          </p:nvPr>
        </p:nvSpPr>
        <p:spPr bwMode="auto">
          <a:xfrm rot="20700000">
            <a:off x="4391025" y="2396976"/>
            <a:ext cx="1087438" cy="2254250"/>
          </a:xfrm>
          <a:custGeom>
            <a:avLst/>
            <a:gdLst>
              <a:gd name="T0" fmla="*/ 0 w 1087280"/>
              <a:gd name="T1" fmla="*/ 0 h 2254625"/>
              <a:gd name="T2" fmla="*/ 1087280 w 1087280"/>
              <a:gd name="T3" fmla="*/ 2254625 h 2254625"/>
            </a:gdLst>
            <a:ahLst/>
            <a:cxnLst/>
            <a:rect l="T0" t="T1" r="T2" b="T3"/>
            <a:pathLst>
              <a:path w="1087280" h="2254625">
                <a:moveTo>
                  <a:pt x="667816" y="412913"/>
                </a:moveTo>
                <a:lnTo>
                  <a:pt x="661379" y="407078"/>
                </a:lnTo>
                <a:lnTo>
                  <a:pt x="654942" y="401243"/>
                </a:lnTo>
                <a:lnTo>
                  <a:pt x="648230" y="396246"/>
                </a:lnTo>
                <a:lnTo>
                  <a:pt x="640959" y="391251"/>
                </a:lnTo>
                <a:lnTo>
                  <a:pt x="633691" y="386813"/>
                </a:lnTo>
                <a:lnTo>
                  <a:pt x="625865" y="382378"/>
                </a:lnTo>
                <a:lnTo>
                  <a:pt x="618041" y="378500"/>
                </a:lnTo>
                <a:lnTo>
                  <a:pt x="610775" y="374620"/>
                </a:lnTo>
                <a:lnTo>
                  <a:pt x="602117" y="371582"/>
                </a:lnTo>
                <a:lnTo>
                  <a:pt x="593739" y="368822"/>
                </a:lnTo>
                <a:lnTo>
                  <a:pt x="585641" y="366340"/>
                </a:lnTo>
                <a:lnTo>
                  <a:pt x="576430" y="364419"/>
                </a:lnTo>
                <a:lnTo>
                  <a:pt x="567778" y="363055"/>
                </a:lnTo>
                <a:lnTo>
                  <a:pt x="558569" y="361692"/>
                </a:lnTo>
                <a:lnTo>
                  <a:pt x="549362" y="360887"/>
                </a:lnTo>
                <a:lnTo>
                  <a:pt x="540436" y="360919"/>
                </a:lnTo>
                <a:lnTo>
                  <a:pt x="530953" y="360952"/>
                </a:lnTo>
                <a:lnTo>
                  <a:pt x="521472" y="361542"/>
                </a:lnTo>
                <a:lnTo>
                  <a:pt x="512831" y="362967"/>
                </a:lnTo>
                <a:lnTo>
                  <a:pt x="503911" y="364671"/>
                </a:lnTo>
                <a:lnTo>
                  <a:pt x="494992" y="366376"/>
                </a:lnTo>
                <a:lnTo>
                  <a:pt x="486913" y="368914"/>
                </a:lnTo>
                <a:lnTo>
                  <a:pt x="477998" y="371734"/>
                </a:lnTo>
                <a:lnTo>
                  <a:pt x="469923" y="375388"/>
                </a:lnTo>
                <a:lnTo>
                  <a:pt x="461847" y="379042"/>
                </a:lnTo>
                <a:lnTo>
                  <a:pt x="454330" y="382695"/>
                </a:lnTo>
                <a:lnTo>
                  <a:pt x="447095" y="387183"/>
                </a:lnTo>
                <a:lnTo>
                  <a:pt x="439581" y="391950"/>
                </a:lnTo>
                <a:lnTo>
                  <a:pt x="432628" y="397274"/>
                </a:lnTo>
                <a:lnTo>
                  <a:pt x="425395" y="402320"/>
                </a:lnTo>
                <a:lnTo>
                  <a:pt x="419001" y="408199"/>
                </a:lnTo>
                <a:lnTo>
                  <a:pt x="412887" y="414357"/>
                </a:lnTo>
                <a:lnTo>
                  <a:pt x="407052" y="420234"/>
                </a:lnTo>
                <a:lnTo>
                  <a:pt x="401218" y="426670"/>
                </a:lnTo>
                <a:lnTo>
                  <a:pt x="396224" y="433939"/>
                </a:lnTo>
                <a:lnTo>
                  <a:pt x="390950" y="440930"/>
                </a:lnTo>
                <a:lnTo>
                  <a:pt x="386515" y="448198"/>
                </a:lnTo>
                <a:lnTo>
                  <a:pt x="381801" y="455745"/>
                </a:lnTo>
                <a:lnTo>
                  <a:pt x="378202" y="463288"/>
                </a:lnTo>
                <a:lnTo>
                  <a:pt x="374606" y="471389"/>
                </a:lnTo>
                <a:lnTo>
                  <a:pt x="371010" y="479490"/>
                </a:lnTo>
                <a:lnTo>
                  <a:pt x="368532" y="488146"/>
                </a:lnTo>
                <a:lnTo>
                  <a:pt x="366051" y="496243"/>
                </a:lnTo>
                <a:lnTo>
                  <a:pt x="364133" y="505454"/>
                </a:lnTo>
                <a:lnTo>
                  <a:pt x="362770" y="514105"/>
                </a:lnTo>
                <a:lnTo>
                  <a:pt x="361129" y="523036"/>
                </a:lnTo>
                <a:lnTo>
                  <a:pt x="360884" y="532242"/>
                </a:lnTo>
                <a:lnTo>
                  <a:pt x="360919" y="541725"/>
                </a:lnTo>
                <a:lnTo>
                  <a:pt x="360952" y="550650"/>
                </a:lnTo>
                <a:lnTo>
                  <a:pt x="361823" y="559851"/>
                </a:lnTo>
                <a:lnTo>
                  <a:pt x="362973" y="569331"/>
                </a:lnTo>
                <a:lnTo>
                  <a:pt x="364400" y="577972"/>
                </a:lnTo>
                <a:lnTo>
                  <a:pt x="366942" y="586610"/>
                </a:lnTo>
                <a:lnTo>
                  <a:pt x="368926" y="595250"/>
                </a:lnTo>
                <a:lnTo>
                  <a:pt x="371746" y="603608"/>
                </a:lnTo>
                <a:lnTo>
                  <a:pt x="375402" y="611683"/>
                </a:lnTo>
                <a:lnTo>
                  <a:pt x="378777" y="619482"/>
                </a:lnTo>
                <a:lnTo>
                  <a:pt x="382711" y="627278"/>
                </a:lnTo>
                <a:lnTo>
                  <a:pt x="387202" y="635072"/>
                </a:lnTo>
                <a:lnTo>
                  <a:pt x="391692" y="642308"/>
                </a:lnTo>
                <a:lnTo>
                  <a:pt x="397017" y="649263"/>
                </a:lnTo>
                <a:lnTo>
                  <a:pt x="401784" y="656219"/>
                </a:lnTo>
                <a:lnTo>
                  <a:pt x="407665" y="662614"/>
                </a:lnTo>
                <a:lnTo>
                  <a:pt x="413824" y="668729"/>
                </a:lnTo>
                <a:lnTo>
                  <a:pt x="419983" y="674844"/>
                </a:lnTo>
                <a:lnTo>
                  <a:pt x="426419" y="680679"/>
                </a:lnTo>
                <a:lnTo>
                  <a:pt x="433689" y="685674"/>
                </a:lnTo>
                <a:lnTo>
                  <a:pt x="440682" y="690949"/>
                </a:lnTo>
                <a:lnTo>
                  <a:pt x="448230" y="695664"/>
                </a:lnTo>
                <a:lnTo>
                  <a:pt x="455496" y="699544"/>
                </a:lnTo>
                <a:lnTo>
                  <a:pt x="463320" y="703422"/>
                </a:lnTo>
                <a:lnTo>
                  <a:pt x="471422" y="707020"/>
                </a:lnTo>
                <a:lnTo>
                  <a:pt x="479524" y="710617"/>
                </a:lnTo>
                <a:lnTo>
                  <a:pt x="487902" y="713378"/>
                </a:lnTo>
                <a:lnTo>
                  <a:pt x="496836" y="715578"/>
                </a:lnTo>
                <a:lnTo>
                  <a:pt x="504931" y="717502"/>
                </a:lnTo>
                <a:lnTo>
                  <a:pt x="514143" y="719423"/>
                </a:lnTo>
                <a:lnTo>
                  <a:pt x="523070" y="719950"/>
                </a:lnTo>
                <a:lnTo>
                  <a:pt x="532558" y="721032"/>
                </a:lnTo>
                <a:lnTo>
                  <a:pt x="541763" y="721279"/>
                </a:lnTo>
                <a:lnTo>
                  <a:pt x="550966" y="720968"/>
                </a:lnTo>
                <a:lnTo>
                  <a:pt x="559889" y="720379"/>
                </a:lnTo>
                <a:lnTo>
                  <a:pt x="569089" y="718953"/>
                </a:lnTo>
                <a:lnTo>
                  <a:pt x="577730" y="717528"/>
                </a:lnTo>
                <a:lnTo>
                  <a:pt x="586647" y="715266"/>
                </a:lnTo>
                <a:lnTo>
                  <a:pt x="595006" y="713006"/>
                </a:lnTo>
                <a:lnTo>
                  <a:pt x="603363" y="710187"/>
                </a:lnTo>
                <a:lnTo>
                  <a:pt x="611719" y="706811"/>
                </a:lnTo>
                <a:lnTo>
                  <a:pt x="619514" y="702879"/>
                </a:lnTo>
                <a:lnTo>
                  <a:pt x="627032" y="699227"/>
                </a:lnTo>
                <a:lnTo>
                  <a:pt x="634825" y="694737"/>
                </a:lnTo>
                <a:lnTo>
                  <a:pt x="641780" y="689972"/>
                </a:lnTo>
                <a:lnTo>
                  <a:pt x="649293" y="685204"/>
                </a:lnTo>
                <a:lnTo>
                  <a:pt x="655967" y="679602"/>
                </a:lnTo>
                <a:lnTo>
                  <a:pt x="662640" y="674001"/>
                </a:lnTo>
                <a:lnTo>
                  <a:pt x="668756" y="668401"/>
                </a:lnTo>
                <a:lnTo>
                  <a:pt x="674590" y="661965"/>
                </a:lnTo>
                <a:lnTo>
                  <a:pt x="680143" y="655252"/>
                </a:lnTo>
                <a:lnTo>
                  <a:pt x="685697" y="648539"/>
                </a:lnTo>
                <a:lnTo>
                  <a:pt x="690411" y="640992"/>
                </a:lnTo>
                <a:lnTo>
                  <a:pt x="695405" y="633722"/>
                </a:lnTo>
                <a:lnTo>
                  <a:pt x="699561" y="626177"/>
                </a:lnTo>
                <a:lnTo>
                  <a:pt x="703159" y="618634"/>
                </a:lnTo>
                <a:lnTo>
                  <a:pt x="707035" y="610810"/>
                </a:lnTo>
                <a:lnTo>
                  <a:pt x="710351" y="602431"/>
                </a:lnTo>
                <a:lnTo>
                  <a:pt x="713388" y="593774"/>
                </a:lnTo>
                <a:lnTo>
                  <a:pt x="715588" y="585399"/>
                </a:lnTo>
                <a:lnTo>
                  <a:pt x="717509" y="576746"/>
                </a:lnTo>
                <a:lnTo>
                  <a:pt x="719149" y="567814"/>
                </a:lnTo>
                <a:lnTo>
                  <a:pt x="720232" y="558885"/>
                </a:lnTo>
                <a:lnTo>
                  <a:pt x="721035" y="549678"/>
                </a:lnTo>
                <a:lnTo>
                  <a:pt x="721280" y="540473"/>
                </a:lnTo>
                <a:lnTo>
                  <a:pt x="720967" y="531270"/>
                </a:lnTo>
                <a:lnTo>
                  <a:pt x="719817" y="521790"/>
                </a:lnTo>
                <a:lnTo>
                  <a:pt x="718948" y="513147"/>
                </a:lnTo>
                <a:lnTo>
                  <a:pt x="716962" y="503949"/>
                </a:lnTo>
                <a:lnTo>
                  <a:pt x="715535" y="495308"/>
                </a:lnTo>
                <a:lnTo>
                  <a:pt x="712715" y="486950"/>
                </a:lnTo>
                <a:lnTo>
                  <a:pt x="709895" y="478592"/>
                </a:lnTo>
                <a:lnTo>
                  <a:pt x="706796" y="469956"/>
                </a:lnTo>
                <a:lnTo>
                  <a:pt x="702584" y="462440"/>
                </a:lnTo>
                <a:lnTo>
                  <a:pt x="698650" y="454644"/>
                </a:lnTo>
                <a:lnTo>
                  <a:pt x="694719" y="447406"/>
                </a:lnTo>
                <a:lnTo>
                  <a:pt x="689950" y="439891"/>
                </a:lnTo>
                <a:lnTo>
                  <a:pt x="684902" y="432657"/>
                </a:lnTo>
                <a:lnTo>
                  <a:pt x="679577" y="425702"/>
                </a:lnTo>
                <a:lnTo>
                  <a:pt x="673696" y="419308"/>
                </a:lnTo>
                <a:lnTo>
                  <a:pt x="667816" y="412913"/>
                </a:lnTo>
                <a:close/>
                <a:moveTo>
                  <a:pt x="539108" y="0"/>
                </a:moveTo>
                <a:lnTo>
                  <a:pt x="1081639" y="538663"/>
                </a:lnTo>
                <a:lnTo>
                  <a:pt x="1087280" y="2071033"/>
                </a:lnTo>
                <a:lnTo>
                  <a:pt x="1086784" y="2087770"/>
                </a:lnTo>
                <a:lnTo>
                  <a:pt x="1085446" y="2103115"/>
                </a:lnTo>
                <a:lnTo>
                  <a:pt x="1082988" y="2117349"/>
                </a:lnTo>
                <a:lnTo>
                  <a:pt x="1079690" y="2130748"/>
                </a:lnTo>
                <a:lnTo>
                  <a:pt x="1075552" y="2143314"/>
                </a:lnTo>
                <a:lnTo>
                  <a:pt x="1070853" y="2154766"/>
                </a:lnTo>
                <a:lnTo>
                  <a:pt x="1065593" y="2165662"/>
                </a:lnTo>
                <a:lnTo>
                  <a:pt x="1059494" y="2175724"/>
                </a:lnTo>
                <a:lnTo>
                  <a:pt x="1052835" y="2185231"/>
                </a:lnTo>
                <a:lnTo>
                  <a:pt x="1045892" y="2193344"/>
                </a:lnTo>
                <a:lnTo>
                  <a:pt x="1038389" y="2200901"/>
                </a:lnTo>
                <a:lnTo>
                  <a:pt x="1030884" y="2207900"/>
                </a:lnTo>
                <a:lnTo>
                  <a:pt x="1022819" y="2214343"/>
                </a:lnTo>
                <a:lnTo>
                  <a:pt x="1014472" y="2219950"/>
                </a:lnTo>
                <a:lnTo>
                  <a:pt x="1006123" y="2225000"/>
                </a:lnTo>
                <a:lnTo>
                  <a:pt x="997492" y="2229214"/>
                </a:lnTo>
                <a:lnTo>
                  <a:pt x="989419" y="2233426"/>
                </a:lnTo>
                <a:lnTo>
                  <a:pt x="980786" y="2237082"/>
                </a:lnTo>
                <a:lnTo>
                  <a:pt x="972708" y="2240178"/>
                </a:lnTo>
                <a:lnTo>
                  <a:pt x="964349" y="2242438"/>
                </a:lnTo>
                <a:lnTo>
                  <a:pt x="957105" y="2244695"/>
                </a:lnTo>
                <a:lnTo>
                  <a:pt x="949582" y="2246673"/>
                </a:lnTo>
                <a:lnTo>
                  <a:pt x="935646" y="2249511"/>
                </a:lnTo>
                <a:lnTo>
                  <a:pt x="924216" y="2250945"/>
                </a:lnTo>
                <a:lnTo>
                  <a:pt x="915572" y="2251812"/>
                </a:lnTo>
                <a:lnTo>
                  <a:pt x="907485" y="2252119"/>
                </a:lnTo>
                <a:lnTo>
                  <a:pt x="186205" y="2254625"/>
                </a:lnTo>
                <a:lnTo>
                  <a:pt x="170304" y="2253843"/>
                </a:lnTo>
                <a:lnTo>
                  <a:pt x="154680" y="2252782"/>
                </a:lnTo>
                <a:lnTo>
                  <a:pt x="140724" y="2250041"/>
                </a:lnTo>
                <a:lnTo>
                  <a:pt x="127326" y="2247298"/>
                </a:lnTo>
                <a:lnTo>
                  <a:pt x="114759" y="2243158"/>
                </a:lnTo>
                <a:lnTo>
                  <a:pt x="103028" y="2238736"/>
                </a:lnTo>
                <a:lnTo>
                  <a:pt x="92129" y="2232917"/>
                </a:lnTo>
                <a:lnTo>
                  <a:pt x="82345" y="2227093"/>
                </a:lnTo>
                <a:lnTo>
                  <a:pt x="73115" y="2220153"/>
                </a:lnTo>
                <a:lnTo>
                  <a:pt x="64723" y="2213488"/>
                </a:lnTo>
                <a:lnTo>
                  <a:pt x="57165" y="2205983"/>
                </a:lnTo>
                <a:lnTo>
                  <a:pt x="50442" y="2198197"/>
                </a:lnTo>
                <a:lnTo>
                  <a:pt x="43997" y="2190130"/>
                </a:lnTo>
                <a:lnTo>
                  <a:pt x="38388" y="2181782"/>
                </a:lnTo>
                <a:lnTo>
                  <a:pt x="33059" y="2173712"/>
                </a:lnTo>
                <a:lnTo>
                  <a:pt x="28565" y="2165360"/>
                </a:lnTo>
                <a:lnTo>
                  <a:pt x="24630" y="2157006"/>
                </a:lnTo>
                <a:lnTo>
                  <a:pt x="21250" y="2148092"/>
                </a:lnTo>
                <a:lnTo>
                  <a:pt x="18152" y="2140014"/>
                </a:lnTo>
                <a:lnTo>
                  <a:pt x="15334" y="2132215"/>
                </a:lnTo>
                <a:lnTo>
                  <a:pt x="13074" y="2124412"/>
                </a:lnTo>
                <a:lnTo>
                  <a:pt x="11372" y="2116609"/>
                </a:lnTo>
                <a:lnTo>
                  <a:pt x="8533" y="2103230"/>
                </a:lnTo>
                <a:lnTo>
                  <a:pt x="6816" y="2091522"/>
                </a:lnTo>
                <a:lnTo>
                  <a:pt x="6226" y="2082598"/>
                </a:lnTo>
                <a:lnTo>
                  <a:pt x="5641" y="2075348"/>
                </a:lnTo>
                <a:lnTo>
                  <a:pt x="0" y="542979"/>
                </a:lnTo>
                <a:lnTo>
                  <a:pt x="539108" y="0"/>
                </a:lnTo>
                <a:close/>
              </a:path>
            </a:pathLst>
          </a:custGeom>
          <a:gradFill rotWithShape="0">
            <a:gsLst>
              <a:gs pos="0">
                <a:srgbClr val="FB952B"/>
              </a:gs>
              <a:gs pos="100000">
                <a:srgbClr val="E6750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576000" rIns="108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pPr>
            <a:r>
              <a:rPr lang="zh-CN" altLang="en-US" sz="2000" dirty="0">
                <a:solidFill>
                  <a:srgbClr val="FFFFFF"/>
                </a:solidFill>
                <a:ea typeface="微软雅黑" panose="020B0503020204020204" pitchFamily="34" charset="-122"/>
              </a:rPr>
              <a:t>技术</a:t>
            </a:r>
            <a:endParaRPr lang="en-US" altLang="zh-CN" sz="2000" dirty="0">
              <a:solidFill>
                <a:srgbClr val="FFFFFF"/>
              </a:solidFill>
              <a:ea typeface="微软雅黑" panose="020B0503020204020204" pitchFamily="34" charset="-122"/>
            </a:endParaRPr>
          </a:p>
          <a:p>
            <a:pPr algn="ctr" eaLnBrk="1" hangingPunct="1">
              <a:lnSpc>
                <a:spcPct val="110000"/>
              </a:lnSpc>
            </a:pPr>
            <a:r>
              <a:rPr lang="zh-CN" altLang="en-US" sz="2000" dirty="0">
                <a:solidFill>
                  <a:srgbClr val="FFFFFF"/>
                </a:solidFill>
                <a:ea typeface="微软雅黑" panose="020B0503020204020204" pitchFamily="34" charset="-122"/>
              </a:rPr>
              <a:t>监测</a:t>
            </a:r>
            <a:endParaRPr lang="da-DK" altLang="zh-CN" sz="2000" dirty="0">
              <a:solidFill>
                <a:srgbClr val="FFFFFF"/>
              </a:solidFill>
              <a:ea typeface="微软雅黑" panose="020B0503020204020204" pitchFamily="34" charset="-122"/>
            </a:endParaRPr>
          </a:p>
        </p:txBody>
      </p:sp>
      <p:cxnSp>
        <p:nvCxnSpPr>
          <p:cNvPr id="152" name="MH_Other_4"/>
          <p:cNvCxnSpPr/>
          <p:nvPr>
            <p:custDataLst>
              <p:tags r:id="rId5"/>
            </p:custDataLst>
          </p:nvPr>
        </p:nvCxnSpPr>
        <p:spPr>
          <a:xfrm>
            <a:off x="1527175" y="2985939"/>
            <a:ext cx="3170238" cy="0"/>
          </a:xfrm>
          <a:prstGeom prst="line">
            <a:avLst/>
          </a:prstGeom>
          <a:ln w="2540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53" name="MH_Other_6"/>
          <p:cNvCxnSpPr/>
          <p:nvPr>
            <p:custDataLst>
              <p:tags r:id="rId6"/>
            </p:custDataLst>
          </p:nvPr>
        </p:nvCxnSpPr>
        <p:spPr>
          <a:xfrm>
            <a:off x="1527176" y="5013176"/>
            <a:ext cx="1947863" cy="0"/>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54" name="MH_Other_7"/>
          <p:cNvCxnSpPr/>
          <p:nvPr>
            <p:custDataLst>
              <p:tags r:id="rId7"/>
            </p:custDataLst>
          </p:nvPr>
        </p:nvCxnSpPr>
        <p:spPr>
          <a:xfrm>
            <a:off x="1527176" y="4908401"/>
            <a:ext cx="1376363" cy="0"/>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751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二、操作风险报告</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操作风险的监测与报告</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13" name="矩形 12"/>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操作风险报告的作用</a:t>
            </a:r>
          </a:p>
        </p:txBody>
      </p:sp>
      <p:sp>
        <p:nvSpPr>
          <p:cNvPr id="3" name="矩形 2"/>
          <p:cNvSpPr/>
          <p:nvPr/>
        </p:nvSpPr>
        <p:spPr>
          <a:xfrm>
            <a:off x="1056741" y="2060849"/>
            <a:ext cx="10081118" cy="648072"/>
          </a:xfrm>
          <a:prstGeom prst="rect">
            <a:avLst/>
          </a:prstGeom>
          <a:noFill/>
        </p:spPr>
        <p:txBody>
          <a:bodyPr lIns="0" tIns="0" rIns="0" bIns="0">
            <a:normAutofit/>
          </a:bodyPr>
          <a:lstStyle/>
          <a:p>
            <a:pPr algn="ctr" fontAlgn="auto">
              <a:lnSpc>
                <a:spcPct val="200000"/>
              </a:lnSpc>
              <a:spcBef>
                <a:spcPts val="0"/>
              </a:spcBef>
              <a:spcAft>
                <a:spcPts val="0"/>
              </a:spcAft>
            </a:pPr>
            <a:r>
              <a:rPr lang="zh-CN" altLang="en-US" b="1" dirty="0">
                <a:solidFill>
                  <a:srgbClr val="7030A0"/>
                </a:solidFill>
                <a:ea typeface="微软雅黑" panose="020B0503020204020204" pitchFamily="34" charset="-122"/>
              </a:rPr>
              <a:t>操作风险报告是对操作风险的识别、计量及控制效果的综合反映和总结。</a:t>
            </a:r>
          </a:p>
        </p:txBody>
      </p:sp>
      <p:sp>
        <p:nvSpPr>
          <p:cNvPr id="15" name="MH_SubTitle_1"/>
          <p:cNvSpPr>
            <a:spLocks noChangeArrowheads="1"/>
          </p:cNvSpPr>
          <p:nvPr>
            <p:custDataLst>
              <p:tags r:id="rId1"/>
            </p:custDataLst>
          </p:nvPr>
        </p:nvSpPr>
        <p:spPr bwMode="auto">
          <a:xfrm>
            <a:off x="4175126" y="2976142"/>
            <a:ext cx="3857625" cy="617537"/>
          </a:xfrm>
          <a:prstGeom prst="rect">
            <a:avLst/>
          </a:prstGeom>
          <a:solidFill>
            <a:srgbClr val="F58B0D"/>
          </a:solidFill>
          <a:ln>
            <a:noFill/>
          </a:ln>
          <a:scene3d>
            <a:camera prst="orthographicFront"/>
            <a:lightRig rig="threePt" dir="t"/>
          </a:scene3d>
          <a:sp3d>
            <a:bevelT/>
          </a:sp3d>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能够形成通畅的信息流</a:t>
            </a:r>
            <a:endParaRPr lang="da-DK" altLang="zh-CN" dirty="0">
              <a:solidFill>
                <a:srgbClr val="FFFFFF"/>
              </a:solidFill>
              <a:ea typeface="微软雅黑" panose="020B0503020204020204" pitchFamily="34" charset="-122"/>
            </a:endParaRPr>
          </a:p>
        </p:txBody>
      </p:sp>
      <p:sp>
        <p:nvSpPr>
          <p:cNvPr id="16" name="MH_Other_1"/>
          <p:cNvSpPr>
            <a:spLocks noChangeArrowheads="1"/>
          </p:cNvSpPr>
          <p:nvPr>
            <p:custDataLst>
              <p:tags r:id="rId2"/>
            </p:custDataLst>
          </p:nvPr>
        </p:nvSpPr>
        <p:spPr bwMode="auto">
          <a:xfrm>
            <a:off x="3209926" y="3115842"/>
            <a:ext cx="608013" cy="61912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3200">
              <a:solidFill>
                <a:srgbClr val="333333"/>
              </a:solidFill>
              <a:ea typeface="微软雅黑" panose="020B0503020204020204" pitchFamily="34" charset="-122"/>
            </a:endParaRPr>
          </a:p>
        </p:txBody>
      </p:sp>
      <p:sp>
        <p:nvSpPr>
          <p:cNvPr id="17" name="MH_Other_2"/>
          <p:cNvSpPr>
            <a:spLocks/>
          </p:cNvSpPr>
          <p:nvPr>
            <p:custDataLst>
              <p:tags r:id="rId3"/>
            </p:custDataLst>
          </p:nvPr>
        </p:nvSpPr>
        <p:spPr bwMode="auto">
          <a:xfrm rot="20345822">
            <a:off x="3694113" y="3066628"/>
            <a:ext cx="609600" cy="577850"/>
          </a:xfrm>
          <a:custGeom>
            <a:avLst/>
            <a:gdLst>
              <a:gd name="T0" fmla="*/ 28088 w 1316153"/>
              <a:gd name="T1" fmla="*/ 0 h 1245453"/>
              <a:gd name="T2" fmla="*/ 17937 w 1316153"/>
              <a:gd name="T3" fmla="*/ 26763 h 1245453"/>
              <a:gd name="T4" fmla="*/ 0 w 1316153"/>
              <a:gd name="T5" fmla="*/ 26763 h 1245453"/>
              <a:gd name="T6" fmla="*/ 10151 w 1316153"/>
              <a:gd name="T7" fmla="*/ 0 h 1245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153" h="1245453">
                <a:moveTo>
                  <a:pt x="1316153" y="0"/>
                </a:moveTo>
                <a:lnTo>
                  <a:pt x="840486" y="1245453"/>
                </a:lnTo>
                <a:lnTo>
                  <a:pt x="0" y="1245453"/>
                </a:lnTo>
                <a:lnTo>
                  <a:pt x="475666" y="0"/>
                </a:lnTo>
                <a:lnTo>
                  <a:pt x="1316153"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18" name="MH_Other_3"/>
          <p:cNvPicPr>
            <a:picLocks/>
          </p:cNvPicPr>
          <p:nvPr>
            <p:custDataLst>
              <p:tags r:id="rId4"/>
            </p:custDataLst>
          </p:nvPr>
        </p:nvPicPr>
        <p:blipFill>
          <a:blip r:embed="rId23" cstate="print">
            <a:extLst>
              <a:ext uri="{28A0092B-C50C-407E-A947-70E740481C1C}">
                <a14:useLocalDpi xmlns:a14="http://schemas.microsoft.com/office/drawing/2010/main" val="0"/>
              </a:ext>
            </a:extLst>
          </a:blip>
          <a:srcRect l="50887"/>
          <a:stretch>
            <a:fillRect/>
          </a:stretch>
        </p:blipFill>
        <p:spPr bwMode="auto">
          <a:xfrm>
            <a:off x="3209926" y="2925341"/>
            <a:ext cx="36513"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MH_Other_4"/>
          <p:cNvSpPr>
            <a:spLocks noChangeArrowheads="1"/>
          </p:cNvSpPr>
          <p:nvPr>
            <p:custDataLst>
              <p:tags r:id="rId5"/>
            </p:custDataLst>
          </p:nvPr>
        </p:nvSpPr>
        <p:spPr bwMode="auto">
          <a:xfrm flipH="1">
            <a:off x="8396289" y="3115842"/>
            <a:ext cx="606425" cy="61912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3200">
              <a:solidFill>
                <a:srgbClr val="333333"/>
              </a:solidFill>
              <a:ea typeface="微软雅黑" panose="020B0503020204020204" pitchFamily="34" charset="-122"/>
            </a:endParaRPr>
          </a:p>
        </p:txBody>
      </p:sp>
      <p:sp>
        <p:nvSpPr>
          <p:cNvPr id="20" name="MH_Other_5"/>
          <p:cNvSpPr>
            <a:spLocks/>
          </p:cNvSpPr>
          <p:nvPr>
            <p:custDataLst>
              <p:tags r:id="rId6"/>
            </p:custDataLst>
          </p:nvPr>
        </p:nvSpPr>
        <p:spPr bwMode="auto">
          <a:xfrm rot="1254178" flipH="1">
            <a:off x="7908925" y="3066628"/>
            <a:ext cx="611188" cy="577850"/>
          </a:xfrm>
          <a:custGeom>
            <a:avLst/>
            <a:gdLst>
              <a:gd name="T0" fmla="*/ 28382 w 1316153"/>
              <a:gd name="T1" fmla="*/ 0 h 1245453"/>
              <a:gd name="T2" fmla="*/ 18125 w 1316153"/>
              <a:gd name="T3" fmla="*/ 26763 h 1245453"/>
              <a:gd name="T4" fmla="*/ 0 w 1316153"/>
              <a:gd name="T5" fmla="*/ 26763 h 1245453"/>
              <a:gd name="T6" fmla="*/ 10257 w 1316153"/>
              <a:gd name="T7" fmla="*/ 0 h 1245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153" h="1245453">
                <a:moveTo>
                  <a:pt x="1316153" y="0"/>
                </a:moveTo>
                <a:lnTo>
                  <a:pt x="840486" y="1245453"/>
                </a:lnTo>
                <a:lnTo>
                  <a:pt x="0" y="1245453"/>
                </a:lnTo>
                <a:lnTo>
                  <a:pt x="475666" y="0"/>
                </a:lnTo>
                <a:lnTo>
                  <a:pt x="1316153"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21" name="MH_Other_6"/>
          <p:cNvPicPr>
            <a:picLocks/>
          </p:cNvPicPr>
          <p:nvPr>
            <p:custDataLst>
              <p:tags r:id="rId7"/>
            </p:custDataLst>
          </p:nvPr>
        </p:nvPicPr>
        <p:blipFill>
          <a:blip r:embed="rId24">
            <a:extLst>
              <a:ext uri="{28A0092B-C50C-407E-A947-70E740481C1C}">
                <a14:useLocalDpi xmlns:a14="http://schemas.microsoft.com/office/drawing/2010/main" val="0"/>
              </a:ext>
            </a:extLst>
          </a:blip>
          <a:srcRect l="50887"/>
          <a:stretch>
            <a:fillRect/>
          </a:stretch>
        </p:blipFill>
        <p:spPr bwMode="auto">
          <a:xfrm>
            <a:off x="9002713" y="2925341"/>
            <a:ext cx="3810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MH_SubTitle_2"/>
          <p:cNvSpPr>
            <a:spLocks noChangeArrowheads="1"/>
          </p:cNvSpPr>
          <p:nvPr>
            <p:custDataLst>
              <p:tags r:id="rId8"/>
            </p:custDataLst>
          </p:nvPr>
        </p:nvSpPr>
        <p:spPr bwMode="auto">
          <a:xfrm>
            <a:off x="4175126" y="4203279"/>
            <a:ext cx="3857625" cy="619125"/>
          </a:xfrm>
          <a:prstGeom prst="rect">
            <a:avLst/>
          </a:prstGeom>
          <a:solidFill>
            <a:srgbClr val="87CC3C"/>
          </a:solidFill>
          <a:ln>
            <a:noFill/>
          </a:ln>
          <a:scene3d>
            <a:camera prst="orthographicFront"/>
            <a:lightRig rig="threePt" dir="t"/>
          </a:scene3d>
          <a:sp3d>
            <a:bevelT/>
          </a:sp3d>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能够提供有效的决策支持</a:t>
            </a:r>
            <a:endParaRPr lang="da-DK" altLang="zh-CN" dirty="0">
              <a:solidFill>
                <a:srgbClr val="FFFFFF"/>
              </a:solidFill>
              <a:ea typeface="微软雅黑" panose="020B0503020204020204" pitchFamily="34" charset="-122"/>
            </a:endParaRPr>
          </a:p>
        </p:txBody>
      </p:sp>
      <p:sp>
        <p:nvSpPr>
          <p:cNvPr id="23" name="MH_Other_7"/>
          <p:cNvSpPr>
            <a:spLocks noChangeArrowheads="1"/>
          </p:cNvSpPr>
          <p:nvPr>
            <p:custDataLst>
              <p:tags r:id="rId9"/>
            </p:custDataLst>
          </p:nvPr>
        </p:nvSpPr>
        <p:spPr bwMode="auto">
          <a:xfrm>
            <a:off x="3209926" y="4344567"/>
            <a:ext cx="608013" cy="617537"/>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3200">
              <a:solidFill>
                <a:srgbClr val="333333"/>
              </a:solidFill>
              <a:ea typeface="微软雅黑" panose="020B0503020204020204" pitchFamily="34" charset="-122"/>
            </a:endParaRPr>
          </a:p>
        </p:txBody>
      </p:sp>
      <p:sp>
        <p:nvSpPr>
          <p:cNvPr id="24" name="MH_Other_8"/>
          <p:cNvSpPr>
            <a:spLocks/>
          </p:cNvSpPr>
          <p:nvPr>
            <p:custDataLst>
              <p:tags r:id="rId10"/>
            </p:custDataLst>
          </p:nvPr>
        </p:nvSpPr>
        <p:spPr bwMode="auto">
          <a:xfrm rot="20345822">
            <a:off x="3694113" y="4295354"/>
            <a:ext cx="609600" cy="576263"/>
          </a:xfrm>
          <a:custGeom>
            <a:avLst/>
            <a:gdLst>
              <a:gd name="T0" fmla="*/ 28088 w 1316153"/>
              <a:gd name="T1" fmla="*/ 0 h 1245453"/>
              <a:gd name="T2" fmla="*/ 17937 w 1316153"/>
              <a:gd name="T3" fmla="*/ 26470 h 1245453"/>
              <a:gd name="T4" fmla="*/ 0 w 1316153"/>
              <a:gd name="T5" fmla="*/ 26470 h 1245453"/>
              <a:gd name="T6" fmla="*/ 10151 w 1316153"/>
              <a:gd name="T7" fmla="*/ 0 h 1245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153" h="1245453">
                <a:moveTo>
                  <a:pt x="1316153" y="0"/>
                </a:moveTo>
                <a:lnTo>
                  <a:pt x="840486" y="1245453"/>
                </a:lnTo>
                <a:lnTo>
                  <a:pt x="0" y="1245453"/>
                </a:lnTo>
                <a:lnTo>
                  <a:pt x="475666" y="0"/>
                </a:lnTo>
                <a:lnTo>
                  <a:pt x="1316153"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25" name="MH_Other_9"/>
          <p:cNvPicPr>
            <a:picLocks/>
          </p:cNvPicPr>
          <p:nvPr>
            <p:custDataLst>
              <p:tags r:id="rId11"/>
            </p:custDataLst>
          </p:nvPr>
        </p:nvPicPr>
        <p:blipFill>
          <a:blip r:embed="rId23" cstate="print">
            <a:extLst>
              <a:ext uri="{28A0092B-C50C-407E-A947-70E740481C1C}">
                <a14:useLocalDpi xmlns:a14="http://schemas.microsoft.com/office/drawing/2010/main" val="0"/>
              </a:ext>
            </a:extLst>
          </a:blip>
          <a:srcRect l="50887"/>
          <a:stretch>
            <a:fillRect/>
          </a:stretch>
        </p:blipFill>
        <p:spPr bwMode="auto">
          <a:xfrm>
            <a:off x="3209926" y="4152479"/>
            <a:ext cx="36513"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MH_Other_10"/>
          <p:cNvSpPr>
            <a:spLocks noChangeArrowheads="1"/>
          </p:cNvSpPr>
          <p:nvPr>
            <p:custDataLst>
              <p:tags r:id="rId12"/>
            </p:custDataLst>
          </p:nvPr>
        </p:nvSpPr>
        <p:spPr bwMode="auto">
          <a:xfrm flipH="1">
            <a:off x="8396289" y="4344567"/>
            <a:ext cx="606425" cy="617537"/>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3200">
              <a:solidFill>
                <a:srgbClr val="333333"/>
              </a:solidFill>
              <a:ea typeface="微软雅黑" panose="020B0503020204020204" pitchFamily="34" charset="-122"/>
            </a:endParaRPr>
          </a:p>
        </p:txBody>
      </p:sp>
      <p:sp>
        <p:nvSpPr>
          <p:cNvPr id="27" name="MH_Other_11"/>
          <p:cNvSpPr>
            <a:spLocks/>
          </p:cNvSpPr>
          <p:nvPr>
            <p:custDataLst>
              <p:tags r:id="rId13"/>
            </p:custDataLst>
          </p:nvPr>
        </p:nvSpPr>
        <p:spPr bwMode="auto">
          <a:xfrm rot="1254178" flipH="1">
            <a:off x="7908925" y="4295354"/>
            <a:ext cx="611188" cy="576263"/>
          </a:xfrm>
          <a:custGeom>
            <a:avLst/>
            <a:gdLst>
              <a:gd name="T0" fmla="*/ 28382 w 1316153"/>
              <a:gd name="T1" fmla="*/ 0 h 1245453"/>
              <a:gd name="T2" fmla="*/ 18125 w 1316153"/>
              <a:gd name="T3" fmla="*/ 26470 h 1245453"/>
              <a:gd name="T4" fmla="*/ 0 w 1316153"/>
              <a:gd name="T5" fmla="*/ 26470 h 1245453"/>
              <a:gd name="T6" fmla="*/ 10257 w 1316153"/>
              <a:gd name="T7" fmla="*/ 0 h 1245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153" h="1245453">
                <a:moveTo>
                  <a:pt x="1316153" y="0"/>
                </a:moveTo>
                <a:lnTo>
                  <a:pt x="840486" y="1245453"/>
                </a:lnTo>
                <a:lnTo>
                  <a:pt x="0" y="1245453"/>
                </a:lnTo>
                <a:lnTo>
                  <a:pt x="475666" y="0"/>
                </a:lnTo>
                <a:lnTo>
                  <a:pt x="1316153"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28" name="MH_Other_12"/>
          <p:cNvPicPr>
            <a:picLocks/>
          </p:cNvPicPr>
          <p:nvPr>
            <p:custDataLst>
              <p:tags r:id="rId14"/>
            </p:custDataLst>
          </p:nvPr>
        </p:nvPicPr>
        <p:blipFill>
          <a:blip r:embed="rId24">
            <a:extLst>
              <a:ext uri="{28A0092B-C50C-407E-A947-70E740481C1C}">
                <a14:useLocalDpi xmlns:a14="http://schemas.microsoft.com/office/drawing/2010/main" val="0"/>
              </a:ext>
            </a:extLst>
          </a:blip>
          <a:srcRect l="50887"/>
          <a:stretch>
            <a:fillRect/>
          </a:stretch>
        </p:blipFill>
        <p:spPr bwMode="auto">
          <a:xfrm>
            <a:off x="9002713" y="4152479"/>
            <a:ext cx="381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MH_SubTitle_3"/>
          <p:cNvSpPr>
            <a:spLocks noChangeArrowheads="1"/>
          </p:cNvSpPr>
          <p:nvPr>
            <p:custDataLst>
              <p:tags r:id="rId15"/>
            </p:custDataLst>
          </p:nvPr>
        </p:nvSpPr>
        <p:spPr bwMode="auto">
          <a:xfrm>
            <a:off x="4175126" y="5432003"/>
            <a:ext cx="3857625" cy="617538"/>
          </a:xfrm>
          <a:prstGeom prst="rect">
            <a:avLst/>
          </a:prstGeom>
          <a:solidFill>
            <a:srgbClr val="C4CC1E"/>
          </a:solidFill>
          <a:ln>
            <a:noFill/>
          </a:ln>
          <a:scene3d>
            <a:camera prst="orthographicFront"/>
            <a:lightRig rig="threePt" dir="t"/>
          </a:scene3d>
          <a:sp3d>
            <a:bevelT/>
          </a:sp3d>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能够满足监管机构的要求</a:t>
            </a:r>
            <a:endParaRPr lang="da-DK" altLang="zh-CN" dirty="0">
              <a:solidFill>
                <a:srgbClr val="FFFFFF"/>
              </a:solidFill>
              <a:ea typeface="微软雅黑" panose="020B0503020204020204" pitchFamily="34" charset="-122"/>
            </a:endParaRPr>
          </a:p>
        </p:txBody>
      </p:sp>
      <p:sp>
        <p:nvSpPr>
          <p:cNvPr id="30" name="MH_Other_13"/>
          <p:cNvSpPr>
            <a:spLocks noChangeArrowheads="1"/>
          </p:cNvSpPr>
          <p:nvPr>
            <p:custDataLst>
              <p:tags r:id="rId16"/>
            </p:custDataLst>
          </p:nvPr>
        </p:nvSpPr>
        <p:spPr bwMode="auto">
          <a:xfrm>
            <a:off x="3209926" y="5571703"/>
            <a:ext cx="608013" cy="61753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3200">
              <a:solidFill>
                <a:srgbClr val="333333"/>
              </a:solidFill>
              <a:ea typeface="微软雅黑" panose="020B0503020204020204" pitchFamily="34" charset="-122"/>
            </a:endParaRPr>
          </a:p>
        </p:txBody>
      </p:sp>
      <p:sp>
        <p:nvSpPr>
          <p:cNvPr id="31" name="MH_Other_14"/>
          <p:cNvSpPr>
            <a:spLocks/>
          </p:cNvSpPr>
          <p:nvPr>
            <p:custDataLst>
              <p:tags r:id="rId17"/>
            </p:custDataLst>
          </p:nvPr>
        </p:nvSpPr>
        <p:spPr bwMode="auto">
          <a:xfrm rot="20345822">
            <a:off x="3694113" y="5522491"/>
            <a:ext cx="609600" cy="577850"/>
          </a:xfrm>
          <a:custGeom>
            <a:avLst/>
            <a:gdLst>
              <a:gd name="T0" fmla="*/ 28088 w 1316153"/>
              <a:gd name="T1" fmla="*/ 0 h 1245453"/>
              <a:gd name="T2" fmla="*/ 17937 w 1316153"/>
              <a:gd name="T3" fmla="*/ 26763 h 1245453"/>
              <a:gd name="T4" fmla="*/ 0 w 1316153"/>
              <a:gd name="T5" fmla="*/ 26763 h 1245453"/>
              <a:gd name="T6" fmla="*/ 10151 w 1316153"/>
              <a:gd name="T7" fmla="*/ 0 h 1245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153" h="1245453">
                <a:moveTo>
                  <a:pt x="1316153" y="0"/>
                </a:moveTo>
                <a:lnTo>
                  <a:pt x="840486" y="1245453"/>
                </a:lnTo>
                <a:lnTo>
                  <a:pt x="0" y="1245453"/>
                </a:lnTo>
                <a:lnTo>
                  <a:pt x="475666" y="0"/>
                </a:lnTo>
                <a:lnTo>
                  <a:pt x="1316153"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32" name="MH_Other_15"/>
          <p:cNvPicPr>
            <a:picLocks/>
          </p:cNvPicPr>
          <p:nvPr>
            <p:custDataLst>
              <p:tags r:id="rId18"/>
            </p:custDataLst>
          </p:nvPr>
        </p:nvPicPr>
        <p:blipFill>
          <a:blip r:embed="rId23" cstate="print">
            <a:extLst>
              <a:ext uri="{28A0092B-C50C-407E-A947-70E740481C1C}">
                <a14:useLocalDpi xmlns:a14="http://schemas.microsoft.com/office/drawing/2010/main" val="0"/>
              </a:ext>
            </a:extLst>
          </a:blip>
          <a:srcRect l="50887"/>
          <a:stretch>
            <a:fillRect/>
          </a:stretch>
        </p:blipFill>
        <p:spPr bwMode="auto">
          <a:xfrm>
            <a:off x="3209926" y="5379616"/>
            <a:ext cx="36513"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MH_Other_16"/>
          <p:cNvSpPr>
            <a:spLocks noChangeArrowheads="1"/>
          </p:cNvSpPr>
          <p:nvPr>
            <p:custDataLst>
              <p:tags r:id="rId19"/>
            </p:custDataLst>
          </p:nvPr>
        </p:nvSpPr>
        <p:spPr bwMode="auto">
          <a:xfrm flipH="1">
            <a:off x="8396289" y="5571703"/>
            <a:ext cx="606425" cy="61753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3200">
              <a:solidFill>
                <a:srgbClr val="333333"/>
              </a:solidFill>
              <a:ea typeface="微软雅黑" panose="020B0503020204020204" pitchFamily="34" charset="-122"/>
            </a:endParaRPr>
          </a:p>
        </p:txBody>
      </p:sp>
      <p:sp>
        <p:nvSpPr>
          <p:cNvPr id="34" name="MH_Other_17"/>
          <p:cNvSpPr>
            <a:spLocks/>
          </p:cNvSpPr>
          <p:nvPr>
            <p:custDataLst>
              <p:tags r:id="rId20"/>
            </p:custDataLst>
          </p:nvPr>
        </p:nvSpPr>
        <p:spPr bwMode="auto">
          <a:xfrm rot="1254178" flipH="1">
            <a:off x="7908925" y="5522491"/>
            <a:ext cx="611188" cy="577850"/>
          </a:xfrm>
          <a:custGeom>
            <a:avLst/>
            <a:gdLst>
              <a:gd name="T0" fmla="*/ 28382 w 1316153"/>
              <a:gd name="T1" fmla="*/ 0 h 1245453"/>
              <a:gd name="T2" fmla="*/ 18125 w 1316153"/>
              <a:gd name="T3" fmla="*/ 26763 h 1245453"/>
              <a:gd name="T4" fmla="*/ 0 w 1316153"/>
              <a:gd name="T5" fmla="*/ 26763 h 1245453"/>
              <a:gd name="T6" fmla="*/ 10257 w 1316153"/>
              <a:gd name="T7" fmla="*/ 0 h 1245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153" h="1245453">
                <a:moveTo>
                  <a:pt x="1316153" y="0"/>
                </a:moveTo>
                <a:lnTo>
                  <a:pt x="840486" y="1245453"/>
                </a:lnTo>
                <a:lnTo>
                  <a:pt x="0" y="1245453"/>
                </a:lnTo>
                <a:lnTo>
                  <a:pt x="475666" y="0"/>
                </a:lnTo>
                <a:lnTo>
                  <a:pt x="1316153"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35" name="MH_Other_18"/>
          <p:cNvPicPr>
            <a:picLocks/>
          </p:cNvPicPr>
          <p:nvPr>
            <p:custDataLst>
              <p:tags r:id="rId21"/>
            </p:custDataLst>
          </p:nvPr>
        </p:nvPicPr>
        <p:blipFill>
          <a:blip r:embed="rId24">
            <a:extLst>
              <a:ext uri="{28A0092B-C50C-407E-A947-70E740481C1C}">
                <a14:useLocalDpi xmlns:a14="http://schemas.microsoft.com/office/drawing/2010/main" val="0"/>
              </a:ext>
            </a:extLst>
          </a:blip>
          <a:srcRect l="50887"/>
          <a:stretch>
            <a:fillRect/>
          </a:stretch>
        </p:blipFill>
        <p:spPr bwMode="auto">
          <a:xfrm>
            <a:off x="9002713" y="5379616"/>
            <a:ext cx="3810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5037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二、操作风险报告</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操作风险的监测与报告</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13" name="矩形 12"/>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操作风险报告的内容</a:t>
            </a:r>
          </a:p>
        </p:txBody>
      </p:sp>
      <p:sp>
        <p:nvSpPr>
          <p:cNvPr id="36" name="MH_SubTitle_1"/>
          <p:cNvSpPr/>
          <p:nvPr>
            <p:custDataLst>
              <p:tags r:id="rId1"/>
            </p:custDataLst>
          </p:nvPr>
        </p:nvSpPr>
        <p:spPr>
          <a:xfrm>
            <a:off x="3327400" y="2205038"/>
            <a:ext cx="642938" cy="628650"/>
          </a:xfrm>
          <a:prstGeom prst="ellipse">
            <a:avLst/>
          </a:prstGeom>
          <a:solidFill>
            <a:schemeClr val="accent2"/>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900" b="1" kern="0" dirty="0">
              <a:solidFill>
                <a:srgbClr val="FFFFFF"/>
              </a:solidFill>
              <a:latin typeface="微软雅黑" pitchFamily="34" charset="-122"/>
              <a:ea typeface="微软雅黑" pitchFamily="34" charset="-122"/>
            </a:endParaRPr>
          </a:p>
        </p:txBody>
      </p:sp>
      <p:sp>
        <p:nvSpPr>
          <p:cNvPr id="37" name="MH_Text_1"/>
          <p:cNvSpPr/>
          <p:nvPr>
            <p:custDataLst>
              <p:tags r:id="rId2"/>
            </p:custDataLst>
          </p:nvPr>
        </p:nvSpPr>
        <p:spPr>
          <a:xfrm>
            <a:off x="3387726" y="2438401"/>
            <a:ext cx="1533525" cy="1533525"/>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solidFill>
            <a:srgbClr val="DDDDDD"/>
          </a:solidFill>
          <a:ln w="12700" cap="flat" cmpd="sng" algn="ctr">
            <a:solidFill>
              <a:sysClr val="window" lastClr="FFFFFF"/>
            </a:solidFill>
            <a:prstDash val="solid"/>
            <a:miter lim="800000"/>
          </a:ln>
          <a:effectLst/>
        </p:spPr>
        <p:txBody>
          <a:bodyPr lIns="252000" tIns="0" rIns="288000" bIns="0" anchor="ctr">
            <a:normAutofit/>
          </a:bodyPr>
          <a:lstStyle/>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风险评估结果</a:t>
            </a:r>
          </a:p>
        </p:txBody>
      </p:sp>
      <p:sp>
        <p:nvSpPr>
          <p:cNvPr id="38" name="MH_SubTitle_2"/>
          <p:cNvSpPr/>
          <p:nvPr>
            <p:custDataLst>
              <p:tags r:id="rId3"/>
            </p:custDataLst>
          </p:nvPr>
        </p:nvSpPr>
        <p:spPr>
          <a:xfrm>
            <a:off x="5329239" y="2205038"/>
            <a:ext cx="642937" cy="628650"/>
          </a:xfrm>
          <a:prstGeom prst="ellipse">
            <a:avLst/>
          </a:prstGeom>
          <a:solidFill>
            <a:schemeClr val="accent2"/>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900" b="1" kern="0" dirty="0">
              <a:solidFill>
                <a:srgbClr val="FFFFFF"/>
              </a:solidFill>
              <a:latin typeface="微软雅黑" pitchFamily="34" charset="-122"/>
              <a:ea typeface="微软雅黑" pitchFamily="34" charset="-122"/>
            </a:endParaRPr>
          </a:p>
        </p:txBody>
      </p:sp>
      <p:sp>
        <p:nvSpPr>
          <p:cNvPr id="39" name="MH_Text_2"/>
          <p:cNvSpPr/>
          <p:nvPr>
            <p:custDataLst>
              <p:tags r:id="rId4"/>
            </p:custDataLst>
          </p:nvPr>
        </p:nvSpPr>
        <p:spPr>
          <a:xfrm>
            <a:off x="5389564" y="2438401"/>
            <a:ext cx="1531937" cy="1533525"/>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solidFill>
            <a:srgbClr val="DDDDDD"/>
          </a:solidFill>
          <a:ln w="12700" cap="flat" cmpd="sng" algn="ctr">
            <a:solidFill>
              <a:sysClr val="window" lastClr="FFFFFF"/>
            </a:solidFill>
            <a:prstDash val="solid"/>
            <a:miter lim="800000"/>
          </a:ln>
          <a:effectLst/>
        </p:spPr>
        <p:txBody>
          <a:bodyPr lIns="252000" tIns="0" rIns="288000" bIns="0" anchor="ctr">
            <a:normAutofit/>
          </a:bodyPr>
          <a:lstStyle/>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损失</a:t>
            </a:r>
            <a:endParaRPr lang="en-US" altLang="zh-CN" sz="2000" b="1" kern="0" dirty="0">
              <a:solidFill>
                <a:schemeClr val="tx1">
                  <a:lumMod val="65000"/>
                  <a:lumOff val="35000"/>
                </a:schemeClr>
              </a:solidFill>
              <a:latin typeface="幼圆" panose="02010509060101010101" pitchFamily="49" charset="-122"/>
              <a:ea typeface="幼圆" panose="02010509060101010101" pitchFamily="49" charset="-122"/>
            </a:endParaRPr>
          </a:p>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事件</a:t>
            </a:r>
          </a:p>
        </p:txBody>
      </p:sp>
      <p:sp>
        <p:nvSpPr>
          <p:cNvPr id="40" name="MH_SubTitle_3"/>
          <p:cNvSpPr/>
          <p:nvPr>
            <p:custDataLst>
              <p:tags r:id="rId5"/>
            </p:custDataLst>
          </p:nvPr>
        </p:nvSpPr>
        <p:spPr>
          <a:xfrm>
            <a:off x="7329489" y="2205038"/>
            <a:ext cx="642937" cy="628650"/>
          </a:xfrm>
          <a:prstGeom prst="ellipse">
            <a:avLst/>
          </a:prstGeom>
          <a:solidFill>
            <a:schemeClr val="accent2"/>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900" b="1" kern="0" dirty="0">
              <a:solidFill>
                <a:srgbClr val="FFFFFF"/>
              </a:solidFill>
              <a:latin typeface="微软雅黑" pitchFamily="34" charset="-122"/>
              <a:ea typeface="微软雅黑" pitchFamily="34" charset="-122"/>
            </a:endParaRPr>
          </a:p>
        </p:txBody>
      </p:sp>
      <p:sp>
        <p:nvSpPr>
          <p:cNvPr id="41" name="MH_Text_3"/>
          <p:cNvSpPr/>
          <p:nvPr>
            <p:custDataLst>
              <p:tags r:id="rId6"/>
            </p:custDataLst>
          </p:nvPr>
        </p:nvSpPr>
        <p:spPr>
          <a:xfrm>
            <a:off x="7389814" y="2438401"/>
            <a:ext cx="1533525" cy="1533525"/>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solidFill>
            <a:srgbClr val="DDDDDD"/>
          </a:solidFill>
          <a:ln w="12700" cap="flat" cmpd="sng" algn="ctr">
            <a:solidFill>
              <a:sysClr val="window" lastClr="FFFFFF"/>
            </a:solidFill>
            <a:prstDash val="solid"/>
            <a:miter lim="800000"/>
          </a:ln>
          <a:effectLst/>
        </p:spPr>
        <p:txBody>
          <a:bodyPr lIns="252000" tIns="0" rIns="288000" bIns="0" anchor="ctr">
            <a:normAutofit/>
          </a:bodyPr>
          <a:lstStyle/>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风险</a:t>
            </a:r>
            <a:endParaRPr lang="en-US" altLang="zh-CN" sz="2000" b="1" kern="0" dirty="0">
              <a:solidFill>
                <a:schemeClr val="tx1">
                  <a:lumMod val="65000"/>
                  <a:lumOff val="35000"/>
                </a:schemeClr>
              </a:solidFill>
              <a:latin typeface="幼圆" panose="02010509060101010101" pitchFamily="49" charset="-122"/>
              <a:ea typeface="幼圆" panose="02010509060101010101" pitchFamily="49" charset="-122"/>
            </a:endParaRPr>
          </a:p>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诱因</a:t>
            </a:r>
          </a:p>
        </p:txBody>
      </p:sp>
      <p:sp>
        <p:nvSpPr>
          <p:cNvPr id="43" name="MH_SubTitle_4"/>
          <p:cNvSpPr/>
          <p:nvPr>
            <p:custDataLst>
              <p:tags r:id="rId7"/>
            </p:custDataLst>
          </p:nvPr>
        </p:nvSpPr>
        <p:spPr>
          <a:xfrm>
            <a:off x="2327275" y="4221164"/>
            <a:ext cx="642938" cy="630237"/>
          </a:xfrm>
          <a:prstGeom prst="ellipse">
            <a:avLst/>
          </a:prstGeom>
          <a:solidFill>
            <a:schemeClr val="accent2"/>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900" b="1" kern="0" dirty="0">
              <a:solidFill>
                <a:srgbClr val="FFFFFF"/>
              </a:solidFill>
              <a:latin typeface="微软雅黑" pitchFamily="34" charset="-122"/>
              <a:ea typeface="微软雅黑" pitchFamily="34" charset="-122"/>
            </a:endParaRPr>
          </a:p>
        </p:txBody>
      </p:sp>
      <p:sp>
        <p:nvSpPr>
          <p:cNvPr id="44" name="MH_Text_4"/>
          <p:cNvSpPr/>
          <p:nvPr>
            <p:custDataLst>
              <p:tags r:id="rId8"/>
            </p:custDataLst>
          </p:nvPr>
        </p:nvSpPr>
        <p:spPr>
          <a:xfrm>
            <a:off x="2387601" y="4456114"/>
            <a:ext cx="1533525" cy="1531937"/>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solidFill>
            <a:srgbClr val="DDDDDD"/>
          </a:solidFill>
          <a:ln w="12700" cap="flat" cmpd="sng" algn="ctr">
            <a:solidFill>
              <a:sysClr val="window" lastClr="FFFFFF"/>
            </a:solidFill>
            <a:prstDash val="solid"/>
            <a:miter lim="800000"/>
          </a:ln>
          <a:effectLst/>
        </p:spPr>
        <p:txBody>
          <a:bodyPr lIns="252000" tIns="0" rIns="288000" bIns="0" anchor="ctr">
            <a:normAutofit/>
          </a:bodyPr>
          <a:lstStyle/>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关键风险指标</a:t>
            </a:r>
          </a:p>
        </p:txBody>
      </p:sp>
      <p:sp>
        <p:nvSpPr>
          <p:cNvPr id="45" name="MH_SubTitle_5"/>
          <p:cNvSpPr/>
          <p:nvPr>
            <p:custDataLst>
              <p:tags r:id="rId9"/>
            </p:custDataLst>
          </p:nvPr>
        </p:nvSpPr>
        <p:spPr>
          <a:xfrm>
            <a:off x="4329114" y="4221164"/>
            <a:ext cx="642937" cy="630237"/>
          </a:xfrm>
          <a:prstGeom prst="ellipse">
            <a:avLst/>
          </a:prstGeom>
          <a:solidFill>
            <a:schemeClr val="accent2"/>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900" b="1" kern="0" dirty="0">
              <a:solidFill>
                <a:srgbClr val="FFFFFF"/>
              </a:solidFill>
              <a:latin typeface="微软雅黑" pitchFamily="34" charset="-122"/>
              <a:ea typeface="微软雅黑" pitchFamily="34" charset="-122"/>
            </a:endParaRPr>
          </a:p>
        </p:txBody>
      </p:sp>
      <p:sp>
        <p:nvSpPr>
          <p:cNvPr id="46" name="MH_Text_5"/>
          <p:cNvSpPr/>
          <p:nvPr>
            <p:custDataLst>
              <p:tags r:id="rId10"/>
            </p:custDataLst>
          </p:nvPr>
        </p:nvSpPr>
        <p:spPr>
          <a:xfrm>
            <a:off x="4387851" y="4456114"/>
            <a:ext cx="1533525" cy="1531937"/>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solidFill>
            <a:srgbClr val="DDDDDD"/>
          </a:solidFill>
          <a:ln w="12700" cap="flat" cmpd="sng" algn="ctr">
            <a:solidFill>
              <a:sysClr val="window" lastClr="FFFFFF"/>
            </a:solidFill>
            <a:prstDash val="solid"/>
            <a:miter lim="800000"/>
          </a:ln>
          <a:effectLst/>
        </p:spPr>
        <p:txBody>
          <a:bodyPr lIns="252000" tIns="0" rIns="288000" bIns="0" anchor="ctr">
            <a:normAutofit/>
          </a:bodyPr>
          <a:lstStyle/>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控制</a:t>
            </a:r>
            <a:endParaRPr lang="en-US" altLang="zh-CN" sz="2000" b="1" kern="0" dirty="0">
              <a:solidFill>
                <a:schemeClr val="tx1">
                  <a:lumMod val="65000"/>
                  <a:lumOff val="35000"/>
                </a:schemeClr>
              </a:solidFill>
              <a:latin typeface="幼圆" panose="02010509060101010101" pitchFamily="49" charset="-122"/>
              <a:ea typeface="幼圆" panose="02010509060101010101" pitchFamily="49" charset="-122"/>
            </a:endParaRPr>
          </a:p>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状况</a:t>
            </a:r>
          </a:p>
        </p:txBody>
      </p:sp>
      <p:sp>
        <p:nvSpPr>
          <p:cNvPr id="47" name="MH_SubTitle_6"/>
          <p:cNvSpPr/>
          <p:nvPr>
            <p:custDataLst>
              <p:tags r:id="rId11"/>
            </p:custDataLst>
          </p:nvPr>
        </p:nvSpPr>
        <p:spPr>
          <a:xfrm>
            <a:off x="6329364" y="4221164"/>
            <a:ext cx="642937" cy="630237"/>
          </a:xfrm>
          <a:prstGeom prst="ellipse">
            <a:avLst/>
          </a:prstGeom>
          <a:solidFill>
            <a:schemeClr val="accent2"/>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900" b="1" kern="0" dirty="0">
              <a:solidFill>
                <a:srgbClr val="FFFFFF"/>
              </a:solidFill>
              <a:latin typeface="微软雅黑" pitchFamily="34" charset="-122"/>
              <a:ea typeface="微软雅黑" pitchFamily="34" charset="-122"/>
            </a:endParaRPr>
          </a:p>
        </p:txBody>
      </p:sp>
      <p:sp>
        <p:nvSpPr>
          <p:cNvPr id="48" name="MH_Text_6"/>
          <p:cNvSpPr/>
          <p:nvPr>
            <p:custDataLst>
              <p:tags r:id="rId12"/>
            </p:custDataLst>
          </p:nvPr>
        </p:nvSpPr>
        <p:spPr>
          <a:xfrm>
            <a:off x="6389689" y="4456114"/>
            <a:ext cx="1531937" cy="1531937"/>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solidFill>
            <a:srgbClr val="DDDDDD"/>
          </a:solidFill>
          <a:ln w="12700" cap="flat" cmpd="sng" algn="ctr">
            <a:solidFill>
              <a:sysClr val="window" lastClr="FFFFFF"/>
            </a:solidFill>
            <a:prstDash val="solid"/>
            <a:miter lim="800000"/>
          </a:ln>
          <a:effectLst/>
        </p:spPr>
        <p:txBody>
          <a:bodyPr lIns="252000" tIns="0" rIns="288000" bIns="0" anchor="ctr">
            <a:normAutofit/>
          </a:bodyPr>
          <a:lstStyle/>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资本金水平</a:t>
            </a:r>
          </a:p>
        </p:txBody>
      </p:sp>
      <p:sp>
        <p:nvSpPr>
          <p:cNvPr id="49" name="MH_SubTitle_7"/>
          <p:cNvSpPr/>
          <p:nvPr>
            <p:custDataLst>
              <p:tags r:id="rId13"/>
            </p:custDataLst>
          </p:nvPr>
        </p:nvSpPr>
        <p:spPr>
          <a:xfrm>
            <a:off x="8329614" y="4221164"/>
            <a:ext cx="642937" cy="630237"/>
          </a:xfrm>
          <a:prstGeom prst="ellipse">
            <a:avLst/>
          </a:prstGeom>
          <a:solidFill>
            <a:schemeClr val="accent2"/>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900" b="1" kern="0" dirty="0">
              <a:solidFill>
                <a:srgbClr val="FFFFFF"/>
              </a:solidFill>
              <a:latin typeface="微软雅黑" pitchFamily="34" charset="-122"/>
              <a:ea typeface="微软雅黑" pitchFamily="34" charset="-122"/>
            </a:endParaRPr>
          </a:p>
        </p:txBody>
      </p:sp>
      <p:sp>
        <p:nvSpPr>
          <p:cNvPr id="50" name="MH_Text_7"/>
          <p:cNvSpPr/>
          <p:nvPr>
            <p:custDataLst>
              <p:tags r:id="rId14"/>
            </p:custDataLst>
          </p:nvPr>
        </p:nvSpPr>
        <p:spPr>
          <a:xfrm>
            <a:off x="8389939" y="4456114"/>
            <a:ext cx="1533525" cy="1531937"/>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solidFill>
            <a:srgbClr val="DDDDDD"/>
          </a:solidFill>
          <a:ln w="12700" cap="flat" cmpd="sng" algn="ctr">
            <a:solidFill>
              <a:sysClr val="window" lastClr="FFFFFF"/>
            </a:solidFill>
            <a:prstDash val="solid"/>
            <a:miter lim="800000"/>
          </a:ln>
          <a:effectLst/>
        </p:spPr>
        <p:txBody>
          <a:bodyPr lIns="252000" tIns="0" rIns="288000" bIns="0" anchor="ctr">
            <a:normAutofit/>
          </a:bodyPr>
          <a:lstStyle/>
          <a:p>
            <a:pPr algn="ctr" fontAlgn="auto">
              <a:spcBef>
                <a:spcPts val="0"/>
              </a:spcBef>
              <a:spcAft>
                <a:spcPts val="0"/>
              </a:spcAft>
              <a:defRPr/>
            </a:pPr>
            <a:r>
              <a:rPr lang="zh-CN" altLang="en-US" sz="2000" b="1" kern="0" dirty="0">
                <a:solidFill>
                  <a:schemeClr val="tx1">
                    <a:lumMod val="65000"/>
                    <a:lumOff val="35000"/>
                  </a:schemeClr>
                </a:solidFill>
                <a:latin typeface="幼圆" panose="02010509060101010101" pitchFamily="49" charset="-122"/>
                <a:ea typeface="幼圆" panose="02010509060101010101" pitchFamily="49" charset="-122"/>
              </a:rPr>
              <a:t>建议</a:t>
            </a:r>
          </a:p>
        </p:txBody>
      </p:sp>
    </p:spTree>
    <p:extLst>
      <p:ext uri="{BB962C8B-B14F-4D97-AF65-F5344CB8AC3E}">
        <p14:creationId xmlns:p14="http://schemas.microsoft.com/office/powerpoint/2010/main" val="3833321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一、操作风险的概念</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操作风险概述</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3" name="矩形 2"/>
          <p:cNvSpPr/>
          <p:nvPr/>
        </p:nvSpPr>
        <p:spPr>
          <a:xfrm>
            <a:off x="1067473" y="1988840"/>
            <a:ext cx="10081119" cy="648071"/>
          </a:xfrm>
          <a:prstGeom prst="rect">
            <a:avLst/>
          </a:prstGeom>
          <a:noFill/>
          <a:ln w="28575">
            <a:prstDash val="dash"/>
          </a:ln>
          <a:effectLst/>
        </p:spPr>
        <p:style>
          <a:lnRef idx="1">
            <a:schemeClr val="accent6"/>
          </a:lnRef>
          <a:fillRef idx="2">
            <a:schemeClr val="accent6"/>
          </a:fillRef>
          <a:effectRef idx="1">
            <a:schemeClr val="accent6"/>
          </a:effectRef>
          <a:fontRef idx="minor">
            <a:schemeClr val="dk1"/>
          </a:fontRef>
        </p:style>
        <p:txBody>
          <a:bodyPr>
            <a:normAutofit lnSpcReduction="10000"/>
          </a:bodyPr>
          <a:lstStyle/>
          <a:p>
            <a:pPr fontAlgn="auto">
              <a:lnSpc>
                <a:spcPct val="210000"/>
              </a:lnSpc>
              <a:spcBef>
                <a:spcPts val="0"/>
              </a:spcBef>
              <a:spcAft>
                <a:spcPts val="0"/>
              </a:spcAft>
            </a:pP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操作风险定义为由金融机构不完善或有问题的内部程序、人员及系统或外部事件所造成损失的风险。</a:t>
            </a:r>
          </a:p>
        </p:txBody>
      </p:sp>
      <p:sp>
        <p:nvSpPr>
          <p:cNvPr id="43" name="矩形 42"/>
          <p:cNvSpPr/>
          <p:nvPr/>
        </p:nvSpPr>
        <p:spPr>
          <a:xfrm>
            <a:off x="3276697" y="3139222"/>
            <a:ext cx="5563211" cy="400110"/>
          </a:xfrm>
          <a:prstGeom prst="rect">
            <a:avLst/>
          </a:prstGeom>
          <a:noFill/>
          <a:ln w="28575">
            <a:noFill/>
            <a:prstDash val="dash"/>
          </a:ln>
          <a:effectLst/>
        </p:spPr>
        <p:style>
          <a:lnRef idx="1">
            <a:schemeClr val="accent6"/>
          </a:lnRef>
          <a:fillRef idx="2">
            <a:schemeClr val="accent6"/>
          </a:fillRef>
          <a:effectRef idx="1">
            <a:schemeClr val="accent6"/>
          </a:effectRef>
          <a:fontRef idx="minor">
            <a:schemeClr val="dk1"/>
          </a:fontRef>
        </p:style>
        <p:txBody>
          <a:bodyPr>
            <a:noAutofit/>
          </a:bodyPr>
          <a:lstStyle/>
          <a:p>
            <a:pPr algn="ctr" fontAlgn="auto">
              <a:spcBef>
                <a:spcPts val="0"/>
              </a:spcBef>
              <a:spcAft>
                <a:spcPts val="0"/>
              </a:spcAft>
            </a:pPr>
            <a:r>
              <a:rPr lang="zh-CN" altLang="en-US" sz="2000" b="1" kern="0" dirty="0">
                <a:solidFill>
                  <a:srgbClr val="7030A0"/>
                </a:solidFill>
                <a:ea typeface="微软雅黑" panose="020B0503020204020204" pitchFamily="34" charset="-122"/>
                <a:cs typeface="宋体" panose="02010600030101010101" pitchFamily="2" charset="-122"/>
              </a:rPr>
              <a:t>金融机构涉及操作风险的八个业务条线</a:t>
            </a:r>
            <a:endParaRPr lang="zh-CN" altLang="en-US" sz="2000" b="1" kern="0" dirty="0">
              <a:solidFill>
                <a:srgbClr val="7030A0"/>
              </a:solidFill>
              <a:latin typeface="+mn-lt"/>
              <a:ea typeface="微软雅黑" panose="020B0503020204020204" pitchFamily="34" charset="-122"/>
              <a:cs typeface="宋体" panose="02010600030101010101" pitchFamily="2" charset="-122"/>
            </a:endParaRPr>
          </a:p>
        </p:txBody>
      </p:sp>
      <p:graphicFrame>
        <p:nvGraphicFramePr>
          <p:cNvPr id="4" name="图示 3"/>
          <p:cNvGraphicFramePr/>
          <p:nvPr>
            <p:extLst>
              <p:ext uri="{D42A27DB-BD31-4B8C-83A1-F6EECF244321}">
                <p14:modId xmlns:p14="http://schemas.microsoft.com/office/powerpoint/2010/main" val="3203360813"/>
              </p:ext>
            </p:extLst>
          </p:nvPr>
        </p:nvGraphicFramePr>
        <p:xfrm>
          <a:off x="2041916" y="3802400"/>
          <a:ext cx="8132233" cy="172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86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二、操作风险的分类</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操作风险概述</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9" name="矩形 8"/>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按事件类型分类</a:t>
            </a:r>
          </a:p>
        </p:txBody>
      </p:sp>
      <p:cxnSp>
        <p:nvCxnSpPr>
          <p:cNvPr id="10" name="MH_Other_1"/>
          <p:cNvCxnSpPr>
            <a:cxnSpLocks noChangeShapeType="1"/>
          </p:cNvCxnSpPr>
          <p:nvPr>
            <p:custDataLst>
              <p:tags r:id="rId1"/>
            </p:custDataLst>
          </p:nvPr>
        </p:nvCxnSpPr>
        <p:spPr bwMode="auto">
          <a:xfrm rot="5400000" flipH="1" flipV="1">
            <a:off x="3980657" y="4599782"/>
            <a:ext cx="409575" cy="1588"/>
          </a:xfrm>
          <a:prstGeom prst="line">
            <a:avLst/>
          </a:prstGeom>
          <a:noFill/>
          <a:ln w="25400">
            <a:solidFill>
              <a:srgbClr val="4FBAE8"/>
            </a:solidFill>
            <a:round/>
            <a:headEnd/>
            <a:tailEnd/>
          </a:ln>
          <a:extLst>
            <a:ext uri="{909E8E84-426E-40DD-AFC4-6F175D3DCCD1}">
              <a14:hiddenFill xmlns:a14="http://schemas.microsoft.com/office/drawing/2010/main">
                <a:noFill/>
              </a14:hiddenFill>
            </a:ext>
          </a:extLst>
        </p:spPr>
      </p:cxnSp>
      <p:cxnSp>
        <p:nvCxnSpPr>
          <p:cNvPr id="11" name="MH_Other_2"/>
          <p:cNvCxnSpPr>
            <a:cxnSpLocks noChangeShapeType="1"/>
          </p:cNvCxnSpPr>
          <p:nvPr>
            <p:custDataLst>
              <p:tags r:id="rId2"/>
            </p:custDataLst>
          </p:nvPr>
        </p:nvCxnSpPr>
        <p:spPr bwMode="auto">
          <a:xfrm rot="5400000" flipH="1" flipV="1">
            <a:off x="5961857" y="4599782"/>
            <a:ext cx="409575" cy="1588"/>
          </a:xfrm>
          <a:prstGeom prst="line">
            <a:avLst/>
          </a:prstGeom>
          <a:noFill/>
          <a:ln w="25400">
            <a:solidFill>
              <a:srgbClr val="4FBAE8"/>
            </a:solidFill>
            <a:round/>
            <a:headEnd/>
            <a:tailEnd/>
          </a:ln>
          <a:extLst>
            <a:ext uri="{909E8E84-426E-40DD-AFC4-6F175D3DCCD1}">
              <a14:hiddenFill xmlns:a14="http://schemas.microsoft.com/office/drawing/2010/main">
                <a:noFill/>
              </a14:hiddenFill>
            </a:ext>
          </a:extLst>
        </p:spPr>
      </p:cxnSp>
      <p:cxnSp>
        <p:nvCxnSpPr>
          <p:cNvPr id="12" name="MH_Other_3"/>
          <p:cNvCxnSpPr>
            <a:cxnSpLocks noChangeShapeType="1"/>
          </p:cNvCxnSpPr>
          <p:nvPr>
            <p:custDataLst>
              <p:tags r:id="rId3"/>
            </p:custDataLst>
          </p:nvPr>
        </p:nvCxnSpPr>
        <p:spPr bwMode="auto">
          <a:xfrm rot="5400000" flipH="1" flipV="1">
            <a:off x="7866857" y="4599782"/>
            <a:ext cx="409575" cy="1588"/>
          </a:xfrm>
          <a:prstGeom prst="line">
            <a:avLst/>
          </a:prstGeom>
          <a:noFill/>
          <a:ln w="25400">
            <a:solidFill>
              <a:srgbClr val="4FBAE8"/>
            </a:solidFill>
            <a:round/>
            <a:headEnd/>
            <a:tailEnd/>
          </a:ln>
          <a:extLst>
            <a:ext uri="{909E8E84-426E-40DD-AFC4-6F175D3DCCD1}">
              <a14:hiddenFill xmlns:a14="http://schemas.microsoft.com/office/drawing/2010/main">
                <a:noFill/>
              </a14:hiddenFill>
            </a:ext>
          </a:extLst>
        </p:spPr>
      </p:cxnSp>
      <p:cxnSp>
        <p:nvCxnSpPr>
          <p:cNvPr id="13" name="MH_Other_4"/>
          <p:cNvCxnSpPr>
            <a:cxnSpLocks noChangeShapeType="1"/>
          </p:cNvCxnSpPr>
          <p:nvPr>
            <p:custDataLst>
              <p:tags r:id="rId4"/>
            </p:custDataLst>
          </p:nvPr>
        </p:nvCxnSpPr>
        <p:spPr bwMode="auto">
          <a:xfrm rot="5400000" flipH="1" flipV="1">
            <a:off x="4970463" y="3182938"/>
            <a:ext cx="411163" cy="1588"/>
          </a:xfrm>
          <a:prstGeom prst="line">
            <a:avLst/>
          </a:prstGeom>
          <a:noFill/>
          <a:ln w="25400">
            <a:solidFill>
              <a:srgbClr val="4FBAE8"/>
            </a:solidFill>
            <a:round/>
            <a:headEnd/>
            <a:tailEnd/>
          </a:ln>
          <a:extLst>
            <a:ext uri="{909E8E84-426E-40DD-AFC4-6F175D3DCCD1}">
              <a14:hiddenFill xmlns:a14="http://schemas.microsoft.com/office/drawing/2010/main">
                <a:noFill/>
              </a14:hiddenFill>
            </a:ext>
          </a:extLst>
        </p:spPr>
      </p:cxnSp>
      <p:cxnSp>
        <p:nvCxnSpPr>
          <p:cNvPr id="14" name="MH_Other_5"/>
          <p:cNvCxnSpPr>
            <a:cxnSpLocks noChangeShapeType="1"/>
          </p:cNvCxnSpPr>
          <p:nvPr>
            <p:custDataLst>
              <p:tags r:id="rId5"/>
            </p:custDataLst>
          </p:nvPr>
        </p:nvCxnSpPr>
        <p:spPr bwMode="auto">
          <a:xfrm rot="5400000" flipH="1" flipV="1">
            <a:off x="6875463" y="3182938"/>
            <a:ext cx="411163" cy="1588"/>
          </a:xfrm>
          <a:prstGeom prst="line">
            <a:avLst/>
          </a:prstGeom>
          <a:noFill/>
          <a:ln w="25400">
            <a:solidFill>
              <a:srgbClr val="4FBAE8"/>
            </a:solidFill>
            <a:round/>
            <a:headEnd/>
            <a:tailEnd/>
          </a:ln>
          <a:extLst>
            <a:ext uri="{909E8E84-426E-40DD-AFC4-6F175D3DCCD1}">
              <a14:hiddenFill xmlns:a14="http://schemas.microsoft.com/office/drawing/2010/main">
                <a:noFill/>
              </a14:hiddenFill>
            </a:ext>
          </a:extLst>
        </p:spPr>
      </p:cxnSp>
      <p:cxnSp>
        <p:nvCxnSpPr>
          <p:cNvPr id="15" name="MH_Other_6"/>
          <p:cNvCxnSpPr>
            <a:cxnSpLocks noChangeShapeType="1"/>
          </p:cNvCxnSpPr>
          <p:nvPr>
            <p:custDataLst>
              <p:tags r:id="rId6"/>
            </p:custDataLst>
          </p:nvPr>
        </p:nvCxnSpPr>
        <p:spPr bwMode="auto">
          <a:xfrm rot="5400000" flipH="1" flipV="1">
            <a:off x="8856663" y="3182938"/>
            <a:ext cx="411163" cy="1588"/>
          </a:xfrm>
          <a:prstGeom prst="line">
            <a:avLst/>
          </a:prstGeom>
          <a:noFill/>
          <a:ln w="25400">
            <a:solidFill>
              <a:srgbClr val="4FBAE8"/>
            </a:solidFill>
            <a:round/>
            <a:headEnd/>
            <a:tailEnd/>
          </a:ln>
          <a:extLst>
            <a:ext uri="{909E8E84-426E-40DD-AFC4-6F175D3DCCD1}">
              <a14:hiddenFill xmlns:a14="http://schemas.microsoft.com/office/drawing/2010/main">
                <a:noFill/>
              </a14:hiddenFill>
            </a:ext>
          </a:extLst>
        </p:spPr>
      </p:cxnSp>
      <p:cxnSp>
        <p:nvCxnSpPr>
          <p:cNvPr id="16" name="MH_Other_7"/>
          <p:cNvCxnSpPr>
            <a:cxnSpLocks noChangeShapeType="1"/>
          </p:cNvCxnSpPr>
          <p:nvPr>
            <p:custDataLst>
              <p:tags r:id="rId7"/>
            </p:custDataLst>
          </p:nvPr>
        </p:nvCxnSpPr>
        <p:spPr bwMode="auto">
          <a:xfrm rot="5400000" flipH="1" flipV="1">
            <a:off x="2990057" y="3182145"/>
            <a:ext cx="411163" cy="3175"/>
          </a:xfrm>
          <a:prstGeom prst="line">
            <a:avLst/>
          </a:prstGeom>
          <a:noFill/>
          <a:ln w="25400">
            <a:solidFill>
              <a:srgbClr val="4FBAE8"/>
            </a:solidFill>
            <a:round/>
            <a:headEnd/>
            <a:tailEnd/>
          </a:ln>
          <a:extLst>
            <a:ext uri="{909E8E84-426E-40DD-AFC4-6F175D3DCCD1}">
              <a14:hiddenFill xmlns:a14="http://schemas.microsoft.com/office/drawing/2010/main">
                <a:noFill/>
              </a14:hiddenFill>
            </a:ext>
          </a:extLst>
        </p:spPr>
      </p:cxnSp>
      <p:sp>
        <p:nvSpPr>
          <p:cNvPr id="17" name="MH_Other_8"/>
          <p:cNvSpPr>
            <a:spLocks noChangeArrowheads="1"/>
          </p:cNvSpPr>
          <p:nvPr>
            <p:custDataLst>
              <p:tags r:id="rId8"/>
            </p:custDataLst>
          </p:nvPr>
        </p:nvSpPr>
        <p:spPr bwMode="auto">
          <a:xfrm>
            <a:off x="2547938" y="3236913"/>
            <a:ext cx="1295400" cy="1295400"/>
          </a:xfrm>
          <a:prstGeom prst="ellipse">
            <a:avLst/>
          </a:prstGeom>
          <a:solidFill>
            <a:srgbClr val="3AB3E6"/>
          </a:solidFill>
          <a:ln w="9525">
            <a:no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r>
              <a:rPr lang="en-US" altLang="zh-CN" sz="4800" dirty="0">
                <a:solidFill>
                  <a:srgbClr val="FFFFFF"/>
                </a:solidFill>
                <a:latin typeface="+mn-lt"/>
                <a:ea typeface="BatangChe" panose="02030609000101010101" pitchFamily="49" charset="-127"/>
              </a:rPr>
              <a:t>1</a:t>
            </a:r>
            <a:endParaRPr lang="zh-CN" altLang="zh-CN" sz="4800" dirty="0">
              <a:solidFill>
                <a:srgbClr val="FFFFFF"/>
              </a:solidFill>
              <a:latin typeface="+mn-lt"/>
              <a:ea typeface="BatangChe" panose="02030609000101010101" pitchFamily="49" charset="-127"/>
            </a:endParaRPr>
          </a:p>
        </p:txBody>
      </p:sp>
      <p:sp>
        <p:nvSpPr>
          <p:cNvPr id="18" name="MH_Other_9"/>
          <p:cNvSpPr>
            <a:spLocks noChangeArrowheads="1"/>
          </p:cNvSpPr>
          <p:nvPr>
            <p:custDataLst>
              <p:tags r:id="rId9"/>
            </p:custDataLst>
          </p:nvPr>
        </p:nvSpPr>
        <p:spPr bwMode="auto">
          <a:xfrm>
            <a:off x="3743326" y="3236913"/>
            <a:ext cx="1090613" cy="1295400"/>
          </a:xfrm>
          <a:custGeom>
            <a:avLst/>
            <a:gdLst>
              <a:gd name="connsiteX0" fmla="*/ 441458 w 1089158"/>
              <a:gd name="connsiteY0" fmla="*/ 0 h 1295400"/>
              <a:gd name="connsiteX1" fmla="*/ 1089158 w 1089158"/>
              <a:gd name="connsiteY1" fmla="*/ 647700 h 1295400"/>
              <a:gd name="connsiteX2" fmla="*/ 441458 w 1089158"/>
              <a:gd name="connsiteY2" fmla="*/ 1295400 h 1295400"/>
              <a:gd name="connsiteX3" fmla="*/ 79323 w 1089158"/>
              <a:gd name="connsiteY3" fmla="*/ 1184783 h 1295400"/>
              <a:gd name="connsiteX4" fmla="*/ 0 w 1089158"/>
              <a:gd name="connsiteY4" fmla="*/ 1119336 h 1295400"/>
              <a:gd name="connsiteX5" fmla="*/ 53741 w 1089158"/>
              <a:gd name="connsiteY5" fmla="*/ 1054202 h 1295400"/>
              <a:gd name="connsiteX6" fmla="*/ 177910 w 1089158"/>
              <a:gd name="connsiteY6" fmla="*/ 647700 h 1295400"/>
              <a:gd name="connsiteX7" fmla="*/ 53741 w 1089158"/>
              <a:gd name="connsiteY7" fmla="*/ 241198 h 1295400"/>
              <a:gd name="connsiteX8" fmla="*/ 0 w 1089158"/>
              <a:gd name="connsiteY8" fmla="*/ 176064 h 1295400"/>
              <a:gd name="connsiteX9" fmla="*/ 79323 w 1089158"/>
              <a:gd name="connsiteY9" fmla="*/ 110617 h 1295400"/>
              <a:gd name="connsiteX10" fmla="*/ 441458 w 1089158"/>
              <a:gd name="connsiteY10"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9158" h="1295400">
                <a:moveTo>
                  <a:pt x="441458" y="0"/>
                </a:moveTo>
                <a:cubicBezTo>
                  <a:pt x="799173" y="0"/>
                  <a:pt x="1089158" y="289985"/>
                  <a:pt x="1089158" y="647700"/>
                </a:cubicBezTo>
                <a:cubicBezTo>
                  <a:pt x="1089158" y="1005415"/>
                  <a:pt x="799173" y="1295400"/>
                  <a:pt x="441458" y="1295400"/>
                </a:cubicBezTo>
                <a:cubicBezTo>
                  <a:pt x="307315" y="1295400"/>
                  <a:pt x="182696" y="1254621"/>
                  <a:pt x="79323" y="1184783"/>
                </a:cubicBezTo>
                <a:lnTo>
                  <a:pt x="0" y="1119336"/>
                </a:lnTo>
                <a:lnTo>
                  <a:pt x="53741" y="1054202"/>
                </a:lnTo>
                <a:cubicBezTo>
                  <a:pt x="132135" y="938164"/>
                  <a:pt x="177910" y="798278"/>
                  <a:pt x="177910" y="647700"/>
                </a:cubicBezTo>
                <a:cubicBezTo>
                  <a:pt x="177910" y="497123"/>
                  <a:pt x="132135" y="357237"/>
                  <a:pt x="53741" y="241198"/>
                </a:cubicBezTo>
                <a:lnTo>
                  <a:pt x="0" y="176064"/>
                </a:lnTo>
                <a:lnTo>
                  <a:pt x="79323" y="110617"/>
                </a:lnTo>
                <a:cubicBezTo>
                  <a:pt x="182696" y="40779"/>
                  <a:pt x="307315" y="0"/>
                  <a:pt x="441458" y="0"/>
                </a:cubicBezTo>
                <a:close/>
              </a:path>
            </a:pathLst>
          </a:custGeom>
          <a:solidFill>
            <a:srgbClr val="F2F2F2"/>
          </a:solidFill>
          <a:ln w="9525">
            <a:no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r>
              <a:rPr lang="en-US" altLang="zh-CN" sz="4800" dirty="0">
                <a:solidFill>
                  <a:srgbClr val="4FBAE8"/>
                </a:solidFill>
                <a:latin typeface="+mn-lt"/>
                <a:ea typeface="BatangChe" panose="02030609000101010101" pitchFamily="49" charset="-127"/>
              </a:rPr>
              <a:t>2</a:t>
            </a:r>
            <a:endParaRPr lang="zh-CN" altLang="zh-CN" sz="4800" dirty="0">
              <a:solidFill>
                <a:srgbClr val="4FBAE8"/>
              </a:solidFill>
              <a:latin typeface="+mn-lt"/>
              <a:ea typeface="BatangChe" panose="02030609000101010101" pitchFamily="49" charset="-127"/>
            </a:endParaRPr>
          </a:p>
        </p:txBody>
      </p:sp>
      <p:sp>
        <p:nvSpPr>
          <p:cNvPr id="19" name="MH_Other_10"/>
          <p:cNvSpPr>
            <a:spLocks noChangeArrowheads="1"/>
          </p:cNvSpPr>
          <p:nvPr>
            <p:custDataLst>
              <p:tags r:id="rId10"/>
            </p:custDataLst>
          </p:nvPr>
        </p:nvSpPr>
        <p:spPr bwMode="auto">
          <a:xfrm>
            <a:off x="4733926" y="3236913"/>
            <a:ext cx="1090613" cy="1295400"/>
          </a:xfrm>
          <a:custGeom>
            <a:avLst/>
            <a:gdLst>
              <a:gd name="connsiteX0" fmla="*/ 441458 w 1089158"/>
              <a:gd name="connsiteY0" fmla="*/ 0 h 1295400"/>
              <a:gd name="connsiteX1" fmla="*/ 1089158 w 1089158"/>
              <a:gd name="connsiteY1" fmla="*/ 647700 h 1295400"/>
              <a:gd name="connsiteX2" fmla="*/ 441458 w 1089158"/>
              <a:gd name="connsiteY2" fmla="*/ 1295400 h 1295400"/>
              <a:gd name="connsiteX3" fmla="*/ 79323 w 1089158"/>
              <a:gd name="connsiteY3" fmla="*/ 1184783 h 1295400"/>
              <a:gd name="connsiteX4" fmla="*/ 0 w 1089158"/>
              <a:gd name="connsiteY4" fmla="*/ 1119336 h 1295400"/>
              <a:gd name="connsiteX5" fmla="*/ 53741 w 1089158"/>
              <a:gd name="connsiteY5" fmla="*/ 1054202 h 1295400"/>
              <a:gd name="connsiteX6" fmla="*/ 177910 w 1089158"/>
              <a:gd name="connsiteY6" fmla="*/ 647700 h 1295400"/>
              <a:gd name="connsiteX7" fmla="*/ 53741 w 1089158"/>
              <a:gd name="connsiteY7" fmla="*/ 241198 h 1295400"/>
              <a:gd name="connsiteX8" fmla="*/ 0 w 1089158"/>
              <a:gd name="connsiteY8" fmla="*/ 176064 h 1295400"/>
              <a:gd name="connsiteX9" fmla="*/ 79323 w 1089158"/>
              <a:gd name="connsiteY9" fmla="*/ 110617 h 1295400"/>
              <a:gd name="connsiteX10" fmla="*/ 441458 w 1089158"/>
              <a:gd name="connsiteY10"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9158" h="1295400">
                <a:moveTo>
                  <a:pt x="441458" y="0"/>
                </a:moveTo>
                <a:cubicBezTo>
                  <a:pt x="799173" y="0"/>
                  <a:pt x="1089158" y="289985"/>
                  <a:pt x="1089158" y="647700"/>
                </a:cubicBezTo>
                <a:cubicBezTo>
                  <a:pt x="1089158" y="1005415"/>
                  <a:pt x="799173" y="1295400"/>
                  <a:pt x="441458" y="1295400"/>
                </a:cubicBezTo>
                <a:cubicBezTo>
                  <a:pt x="307315" y="1295400"/>
                  <a:pt x="182696" y="1254621"/>
                  <a:pt x="79323" y="1184783"/>
                </a:cubicBezTo>
                <a:lnTo>
                  <a:pt x="0" y="1119336"/>
                </a:lnTo>
                <a:lnTo>
                  <a:pt x="53741" y="1054202"/>
                </a:lnTo>
                <a:cubicBezTo>
                  <a:pt x="132135" y="938164"/>
                  <a:pt x="177910" y="798278"/>
                  <a:pt x="177910" y="647700"/>
                </a:cubicBezTo>
                <a:cubicBezTo>
                  <a:pt x="177910" y="497123"/>
                  <a:pt x="132135" y="357237"/>
                  <a:pt x="53741" y="241198"/>
                </a:cubicBezTo>
                <a:lnTo>
                  <a:pt x="0" y="176064"/>
                </a:lnTo>
                <a:lnTo>
                  <a:pt x="79323" y="110617"/>
                </a:lnTo>
                <a:cubicBezTo>
                  <a:pt x="182696" y="40779"/>
                  <a:pt x="307315" y="0"/>
                  <a:pt x="441458" y="0"/>
                </a:cubicBezTo>
                <a:close/>
              </a:path>
            </a:pathLst>
          </a:custGeom>
          <a:solidFill>
            <a:srgbClr val="3AB3E6"/>
          </a:solidFill>
          <a:ln w="9525">
            <a:no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r>
              <a:rPr lang="en-US" altLang="zh-CN" sz="4800" dirty="0">
                <a:solidFill>
                  <a:srgbClr val="FFFFFF"/>
                </a:solidFill>
                <a:latin typeface="+mn-lt"/>
                <a:ea typeface="BatangChe" panose="02030609000101010101" pitchFamily="49" charset="-127"/>
              </a:rPr>
              <a:t>3</a:t>
            </a:r>
            <a:endParaRPr lang="zh-CN" altLang="zh-CN" sz="4800" dirty="0">
              <a:solidFill>
                <a:srgbClr val="FFFFFF"/>
              </a:solidFill>
              <a:latin typeface="+mn-lt"/>
              <a:ea typeface="BatangChe" panose="02030609000101010101" pitchFamily="49" charset="-127"/>
            </a:endParaRPr>
          </a:p>
        </p:txBody>
      </p:sp>
      <p:sp>
        <p:nvSpPr>
          <p:cNvPr id="20" name="MH_Other_11"/>
          <p:cNvSpPr>
            <a:spLocks noChangeArrowheads="1"/>
          </p:cNvSpPr>
          <p:nvPr>
            <p:custDataLst>
              <p:tags r:id="rId11"/>
            </p:custDataLst>
          </p:nvPr>
        </p:nvSpPr>
        <p:spPr bwMode="auto">
          <a:xfrm>
            <a:off x="5724526" y="3236913"/>
            <a:ext cx="1090613" cy="1295400"/>
          </a:xfrm>
          <a:custGeom>
            <a:avLst/>
            <a:gdLst>
              <a:gd name="connsiteX0" fmla="*/ 441457 w 1089157"/>
              <a:gd name="connsiteY0" fmla="*/ 0 h 1295400"/>
              <a:gd name="connsiteX1" fmla="*/ 1089157 w 1089157"/>
              <a:gd name="connsiteY1" fmla="*/ 647700 h 1295400"/>
              <a:gd name="connsiteX2" fmla="*/ 441457 w 1089157"/>
              <a:gd name="connsiteY2" fmla="*/ 1295400 h 1295400"/>
              <a:gd name="connsiteX3" fmla="*/ 79322 w 1089157"/>
              <a:gd name="connsiteY3" fmla="*/ 1184783 h 1295400"/>
              <a:gd name="connsiteX4" fmla="*/ 0 w 1089157"/>
              <a:gd name="connsiteY4" fmla="*/ 1119336 h 1295400"/>
              <a:gd name="connsiteX5" fmla="*/ 53740 w 1089157"/>
              <a:gd name="connsiteY5" fmla="*/ 1054202 h 1295400"/>
              <a:gd name="connsiteX6" fmla="*/ 177909 w 1089157"/>
              <a:gd name="connsiteY6" fmla="*/ 647700 h 1295400"/>
              <a:gd name="connsiteX7" fmla="*/ 53740 w 1089157"/>
              <a:gd name="connsiteY7" fmla="*/ 241198 h 1295400"/>
              <a:gd name="connsiteX8" fmla="*/ 0 w 1089157"/>
              <a:gd name="connsiteY8" fmla="*/ 176064 h 1295400"/>
              <a:gd name="connsiteX9" fmla="*/ 79322 w 1089157"/>
              <a:gd name="connsiteY9" fmla="*/ 110617 h 1295400"/>
              <a:gd name="connsiteX10" fmla="*/ 441457 w 1089157"/>
              <a:gd name="connsiteY10"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9157" h="1295400">
                <a:moveTo>
                  <a:pt x="441457" y="0"/>
                </a:moveTo>
                <a:cubicBezTo>
                  <a:pt x="799172" y="0"/>
                  <a:pt x="1089157" y="289985"/>
                  <a:pt x="1089157" y="647700"/>
                </a:cubicBezTo>
                <a:cubicBezTo>
                  <a:pt x="1089157" y="1005415"/>
                  <a:pt x="799172" y="1295400"/>
                  <a:pt x="441457" y="1295400"/>
                </a:cubicBezTo>
                <a:cubicBezTo>
                  <a:pt x="307314" y="1295400"/>
                  <a:pt x="182696" y="1254621"/>
                  <a:pt x="79322" y="1184783"/>
                </a:cubicBezTo>
                <a:lnTo>
                  <a:pt x="0" y="1119336"/>
                </a:lnTo>
                <a:lnTo>
                  <a:pt x="53740" y="1054202"/>
                </a:lnTo>
                <a:cubicBezTo>
                  <a:pt x="132134" y="938164"/>
                  <a:pt x="177909" y="798278"/>
                  <a:pt x="177909" y="647700"/>
                </a:cubicBezTo>
                <a:cubicBezTo>
                  <a:pt x="177909" y="497123"/>
                  <a:pt x="132134" y="357237"/>
                  <a:pt x="53740" y="241198"/>
                </a:cubicBezTo>
                <a:lnTo>
                  <a:pt x="0" y="176064"/>
                </a:lnTo>
                <a:lnTo>
                  <a:pt x="79322" y="110617"/>
                </a:lnTo>
                <a:cubicBezTo>
                  <a:pt x="182696" y="40779"/>
                  <a:pt x="307314" y="0"/>
                  <a:pt x="441457" y="0"/>
                </a:cubicBezTo>
                <a:close/>
              </a:path>
            </a:pathLst>
          </a:custGeom>
          <a:solidFill>
            <a:srgbClr val="F2F2F2"/>
          </a:solidFill>
          <a:ln w="9525">
            <a:no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r>
              <a:rPr lang="en-US" altLang="zh-CN" sz="4800" dirty="0">
                <a:solidFill>
                  <a:srgbClr val="4FBAE8"/>
                </a:solidFill>
                <a:latin typeface="+mn-lt"/>
                <a:ea typeface="BatangChe" panose="02030609000101010101" pitchFamily="49" charset="-127"/>
              </a:rPr>
              <a:t>4</a:t>
            </a:r>
            <a:endParaRPr lang="zh-CN" altLang="zh-CN" sz="4800" dirty="0">
              <a:solidFill>
                <a:srgbClr val="4FBAE8"/>
              </a:solidFill>
              <a:latin typeface="+mn-lt"/>
              <a:ea typeface="BatangChe" panose="02030609000101010101" pitchFamily="49" charset="-127"/>
            </a:endParaRPr>
          </a:p>
        </p:txBody>
      </p:sp>
      <p:sp>
        <p:nvSpPr>
          <p:cNvPr id="21" name="MH_Other_12"/>
          <p:cNvSpPr>
            <a:spLocks noChangeArrowheads="1"/>
          </p:cNvSpPr>
          <p:nvPr>
            <p:custDataLst>
              <p:tags r:id="rId12"/>
            </p:custDataLst>
          </p:nvPr>
        </p:nvSpPr>
        <p:spPr bwMode="auto">
          <a:xfrm>
            <a:off x="6684964" y="3236913"/>
            <a:ext cx="1044575" cy="1295400"/>
          </a:xfrm>
          <a:custGeom>
            <a:avLst/>
            <a:gdLst>
              <a:gd name="connsiteX0" fmla="*/ 396121 w 1043821"/>
              <a:gd name="connsiteY0" fmla="*/ 0 h 1295400"/>
              <a:gd name="connsiteX1" fmla="*/ 1043821 w 1043821"/>
              <a:gd name="connsiteY1" fmla="*/ 647700 h 1295400"/>
              <a:gd name="connsiteX2" fmla="*/ 396121 w 1043821"/>
              <a:gd name="connsiteY2" fmla="*/ 1295400 h 1295400"/>
              <a:gd name="connsiteX3" fmla="*/ 33986 w 1043821"/>
              <a:gd name="connsiteY3" fmla="*/ 1184783 h 1295400"/>
              <a:gd name="connsiteX4" fmla="*/ 0 w 1043821"/>
              <a:gd name="connsiteY4" fmla="*/ 1156743 h 1295400"/>
              <a:gd name="connsiteX5" fmla="*/ 84604 w 1043821"/>
              <a:gd name="connsiteY5" fmla="*/ 1054202 h 1295400"/>
              <a:gd name="connsiteX6" fmla="*/ 208773 w 1043821"/>
              <a:gd name="connsiteY6" fmla="*/ 647700 h 1295400"/>
              <a:gd name="connsiteX7" fmla="*/ 84604 w 1043821"/>
              <a:gd name="connsiteY7" fmla="*/ 241198 h 1295400"/>
              <a:gd name="connsiteX8" fmla="*/ 0 w 1043821"/>
              <a:gd name="connsiteY8" fmla="*/ 138658 h 1295400"/>
              <a:gd name="connsiteX9" fmla="*/ 33986 w 1043821"/>
              <a:gd name="connsiteY9" fmla="*/ 110617 h 1295400"/>
              <a:gd name="connsiteX10" fmla="*/ 396121 w 1043821"/>
              <a:gd name="connsiteY10"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821" h="1295400">
                <a:moveTo>
                  <a:pt x="396121" y="0"/>
                </a:moveTo>
                <a:cubicBezTo>
                  <a:pt x="753836" y="0"/>
                  <a:pt x="1043821" y="289985"/>
                  <a:pt x="1043821" y="647700"/>
                </a:cubicBezTo>
                <a:cubicBezTo>
                  <a:pt x="1043821" y="1005415"/>
                  <a:pt x="753836" y="1295400"/>
                  <a:pt x="396121" y="1295400"/>
                </a:cubicBezTo>
                <a:cubicBezTo>
                  <a:pt x="261978" y="1295400"/>
                  <a:pt x="137360" y="1254621"/>
                  <a:pt x="33986" y="1184783"/>
                </a:cubicBezTo>
                <a:lnTo>
                  <a:pt x="0" y="1156743"/>
                </a:lnTo>
                <a:lnTo>
                  <a:pt x="84604" y="1054202"/>
                </a:lnTo>
                <a:cubicBezTo>
                  <a:pt x="162998" y="938164"/>
                  <a:pt x="208773" y="798278"/>
                  <a:pt x="208773" y="647700"/>
                </a:cubicBezTo>
                <a:cubicBezTo>
                  <a:pt x="208773" y="497123"/>
                  <a:pt x="162998" y="357237"/>
                  <a:pt x="84604" y="241198"/>
                </a:cubicBezTo>
                <a:lnTo>
                  <a:pt x="0" y="138658"/>
                </a:lnTo>
                <a:lnTo>
                  <a:pt x="33986" y="110617"/>
                </a:lnTo>
                <a:cubicBezTo>
                  <a:pt x="137360" y="40779"/>
                  <a:pt x="261978" y="0"/>
                  <a:pt x="396121" y="0"/>
                </a:cubicBezTo>
                <a:close/>
              </a:path>
            </a:pathLst>
          </a:custGeom>
          <a:solidFill>
            <a:srgbClr val="3AB3E6"/>
          </a:solidFill>
          <a:ln w="9525">
            <a:no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r>
              <a:rPr lang="en-US" altLang="zh-CN" sz="4800" dirty="0">
                <a:solidFill>
                  <a:srgbClr val="FFFFFF"/>
                </a:solidFill>
                <a:latin typeface="+mn-lt"/>
                <a:ea typeface="BatangChe" panose="02030609000101010101" pitchFamily="49" charset="-127"/>
              </a:rPr>
              <a:t>5</a:t>
            </a:r>
            <a:endParaRPr lang="zh-CN" altLang="zh-CN" sz="4800" dirty="0">
              <a:solidFill>
                <a:srgbClr val="FFFFFF"/>
              </a:solidFill>
              <a:latin typeface="+mn-lt"/>
              <a:ea typeface="BatangChe" panose="02030609000101010101" pitchFamily="49" charset="-127"/>
            </a:endParaRPr>
          </a:p>
        </p:txBody>
      </p:sp>
      <p:sp>
        <p:nvSpPr>
          <p:cNvPr id="22" name="MH_Other_13"/>
          <p:cNvSpPr>
            <a:spLocks noChangeArrowheads="1"/>
          </p:cNvSpPr>
          <p:nvPr>
            <p:custDataLst>
              <p:tags r:id="rId13"/>
            </p:custDataLst>
          </p:nvPr>
        </p:nvSpPr>
        <p:spPr bwMode="auto">
          <a:xfrm>
            <a:off x="7629526" y="3236913"/>
            <a:ext cx="1090613" cy="1295400"/>
          </a:xfrm>
          <a:custGeom>
            <a:avLst/>
            <a:gdLst>
              <a:gd name="connsiteX0" fmla="*/ 441457 w 1089157"/>
              <a:gd name="connsiteY0" fmla="*/ 0 h 1295400"/>
              <a:gd name="connsiteX1" fmla="*/ 1089157 w 1089157"/>
              <a:gd name="connsiteY1" fmla="*/ 647700 h 1295400"/>
              <a:gd name="connsiteX2" fmla="*/ 441457 w 1089157"/>
              <a:gd name="connsiteY2" fmla="*/ 1295400 h 1295400"/>
              <a:gd name="connsiteX3" fmla="*/ 79322 w 1089157"/>
              <a:gd name="connsiteY3" fmla="*/ 1184783 h 1295400"/>
              <a:gd name="connsiteX4" fmla="*/ 0 w 1089157"/>
              <a:gd name="connsiteY4" fmla="*/ 1119336 h 1295400"/>
              <a:gd name="connsiteX5" fmla="*/ 53740 w 1089157"/>
              <a:gd name="connsiteY5" fmla="*/ 1054202 h 1295400"/>
              <a:gd name="connsiteX6" fmla="*/ 177909 w 1089157"/>
              <a:gd name="connsiteY6" fmla="*/ 647700 h 1295400"/>
              <a:gd name="connsiteX7" fmla="*/ 53740 w 1089157"/>
              <a:gd name="connsiteY7" fmla="*/ 241198 h 1295400"/>
              <a:gd name="connsiteX8" fmla="*/ 0 w 1089157"/>
              <a:gd name="connsiteY8" fmla="*/ 176064 h 1295400"/>
              <a:gd name="connsiteX9" fmla="*/ 79322 w 1089157"/>
              <a:gd name="connsiteY9" fmla="*/ 110617 h 1295400"/>
              <a:gd name="connsiteX10" fmla="*/ 441457 w 1089157"/>
              <a:gd name="connsiteY10"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9157" h="1295400">
                <a:moveTo>
                  <a:pt x="441457" y="0"/>
                </a:moveTo>
                <a:cubicBezTo>
                  <a:pt x="799172" y="0"/>
                  <a:pt x="1089157" y="289985"/>
                  <a:pt x="1089157" y="647700"/>
                </a:cubicBezTo>
                <a:cubicBezTo>
                  <a:pt x="1089157" y="1005415"/>
                  <a:pt x="799172" y="1295400"/>
                  <a:pt x="441457" y="1295400"/>
                </a:cubicBezTo>
                <a:cubicBezTo>
                  <a:pt x="307314" y="1295400"/>
                  <a:pt x="182696" y="1254621"/>
                  <a:pt x="79322" y="1184783"/>
                </a:cubicBezTo>
                <a:lnTo>
                  <a:pt x="0" y="1119336"/>
                </a:lnTo>
                <a:lnTo>
                  <a:pt x="53740" y="1054202"/>
                </a:lnTo>
                <a:cubicBezTo>
                  <a:pt x="132134" y="938164"/>
                  <a:pt x="177909" y="798278"/>
                  <a:pt x="177909" y="647700"/>
                </a:cubicBezTo>
                <a:cubicBezTo>
                  <a:pt x="177909" y="497123"/>
                  <a:pt x="132134" y="357237"/>
                  <a:pt x="53740" y="241198"/>
                </a:cubicBezTo>
                <a:lnTo>
                  <a:pt x="0" y="176064"/>
                </a:lnTo>
                <a:lnTo>
                  <a:pt x="79322" y="110617"/>
                </a:lnTo>
                <a:cubicBezTo>
                  <a:pt x="182696" y="40779"/>
                  <a:pt x="307314" y="0"/>
                  <a:pt x="441457" y="0"/>
                </a:cubicBezTo>
                <a:close/>
              </a:path>
            </a:pathLst>
          </a:custGeom>
          <a:solidFill>
            <a:srgbClr val="F2F2F2"/>
          </a:solidFill>
          <a:ln w="9525">
            <a:no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r>
              <a:rPr lang="en-US" altLang="zh-CN" sz="4800" dirty="0">
                <a:solidFill>
                  <a:srgbClr val="4FBAE8"/>
                </a:solidFill>
                <a:latin typeface="+mn-lt"/>
                <a:ea typeface="BatangChe" panose="02030609000101010101" pitchFamily="49" charset="-127"/>
              </a:rPr>
              <a:t>6</a:t>
            </a:r>
            <a:endParaRPr lang="zh-CN" altLang="zh-CN" sz="4800" dirty="0">
              <a:solidFill>
                <a:srgbClr val="4FBAE8"/>
              </a:solidFill>
              <a:latin typeface="+mn-lt"/>
              <a:ea typeface="BatangChe" panose="02030609000101010101" pitchFamily="49" charset="-127"/>
            </a:endParaRPr>
          </a:p>
        </p:txBody>
      </p:sp>
      <p:sp>
        <p:nvSpPr>
          <p:cNvPr id="23" name="MH_Other_14"/>
          <p:cNvSpPr>
            <a:spLocks noChangeArrowheads="1"/>
          </p:cNvSpPr>
          <p:nvPr>
            <p:custDataLst>
              <p:tags r:id="rId14"/>
            </p:custDataLst>
          </p:nvPr>
        </p:nvSpPr>
        <p:spPr bwMode="auto">
          <a:xfrm>
            <a:off x="8620126" y="3236913"/>
            <a:ext cx="1090613" cy="1295400"/>
          </a:xfrm>
          <a:custGeom>
            <a:avLst/>
            <a:gdLst>
              <a:gd name="connsiteX0" fmla="*/ 441457 w 1089157"/>
              <a:gd name="connsiteY0" fmla="*/ 0 h 1295400"/>
              <a:gd name="connsiteX1" fmla="*/ 1089157 w 1089157"/>
              <a:gd name="connsiteY1" fmla="*/ 647700 h 1295400"/>
              <a:gd name="connsiteX2" fmla="*/ 441457 w 1089157"/>
              <a:gd name="connsiteY2" fmla="*/ 1295400 h 1295400"/>
              <a:gd name="connsiteX3" fmla="*/ 79322 w 1089157"/>
              <a:gd name="connsiteY3" fmla="*/ 1184783 h 1295400"/>
              <a:gd name="connsiteX4" fmla="*/ 0 w 1089157"/>
              <a:gd name="connsiteY4" fmla="*/ 1119336 h 1295400"/>
              <a:gd name="connsiteX5" fmla="*/ 53740 w 1089157"/>
              <a:gd name="connsiteY5" fmla="*/ 1054202 h 1295400"/>
              <a:gd name="connsiteX6" fmla="*/ 177909 w 1089157"/>
              <a:gd name="connsiteY6" fmla="*/ 647700 h 1295400"/>
              <a:gd name="connsiteX7" fmla="*/ 53740 w 1089157"/>
              <a:gd name="connsiteY7" fmla="*/ 241198 h 1295400"/>
              <a:gd name="connsiteX8" fmla="*/ 0 w 1089157"/>
              <a:gd name="connsiteY8" fmla="*/ 176064 h 1295400"/>
              <a:gd name="connsiteX9" fmla="*/ 79322 w 1089157"/>
              <a:gd name="connsiteY9" fmla="*/ 110617 h 1295400"/>
              <a:gd name="connsiteX10" fmla="*/ 441457 w 1089157"/>
              <a:gd name="connsiteY10"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9157" h="1295400">
                <a:moveTo>
                  <a:pt x="441457" y="0"/>
                </a:moveTo>
                <a:cubicBezTo>
                  <a:pt x="799172" y="0"/>
                  <a:pt x="1089157" y="289985"/>
                  <a:pt x="1089157" y="647700"/>
                </a:cubicBezTo>
                <a:cubicBezTo>
                  <a:pt x="1089157" y="1005415"/>
                  <a:pt x="799172" y="1295400"/>
                  <a:pt x="441457" y="1295400"/>
                </a:cubicBezTo>
                <a:cubicBezTo>
                  <a:pt x="307314" y="1295400"/>
                  <a:pt x="182696" y="1254621"/>
                  <a:pt x="79322" y="1184783"/>
                </a:cubicBezTo>
                <a:lnTo>
                  <a:pt x="0" y="1119336"/>
                </a:lnTo>
                <a:lnTo>
                  <a:pt x="53740" y="1054202"/>
                </a:lnTo>
                <a:cubicBezTo>
                  <a:pt x="132134" y="938164"/>
                  <a:pt x="177909" y="798278"/>
                  <a:pt x="177909" y="647700"/>
                </a:cubicBezTo>
                <a:cubicBezTo>
                  <a:pt x="177909" y="497123"/>
                  <a:pt x="132134" y="357237"/>
                  <a:pt x="53740" y="241198"/>
                </a:cubicBezTo>
                <a:lnTo>
                  <a:pt x="0" y="176064"/>
                </a:lnTo>
                <a:lnTo>
                  <a:pt x="79322" y="110617"/>
                </a:lnTo>
                <a:cubicBezTo>
                  <a:pt x="182696" y="40779"/>
                  <a:pt x="307314" y="0"/>
                  <a:pt x="441457" y="0"/>
                </a:cubicBezTo>
                <a:close/>
              </a:path>
            </a:pathLst>
          </a:custGeom>
          <a:solidFill>
            <a:srgbClr val="3AB3E6"/>
          </a:solidFill>
          <a:ln w="9525">
            <a:no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r>
              <a:rPr lang="en-US" altLang="zh-CN" sz="4800" dirty="0">
                <a:solidFill>
                  <a:srgbClr val="FFFFFF"/>
                </a:solidFill>
                <a:latin typeface="+mn-lt"/>
                <a:ea typeface="BatangChe" panose="02030609000101010101" pitchFamily="49" charset="-127"/>
              </a:rPr>
              <a:t>7</a:t>
            </a:r>
            <a:endParaRPr lang="zh-CN" altLang="zh-CN" sz="4800" dirty="0">
              <a:solidFill>
                <a:srgbClr val="FFFFFF"/>
              </a:solidFill>
              <a:latin typeface="+mn-lt"/>
              <a:ea typeface="BatangChe" panose="02030609000101010101" pitchFamily="49" charset="-127"/>
            </a:endParaRPr>
          </a:p>
        </p:txBody>
      </p:sp>
      <p:sp>
        <p:nvSpPr>
          <p:cNvPr id="24" name="MH_SubTitle_1"/>
          <p:cNvSpPr txBox="1">
            <a:spLocks noChangeArrowheads="1"/>
          </p:cNvSpPr>
          <p:nvPr>
            <p:custDataLst>
              <p:tags r:id="rId15"/>
            </p:custDataLst>
          </p:nvPr>
        </p:nvSpPr>
        <p:spPr bwMode="auto">
          <a:xfrm>
            <a:off x="2485973" y="1624013"/>
            <a:ext cx="1428863"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37931725" indent="-37474525">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pPr>
            <a:r>
              <a:rPr lang="zh-CN" altLang="en-US" sz="1600" dirty="0">
                <a:latin typeface="微软雅黑" panose="020B0503020204020204" pitchFamily="34" charset="-122"/>
                <a:ea typeface="微软雅黑" panose="020B0503020204020204" pitchFamily="34" charset="-122"/>
              </a:rPr>
              <a:t>内部欺诈</a:t>
            </a:r>
            <a:endParaRPr lang="en-GB" altLang="zh-CN" sz="1600" dirty="0">
              <a:latin typeface="微软雅黑" panose="020B0503020204020204" pitchFamily="34" charset="-122"/>
              <a:ea typeface="微软雅黑" panose="020B0503020204020204" pitchFamily="34" charset="-122"/>
            </a:endParaRPr>
          </a:p>
        </p:txBody>
      </p:sp>
      <p:sp>
        <p:nvSpPr>
          <p:cNvPr id="25" name="MH_SubTitle_3"/>
          <p:cNvSpPr txBox="1">
            <a:spLocks noChangeArrowheads="1"/>
          </p:cNvSpPr>
          <p:nvPr>
            <p:custDataLst>
              <p:tags r:id="rId16"/>
            </p:custDataLst>
          </p:nvPr>
        </p:nvSpPr>
        <p:spPr bwMode="auto">
          <a:xfrm>
            <a:off x="4537024" y="1624013"/>
            <a:ext cx="142716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37931725" indent="-37474525">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pPr>
            <a:r>
              <a:rPr lang="zh-CN" altLang="en-US" sz="1600" dirty="0">
                <a:latin typeface="微软雅黑" panose="020B0503020204020204" pitchFamily="34" charset="-122"/>
                <a:ea typeface="微软雅黑" panose="020B0503020204020204" pitchFamily="34" charset="-122"/>
              </a:rPr>
              <a:t>客户、产品和业务操作</a:t>
            </a:r>
            <a:endParaRPr lang="en-GB" altLang="zh-CN" sz="1600" dirty="0">
              <a:latin typeface="微软雅黑" panose="020B0503020204020204" pitchFamily="34" charset="-122"/>
              <a:ea typeface="微软雅黑" panose="020B0503020204020204" pitchFamily="34" charset="-122"/>
            </a:endParaRPr>
          </a:p>
        </p:txBody>
      </p:sp>
      <p:sp>
        <p:nvSpPr>
          <p:cNvPr id="26" name="MH_SubTitle_5"/>
          <p:cNvSpPr txBox="1">
            <a:spLocks noChangeArrowheads="1"/>
          </p:cNvSpPr>
          <p:nvPr>
            <p:custDataLst>
              <p:tags r:id="rId17"/>
            </p:custDataLst>
          </p:nvPr>
        </p:nvSpPr>
        <p:spPr bwMode="auto">
          <a:xfrm>
            <a:off x="6368999" y="1624013"/>
            <a:ext cx="142716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37931725" indent="-37474525">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pPr>
            <a:r>
              <a:rPr lang="zh-CN" altLang="en-US" sz="1600" dirty="0">
                <a:latin typeface="微软雅黑" panose="020B0503020204020204" pitchFamily="34" charset="-122"/>
                <a:ea typeface="微软雅黑" panose="020B0503020204020204" pitchFamily="34" charset="-122"/>
              </a:rPr>
              <a:t>业务中断及系统失效</a:t>
            </a:r>
            <a:endParaRPr lang="en-GB" altLang="zh-CN" sz="1600" dirty="0">
              <a:latin typeface="微软雅黑" panose="020B0503020204020204" pitchFamily="34" charset="-122"/>
              <a:ea typeface="微软雅黑" panose="020B0503020204020204" pitchFamily="34" charset="-122"/>
            </a:endParaRPr>
          </a:p>
        </p:txBody>
      </p:sp>
      <p:sp>
        <p:nvSpPr>
          <p:cNvPr id="27" name="MH_SubTitle_7"/>
          <p:cNvSpPr txBox="1">
            <a:spLocks noChangeArrowheads="1"/>
          </p:cNvSpPr>
          <p:nvPr>
            <p:custDataLst>
              <p:tags r:id="rId18"/>
            </p:custDataLst>
          </p:nvPr>
        </p:nvSpPr>
        <p:spPr bwMode="auto">
          <a:xfrm>
            <a:off x="8272412" y="1624013"/>
            <a:ext cx="1427163"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37931725" indent="-37474525">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pPr>
            <a:r>
              <a:rPr lang="zh-CN" altLang="en-US" sz="1600" dirty="0">
                <a:latin typeface="微软雅黑" panose="020B0503020204020204" pitchFamily="34" charset="-122"/>
                <a:ea typeface="微软雅黑" panose="020B0503020204020204" pitchFamily="34" charset="-122"/>
              </a:rPr>
              <a:t>就业政策和工作场所安全</a:t>
            </a:r>
            <a:endParaRPr lang="en-GB" altLang="zh-CN" sz="1600" dirty="0">
              <a:latin typeface="微软雅黑" panose="020B0503020204020204" pitchFamily="34" charset="-122"/>
              <a:ea typeface="微软雅黑" panose="020B0503020204020204" pitchFamily="34" charset="-122"/>
            </a:endParaRPr>
          </a:p>
        </p:txBody>
      </p:sp>
      <p:sp>
        <p:nvSpPr>
          <p:cNvPr id="28" name="MH_SubTitle_2"/>
          <p:cNvSpPr txBox="1">
            <a:spLocks noChangeArrowheads="1"/>
          </p:cNvSpPr>
          <p:nvPr>
            <p:custDataLst>
              <p:tags r:id="rId19"/>
            </p:custDataLst>
          </p:nvPr>
        </p:nvSpPr>
        <p:spPr bwMode="auto">
          <a:xfrm>
            <a:off x="3514674" y="4822825"/>
            <a:ext cx="1427162"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37931725" indent="-37474525">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pPr>
            <a:r>
              <a:rPr lang="zh-CN" altLang="en-US" sz="1600" dirty="0">
                <a:latin typeface="微软雅黑" panose="020B0503020204020204" pitchFamily="34" charset="-122"/>
                <a:ea typeface="微软雅黑" panose="020B0503020204020204" pitchFamily="34" charset="-122"/>
              </a:rPr>
              <a:t>外部欺诈</a:t>
            </a:r>
            <a:endParaRPr lang="en-GB" altLang="zh-CN" sz="1600" dirty="0">
              <a:latin typeface="微软雅黑" panose="020B0503020204020204" pitchFamily="34" charset="-122"/>
              <a:ea typeface="微软雅黑" panose="020B0503020204020204" pitchFamily="34" charset="-122"/>
            </a:endParaRPr>
          </a:p>
        </p:txBody>
      </p:sp>
      <p:sp>
        <p:nvSpPr>
          <p:cNvPr id="29" name="MH_SubTitle_4"/>
          <p:cNvSpPr txBox="1">
            <a:spLocks noChangeArrowheads="1"/>
          </p:cNvSpPr>
          <p:nvPr>
            <p:custDataLst>
              <p:tags r:id="rId20"/>
            </p:custDataLst>
          </p:nvPr>
        </p:nvSpPr>
        <p:spPr bwMode="auto">
          <a:xfrm>
            <a:off x="5486349" y="4822825"/>
            <a:ext cx="1427162"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37931725" indent="-37474525">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pPr>
            <a:r>
              <a:rPr lang="zh-CN" altLang="en-US" sz="1600" dirty="0">
                <a:latin typeface="微软雅黑" panose="020B0503020204020204" pitchFamily="34" charset="-122"/>
                <a:ea typeface="微软雅黑" panose="020B0503020204020204" pitchFamily="34" charset="-122"/>
              </a:rPr>
              <a:t>实物资产的</a:t>
            </a:r>
            <a:endParaRPr lang="en-US" altLang="zh-CN" sz="1600" dirty="0">
              <a:latin typeface="微软雅黑" panose="020B0503020204020204" pitchFamily="34" charset="-122"/>
              <a:ea typeface="微软雅黑" panose="020B0503020204020204" pitchFamily="34" charset="-122"/>
            </a:endParaRPr>
          </a:p>
          <a:p>
            <a:pPr algn="ctr" eaLnBrk="1" hangingPunct="1">
              <a:lnSpc>
                <a:spcPct val="130000"/>
              </a:lnSpc>
            </a:pPr>
            <a:r>
              <a:rPr lang="zh-CN" altLang="en-US" sz="1600" dirty="0">
                <a:latin typeface="微软雅黑" panose="020B0503020204020204" pitchFamily="34" charset="-122"/>
                <a:ea typeface="微软雅黑" panose="020B0503020204020204" pitchFamily="34" charset="-122"/>
              </a:rPr>
              <a:t>损坏</a:t>
            </a:r>
            <a:endParaRPr lang="en-GB" altLang="zh-CN" sz="1600" dirty="0">
              <a:latin typeface="微软雅黑" panose="020B0503020204020204" pitchFamily="34" charset="-122"/>
              <a:ea typeface="微软雅黑" panose="020B0503020204020204" pitchFamily="34" charset="-122"/>
            </a:endParaRPr>
          </a:p>
        </p:txBody>
      </p:sp>
      <p:sp>
        <p:nvSpPr>
          <p:cNvPr id="30" name="MH_SubTitle_6"/>
          <p:cNvSpPr txBox="1">
            <a:spLocks noChangeArrowheads="1"/>
          </p:cNvSpPr>
          <p:nvPr>
            <p:custDataLst>
              <p:tags r:id="rId21"/>
            </p:custDataLst>
          </p:nvPr>
        </p:nvSpPr>
        <p:spPr bwMode="auto">
          <a:xfrm>
            <a:off x="7405637" y="4822825"/>
            <a:ext cx="1427163"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37931725" indent="-37474525">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pPr>
            <a:r>
              <a:rPr lang="zh-CN" altLang="en-US" sz="1600" dirty="0">
                <a:latin typeface="微软雅黑" panose="020B0503020204020204" pitchFamily="34" charset="-122"/>
                <a:ea typeface="微软雅黑" panose="020B0503020204020204" pitchFamily="34" charset="-122"/>
              </a:rPr>
              <a:t>执行、交割及流程管理</a:t>
            </a:r>
            <a:endParaRPr lang="en-GB"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74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二、操作风险的分类</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操作风险概述</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9" name="矩形 8"/>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按风险成因分类</a:t>
            </a:r>
          </a:p>
        </p:txBody>
      </p:sp>
      <p:grpSp>
        <p:nvGrpSpPr>
          <p:cNvPr id="31" name="组合 30"/>
          <p:cNvGrpSpPr/>
          <p:nvPr/>
        </p:nvGrpSpPr>
        <p:grpSpPr>
          <a:xfrm>
            <a:off x="2183597" y="2269556"/>
            <a:ext cx="7848872" cy="3384377"/>
            <a:chOff x="3435350" y="1725613"/>
            <a:chExt cx="5248276" cy="4268788"/>
          </a:xfrm>
        </p:grpSpPr>
        <p:sp>
          <p:nvSpPr>
            <p:cNvPr id="32" name="MH_Other_1"/>
            <p:cNvSpPr>
              <a:spLocks/>
            </p:cNvSpPr>
            <p:nvPr>
              <p:custDataLst>
                <p:tags r:id="rId1"/>
              </p:custDataLst>
            </p:nvPr>
          </p:nvSpPr>
          <p:spPr bwMode="auto">
            <a:xfrm flipH="1">
              <a:off x="3771900" y="2947989"/>
              <a:ext cx="838200" cy="776287"/>
            </a:xfrm>
            <a:custGeom>
              <a:avLst/>
              <a:gdLst>
                <a:gd name="T0" fmla="*/ 48 w 132"/>
                <a:gd name="T1" fmla="*/ 132 h 132"/>
                <a:gd name="T2" fmla="*/ 54 w 132"/>
                <a:gd name="T3" fmla="*/ 132 h 132"/>
                <a:gd name="T4" fmla="*/ 57 w 132"/>
                <a:gd name="T5" fmla="*/ 132 h 132"/>
                <a:gd name="T6" fmla="*/ 63 w 132"/>
                <a:gd name="T7" fmla="*/ 132 h 132"/>
                <a:gd name="T8" fmla="*/ 67 w 132"/>
                <a:gd name="T9" fmla="*/ 131 h 132"/>
                <a:gd name="T10" fmla="*/ 76 w 132"/>
                <a:gd name="T11" fmla="*/ 131 h 132"/>
                <a:gd name="T12" fmla="*/ 79 w 132"/>
                <a:gd name="T13" fmla="*/ 131 h 132"/>
                <a:gd name="T14" fmla="*/ 85 w 132"/>
                <a:gd name="T15" fmla="*/ 130 h 132"/>
                <a:gd name="T16" fmla="*/ 87 w 132"/>
                <a:gd name="T17" fmla="*/ 130 h 132"/>
                <a:gd name="T18" fmla="*/ 94 w 132"/>
                <a:gd name="T19" fmla="*/ 129 h 132"/>
                <a:gd name="T20" fmla="*/ 100 w 132"/>
                <a:gd name="T21" fmla="*/ 128 h 132"/>
                <a:gd name="T22" fmla="*/ 103 w 132"/>
                <a:gd name="T23" fmla="*/ 128 h 132"/>
                <a:gd name="T24" fmla="*/ 107 w 132"/>
                <a:gd name="T25" fmla="*/ 127 h 132"/>
                <a:gd name="T26" fmla="*/ 110 w 132"/>
                <a:gd name="T27" fmla="*/ 126 h 132"/>
                <a:gd name="T28" fmla="*/ 114 w 132"/>
                <a:gd name="T29" fmla="*/ 125 h 132"/>
                <a:gd name="T30" fmla="*/ 121 w 132"/>
                <a:gd name="T31" fmla="*/ 123 h 132"/>
                <a:gd name="T32" fmla="*/ 126 w 132"/>
                <a:gd name="T33" fmla="*/ 121 h 132"/>
                <a:gd name="T34" fmla="*/ 130 w 132"/>
                <a:gd name="T35" fmla="*/ 118 h 132"/>
                <a:gd name="T36" fmla="*/ 132 w 132"/>
                <a:gd name="T37" fmla="*/ 115 h 132"/>
                <a:gd name="T38" fmla="*/ 130 w 132"/>
                <a:gd name="T39" fmla="*/ 3 h 132"/>
                <a:gd name="T40" fmla="*/ 127 w 132"/>
                <a:gd name="T41" fmla="*/ 6 h 132"/>
                <a:gd name="T42" fmla="*/ 121 w 132"/>
                <a:gd name="T43" fmla="*/ 8 h 132"/>
                <a:gd name="T44" fmla="*/ 115 w 132"/>
                <a:gd name="T45" fmla="*/ 10 h 132"/>
                <a:gd name="T46" fmla="*/ 110 w 132"/>
                <a:gd name="T47" fmla="*/ 12 h 132"/>
                <a:gd name="T48" fmla="*/ 105 w 132"/>
                <a:gd name="T49" fmla="*/ 13 h 132"/>
                <a:gd name="T50" fmla="*/ 99 w 132"/>
                <a:gd name="T51" fmla="*/ 13 h 132"/>
                <a:gd name="T52" fmla="*/ 86 w 132"/>
                <a:gd name="T53" fmla="*/ 15 h 132"/>
                <a:gd name="T54" fmla="*/ 78 w 132"/>
                <a:gd name="T55" fmla="*/ 16 h 132"/>
                <a:gd name="T56" fmla="*/ 62 w 132"/>
                <a:gd name="T57" fmla="*/ 17 h 132"/>
                <a:gd name="T58" fmla="*/ 54 w 132"/>
                <a:gd name="T59" fmla="*/ 17 h 132"/>
                <a:gd name="T60" fmla="*/ 0 w 132"/>
                <a:gd name="T61" fmla="*/ 17 h 132"/>
                <a:gd name="T62" fmla="*/ 45 w 132"/>
                <a:gd name="T6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32">
                  <a:moveTo>
                    <a:pt x="45" y="132"/>
                  </a:moveTo>
                  <a:cubicBezTo>
                    <a:pt x="46" y="132"/>
                    <a:pt x="48" y="132"/>
                    <a:pt x="48" y="132"/>
                  </a:cubicBezTo>
                  <a:cubicBezTo>
                    <a:pt x="50" y="132"/>
                    <a:pt x="51" y="132"/>
                    <a:pt x="53" y="132"/>
                  </a:cubicBezTo>
                  <a:cubicBezTo>
                    <a:pt x="53" y="132"/>
                    <a:pt x="54" y="132"/>
                    <a:pt x="54" y="132"/>
                  </a:cubicBezTo>
                  <a:cubicBezTo>
                    <a:pt x="54" y="132"/>
                    <a:pt x="54" y="132"/>
                    <a:pt x="55" y="132"/>
                  </a:cubicBezTo>
                  <a:cubicBezTo>
                    <a:pt x="56" y="132"/>
                    <a:pt x="57" y="132"/>
                    <a:pt x="57" y="132"/>
                  </a:cubicBezTo>
                  <a:cubicBezTo>
                    <a:pt x="59" y="132"/>
                    <a:pt x="61" y="132"/>
                    <a:pt x="62" y="132"/>
                  </a:cubicBezTo>
                  <a:cubicBezTo>
                    <a:pt x="62" y="132"/>
                    <a:pt x="62" y="132"/>
                    <a:pt x="63" y="132"/>
                  </a:cubicBezTo>
                  <a:cubicBezTo>
                    <a:pt x="63" y="132"/>
                    <a:pt x="63" y="132"/>
                    <a:pt x="63" y="132"/>
                  </a:cubicBezTo>
                  <a:cubicBezTo>
                    <a:pt x="64" y="132"/>
                    <a:pt x="65" y="132"/>
                    <a:pt x="67" y="131"/>
                  </a:cubicBezTo>
                  <a:cubicBezTo>
                    <a:pt x="68" y="131"/>
                    <a:pt x="70" y="131"/>
                    <a:pt x="71" y="131"/>
                  </a:cubicBezTo>
                  <a:cubicBezTo>
                    <a:pt x="73" y="131"/>
                    <a:pt x="74" y="131"/>
                    <a:pt x="76" y="131"/>
                  </a:cubicBezTo>
                  <a:cubicBezTo>
                    <a:pt x="77" y="131"/>
                    <a:pt x="78" y="131"/>
                    <a:pt x="78" y="131"/>
                  </a:cubicBezTo>
                  <a:cubicBezTo>
                    <a:pt x="79" y="131"/>
                    <a:pt x="79" y="131"/>
                    <a:pt x="79" y="131"/>
                  </a:cubicBezTo>
                  <a:cubicBezTo>
                    <a:pt x="80" y="131"/>
                    <a:pt x="80" y="131"/>
                    <a:pt x="80" y="131"/>
                  </a:cubicBezTo>
                  <a:cubicBezTo>
                    <a:pt x="82" y="130"/>
                    <a:pt x="83" y="130"/>
                    <a:pt x="85" y="130"/>
                  </a:cubicBezTo>
                  <a:cubicBezTo>
                    <a:pt x="85" y="130"/>
                    <a:pt x="86" y="130"/>
                    <a:pt x="86" y="130"/>
                  </a:cubicBezTo>
                  <a:cubicBezTo>
                    <a:pt x="86" y="130"/>
                    <a:pt x="87" y="130"/>
                    <a:pt x="87" y="130"/>
                  </a:cubicBezTo>
                  <a:cubicBezTo>
                    <a:pt x="88" y="130"/>
                    <a:pt x="89" y="130"/>
                    <a:pt x="89" y="130"/>
                  </a:cubicBezTo>
                  <a:cubicBezTo>
                    <a:pt x="91" y="129"/>
                    <a:pt x="92" y="129"/>
                    <a:pt x="94" y="129"/>
                  </a:cubicBezTo>
                  <a:cubicBezTo>
                    <a:pt x="95" y="129"/>
                    <a:pt x="97" y="129"/>
                    <a:pt x="98" y="128"/>
                  </a:cubicBezTo>
                  <a:cubicBezTo>
                    <a:pt x="99" y="128"/>
                    <a:pt x="99" y="128"/>
                    <a:pt x="100" y="128"/>
                  </a:cubicBezTo>
                  <a:cubicBezTo>
                    <a:pt x="100" y="128"/>
                    <a:pt x="101" y="128"/>
                    <a:pt x="101" y="128"/>
                  </a:cubicBezTo>
                  <a:cubicBezTo>
                    <a:pt x="102" y="128"/>
                    <a:pt x="103" y="128"/>
                    <a:pt x="103" y="128"/>
                  </a:cubicBezTo>
                  <a:cubicBezTo>
                    <a:pt x="104" y="127"/>
                    <a:pt x="104" y="127"/>
                    <a:pt x="105" y="127"/>
                  </a:cubicBezTo>
                  <a:cubicBezTo>
                    <a:pt x="106" y="127"/>
                    <a:pt x="107" y="127"/>
                    <a:pt x="107" y="127"/>
                  </a:cubicBezTo>
                  <a:cubicBezTo>
                    <a:pt x="108" y="127"/>
                    <a:pt x="108" y="127"/>
                    <a:pt x="108" y="127"/>
                  </a:cubicBezTo>
                  <a:cubicBezTo>
                    <a:pt x="109" y="126"/>
                    <a:pt x="109" y="126"/>
                    <a:pt x="110" y="126"/>
                  </a:cubicBezTo>
                  <a:cubicBezTo>
                    <a:pt x="111" y="126"/>
                    <a:pt x="112" y="126"/>
                    <a:pt x="113" y="126"/>
                  </a:cubicBezTo>
                  <a:cubicBezTo>
                    <a:pt x="113" y="125"/>
                    <a:pt x="114" y="125"/>
                    <a:pt x="114" y="125"/>
                  </a:cubicBezTo>
                  <a:cubicBezTo>
                    <a:pt x="114" y="125"/>
                    <a:pt x="115" y="125"/>
                    <a:pt x="115" y="125"/>
                  </a:cubicBezTo>
                  <a:cubicBezTo>
                    <a:pt x="117" y="124"/>
                    <a:pt x="119" y="124"/>
                    <a:pt x="121" y="123"/>
                  </a:cubicBezTo>
                  <a:cubicBezTo>
                    <a:pt x="122" y="123"/>
                    <a:pt x="122" y="123"/>
                    <a:pt x="122" y="123"/>
                  </a:cubicBezTo>
                  <a:cubicBezTo>
                    <a:pt x="124" y="122"/>
                    <a:pt x="125" y="122"/>
                    <a:pt x="126" y="121"/>
                  </a:cubicBezTo>
                  <a:cubicBezTo>
                    <a:pt x="127" y="121"/>
                    <a:pt x="127" y="121"/>
                    <a:pt x="127" y="120"/>
                  </a:cubicBezTo>
                  <a:cubicBezTo>
                    <a:pt x="128" y="120"/>
                    <a:pt x="129" y="119"/>
                    <a:pt x="130" y="118"/>
                  </a:cubicBezTo>
                  <a:cubicBezTo>
                    <a:pt x="130" y="118"/>
                    <a:pt x="130" y="118"/>
                    <a:pt x="131" y="118"/>
                  </a:cubicBezTo>
                  <a:cubicBezTo>
                    <a:pt x="131" y="117"/>
                    <a:pt x="132" y="116"/>
                    <a:pt x="132" y="115"/>
                  </a:cubicBezTo>
                  <a:cubicBezTo>
                    <a:pt x="131" y="0"/>
                    <a:pt x="131" y="0"/>
                    <a:pt x="131" y="0"/>
                  </a:cubicBezTo>
                  <a:cubicBezTo>
                    <a:pt x="131" y="1"/>
                    <a:pt x="131" y="2"/>
                    <a:pt x="130" y="3"/>
                  </a:cubicBezTo>
                  <a:cubicBezTo>
                    <a:pt x="130" y="3"/>
                    <a:pt x="130" y="3"/>
                    <a:pt x="130" y="3"/>
                  </a:cubicBezTo>
                  <a:cubicBezTo>
                    <a:pt x="129" y="4"/>
                    <a:pt x="128" y="5"/>
                    <a:pt x="127" y="6"/>
                  </a:cubicBezTo>
                  <a:cubicBezTo>
                    <a:pt x="127" y="6"/>
                    <a:pt x="126" y="6"/>
                    <a:pt x="126" y="6"/>
                  </a:cubicBezTo>
                  <a:cubicBezTo>
                    <a:pt x="125" y="7"/>
                    <a:pt x="123" y="8"/>
                    <a:pt x="121" y="8"/>
                  </a:cubicBezTo>
                  <a:cubicBezTo>
                    <a:pt x="121" y="8"/>
                    <a:pt x="121" y="8"/>
                    <a:pt x="121" y="8"/>
                  </a:cubicBezTo>
                  <a:cubicBezTo>
                    <a:pt x="119" y="9"/>
                    <a:pt x="117" y="10"/>
                    <a:pt x="115" y="10"/>
                  </a:cubicBezTo>
                  <a:cubicBezTo>
                    <a:pt x="114" y="10"/>
                    <a:pt x="113" y="11"/>
                    <a:pt x="113" y="11"/>
                  </a:cubicBezTo>
                  <a:cubicBezTo>
                    <a:pt x="112" y="11"/>
                    <a:pt x="111" y="11"/>
                    <a:pt x="110" y="12"/>
                  </a:cubicBezTo>
                  <a:cubicBezTo>
                    <a:pt x="109" y="12"/>
                    <a:pt x="108" y="12"/>
                    <a:pt x="107" y="12"/>
                  </a:cubicBezTo>
                  <a:cubicBezTo>
                    <a:pt x="106" y="12"/>
                    <a:pt x="105" y="12"/>
                    <a:pt x="105" y="13"/>
                  </a:cubicBezTo>
                  <a:cubicBezTo>
                    <a:pt x="104" y="13"/>
                    <a:pt x="102" y="13"/>
                    <a:pt x="101" y="13"/>
                  </a:cubicBezTo>
                  <a:cubicBezTo>
                    <a:pt x="100" y="13"/>
                    <a:pt x="100" y="13"/>
                    <a:pt x="99" y="13"/>
                  </a:cubicBezTo>
                  <a:cubicBezTo>
                    <a:pt x="96" y="14"/>
                    <a:pt x="91" y="15"/>
                    <a:pt x="87" y="15"/>
                  </a:cubicBezTo>
                  <a:cubicBezTo>
                    <a:pt x="87" y="15"/>
                    <a:pt x="86" y="15"/>
                    <a:pt x="86" y="15"/>
                  </a:cubicBezTo>
                  <a:cubicBezTo>
                    <a:pt x="83" y="15"/>
                    <a:pt x="81" y="16"/>
                    <a:pt x="79" y="16"/>
                  </a:cubicBezTo>
                  <a:cubicBezTo>
                    <a:pt x="79" y="16"/>
                    <a:pt x="78" y="16"/>
                    <a:pt x="78" y="16"/>
                  </a:cubicBezTo>
                  <a:cubicBezTo>
                    <a:pt x="73" y="16"/>
                    <a:pt x="68" y="17"/>
                    <a:pt x="63" y="17"/>
                  </a:cubicBezTo>
                  <a:cubicBezTo>
                    <a:pt x="63" y="17"/>
                    <a:pt x="63" y="17"/>
                    <a:pt x="62" y="17"/>
                  </a:cubicBezTo>
                  <a:cubicBezTo>
                    <a:pt x="60" y="17"/>
                    <a:pt x="57" y="17"/>
                    <a:pt x="55" y="17"/>
                  </a:cubicBezTo>
                  <a:cubicBezTo>
                    <a:pt x="54" y="17"/>
                    <a:pt x="54" y="17"/>
                    <a:pt x="54" y="17"/>
                  </a:cubicBezTo>
                  <a:cubicBezTo>
                    <a:pt x="51" y="17"/>
                    <a:pt x="48" y="17"/>
                    <a:pt x="45" y="17"/>
                  </a:cubicBezTo>
                  <a:cubicBezTo>
                    <a:pt x="0" y="17"/>
                    <a:pt x="0" y="17"/>
                    <a:pt x="0" y="17"/>
                  </a:cubicBezTo>
                  <a:cubicBezTo>
                    <a:pt x="0" y="132"/>
                    <a:pt x="0" y="132"/>
                    <a:pt x="0" y="132"/>
                  </a:cubicBezTo>
                  <a:lnTo>
                    <a:pt x="45" y="132"/>
                  </a:lnTo>
                  <a:close/>
                </a:path>
              </a:pathLst>
            </a:custGeom>
            <a:solidFill>
              <a:srgbClr val="EE0076">
                <a:lumMod val="75000"/>
              </a:srgbClr>
            </a:solidFill>
            <a:ln>
              <a:noFill/>
            </a:ln>
          </p:spPr>
          <p:txBody>
            <a:bodyPr lIns="68580" tIns="34290" rIns="68580" bIns="34290"/>
            <a:lstStyle/>
            <a:p>
              <a:pPr fontAlgn="auto">
                <a:spcBef>
                  <a:spcPts val="0"/>
                </a:spcBef>
                <a:spcAft>
                  <a:spcPts val="0"/>
                </a:spcAft>
                <a:defRPr/>
              </a:pPr>
              <a:endParaRPr lang="zh-CN" altLang="en-US" sz="1600" kern="0">
                <a:solidFill>
                  <a:prstClr val="black"/>
                </a:solidFill>
                <a:latin typeface="Calibri" panose="020F0502020204030204"/>
                <a:ea typeface="宋体" panose="02010600030101010101" pitchFamily="2" charset="-122"/>
              </a:endParaRPr>
            </a:p>
          </p:txBody>
        </p:sp>
        <p:sp>
          <p:nvSpPr>
            <p:cNvPr id="33" name="MH_Other_2"/>
            <p:cNvSpPr>
              <a:spLocks/>
            </p:cNvSpPr>
            <p:nvPr>
              <p:custDataLst>
                <p:tags r:id="rId2"/>
              </p:custDataLst>
            </p:nvPr>
          </p:nvSpPr>
          <p:spPr bwMode="auto">
            <a:xfrm flipH="1">
              <a:off x="3757614" y="4799014"/>
              <a:ext cx="839787" cy="776287"/>
            </a:xfrm>
            <a:custGeom>
              <a:avLst/>
              <a:gdLst>
                <a:gd name="T0" fmla="*/ 48 w 132"/>
                <a:gd name="T1" fmla="*/ 132 h 132"/>
                <a:gd name="T2" fmla="*/ 54 w 132"/>
                <a:gd name="T3" fmla="*/ 132 h 132"/>
                <a:gd name="T4" fmla="*/ 57 w 132"/>
                <a:gd name="T5" fmla="*/ 132 h 132"/>
                <a:gd name="T6" fmla="*/ 63 w 132"/>
                <a:gd name="T7" fmla="*/ 132 h 132"/>
                <a:gd name="T8" fmla="*/ 67 w 132"/>
                <a:gd name="T9" fmla="*/ 131 h 132"/>
                <a:gd name="T10" fmla="*/ 76 w 132"/>
                <a:gd name="T11" fmla="*/ 131 h 132"/>
                <a:gd name="T12" fmla="*/ 79 w 132"/>
                <a:gd name="T13" fmla="*/ 131 h 132"/>
                <a:gd name="T14" fmla="*/ 85 w 132"/>
                <a:gd name="T15" fmla="*/ 130 h 132"/>
                <a:gd name="T16" fmla="*/ 87 w 132"/>
                <a:gd name="T17" fmla="*/ 130 h 132"/>
                <a:gd name="T18" fmla="*/ 94 w 132"/>
                <a:gd name="T19" fmla="*/ 129 h 132"/>
                <a:gd name="T20" fmla="*/ 100 w 132"/>
                <a:gd name="T21" fmla="*/ 128 h 132"/>
                <a:gd name="T22" fmla="*/ 103 w 132"/>
                <a:gd name="T23" fmla="*/ 128 h 132"/>
                <a:gd name="T24" fmla="*/ 107 w 132"/>
                <a:gd name="T25" fmla="*/ 127 h 132"/>
                <a:gd name="T26" fmla="*/ 110 w 132"/>
                <a:gd name="T27" fmla="*/ 126 h 132"/>
                <a:gd name="T28" fmla="*/ 114 w 132"/>
                <a:gd name="T29" fmla="*/ 125 h 132"/>
                <a:gd name="T30" fmla="*/ 121 w 132"/>
                <a:gd name="T31" fmla="*/ 123 h 132"/>
                <a:gd name="T32" fmla="*/ 126 w 132"/>
                <a:gd name="T33" fmla="*/ 121 h 132"/>
                <a:gd name="T34" fmla="*/ 130 w 132"/>
                <a:gd name="T35" fmla="*/ 118 h 132"/>
                <a:gd name="T36" fmla="*/ 132 w 132"/>
                <a:gd name="T37" fmla="*/ 115 h 132"/>
                <a:gd name="T38" fmla="*/ 130 w 132"/>
                <a:gd name="T39" fmla="*/ 3 h 132"/>
                <a:gd name="T40" fmla="*/ 127 w 132"/>
                <a:gd name="T41" fmla="*/ 6 h 132"/>
                <a:gd name="T42" fmla="*/ 121 w 132"/>
                <a:gd name="T43" fmla="*/ 8 h 132"/>
                <a:gd name="T44" fmla="*/ 115 w 132"/>
                <a:gd name="T45" fmla="*/ 10 h 132"/>
                <a:gd name="T46" fmla="*/ 110 w 132"/>
                <a:gd name="T47" fmla="*/ 12 h 132"/>
                <a:gd name="T48" fmla="*/ 105 w 132"/>
                <a:gd name="T49" fmla="*/ 13 h 132"/>
                <a:gd name="T50" fmla="*/ 99 w 132"/>
                <a:gd name="T51" fmla="*/ 13 h 132"/>
                <a:gd name="T52" fmla="*/ 86 w 132"/>
                <a:gd name="T53" fmla="*/ 15 h 132"/>
                <a:gd name="T54" fmla="*/ 78 w 132"/>
                <a:gd name="T55" fmla="*/ 16 h 132"/>
                <a:gd name="T56" fmla="*/ 62 w 132"/>
                <a:gd name="T57" fmla="*/ 17 h 132"/>
                <a:gd name="T58" fmla="*/ 54 w 132"/>
                <a:gd name="T59" fmla="*/ 17 h 132"/>
                <a:gd name="T60" fmla="*/ 0 w 132"/>
                <a:gd name="T61" fmla="*/ 17 h 132"/>
                <a:gd name="T62" fmla="*/ 45 w 132"/>
                <a:gd name="T6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32">
                  <a:moveTo>
                    <a:pt x="45" y="132"/>
                  </a:moveTo>
                  <a:cubicBezTo>
                    <a:pt x="46" y="132"/>
                    <a:pt x="48" y="132"/>
                    <a:pt x="48" y="132"/>
                  </a:cubicBezTo>
                  <a:cubicBezTo>
                    <a:pt x="50" y="132"/>
                    <a:pt x="51" y="132"/>
                    <a:pt x="53" y="132"/>
                  </a:cubicBezTo>
                  <a:cubicBezTo>
                    <a:pt x="53" y="132"/>
                    <a:pt x="54" y="132"/>
                    <a:pt x="54" y="132"/>
                  </a:cubicBezTo>
                  <a:cubicBezTo>
                    <a:pt x="54" y="132"/>
                    <a:pt x="54" y="132"/>
                    <a:pt x="55" y="132"/>
                  </a:cubicBezTo>
                  <a:cubicBezTo>
                    <a:pt x="56" y="132"/>
                    <a:pt x="57" y="132"/>
                    <a:pt x="57" y="132"/>
                  </a:cubicBezTo>
                  <a:cubicBezTo>
                    <a:pt x="59" y="132"/>
                    <a:pt x="61" y="132"/>
                    <a:pt x="62" y="132"/>
                  </a:cubicBezTo>
                  <a:cubicBezTo>
                    <a:pt x="62" y="132"/>
                    <a:pt x="62" y="132"/>
                    <a:pt x="63" y="132"/>
                  </a:cubicBezTo>
                  <a:cubicBezTo>
                    <a:pt x="63" y="132"/>
                    <a:pt x="63" y="132"/>
                    <a:pt x="63" y="132"/>
                  </a:cubicBezTo>
                  <a:cubicBezTo>
                    <a:pt x="64" y="132"/>
                    <a:pt x="65" y="132"/>
                    <a:pt x="67" y="131"/>
                  </a:cubicBezTo>
                  <a:cubicBezTo>
                    <a:pt x="68" y="131"/>
                    <a:pt x="70" y="131"/>
                    <a:pt x="71" y="131"/>
                  </a:cubicBezTo>
                  <a:cubicBezTo>
                    <a:pt x="73" y="131"/>
                    <a:pt x="74" y="131"/>
                    <a:pt x="76" y="131"/>
                  </a:cubicBezTo>
                  <a:cubicBezTo>
                    <a:pt x="77" y="131"/>
                    <a:pt x="78" y="131"/>
                    <a:pt x="78" y="131"/>
                  </a:cubicBezTo>
                  <a:cubicBezTo>
                    <a:pt x="79" y="131"/>
                    <a:pt x="79" y="131"/>
                    <a:pt x="79" y="131"/>
                  </a:cubicBezTo>
                  <a:cubicBezTo>
                    <a:pt x="80" y="131"/>
                    <a:pt x="80" y="131"/>
                    <a:pt x="80" y="131"/>
                  </a:cubicBezTo>
                  <a:cubicBezTo>
                    <a:pt x="82" y="130"/>
                    <a:pt x="83" y="130"/>
                    <a:pt x="85" y="130"/>
                  </a:cubicBezTo>
                  <a:cubicBezTo>
                    <a:pt x="85" y="130"/>
                    <a:pt x="86" y="130"/>
                    <a:pt x="86" y="130"/>
                  </a:cubicBezTo>
                  <a:cubicBezTo>
                    <a:pt x="86" y="130"/>
                    <a:pt x="87" y="130"/>
                    <a:pt x="87" y="130"/>
                  </a:cubicBezTo>
                  <a:cubicBezTo>
                    <a:pt x="88" y="130"/>
                    <a:pt x="89" y="130"/>
                    <a:pt x="89" y="130"/>
                  </a:cubicBezTo>
                  <a:cubicBezTo>
                    <a:pt x="91" y="129"/>
                    <a:pt x="92" y="129"/>
                    <a:pt x="94" y="129"/>
                  </a:cubicBezTo>
                  <a:cubicBezTo>
                    <a:pt x="95" y="129"/>
                    <a:pt x="97" y="129"/>
                    <a:pt x="98" y="128"/>
                  </a:cubicBezTo>
                  <a:cubicBezTo>
                    <a:pt x="99" y="128"/>
                    <a:pt x="99" y="128"/>
                    <a:pt x="100" y="128"/>
                  </a:cubicBezTo>
                  <a:cubicBezTo>
                    <a:pt x="100" y="128"/>
                    <a:pt x="101" y="128"/>
                    <a:pt x="101" y="128"/>
                  </a:cubicBezTo>
                  <a:cubicBezTo>
                    <a:pt x="102" y="128"/>
                    <a:pt x="103" y="128"/>
                    <a:pt x="103" y="128"/>
                  </a:cubicBezTo>
                  <a:cubicBezTo>
                    <a:pt x="104" y="127"/>
                    <a:pt x="104" y="127"/>
                    <a:pt x="105" y="127"/>
                  </a:cubicBezTo>
                  <a:cubicBezTo>
                    <a:pt x="106" y="127"/>
                    <a:pt x="107" y="127"/>
                    <a:pt x="107" y="127"/>
                  </a:cubicBezTo>
                  <a:cubicBezTo>
                    <a:pt x="108" y="127"/>
                    <a:pt x="108" y="127"/>
                    <a:pt x="108" y="127"/>
                  </a:cubicBezTo>
                  <a:cubicBezTo>
                    <a:pt x="109" y="126"/>
                    <a:pt x="109" y="126"/>
                    <a:pt x="110" y="126"/>
                  </a:cubicBezTo>
                  <a:cubicBezTo>
                    <a:pt x="111" y="126"/>
                    <a:pt x="112" y="126"/>
                    <a:pt x="113" y="126"/>
                  </a:cubicBezTo>
                  <a:cubicBezTo>
                    <a:pt x="113" y="125"/>
                    <a:pt x="114" y="125"/>
                    <a:pt x="114" y="125"/>
                  </a:cubicBezTo>
                  <a:cubicBezTo>
                    <a:pt x="114" y="125"/>
                    <a:pt x="115" y="125"/>
                    <a:pt x="115" y="125"/>
                  </a:cubicBezTo>
                  <a:cubicBezTo>
                    <a:pt x="117" y="124"/>
                    <a:pt x="119" y="124"/>
                    <a:pt x="121" y="123"/>
                  </a:cubicBezTo>
                  <a:cubicBezTo>
                    <a:pt x="122" y="123"/>
                    <a:pt x="122" y="123"/>
                    <a:pt x="122" y="123"/>
                  </a:cubicBezTo>
                  <a:cubicBezTo>
                    <a:pt x="124" y="122"/>
                    <a:pt x="125" y="122"/>
                    <a:pt x="126" y="121"/>
                  </a:cubicBezTo>
                  <a:cubicBezTo>
                    <a:pt x="127" y="121"/>
                    <a:pt x="127" y="121"/>
                    <a:pt x="127" y="120"/>
                  </a:cubicBezTo>
                  <a:cubicBezTo>
                    <a:pt x="128" y="120"/>
                    <a:pt x="129" y="119"/>
                    <a:pt x="130" y="118"/>
                  </a:cubicBezTo>
                  <a:cubicBezTo>
                    <a:pt x="130" y="118"/>
                    <a:pt x="130" y="118"/>
                    <a:pt x="131" y="118"/>
                  </a:cubicBezTo>
                  <a:cubicBezTo>
                    <a:pt x="131" y="117"/>
                    <a:pt x="132" y="116"/>
                    <a:pt x="132" y="115"/>
                  </a:cubicBezTo>
                  <a:cubicBezTo>
                    <a:pt x="131" y="0"/>
                    <a:pt x="131" y="0"/>
                    <a:pt x="131" y="0"/>
                  </a:cubicBezTo>
                  <a:cubicBezTo>
                    <a:pt x="131" y="1"/>
                    <a:pt x="131" y="2"/>
                    <a:pt x="130" y="3"/>
                  </a:cubicBezTo>
                  <a:cubicBezTo>
                    <a:pt x="130" y="3"/>
                    <a:pt x="130" y="3"/>
                    <a:pt x="130" y="3"/>
                  </a:cubicBezTo>
                  <a:cubicBezTo>
                    <a:pt x="129" y="4"/>
                    <a:pt x="128" y="5"/>
                    <a:pt x="127" y="6"/>
                  </a:cubicBezTo>
                  <a:cubicBezTo>
                    <a:pt x="127" y="6"/>
                    <a:pt x="126" y="6"/>
                    <a:pt x="126" y="6"/>
                  </a:cubicBezTo>
                  <a:cubicBezTo>
                    <a:pt x="125" y="7"/>
                    <a:pt x="123" y="8"/>
                    <a:pt x="121" y="8"/>
                  </a:cubicBezTo>
                  <a:cubicBezTo>
                    <a:pt x="121" y="8"/>
                    <a:pt x="121" y="8"/>
                    <a:pt x="121" y="8"/>
                  </a:cubicBezTo>
                  <a:cubicBezTo>
                    <a:pt x="119" y="9"/>
                    <a:pt x="117" y="10"/>
                    <a:pt x="115" y="10"/>
                  </a:cubicBezTo>
                  <a:cubicBezTo>
                    <a:pt x="114" y="10"/>
                    <a:pt x="113" y="11"/>
                    <a:pt x="113" y="11"/>
                  </a:cubicBezTo>
                  <a:cubicBezTo>
                    <a:pt x="112" y="11"/>
                    <a:pt x="111" y="11"/>
                    <a:pt x="110" y="12"/>
                  </a:cubicBezTo>
                  <a:cubicBezTo>
                    <a:pt x="109" y="12"/>
                    <a:pt x="108" y="12"/>
                    <a:pt x="107" y="12"/>
                  </a:cubicBezTo>
                  <a:cubicBezTo>
                    <a:pt x="106" y="12"/>
                    <a:pt x="105" y="12"/>
                    <a:pt x="105" y="13"/>
                  </a:cubicBezTo>
                  <a:cubicBezTo>
                    <a:pt x="104" y="13"/>
                    <a:pt x="102" y="13"/>
                    <a:pt x="101" y="13"/>
                  </a:cubicBezTo>
                  <a:cubicBezTo>
                    <a:pt x="100" y="13"/>
                    <a:pt x="100" y="13"/>
                    <a:pt x="99" y="13"/>
                  </a:cubicBezTo>
                  <a:cubicBezTo>
                    <a:pt x="96" y="14"/>
                    <a:pt x="91" y="15"/>
                    <a:pt x="87" y="15"/>
                  </a:cubicBezTo>
                  <a:cubicBezTo>
                    <a:pt x="87" y="15"/>
                    <a:pt x="86" y="15"/>
                    <a:pt x="86" y="15"/>
                  </a:cubicBezTo>
                  <a:cubicBezTo>
                    <a:pt x="83" y="15"/>
                    <a:pt x="81" y="16"/>
                    <a:pt x="79" y="16"/>
                  </a:cubicBezTo>
                  <a:cubicBezTo>
                    <a:pt x="79" y="16"/>
                    <a:pt x="78" y="16"/>
                    <a:pt x="78" y="16"/>
                  </a:cubicBezTo>
                  <a:cubicBezTo>
                    <a:pt x="73" y="16"/>
                    <a:pt x="68" y="17"/>
                    <a:pt x="63" y="17"/>
                  </a:cubicBezTo>
                  <a:cubicBezTo>
                    <a:pt x="63" y="17"/>
                    <a:pt x="63" y="17"/>
                    <a:pt x="62" y="17"/>
                  </a:cubicBezTo>
                  <a:cubicBezTo>
                    <a:pt x="60" y="17"/>
                    <a:pt x="57" y="17"/>
                    <a:pt x="55" y="17"/>
                  </a:cubicBezTo>
                  <a:cubicBezTo>
                    <a:pt x="54" y="17"/>
                    <a:pt x="54" y="17"/>
                    <a:pt x="54" y="17"/>
                  </a:cubicBezTo>
                  <a:cubicBezTo>
                    <a:pt x="51" y="17"/>
                    <a:pt x="48" y="17"/>
                    <a:pt x="45" y="17"/>
                  </a:cubicBezTo>
                  <a:cubicBezTo>
                    <a:pt x="0" y="17"/>
                    <a:pt x="0" y="17"/>
                    <a:pt x="0" y="17"/>
                  </a:cubicBezTo>
                  <a:cubicBezTo>
                    <a:pt x="0" y="132"/>
                    <a:pt x="0" y="132"/>
                    <a:pt x="0" y="132"/>
                  </a:cubicBezTo>
                  <a:lnTo>
                    <a:pt x="45" y="132"/>
                  </a:lnTo>
                  <a:close/>
                </a:path>
              </a:pathLst>
            </a:custGeom>
            <a:solidFill>
              <a:srgbClr val="A3D800">
                <a:lumMod val="75000"/>
              </a:srgbClr>
            </a:solidFill>
            <a:ln>
              <a:noFill/>
            </a:ln>
          </p:spPr>
          <p:txBody>
            <a:bodyPr lIns="68580" tIns="34290" rIns="68580" bIns="34290"/>
            <a:lstStyle/>
            <a:p>
              <a:pPr fontAlgn="auto">
                <a:spcBef>
                  <a:spcPts val="0"/>
                </a:spcBef>
                <a:spcAft>
                  <a:spcPts val="0"/>
                </a:spcAft>
                <a:defRPr/>
              </a:pPr>
              <a:endParaRPr lang="zh-CN" altLang="en-US" sz="1600" kern="0">
                <a:solidFill>
                  <a:prstClr val="black"/>
                </a:solidFill>
                <a:latin typeface="Calibri" panose="020F0502020204030204"/>
                <a:ea typeface="宋体" panose="02010600030101010101" pitchFamily="2" charset="-122"/>
              </a:endParaRPr>
            </a:p>
          </p:txBody>
        </p:sp>
        <p:pic>
          <p:nvPicPr>
            <p:cNvPr id="34" name="MH_Other_3"/>
            <p:cNvPicPr>
              <a:picLocks noChangeAspect="1"/>
            </p:cNvPicPr>
            <p:nvPr>
              <p:custDataLst>
                <p:tags r:id="rId3"/>
              </p:custDataLst>
            </p:nvPr>
          </p:nvPicPr>
          <p:blipFill>
            <a:blip r:embed="rId26">
              <a:extLst>
                <a:ext uri="{28A0092B-C50C-407E-A947-70E740481C1C}">
                  <a14:useLocalDpi xmlns:a14="http://schemas.microsoft.com/office/drawing/2010/main" val="0"/>
                </a:ext>
              </a:extLst>
            </a:blip>
            <a:srcRect/>
            <a:stretch>
              <a:fillRect/>
            </a:stretch>
          </p:blipFill>
          <p:spPr bwMode="auto">
            <a:xfrm>
              <a:off x="3435350" y="2628901"/>
              <a:ext cx="1538288"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MH_Other_4"/>
            <p:cNvSpPr>
              <a:spLocks/>
            </p:cNvSpPr>
            <p:nvPr>
              <p:custDataLst>
                <p:tags r:id="rId4"/>
              </p:custDataLst>
            </p:nvPr>
          </p:nvSpPr>
          <p:spPr bwMode="auto">
            <a:xfrm>
              <a:off x="7845425" y="2032000"/>
              <a:ext cx="838200" cy="776288"/>
            </a:xfrm>
            <a:custGeom>
              <a:avLst/>
              <a:gdLst>
                <a:gd name="T0" fmla="*/ 48 w 132"/>
                <a:gd name="T1" fmla="*/ 132 h 132"/>
                <a:gd name="T2" fmla="*/ 54 w 132"/>
                <a:gd name="T3" fmla="*/ 132 h 132"/>
                <a:gd name="T4" fmla="*/ 57 w 132"/>
                <a:gd name="T5" fmla="*/ 132 h 132"/>
                <a:gd name="T6" fmla="*/ 63 w 132"/>
                <a:gd name="T7" fmla="*/ 132 h 132"/>
                <a:gd name="T8" fmla="*/ 67 w 132"/>
                <a:gd name="T9" fmla="*/ 131 h 132"/>
                <a:gd name="T10" fmla="*/ 76 w 132"/>
                <a:gd name="T11" fmla="*/ 131 h 132"/>
                <a:gd name="T12" fmla="*/ 79 w 132"/>
                <a:gd name="T13" fmla="*/ 131 h 132"/>
                <a:gd name="T14" fmla="*/ 85 w 132"/>
                <a:gd name="T15" fmla="*/ 130 h 132"/>
                <a:gd name="T16" fmla="*/ 87 w 132"/>
                <a:gd name="T17" fmla="*/ 130 h 132"/>
                <a:gd name="T18" fmla="*/ 94 w 132"/>
                <a:gd name="T19" fmla="*/ 129 h 132"/>
                <a:gd name="T20" fmla="*/ 100 w 132"/>
                <a:gd name="T21" fmla="*/ 128 h 132"/>
                <a:gd name="T22" fmla="*/ 103 w 132"/>
                <a:gd name="T23" fmla="*/ 128 h 132"/>
                <a:gd name="T24" fmla="*/ 107 w 132"/>
                <a:gd name="T25" fmla="*/ 127 h 132"/>
                <a:gd name="T26" fmla="*/ 110 w 132"/>
                <a:gd name="T27" fmla="*/ 126 h 132"/>
                <a:gd name="T28" fmla="*/ 114 w 132"/>
                <a:gd name="T29" fmla="*/ 125 h 132"/>
                <a:gd name="T30" fmla="*/ 121 w 132"/>
                <a:gd name="T31" fmla="*/ 123 h 132"/>
                <a:gd name="T32" fmla="*/ 126 w 132"/>
                <a:gd name="T33" fmla="*/ 121 h 132"/>
                <a:gd name="T34" fmla="*/ 130 w 132"/>
                <a:gd name="T35" fmla="*/ 118 h 132"/>
                <a:gd name="T36" fmla="*/ 132 w 132"/>
                <a:gd name="T37" fmla="*/ 115 h 132"/>
                <a:gd name="T38" fmla="*/ 130 w 132"/>
                <a:gd name="T39" fmla="*/ 3 h 132"/>
                <a:gd name="T40" fmla="*/ 127 w 132"/>
                <a:gd name="T41" fmla="*/ 6 h 132"/>
                <a:gd name="T42" fmla="*/ 121 w 132"/>
                <a:gd name="T43" fmla="*/ 8 h 132"/>
                <a:gd name="T44" fmla="*/ 115 w 132"/>
                <a:gd name="T45" fmla="*/ 10 h 132"/>
                <a:gd name="T46" fmla="*/ 110 w 132"/>
                <a:gd name="T47" fmla="*/ 12 h 132"/>
                <a:gd name="T48" fmla="*/ 105 w 132"/>
                <a:gd name="T49" fmla="*/ 13 h 132"/>
                <a:gd name="T50" fmla="*/ 99 w 132"/>
                <a:gd name="T51" fmla="*/ 13 h 132"/>
                <a:gd name="T52" fmla="*/ 86 w 132"/>
                <a:gd name="T53" fmla="*/ 15 h 132"/>
                <a:gd name="T54" fmla="*/ 78 w 132"/>
                <a:gd name="T55" fmla="*/ 16 h 132"/>
                <a:gd name="T56" fmla="*/ 62 w 132"/>
                <a:gd name="T57" fmla="*/ 17 h 132"/>
                <a:gd name="T58" fmla="*/ 54 w 132"/>
                <a:gd name="T59" fmla="*/ 17 h 132"/>
                <a:gd name="T60" fmla="*/ 0 w 132"/>
                <a:gd name="T61" fmla="*/ 17 h 132"/>
                <a:gd name="T62" fmla="*/ 45 w 132"/>
                <a:gd name="T6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32">
                  <a:moveTo>
                    <a:pt x="45" y="132"/>
                  </a:moveTo>
                  <a:cubicBezTo>
                    <a:pt x="46" y="132"/>
                    <a:pt x="48" y="132"/>
                    <a:pt x="48" y="132"/>
                  </a:cubicBezTo>
                  <a:cubicBezTo>
                    <a:pt x="50" y="132"/>
                    <a:pt x="51" y="132"/>
                    <a:pt x="53" y="132"/>
                  </a:cubicBezTo>
                  <a:cubicBezTo>
                    <a:pt x="53" y="132"/>
                    <a:pt x="54" y="132"/>
                    <a:pt x="54" y="132"/>
                  </a:cubicBezTo>
                  <a:cubicBezTo>
                    <a:pt x="54" y="132"/>
                    <a:pt x="54" y="132"/>
                    <a:pt x="55" y="132"/>
                  </a:cubicBezTo>
                  <a:cubicBezTo>
                    <a:pt x="56" y="132"/>
                    <a:pt x="57" y="132"/>
                    <a:pt x="57" y="132"/>
                  </a:cubicBezTo>
                  <a:cubicBezTo>
                    <a:pt x="59" y="132"/>
                    <a:pt x="61" y="132"/>
                    <a:pt x="62" y="132"/>
                  </a:cubicBezTo>
                  <a:cubicBezTo>
                    <a:pt x="62" y="132"/>
                    <a:pt x="62" y="132"/>
                    <a:pt x="63" y="132"/>
                  </a:cubicBezTo>
                  <a:cubicBezTo>
                    <a:pt x="63" y="132"/>
                    <a:pt x="63" y="132"/>
                    <a:pt x="63" y="132"/>
                  </a:cubicBezTo>
                  <a:cubicBezTo>
                    <a:pt x="64" y="132"/>
                    <a:pt x="65" y="132"/>
                    <a:pt x="67" y="131"/>
                  </a:cubicBezTo>
                  <a:cubicBezTo>
                    <a:pt x="68" y="131"/>
                    <a:pt x="70" y="131"/>
                    <a:pt x="71" y="131"/>
                  </a:cubicBezTo>
                  <a:cubicBezTo>
                    <a:pt x="73" y="131"/>
                    <a:pt x="74" y="131"/>
                    <a:pt x="76" y="131"/>
                  </a:cubicBezTo>
                  <a:cubicBezTo>
                    <a:pt x="77" y="131"/>
                    <a:pt x="78" y="131"/>
                    <a:pt x="78" y="131"/>
                  </a:cubicBezTo>
                  <a:cubicBezTo>
                    <a:pt x="79" y="131"/>
                    <a:pt x="79" y="131"/>
                    <a:pt x="79" y="131"/>
                  </a:cubicBezTo>
                  <a:cubicBezTo>
                    <a:pt x="80" y="131"/>
                    <a:pt x="80" y="131"/>
                    <a:pt x="80" y="131"/>
                  </a:cubicBezTo>
                  <a:cubicBezTo>
                    <a:pt x="82" y="130"/>
                    <a:pt x="83" y="130"/>
                    <a:pt x="85" y="130"/>
                  </a:cubicBezTo>
                  <a:cubicBezTo>
                    <a:pt x="85" y="130"/>
                    <a:pt x="86" y="130"/>
                    <a:pt x="86" y="130"/>
                  </a:cubicBezTo>
                  <a:cubicBezTo>
                    <a:pt x="86" y="130"/>
                    <a:pt x="87" y="130"/>
                    <a:pt x="87" y="130"/>
                  </a:cubicBezTo>
                  <a:cubicBezTo>
                    <a:pt x="88" y="130"/>
                    <a:pt x="89" y="130"/>
                    <a:pt x="89" y="130"/>
                  </a:cubicBezTo>
                  <a:cubicBezTo>
                    <a:pt x="91" y="129"/>
                    <a:pt x="92" y="129"/>
                    <a:pt x="94" y="129"/>
                  </a:cubicBezTo>
                  <a:cubicBezTo>
                    <a:pt x="95" y="129"/>
                    <a:pt x="97" y="129"/>
                    <a:pt x="98" y="128"/>
                  </a:cubicBezTo>
                  <a:cubicBezTo>
                    <a:pt x="99" y="128"/>
                    <a:pt x="99" y="128"/>
                    <a:pt x="100" y="128"/>
                  </a:cubicBezTo>
                  <a:cubicBezTo>
                    <a:pt x="100" y="128"/>
                    <a:pt x="101" y="128"/>
                    <a:pt x="101" y="128"/>
                  </a:cubicBezTo>
                  <a:cubicBezTo>
                    <a:pt x="102" y="128"/>
                    <a:pt x="103" y="128"/>
                    <a:pt x="103" y="128"/>
                  </a:cubicBezTo>
                  <a:cubicBezTo>
                    <a:pt x="104" y="127"/>
                    <a:pt x="104" y="127"/>
                    <a:pt x="105" y="127"/>
                  </a:cubicBezTo>
                  <a:cubicBezTo>
                    <a:pt x="106" y="127"/>
                    <a:pt x="107" y="127"/>
                    <a:pt x="107" y="127"/>
                  </a:cubicBezTo>
                  <a:cubicBezTo>
                    <a:pt x="108" y="127"/>
                    <a:pt x="108" y="127"/>
                    <a:pt x="108" y="127"/>
                  </a:cubicBezTo>
                  <a:cubicBezTo>
                    <a:pt x="109" y="126"/>
                    <a:pt x="109" y="126"/>
                    <a:pt x="110" y="126"/>
                  </a:cubicBezTo>
                  <a:cubicBezTo>
                    <a:pt x="111" y="126"/>
                    <a:pt x="112" y="126"/>
                    <a:pt x="113" y="126"/>
                  </a:cubicBezTo>
                  <a:cubicBezTo>
                    <a:pt x="113" y="125"/>
                    <a:pt x="114" y="125"/>
                    <a:pt x="114" y="125"/>
                  </a:cubicBezTo>
                  <a:cubicBezTo>
                    <a:pt x="114" y="125"/>
                    <a:pt x="115" y="125"/>
                    <a:pt x="115" y="125"/>
                  </a:cubicBezTo>
                  <a:cubicBezTo>
                    <a:pt x="117" y="124"/>
                    <a:pt x="119" y="124"/>
                    <a:pt x="121" y="123"/>
                  </a:cubicBezTo>
                  <a:cubicBezTo>
                    <a:pt x="122" y="123"/>
                    <a:pt x="122" y="123"/>
                    <a:pt x="122" y="123"/>
                  </a:cubicBezTo>
                  <a:cubicBezTo>
                    <a:pt x="124" y="122"/>
                    <a:pt x="125" y="122"/>
                    <a:pt x="126" y="121"/>
                  </a:cubicBezTo>
                  <a:cubicBezTo>
                    <a:pt x="127" y="121"/>
                    <a:pt x="127" y="121"/>
                    <a:pt x="127" y="120"/>
                  </a:cubicBezTo>
                  <a:cubicBezTo>
                    <a:pt x="128" y="120"/>
                    <a:pt x="129" y="119"/>
                    <a:pt x="130" y="118"/>
                  </a:cubicBezTo>
                  <a:cubicBezTo>
                    <a:pt x="130" y="118"/>
                    <a:pt x="130" y="118"/>
                    <a:pt x="131" y="118"/>
                  </a:cubicBezTo>
                  <a:cubicBezTo>
                    <a:pt x="131" y="117"/>
                    <a:pt x="132" y="116"/>
                    <a:pt x="132" y="115"/>
                  </a:cubicBezTo>
                  <a:cubicBezTo>
                    <a:pt x="131" y="0"/>
                    <a:pt x="131" y="0"/>
                    <a:pt x="131" y="0"/>
                  </a:cubicBezTo>
                  <a:cubicBezTo>
                    <a:pt x="131" y="1"/>
                    <a:pt x="131" y="2"/>
                    <a:pt x="130" y="3"/>
                  </a:cubicBezTo>
                  <a:cubicBezTo>
                    <a:pt x="130" y="3"/>
                    <a:pt x="130" y="3"/>
                    <a:pt x="130" y="3"/>
                  </a:cubicBezTo>
                  <a:cubicBezTo>
                    <a:pt x="129" y="4"/>
                    <a:pt x="128" y="5"/>
                    <a:pt x="127" y="6"/>
                  </a:cubicBezTo>
                  <a:cubicBezTo>
                    <a:pt x="127" y="6"/>
                    <a:pt x="126" y="6"/>
                    <a:pt x="126" y="6"/>
                  </a:cubicBezTo>
                  <a:cubicBezTo>
                    <a:pt x="125" y="7"/>
                    <a:pt x="123" y="8"/>
                    <a:pt x="121" y="8"/>
                  </a:cubicBezTo>
                  <a:cubicBezTo>
                    <a:pt x="121" y="8"/>
                    <a:pt x="121" y="8"/>
                    <a:pt x="121" y="8"/>
                  </a:cubicBezTo>
                  <a:cubicBezTo>
                    <a:pt x="119" y="9"/>
                    <a:pt x="117" y="10"/>
                    <a:pt x="115" y="10"/>
                  </a:cubicBezTo>
                  <a:cubicBezTo>
                    <a:pt x="114" y="10"/>
                    <a:pt x="113" y="11"/>
                    <a:pt x="113" y="11"/>
                  </a:cubicBezTo>
                  <a:cubicBezTo>
                    <a:pt x="112" y="11"/>
                    <a:pt x="111" y="11"/>
                    <a:pt x="110" y="12"/>
                  </a:cubicBezTo>
                  <a:cubicBezTo>
                    <a:pt x="109" y="12"/>
                    <a:pt x="108" y="12"/>
                    <a:pt x="107" y="12"/>
                  </a:cubicBezTo>
                  <a:cubicBezTo>
                    <a:pt x="106" y="12"/>
                    <a:pt x="105" y="12"/>
                    <a:pt x="105" y="13"/>
                  </a:cubicBezTo>
                  <a:cubicBezTo>
                    <a:pt x="104" y="13"/>
                    <a:pt x="102" y="13"/>
                    <a:pt x="101" y="13"/>
                  </a:cubicBezTo>
                  <a:cubicBezTo>
                    <a:pt x="100" y="13"/>
                    <a:pt x="100" y="13"/>
                    <a:pt x="99" y="13"/>
                  </a:cubicBezTo>
                  <a:cubicBezTo>
                    <a:pt x="96" y="14"/>
                    <a:pt x="91" y="15"/>
                    <a:pt x="87" y="15"/>
                  </a:cubicBezTo>
                  <a:cubicBezTo>
                    <a:pt x="87" y="15"/>
                    <a:pt x="86" y="15"/>
                    <a:pt x="86" y="15"/>
                  </a:cubicBezTo>
                  <a:cubicBezTo>
                    <a:pt x="83" y="15"/>
                    <a:pt x="81" y="16"/>
                    <a:pt x="79" y="16"/>
                  </a:cubicBezTo>
                  <a:cubicBezTo>
                    <a:pt x="79" y="16"/>
                    <a:pt x="78" y="16"/>
                    <a:pt x="78" y="16"/>
                  </a:cubicBezTo>
                  <a:cubicBezTo>
                    <a:pt x="73" y="16"/>
                    <a:pt x="68" y="17"/>
                    <a:pt x="63" y="17"/>
                  </a:cubicBezTo>
                  <a:cubicBezTo>
                    <a:pt x="63" y="17"/>
                    <a:pt x="63" y="17"/>
                    <a:pt x="62" y="17"/>
                  </a:cubicBezTo>
                  <a:cubicBezTo>
                    <a:pt x="60" y="17"/>
                    <a:pt x="57" y="17"/>
                    <a:pt x="55" y="17"/>
                  </a:cubicBezTo>
                  <a:cubicBezTo>
                    <a:pt x="54" y="17"/>
                    <a:pt x="54" y="17"/>
                    <a:pt x="54" y="17"/>
                  </a:cubicBezTo>
                  <a:cubicBezTo>
                    <a:pt x="51" y="17"/>
                    <a:pt x="48" y="17"/>
                    <a:pt x="45" y="17"/>
                  </a:cubicBezTo>
                  <a:cubicBezTo>
                    <a:pt x="0" y="17"/>
                    <a:pt x="0" y="17"/>
                    <a:pt x="0" y="17"/>
                  </a:cubicBezTo>
                  <a:cubicBezTo>
                    <a:pt x="0" y="132"/>
                    <a:pt x="0" y="132"/>
                    <a:pt x="0" y="132"/>
                  </a:cubicBezTo>
                  <a:lnTo>
                    <a:pt x="45" y="132"/>
                  </a:lnTo>
                  <a:close/>
                </a:path>
              </a:pathLst>
            </a:custGeom>
            <a:solidFill>
              <a:srgbClr val="BE309C">
                <a:lumMod val="75000"/>
              </a:srgbClr>
            </a:solidFill>
            <a:ln>
              <a:noFill/>
            </a:ln>
          </p:spPr>
          <p:txBody>
            <a:bodyPr lIns="68580" tIns="34290" rIns="68580" bIns="34290"/>
            <a:lstStyle/>
            <a:p>
              <a:pPr fontAlgn="auto">
                <a:spcBef>
                  <a:spcPts val="0"/>
                </a:spcBef>
                <a:spcAft>
                  <a:spcPts val="0"/>
                </a:spcAft>
                <a:defRPr/>
              </a:pPr>
              <a:endParaRPr lang="zh-CN" altLang="en-US" sz="1600" kern="0">
                <a:solidFill>
                  <a:prstClr val="black"/>
                </a:solidFill>
                <a:latin typeface="Calibri" panose="020F0502020204030204"/>
                <a:ea typeface="宋体" panose="02010600030101010101" pitchFamily="2" charset="-122"/>
              </a:endParaRPr>
            </a:p>
          </p:txBody>
        </p:sp>
        <p:sp>
          <p:nvSpPr>
            <p:cNvPr id="36" name="MH_Other_5"/>
            <p:cNvSpPr>
              <a:spLocks/>
            </p:cNvSpPr>
            <p:nvPr>
              <p:custDataLst>
                <p:tags r:id="rId5"/>
              </p:custDataLst>
            </p:nvPr>
          </p:nvSpPr>
          <p:spPr bwMode="auto">
            <a:xfrm>
              <a:off x="7845425" y="3889375"/>
              <a:ext cx="838200" cy="774700"/>
            </a:xfrm>
            <a:custGeom>
              <a:avLst/>
              <a:gdLst>
                <a:gd name="T0" fmla="*/ 48 w 132"/>
                <a:gd name="T1" fmla="*/ 132 h 132"/>
                <a:gd name="T2" fmla="*/ 54 w 132"/>
                <a:gd name="T3" fmla="*/ 132 h 132"/>
                <a:gd name="T4" fmla="*/ 57 w 132"/>
                <a:gd name="T5" fmla="*/ 132 h 132"/>
                <a:gd name="T6" fmla="*/ 63 w 132"/>
                <a:gd name="T7" fmla="*/ 132 h 132"/>
                <a:gd name="T8" fmla="*/ 67 w 132"/>
                <a:gd name="T9" fmla="*/ 131 h 132"/>
                <a:gd name="T10" fmla="*/ 76 w 132"/>
                <a:gd name="T11" fmla="*/ 131 h 132"/>
                <a:gd name="T12" fmla="*/ 79 w 132"/>
                <a:gd name="T13" fmla="*/ 131 h 132"/>
                <a:gd name="T14" fmla="*/ 85 w 132"/>
                <a:gd name="T15" fmla="*/ 130 h 132"/>
                <a:gd name="T16" fmla="*/ 87 w 132"/>
                <a:gd name="T17" fmla="*/ 130 h 132"/>
                <a:gd name="T18" fmla="*/ 94 w 132"/>
                <a:gd name="T19" fmla="*/ 129 h 132"/>
                <a:gd name="T20" fmla="*/ 100 w 132"/>
                <a:gd name="T21" fmla="*/ 128 h 132"/>
                <a:gd name="T22" fmla="*/ 103 w 132"/>
                <a:gd name="T23" fmla="*/ 128 h 132"/>
                <a:gd name="T24" fmla="*/ 107 w 132"/>
                <a:gd name="T25" fmla="*/ 127 h 132"/>
                <a:gd name="T26" fmla="*/ 110 w 132"/>
                <a:gd name="T27" fmla="*/ 126 h 132"/>
                <a:gd name="T28" fmla="*/ 114 w 132"/>
                <a:gd name="T29" fmla="*/ 125 h 132"/>
                <a:gd name="T30" fmla="*/ 121 w 132"/>
                <a:gd name="T31" fmla="*/ 123 h 132"/>
                <a:gd name="T32" fmla="*/ 126 w 132"/>
                <a:gd name="T33" fmla="*/ 121 h 132"/>
                <a:gd name="T34" fmla="*/ 130 w 132"/>
                <a:gd name="T35" fmla="*/ 118 h 132"/>
                <a:gd name="T36" fmla="*/ 132 w 132"/>
                <a:gd name="T37" fmla="*/ 115 h 132"/>
                <a:gd name="T38" fmla="*/ 130 w 132"/>
                <a:gd name="T39" fmla="*/ 3 h 132"/>
                <a:gd name="T40" fmla="*/ 127 w 132"/>
                <a:gd name="T41" fmla="*/ 6 h 132"/>
                <a:gd name="T42" fmla="*/ 121 w 132"/>
                <a:gd name="T43" fmla="*/ 8 h 132"/>
                <a:gd name="T44" fmla="*/ 115 w 132"/>
                <a:gd name="T45" fmla="*/ 10 h 132"/>
                <a:gd name="T46" fmla="*/ 110 w 132"/>
                <a:gd name="T47" fmla="*/ 12 h 132"/>
                <a:gd name="T48" fmla="*/ 105 w 132"/>
                <a:gd name="T49" fmla="*/ 13 h 132"/>
                <a:gd name="T50" fmla="*/ 99 w 132"/>
                <a:gd name="T51" fmla="*/ 13 h 132"/>
                <a:gd name="T52" fmla="*/ 86 w 132"/>
                <a:gd name="T53" fmla="*/ 15 h 132"/>
                <a:gd name="T54" fmla="*/ 78 w 132"/>
                <a:gd name="T55" fmla="*/ 16 h 132"/>
                <a:gd name="T56" fmla="*/ 62 w 132"/>
                <a:gd name="T57" fmla="*/ 17 h 132"/>
                <a:gd name="T58" fmla="*/ 54 w 132"/>
                <a:gd name="T59" fmla="*/ 17 h 132"/>
                <a:gd name="T60" fmla="*/ 0 w 132"/>
                <a:gd name="T61" fmla="*/ 17 h 132"/>
                <a:gd name="T62" fmla="*/ 45 w 132"/>
                <a:gd name="T6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32">
                  <a:moveTo>
                    <a:pt x="45" y="132"/>
                  </a:moveTo>
                  <a:cubicBezTo>
                    <a:pt x="46" y="132"/>
                    <a:pt x="48" y="132"/>
                    <a:pt x="48" y="132"/>
                  </a:cubicBezTo>
                  <a:cubicBezTo>
                    <a:pt x="50" y="132"/>
                    <a:pt x="51" y="132"/>
                    <a:pt x="53" y="132"/>
                  </a:cubicBezTo>
                  <a:cubicBezTo>
                    <a:pt x="53" y="132"/>
                    <a:pt x="54" y="132"/>
                    <a:pt x="54" y="132"/>
                  </a:cubicBezTo>
                  <a:cubicBezTo>
                    <a:pt x="54" y="132"/>
                    <a:pt x="54" y="132"/>
                    <a:pt x="55" y="132"/>
                  </a:cubicBezTo>
                  <a:cubicBezTo>
                    <a:pt x="56" y="132"/>
                    <a:pt x="57" y="132"/>
                    <a:pt x="57" y="132"/>
                  </a:cubicBezTo>
                  <a:cubicBezTo>
                    <a:pt x="59" y="132"/>
                    <a:pt x="61" y="132"/>
                    <a:pt x="62" y="132"/>
                  </a:cubicBezTo>
                  <a:cubicBezTo>
                    <a:pt x="62" y="132"/>
                    <a:pt x="62" y="132"/>
                    <a:pt x="63" y="132"/>
                  </a:cubicBezTo>
                  <a:cubicBezTo>
                    <a:pt x="63" y="132"/>
                    <a:pt x="63" y="132"/>
                    <a:pt x="63" y="132"/>
                  </a:cubicBezTo>
                  <a:cubicBezTo>
                    <a:pt x="64" y="132"/>
                    <a:pt x="65" y="132"/>
                    <a:pt x="67" y="131"/>
                  </a:cubicBezTo>
                  <a:cubicBezTo>
                    <a:pt x="68" y="131"/>
                    <a:pt x="70" y="131"/>
                    <a:pt x="71" y="131"/>
                  </a:cubicBezTo>
                  <a:cubicBezTo>
                    <a:pt x="73" y="131"/>
                    <a:pt x="74" y="131"/>
                    <a:pt x="76" y="131"/>
                  </a:cubicBezTo>
                  <a:cubicBezTo>
                    <a:pt x="77" y="131"/>
                    <a:pt x="78" y="131"/>
                    <a:pt x="78" y="131"/>
                  </a:cubicBezTo>
                  <a:cubicBezTo>
                    <a:pt x="79" y="131"/>
                    <a:pt x="79" y="131"/>
                    <a:pt x="79" y="131"/>
                  </a:cubicBezTo>
                  <a:cubicBezTo>
                    <a:pt x="80" y="131"/>
                    <a:pt x="80" y="131"/>
                    <a:pt x="80" y="131"/>
                  </a:cubicBezTo>
                  <a:cubicBezTo>
                    <a:pt x="82" y="130"/>
                    <a:pt x="83" y="130"/>
                    <a:pt x="85" y="130"/>
                  </a:cubicBezTo>
                  <a:cubicBezTo>
                    <a:pt x="85" y="130"/>
                    <a:pt x="86" y="130"/>
                    <a:pt x="86" y="130"/>
                  </a:cubicBezTo>
                  <a:cubicBezTo>
                    <a:pt x="86" y="130"/>
                    <a:pt x="87" y="130"/>
                    <a:pt x="87" y="130"/>
                  </a:cubicBezTo>
                  <a:cubicBezTo>
                    <a:pt x="88" y="130"/>
                    <a:pt x="89" y="130"/>
                    <a:pt x="89" y="130"/>
                  </a:cubicBezTo>
                  <a:cubicBezTo>
                    <a:pt x="91" y="129"/>
                    <a:pt x="92" y="129"/>
                    <a:pt x="94" y="129"/>
                  </a:cubicBezTo>
                  <a:cubicBezTo>
                    <a:pt x="95" y="129"/>
                    <a:pt x="97" y="129"/>
                    <a:pt x="98" y="128"/>
                  </a:cubicBezTo>
                  <a:cubicBezTo>
                    <a:pt x="99" y="128"/>
                    <a:pt x="99" y="128"/>
                    <a:pt x="100" y="128"/>
                  </a:cubicBezTo>
                  <a:cubicBezTo>
                    <a:pt x="100" y="128"/>
                    <a:pt x="101" y="128"/>
                    <a:pt x="101" y="128"/>
                  </a:cubicBezTo>
                  <a:cubicBezTo>
                    <a:pt x="102" y="128"/>
                    <a:pt x="103" y="128"/>
                    <a:pt x="103" y="128"/>
                  </a:cubicBezTo>
                  <a:cubicBezTo>
                    <a:pt x="104" y="127"/>
                    <a:pt x="104" y="127"/>
                    <a:pt x="105" y="127"/>
                  </a:cubicBezTo>
                  <a:cubicBezTo>
                    <a:pt x="106" y="127"/>
                    <a:pt x="107" y="127"/>
                    <a:pt x="107" y="127"/>
                  </a:cubicBezTo>
                  <a:cubicBezTo>
                    <a:pt x="108" y="127"/>
                    <a:pt x="108" y="127"/>
                    <a:pt x="108" y="127"/>
                  </a:cubicBezTo>
                  <a:cubicBezTo>
                    <a:pt x="109" y="126"/>
                    <a:pt x="109" y="126"/>
                    <a:pt x="110" y="126"/>
                  </a:cubicBezTo>
                  <a:cubicBezTo>
                    <a:pt x="111" y="126"/>
                    <a:pt x="112" y="126"/>
                    <a:pt x="113" y="126"/>
                  </a:cubicBezTo>
                  <a:cubicBezTo>
                    <a:pt x="113" y="125"/>
                    <a:pt x="114" y="125"/>
                    <a:pt x="114" y="125"/>
                  </a:cubicBezTo>
                  <a:cubicBezTo>
                    <a:pt x="114" y="125"/>
                    <a:pt x="115" y="125"/>
                    <a:pt x="115" y="125"/>
                  </a:cubicBezTo>
                  <a:cubicBezTo>
                    <a:pt x="117" y="124"/>
                    <a:pt x="119" y="124"/>
                    <a:pt x="121" y="123"/>
                  </a:cubicBezTo>
                  <a:cubicBezTo>
                    <a:pt x="122" y="123"/>
                    <a:pt x="122" y="123"/>
                    <a:pt x="122" y="123"/>
                  </a:cubicBezTo>
                  <a:cubicBezTo>
                    <a:pt x="124" y="122"/>
                    <a:pt x="125" y="122"/>
                    <a:pt x="126" y="121"/>
                  </a:cubicBezTo>
                  <a:cubicBezTo>
                    <a:pt x="127" y="121"/>
                    <a:pt x="127" y="121"/>
                    <a:pt x="127" y="120"/>
                  </a:cubicBezTo>
                  <a:cubicBezTo>
                    <a:pt x="128" y="120"/>
                    <a:pt x="129" y="119"/>
                    <a:pt x="130" y="118"/>
                  </a:cubicBezTo>
                  <a:cubicBezTo>
                    <a:pt x="130" y="118"/>
                    <a:pt x="130" y="118"/>
                    <a:pt x="131" y="118"/>
                  </a:cubicBezTo>
                  <a:cubicBezTo>
                    <a:pt x="131" y="117"/>
                    <a:pt x="132" y="116"/>
                    <a:pt x="132" y="115"/>
                  </a:cubicBezTo>
                  <a:cubicBezTo>
                    <a:pt x="131" y="0"/>
                    <a:pt x="131" y="0"/>
                    <a:pt x="131" y="0"/>
                  </a:cubicBezTo>
                  <a:cubicBezTo>
                    <a:pt x="131" y="1"/>
                    <a:pt x="131" y="2"/>
                    <a:pt x="130" y="3"/>
                  </a:cubicBezTo>
                  <a:cubicBezTo>
                    <a:pt x="130" y="3"/>
                    <a:pt x="130" y="3"/>
                    <a:pt x="130" y="3"/>
                  </a:cubicBezTo>
                  <a:cubicBezTo>
                    <a:pt x="129" y="4"/>
                    <a:pt x="128" y="5"/>
                    <a:pt x="127" y="6"/>
                  </a:cubicBezTo>
                  <a:cubicBezTo>
                    <a:pt x="127" y="6"/>
                    <a:pt x="126" y="6"/>
                    <a:pt x="126" y="6"/>
                  </a:cubicBezTo>
                  <a:cubicBezTo>
                    <a:pt x="125" y="7"/>
                    <a:pt x="123" y="8"/>
                    <a:pt x="121" y="8"/>
                  </a:cubicBezTo>
                  <a:cubicBezTo>
                    <a:pt x="121" y="8"/>
                    <a:pt x="121" y="8"/>
                    <a:pt x="121" y="8"/>
                  </a:cubicBezTo>
                  <a:cubicBezTo>
                    <a:pt x="119" y="9"/>
                    <a:pt x="117" y="10"/>
                    <a:pt x="115" y="10"/>
                  </a:cubicBezTo>
                  <a:cubicBezTo>
                    <a:pt x="114" y="10"/>
                    <a:pt x="113" y="11"/>
                    <a:pt x="113" y="11"/>
                  </a:cubicBezTo>
                  <a:cubicBezTo>
                    <a:pt x="112" y="11"/>
                    <a:pt x="111" y="11"/>
                    <a:pt x="110" y="12"/>
                  </a:cubicBezTo>
                  <a:cubicBezTo>
                    <a:pt x="109" y="12"/>
                    <a:pt x="108" y="12"/>
                    <a:pt x="107" y="12"/>
                  </a:cubicBezTo>
                  <a:cubicBezTo>
                    <a:pt x="106" y="12"/>
                    <a:pt x="105" y="12"/>
                    <a:pt x="105" y="13"/>
                  </a:cubicBezTo>
                  <a:cubicBezTo>
                    <a:pt x="104" y="13"/>
                    <a:pt x="102" y="13"/>
                    <a:pt x="101" y="13"/>
                  </a:cubicBezTo>
                  <a:cubicBezTo>
                    <a:pt x="100" y="13"/>
                    <a:pt x="100" y="13"/>
                    <a:pt x="99" y="13"/>
                  </a:cubicBezTo>
                  <a:cubicBezTo>
                    <a:pt x="96" y="14"/>
                    <a:pt x="91" y="15"/>
                    <a:pt x="87" y="15"/>
                  </a:cubicBezTo>
                  <a:cubicBezTo>
                    <a:pt x="87" y="15"/>
                    <a:pt x="86" y="15"/>
                    <a:pt x="86" y="15"/>
                  </a:cubicBezTo>
                  <a:cubicBezTo>
                    <a:pt x="83" y="15"/>
                    <a:pt x="81" y="16"/>
                    <a:pt x="79" y="16"/>
                  </a:cubicBezTo>
                  <a:cubicBezTo>
                    <a:pt x="79" y="16"/>
                    <a:pt x="78" y="16"/>
                    <a:pt x="78" y="16"/>
                  </a:cubicBezTo>
                  <a:cubicBezTo>
                    <a:pt x="73" y="16"/>
                    <a:pt x="68" y="17"/>
                    <a:pt x="63" y="17"/>
                  </a:cubicBezTo>
                  <a:cubicBezTo>
                    <a:pt x="63" y="17"/>
                    <a:pt x="63" y="17"/>
                    <a:pt x="62" y="17"/>
                  </a:cubicBezTo>
                  <a:cubicBezTo>
                    <a:pt x="60" y="17"/>
                    <a:pt x="57" y="17"/>
                    <a:pt x="55" y="17"/>
                  </a:cubicBezTo>
                  <a:cubicBezTo>
                    <a:pt x="54" y="17"/>
                    <a:pt x="54" y="17"/>
                    <a:pt x="54" y="17"/>
                  </a:cubicBezTo>
                  <a:cubicBezTo>
                    <a:pt x="51" y="17"/>
                    <a:pt x="48" y="17"/>
                    <a:pt x="45" y="17"/>
                  </a:cubicBezTo>
                  <a:cubicBezTo>
                    <a:pt x="0" y="17"/>
                    <a:pt x="0" y="17"/>
                    <a:pt x="0" y="17"/>
                  </a:cubicBezTo>
                  <a:cubicBezTo>
                    <a:pt x="0" y="132"/>
                    <a:pt x="0" y="132"/>
                    <a:pt x="0" y="132"/>
                  </a:cubicBezTo>
                  <a:lnTo>
                    <a:pt x="45" y="132"/>
                  </a:lnTo>
                  <a:close/>
                </a:path>
              </a:pathLst>
            </a:custGeom>
            <a:solidFill>
              <a:srgbClr val="FB9E00">
                <a:lumMod val="75000"/>
              </a:srgbClr>
            </a:solidFill>
            <a:ln>
              <a:noFill/>
            </a:ln>
          </p:spPr>
          <p:txBody>
            <a:bodyPr lIns="68580" tIns="34290" rIns="68580" bIns="34290"/>
            <a:lstStyle/>
            <a:p>
              <a:pPr fontAlgn="auto">
                <a:spcBef>
                  <a:spcPts val="0"/>
                </a:spcBef>
                <a:spcAft>
                  <a:spcPts val="0"/>
                </a:spcAft>
                <a:defRPr/>
              </a:pPr>
              <a:endParaRPr lang="zh-CN" altLang="en-US" sz="1600" kern="0">
                <a:solidFill>
                  <a:prstClr val="black"/>
                </a:solidFill>
                <a:latin typeface="Calibri" panose="020F0502020204030204"/>
                <a:ea typeface="宋体" panose="02010600030101010101" pitchFamily="2" charset="-122"/>
              </a:endParaRPr>
            </a:p>
          </p:txBody>
        </p:sp>
        <p:pic>
          <p:nvPicPr>
            <p:cNvPr id="37" name="MH_Other_6"/>
            <p:cNvPicPr>
              <a:picLocks noChangeAspect="1"/>
            </p:cNvPicPr>
            <p:nvPr>
              <p:custDataLst>
                <p:tags r:id="rId6"/>
              </p:custDataLst>
            </p:nvPr>
          </p:nvPicPr>
          <p:blipFill>
            <a:blip r:embed="rId26">
              <a:extLst>
                <a:ext uri="{28A0092B-C50C-407E-A947-70E740481C1C}">
                  <a14:useLocalDpi xmlns:a14="http://schemas.microsoft.com/office/drawing/2010/main" val="0"/>
                </a:ext>
              </a:extLst>
            </a:blip>
            <a:srcRect/>
            <a:stretch>
              <a:fillRect/>
            </a:stretch>
          </p:blipFill>
          <p:spPr bwMode="auto">
            <a:xfrm>
              <a:off x="3435350" y="4448176"/>
              <a:ext cx="1538288"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MH_Other_7"/>
            <p:cNvPicPr>
              <a:picLocks noChangeAspect="1"/>
            </p:cNvPicPr>
            <p:nvPr>
              <p:custDataLst>
                <p:tags r:id="rId7"/>
              </p:custDataLst>
            </p:nvPr>
          </p:nvPicPr>
          <p:blipFill>
            <a:blip r:embed="rId26">
              <a:extLst>
                <a:ext uri="{28A0092B-C50C-407E-A947-70E740481C1C}">
                  <a14:useLocalDpi xmlns:a14="http://schemas.microsoft.com/office/drawing/2010/main" val="0"/>
                </a:ext>
              </a:extLst>
            </a:blip>
            <a:srcRect/>
            <a:stretch>
              <a:fillRect/>
            </a:stretch>
          </p:blipFill>
          <p:spPr bwMode="auto">
            <a:xfrm>
              <a:off x="6686551" y="1725613"/>
              <a:ext cx="1539875"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MH_Other_8"/>
            <p:cNvPicPr>
              <a:picLocks noChangeAspect="1"/>
            </p:cNvPicPr>
            <p:nvPr>
              <p:custDataLst>
                <p:tags r:id="rId8"/>
              </p:custDataLst>
            </p:nvPr>
          </p:nvPicPr>
          <p:blipFill>
            <a:blip r:embed="rId26">
              <a:extLst>
                <a:ext uri="{28A0092B-C50C-407E-A947-70E740481C1C}">
                  <a14:useLocalDpi xmlns:a14="http://schemas.microsoft.com/office/drawing/2010/main" val="0"/>
                </a:ext>
              </a:extLst>
            </a:blip>
            <a:srcRect/>
            <a:stretch>
              <a:fillRect/>
            </a:stretch>
          </p:blipFill>
          <p:spPr bwMode="auto">
            <a:xfrm>
              <a:off x="6686551" y="3587751"/>
              <a:ext cx="1539875"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MH_Other_9"/>
            <p:cNvSpPr>
              <a:spLocks/>
            </p:cNvSpPr>
            <p:nvPr>
              <p:custDataLst>
                <p:tags r:id="rId9"/>
              </p:custDataLst>
            </p:nvPr>
          </p:nvSpPr>
          <p:spPr bwMode="auto">
            <a:xfrm>
              <a:off x="4229101" y="1789113"/>
              <a:ext cx="4454525" cy="1054100"/>
            </a:xfrm>
            <a:custGeom>
              <a:avLst/>
              <a:gdLst>
                <a:gd name="T0" fmla="*/ 593 w 594"/>
                <a:gd name="T1" fmla="*/ 157 h 179"/>
                <a:gd name="T2" fmla="*/ 592 w 594"/>
                <a:gd name="T3" fmla="*/ 156 h 179"/>
                <a:gd name="T4" fmla="*/ 577 w 594"/>
                <a:gd name="T5" fmla="*/ 149 h 179"/>
                <a:gd name="T6" fmla="*/ 576 w 594"/>
                <a:gd name="T7" fmla="*/ 148 h 179"/>
                <a:gd name="T8" fmla="*/ 572 w 594"/>
                <a:gd name="T9" fmla="*/ 147 h 179"/>
                <a:gd name="T10" fmla="*/ 572 w 594"/>
                <a:gd name="T11" fmla="*/ 148 h 179"/>
                <a:gd name="T12" fmla="*/ 566 w 594"/>
                <a:gd name="T13" fmla="*/ 147 h 179"/>
                <a:gd name="T14" fmla="*/ 566 w 594"/>
                <a:gd name="T15" fmla="*/ 146 h 179"/>
                <a:gd name="T16" fmla="*/ 565 w 594"/>
                <a:gd name="T17" fmla="*/ 146 h 179"/>
                <a:gd name="T18" fmla="*/ 564 w 594"/>
                <a:gd name="T19" fmla="*/ 146 h 179"/>
                <a:gd name="T20" fmla="*/ 557 w 594"/>
                <a:gd name="T21" fmla="*/ 145 h 179"/>
                <a:gd name="T22" fmla="*/ 557 w 594"/>
                <a:gd name="T23" fmla="*/ 145 h 179"/>
                <a:gd name="T24" fmla="*/ 557 w 594"/>
                <a:gd name="T25" fmla="*/ 145 h 179"/>
                <a:gd name="T26" fmla="*/ 548 w 594"/>
                <a:gd name="T27" fmla="*/ 144 h 179"/>
                <a:gd name="T28" fmla="*/ 549 w 594"/>
                <a:gd name="T29" fmla="*/ 143 h 179"/>
                <a:gd name="T30" fmla="*/ 548 w 594"/>
                <a:gd name="T31" fmla="*/ 144 h 179"/>
                <a:gd name="T32" fmla="*/ 506 w 594"/>
                <a:gd name="T33" fmla="*/ 142 h 179"/>
                <a:gd name="T34" fmla="*/ 139 w 594"/>
                <a:gd name="T35" fmla="*/ 143 h 179"/>
                <a:gd name="T36" fmla="*/ 139 w 594"/>
                <a:gd name="T37" fmla="*/ 166 h 179"/>
                <a:gd name="T38" fmla="*/ 134 w 594"/>
                <a:gd name="T39" fmla="*/ 178 h 179"/>
                <a:gd name="T40" fmla="*/ 124 w 594"/>
                <a:gd name="T41" fmla="*/ 176 h 179"/>
                <a:gd name="T42" fmla="*/ 6 w 594"/>
                <a:gd name="T43" fmla="*/ 100 h 179"/>
                <a:gd name="T44" fmla="*/ 0 w 594"/>
                <a:gd name="T45" fmla="*/ 90 h 179"/>
                <a:gd name="T46" fmla="*/ 6 w 594"/>
                <a:gd name="T47" fmla="*/ 80 h 179"/>
                <a:gd name="T48" fmla="*/ 124 w 594"/>
                <a:gd name="T49" fmla="*/ 3 h 179"/>
                <a:gd name="T50" fmla="*/ 134 w 594"/>
                <a:gd name="T51" fmla="*/ 1 h 179"/>
                <a:gd name="T52" fmla="*/ 139 w 594"/>
                <a:gd name="T53" fmla="*/ 13 h 179"/>
                <a:gd name="T54" fmla="*/ 139 w 594"/>
                <a:gd name="T55" fmla="*/ 31 h 179"/>
                <a:gd name="T56" fmla="*/ 512 w 594"/>
                <a:gd name="T57" fmla="*/ 30 h 179"/>
                <a:gd name="T58" fmla="*/ 518 w 594"/>
                <a:gd name="T59" fmla="*/ 30 h 179"/>
                <a:gd name="T60" fmla="*/ 533 w 594"/>
                <a:gd name="T61" fmla="*/ 31 h 179"/>
                <a:gd name="T62" fmla="*/ 547 w 594"/>
                <a:gd name="T63" fmla="*/ 32 h 179"/>
                <a:gd name="T64" fmla="*/ 558 w 594"/>
                <a:gd name="T65" fmla="*/ 33 h 179"/>
                <a:gd name="T66" fmla="*/ 569 w 594"/>
                <a:gd name="T67" fmla="*/ 35 h 179"/>
                <a:gd name="T68" fmla="*/ 573 w 594"/>
                <a:gd name="T69" fmla="*/ 36 h 179"/>
                <a:gd name="T70" fmla="*/ 577 w 594"/>
                <a:gd name="T71" fmla="*/ 37 h 179"/>
                <a:gd name="T72" fmla="*/ 582 w 594"/>
                <a:gd name="T73" fmla="*/ 38 h 179"/>
                <a:gd name="T74" fmla="*/ 586 w 594"/>
                <a:gd name="T75" fmla="*/ 39 h 179"/>
                <a:gd name="T76" fmla="*/ 587 w 594"/>
                <a:gd name="T77" fmla="*/ 40 h 179"/>
                <a:gd name="T78" fmla="*/ 589 w 594"/>
                <a:gd name="T79" fmla="*/ 41 h 179"/>
                <a:gd name="T80" fmla="*/ 591 w 594"/>
                <a:gd name="T81" fmla="*/ 42 h 179"/>
                <a:gd name="T82" fmla="*/ 592 w 594"/>
                <a:gd name="T83" fmla="*/ 43 h 179"/>
                <a:gd name="T84" fmla="*/ 593 w 594"/>
                <a:gd name="T85" fmla="*/ 44 h 179"/>
                <a:gd name="T86" fmla="*/ 594 w 594"/>
                <a:gd name="T87" fmla="*/ 156 h 179"/>
                <a:gd name="T88" fmla="*/ 593 w 594"/>
                <a:gd name="T89" fmla="*/ 15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4" h="179">
                  <a:moveTo>
                    <a:pt x="593" y="157"/>
                  </a:moveTo>
                  <a:cubicBezTo>
                    <a:pt x="592" y="156"/>
                    <a:pt x="592" y="156"/>
                    <a:pt x="592" y="156"/>
                  </a:cubicBezTo>
                  <a:cubicBezTo>
                    <a:pt x="589" y="153"/>
                    <a:pt x="584" y="151"/>
                    <a:pt x="577" y="149"/>
                  </a:cubicBezTo>
                  <a:cubicBezTo>
                    <a:pt x="576" y="148"/>
                    <a:pt x="576" y="148"/>
                    <a:pt x="576" y="148"/>
                  </a:cubicBezTo>
                  <a:cubicBezTo>
                    <a:pt x="572" y="147"/>
                    <a:pt x="572" y="147"/>
                    <a:pt x="572" y="147"/>
                  </a:cubicBezTo>
                  <a:cubicBezTo>
                    <a:pt x="572" y="148"/>
                    <a:pt x="572" y="148"/>
                    <a:pt x="572" y="148"/>
                  </a:cubicBezTo>
                  <a:cubicBezTo>
                    <a:pt x="570" y="147"/>
                    <a:pt x="568" y="147"/>
                    <a:pt x="566" y="147"/>
                  </a:cubicBezTo>
                  <a:cubicBezTo>
                    <a:pt x="566" y="146"/>
                    <a:pt x="566" y="146"/>
                    <a:pt x="566" y="146"/>
                  </a:cubicBezTo>
                  <a:cubicBezTo>
                    <a:pt x="565" y="146"/>
                    <a:pt x="565" y="146"/>
                    <a:pt x="565" y="146"/>
                  </a:cubicBezTo>
                  <a:cubicBezTo>
                    <a:pt x="564" y="146"/>
                    <a:pt x="564" y="146"/>
                    <a:pt x="564" y="146"/>
                  </a:cubicBezTo>
                  <a:cubicBezTo>
                    <a:pt x="562" y="146"/>
                    <a:pt x="560" y="145"/>
                    <a:pt x="557" y="145"/>
                  </a:cubicBezTo>
                  <a:cubicBezTo>
                    <a:pt x="557" y="145"/>
                    <a:pt x="557" y="145"/>
                    <a:pt x="557" y="145"/>
                  </a:cubicBezTo>
                  <a:cubicBezTo>
                    <a:pt x="557" y="145"/>
                    <a:pt x="557" y="145"/>
                    <a:pt x="557" y="145"/>
                  </a:cubicBezTo>
                  <a:cubicBezTo>
                    <a:pt x="554" y="145"/>
                    <a:pt x="551" y="144"/>
                    <a:pt x="548" y="144"/>
                  </a:cubicBezTo>
                  <a:cubicBezTo>
                    <a:pt x="549" y="143"/>
                    <a:pt x="549" y="143"/>
                    <a:pt x="549" y="143"/>
                  </a:cubicBezTo>
                  <a:cubicBezTo>
                    <a:pt x="548" y="144"/>
                    <a:pt x="548" y="144"/>
                    <a:pt x="548" y="144"/>
                  </a:cubicBezTo>
                  <a:cubicBezTo>
                    <a:pt x="536" y="143"/>
                    <a:pt x="521" y="142"/>
                    <a:pt x="506" y="142"/>
                  </a:cubicBezTo>
                  <a:cubicBezTo>
                    <a:pt x="139" y="143"/>
                    <a:pt x="139" y="143"/>
                    <a:pt x="139" y="143"/>
                  </a:cubicBezTo>
                  <a:cubicBezTo>
                    <a:pt x="139" y="166"/>
                    <a:pt x="139" y="166"/>
                    <a:pt x="139" y="166"/>
                  </a:cubicBezTo>
                  <a:cubicBezTo>
                    <a:pt x="139" y="172"/>
                    <a:pt x="138" y="176"/>
                    <a:pt x="134" y="178"/>
                  </a:cubicBezTo>
                  <a:cubicBezTo>
                    <a:pt x="132" y="179"/>
                    <a:pt x="128" y="179"/>
                    <a:pt x="124" y="176"/>
                  </a:cubicBezTo>
                  <a:cubicBezTo>
                    <a:pt x="6" y="100"/>
                    <a:pt x="6" y="100"/>
                    <a:pt x="6" y="100"/>
                  </a:cubicBezTo>
                  <a:cubicBezTo>
                    <a:pt x="2" y="97"/>
                    <a:pt x="0" y="93"/>
                    <a:pt x="0" y="90"/>
                  </a:cubicBezTo>
                  <a:cubicBezTo>
                    <a:pt x="0" y="86"/>
                    <a:pt x="2" y="82"/>
                    <a:pt x="6" y="80"/>
                  </a:cubicBezTo>
                  <a:cubicBezTo>
                    <a:pt x="124" y="3"/>
                    <a:pt x="124" y="3"/>
                    <a:pt x="124" y="3"/>
                  </a:cubicBezTo>
                  <a:cubicBezTo>
                    <a:pt x="128" y="1"/>
                    <a:pt x="132" y="0"/>
                    <a:pt x="134" y="1"/>
                  </a:cubicBezTo>
                  <a:cubicBezTo>
                    <a:pt x="138" y="3"/>
                    <a:pt x="139" y="7"/>
                    <a:pt x="139" y="13"/>
                  </a:cubicBezTo>
                  <a:cubicBezTo>
                    <a:pt x="139" y="31"/>
                    <a:pt x="139" y="31"/>
                    <a:pt x="139" y="31"/>
                  </a:cubicBezTo>
                  <a:cubicBezTo>
                    <a:pt x="512" y="30"/>
                    <a:pt x="512" y="30"/>
                    <a:pt x="512" y="30"/>
                  </a:cubicBezTo>
                  <a:cubicBezTo>
                    <a:pt x="518" y="30"/>
                    <a:pt x="518" y="30"/>
                    <a:pt x="518" y="30"/>
                  </a:cubicBezTo>
                  <a:cubicBezTo>
                    <a:pt x="524" y="30"/>
                    <a:pt x="529" y="30"/>
                    <a:pt x="533" y="31"/>
                  </a:cubicBezTo>
                  <a:cubicBezTo>
                    <a:pt x="547" y="32"/>
                    <a:pt x="547" y="32"/>
                    <a:pt x="547" y="32"/>
                  </a:cubicBezTo>
                  <a:cubicBezTo>
                    <a:pt x="550" y="32"/>
                    <a:pt x="558" y="33"/>
                    <a:pt x="558" y="33"/>
                  </a:cubicBezTo>
                  <a:cubicBezTo>
                    <a:pt x="569" y="35"/>
                    <a:pt x="569" y="35"/>
                    <a:pt x="569" y="35"/>
                  </a:cubicBezTo>
                  <a:cubicBezTo>
                    <a:pt x="570" y="35"/>
                    <a:pt x="572" y="35"/>
                    <a:pt x="573" y="36"/>
                  </a:cubicBezTo>
                  <a:cubicBezTo>
                    <a:pt x="577" y="37"/>
                    <a:pt x="577" y="37"/>
                    <a:pt x="577" y="37"/>
                  </a:cubicBezTo>
                  <a:cubicBezTo>
                    <a:pt x="582" y="38"/>
                    <a:pt x="582" y="38"/>
                    <a:pt x="582" y="38"/>
                  </a:cubicBezTo>
                  <a:cubicBezTo>
                    <a:pt x="586" y="39"/>
                    <a:pt x="586" y="39"/>
                    <a:pt x="586" y="39"/>
                  </a:cubicBezTo>
                  <a:cubicBezTo>
                    <a:pt x="587" y="40"/>
                    <a:pt x="587" y="40"/>
                    <a:pt x="587" y="40"/>
                  </a:cubicBezTo>
                  <a:cubicBezTo>
                    <a:pt x="589" y="41"/>
                    <a:pt x="589" y="41"/>
                    <a:pt x="589" y="41"/>
                  </a:cubicBezTo>
                  <a:cubicBezTo>
                    <a:pt x="591" y="42"/>
                    <a:pt x="591" y="42"/>
                    <a:pt x="591" y="42"/>
                  </a:cubicBezTo>
                  <a:cubicBezTo>
                    <a:pt x="592" y="43"/>
                    <a:pt x="592" y="43"/>
                    <a:pt x="592" y="43"/>
                  </a:cubicBezTo>
                  <a:cubicBezTo>
                    <a:pt x="593" y="44"/>
                    <a:pt x="593" y="44"/>
                    <a:pt x="593" y="44"/>
                  </a:cubicBezTo>
                  <a:cubicBezTo>
                    <a:pt x="594" y="156"/>
                    <a:pt x="594" y="156"/>
                    <a:pt x="594" y="156"/>
                  </a:cubicBezTo>
                  <a:lnTo>
                    <a:pt x="593" y="157"/>
                  </a:lnTo>
                  <a:close/>
                </a:path>
              </a:pathLst>
            </a:custGeom>
            <a:gradFill flip="none" rotWithShape="1">
              <a:gsLst>
                <a:gs pos="9000">
                  <a:srgbClr val="BE309C"/>
                </a:gs>
                <a:gs pos="55000">
                  <a:srgbClr val="BE309C"/>
                </a:gs>
                <a:gs pos="0">
                  <a:srgbClr val="BE309C">
                    <a:lumMod val="60000"/>
                    <a:lumOff val="40000"/>
                  </a:srgbClr>
                </a:gs>
                <a:gs pos="100000">
                  <a:srgbClr val="BE309C">
                    <a:lumMod val="60000"/>
                    <a:lumOff val="40000"/>
                  </a:srgbClr>
                </a:gs>
              </a:gsLst>
              <a:lin ang="10800000" scaled="1"/>
              <a:tileRect/>
            </a:gradFill>
            <a:ln>
              <a:noFill/>
            </a:ln>
          </p:spPr>
          <p:txBody>
            <a:bodyPr lIns="68580" tIns="34290" rIns="68580" bIns="34290"/>
            <a:lstStyle/>
            <a:p>
              <a:pPr fontAlgn="auto">
                <a:spcBef>
                  <a:spcPts val="0"/>
                </a:spcBef>
                <a:spcAft>
                  <a:spcPts val="0"/>
                </a:spcAft>
                <a:defRPr/>
              </a:pPr>
              <a:endParaRPr lang="zh-CN" altLang="en-US" sz="1600" kern="0">
                <a:solidFill>
                  <a:prstClr val="black"/>
                </a:solidFill>
                <a:latin typeface="Calibri" panose="020F0502020204030204"/>
                <a:ea typeface="宋体" panose="02010600030101010101" pitchFamily="2" charset="-122"/>
              </a:endParaRPr>
            </a:p>
          </p:txBody>
        </p:sp>
        <p:sp>
          <p:nvSpPr>
            <p:cNvPr id="41" name="MH_Other_10"/>
            <p:cNvSpPr>
              <a:spLocks/>
            </p:cNvSpPr>
            <p:nvPr>
              <p:custDataLst>
                <p:tags r:id="rId10"/>
              </p:custDataLst>
            </p:nvPr>
          </p:nvSpPr>
          <p:spPr bwMode="auto">
            <a:xfrm>
              <a:off x="4229101" y="3611563"/>
              <a:ext cx="4454525" cy="1052512"/>
            </a:xfrm>
            <a:custGeom>
              <a:avLst/>
              <a:gdLst>
                <a:gd name="T0" fmla="*/ 593 w 594"/>
                <a:gd name="T1" fmla="*/ 157 h 179"/>
                <a:gd name="T2" fmla="*/ 592 w 594"/>
                <a:gd name="T3" fmla="*/ 156 h 179"/>
                <a:gd name="T4" fmla="*/ 577 w 594"/>
                <a:gd name="T5" fmla="*/ 149 h 179"/>
                <a:gd name="T6" fmla="*/ 576 w 594"/>
                <a:gd name="T7" fmla="*/ 148 h 179"/>
                <a:gd name="T8" fmla="*/ 572 w 594"/>
                <a:gd name="T9" fmla="*/ 147 h 179"/>
                <a:gd name="T10" fmla="*/ 572 w 594"/>
                <a:gd name="T11" fmla="*/ 148 h 179"/>
                <a:gd name="T12" fmla="*/ 566 w 594"/>
                <a:gd name="T13" fmla="*/ 147 h 179"/>
                <a:gd name="T14" fmla="*/ 566 w 594"/>
                <a:gd name="T15" fmla="*/ 146 h 179"/>
                <a:gd name="T16" fmla="*/ 565 w 594"/>
                <a:gd name="T17" fmla="*/ 146 h 179"/>
                <a:gd name="T18" fmla="*/ 564 w 594"/>
                <a:gd name="T19" fmla="*/ 146 h 179"/>
                <a:gd name="T20" fmla="*/ 557 w 594"/>
                <a:gd name="T21" fmla="*/ 145 h 179"/>
                <a:gd name="T22" fmla="*/ 557 w 594"/>
                <a:gd name="T23" fmla="*/ 145 h 179"/>
                <a:gd name="T24" fmla="*/ 557 w 594"/>
                <a:gd name="T25" fmla="*/ 145 h 179"/>
                <a:gd name="T26" fmla="*/ 548 w 594"/>
                <a:gd name="T27" fmla="*/ 144 h 179"/>
                <a:gd name="T28" fmla="*/ 549 w 594"/>
                <a:gd name="T29" fmla="*/ 143 h 179"/>
                <a:gd name="T30" fmla="*/ 548 w 594"/>
                <a:gd name="T31" fmla="*/ 144 h 179"/>
                <a:gd name="T32" fmla="*/ 506 w 594"/>
                <a:gd name="T33" fmla="*/ 142 h 179"/>
                <a:gd name="T34" fmla="*/ 139 w 594"/>
                <a:gd name="T35" fmla="*/ 143 h 179"/>
                <a:gd name="T36" fmla="*/ 139 w 594"/>
                <a:gd name="T37" fmla="*/ 166 h 179"/>
                <a:gd name="T38" fmla="*/ 134 w 594"/>
                <a:gd name="T39" fmla="*/ 178 h 179"/>
                <a:gd name="T40" fmla="*/ 124 w 594"/>
                <a:gd name="T41" fmla="*/ 176 h 179"/>
                <a:gd name="T42" fmla="*/ 6 w 594"/>
                <a:gd name="T43" fmla="*/ 100 h 179"/>
                <a:gd name="T44" fmla="*/ 0 w 594"/>
                <a:gd name="T45" fmla="*/ 90 h 179"/>
                <a:gd name="T46" fmla="*/ 6 w 594"/>
                <a:gd name="T47" fmla="*/ 80 h 179"/>
                <a:gd name="T48" fmla="*/ 124 w 594"/>
                <a:gd name="T49" fmla="*/ 3 h 179"/>
                <a:gd name="T50" fmla="*/ 134 w 594"/>
                <a:gd name="T51" fmla="*/ 1 h 179"/>
                <a:gd name="T52" fmla="*/ 139 w 594"/>
                <a:gd name="T53" fmla="*/ 13 h 179"/>
                <a:gd name="T54" fmla="*/ 139 w 594"/>
                <a:gd name="T55" fmla="*/ 31 h 179"/>
                <a:gd name="T56" fmla="*/ 512 w 594"/>
                <a:gd name="T57" fmla="*/ 30 h 179"/>
                <a:gd name="T58" fmla="*/ 518 w 594"/>
                <a:gd name="T59" fmla="*/ 30 h 179"/>
                <a:gd name="T60" fmla="*/ 533 w 594"/>
                <a:gd name="T61" fmla="*/ 31 h 179"/>
                <a:gd name="T62" fmla="*/ 547 w 594"/>
                <a:gd name="T63" fmla="*/ 32 h 179"/>
                <a:gd name="T64" fmla="*/ 558 w 594"/>
                <a:gd name="T65" fmla="*/ 33 h 179"/>
                <a:gd name="T66" fmla="*/ 569 w 594"/>
                <a:gd name="T67" fmla="*/ 35 h 179"/>
                <a:gd name="T68" fmla="*/ 573 w 594"/>
                <a:gd name="T69" fmla="*/ 36 h 179"/>
                <a:gd name="T70" fmla="*/ 577 w 594"/>
                <a:gd name="T71" fmla="*/ 37 h 179"/>
                <a:gd name="T72" fmla="*/ 582 w 594"/>
                <a:gd name="T73" fmla="*/ 38 h 179"/>
                <a:gd name="T74" fmla="*/ 586 w 594"/>
                <a:gd name="T75" fmla="*/ 39 h 179"/>
                <a:gd name="T76" fmla="*/ 587 w 594"/>
                <a:gd name="T77" fmla="*/ 40 h 179"/>
                <a:gd name="T78" fmla="*/ 589 w 594"/>
                <a:gd name="T79" fmla="*/ 41 h 179"/>
                <a:gd name="T80" fmla="*/ 591 w 594"/>
                <a:gd name="T81" fmla="*/ 42 h 179"/>
                <a:gd name="T82" fmla="*/ 592 w 594"/>
                <a:gd name="T83" fmla="*/ 43 h 179"/>
                <a:gd name="T84" fmla="*/ 593 w 594"/>
                <a:gd name="T85" fmla="*/ 44 h 179"/>
                <a:gd name="T86" fmla="*/ 594 w 594"/>
                <a:gd name="T87" fmla="*/ 156 h 179"/>
                <a:gd name="T88" fmla="*/ 593 w 594"/>
                <a:gd name="T89" fmla="*/ 15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4" h="179">
                  <a:moveTo>
                    <a:pt x="593" y="157"/>
                  </a:moveTo>
                  <a:cubicBezTo>
                    <a:pt x="592" y="156"/>
                    <a:pt x="592" y="156"/>
                    <a:pt x="592" y="156"/>
                  </a:cubicBezTo>
                  <a:cubicBezTo>
                    <a:pt x="589" y="153"/>
                    <a:pt x="584" y="151"/>
                    <a:pt x="577" y="149"/>
                  </a:cubicBezTo>
                  <a:cubicBezTo>
                    <a:pt x="576" y="148"/>
                    <a:pt x="576" y="148"/>
                    <a:pt x="576" y="148"/>
                  </a:cubicBezTo>
                  <a:cubicBezTo>
                    <a:pt x="572" y="147"/>
                    <a:pt x="572" y="147"/>
                    <a:pt x="572" y="147"/>
                  </a:cubicBezTo>
                  <a:cubicBezTo>
                    <a:pt x="572" y="148"/>
                    <a:pt x="572" y="148"/>
                    <a:pt x="572" y="148"/>
                  </a:cubicBezTo>
                  <a:cubicBezTo>
                    <a:pt x="570" y="147"/>
                    <a:pt x="568" y="147"/>
                    <a:pt x="566" y="147"/>
                  </a:cubicBezTo>
                  <a:cubicBezTo>
                    <a:pt x="566" y="146"/>
                    <a:pt x="566" y="146"/>
                    <a:pt x="566" y="146"/>
                  </a:cubicBezTo>
                  <a:cubicBezTo>
                    <a:pt x="565" y="146"/>
                    <a:pt x="565" y="146"/>
                    <a:pt x="565" y="146"/>
                  </a:cubicBezTo>
                  <a:cubicBezTo>
                    <a:pt x="564" y="146"/>
                    <a:pt x="564" y="146"/>
                    <a:pt x="564" y="146"/>
                  </a:cubicBezTo>
                  <a:cubicBezTo>
                    <a:pt x="562" y="146"/>
                    <a:pt x="560" y="145"/>
                    <a:pt x="557" y="145"/>
                  </a:cubicBezTo>
                  <a:cubicBezTo>
                    <a:pt x="557" y="145"/>
                    <a:pt x="557" y="145"/>
                    <a:pt x="557" y="145"/>
                  </a:cubicBezTo>
                  <a:cubicBezTo>
                    <a:pt x="557" y="145"/>
                    <a:pt x="557" y="145"/>
                    <a:pt x="557" y="145"/>
                  </a:cubicBezTo>
                  <a:cubicBezTo>
                    <a:pt x="554" y="145"/>
                    <a:pt x="551" y="144"/>
                    <a:pt x="548" y="144"/>
                  </a:cubicBezTo>
                  <a:cubicBezTo>
                    <a:pt x="549" y="143"/>
                    <a:pt x="549" y="143"/>
                    <a:pt x="549" y="143"/>
                  </a:cubicBezTo>
                  <a:cubicBezTo>
                    <a:pt x="548" y="144"/>
                    <a:pt x="548" y="144"/>
                    <a:pt x="548" y="144"/>
                  </a:cubicBezTo>
                  <a:cubicBezTo>
                    <a:pt x="536" y="143"/>
                    <a:pt x="521" y="142"/>
                    <a:pt x="506" y="142"/>
                  </a:cubicBezTo>
                  <a:cubicBezTo>
                    <a:pt x="139" y="143"/>
                    <a:pt x="139" y="143"/>
                    <a:pt x="139" y="143"/>
                  </a:cubicBezTo>
                  <a:cubicBezTo>
                    <a:pt x="139" y="166"/>
                    <a:pt x="139" y="166"/>
                    <a:pt x="139" y="166"/>
                  </a:cubicBezTo>
                  <a:cubicBezTo>
                    <a:pt x="139" y="172"/>
                    <a:pt x="138" y="176"/>
                    <a:pt x="134" y="178"/>
                  </a:cubicBezTo>
                  <a:cubicBezTo>
                    <a:pt x="132" y="179"/>
                    <a:pt x="128" y="179"/>
                    <a:pt x="124" y="176"/>
                  </a:cubicBezTo>
                  <a:cubicBezTo>
                    <a:pt x="6" y="100"/>
                    <a:pt x="6" y="100"/>
                    <a:pt x="6" y="100"/>
                  </a:cubicBezTo>
                  <a:cubicBezTo>
                    <a:pt x="2" y="97"/>
                    <a:pt x="0" y="93"/>
                    <a:pt x="0" y="90"/>
                  </a:cubicBezTo>
                  <a:cubicBezTo>
                    <a:pt x="0" y="86"/>
                    <a:pt x="2" y="82"/>
                    <a:pt x="6" y="80"/>
                  </a:cubicBezTo>
                  <a:cubicBezTo>
                    <a:pt x="124" y="3"/>
                    <a:pt x="124" y="3"/>
                    <a:pt x="124" y="3"/>
                  </a:cubicBezTo>
                  <a:cubicBezTo>
                    <a:pt x="128" y="1"/>
                    <a:pt x="132" y="0"/>
                    <a:pt x="134" y="1"/>
                  </a:cubicBezTo>
                  <a:cubicBezTo>
                    <a:pt x="138" y="3"/>
                    <a:pt x="139" y="7"/>
                    <a:pt x="139" y="13"/>
                  </a:cubicBezTo>
                  <a:cubicBezTo>
                    <a:pt x="139" y="31"/>
                    <a:pt x="139" y="31"/>
                    <a:pt x="139" y="31"/>
                  </a:cubicBezTo>
                  <a:cubicBezTo>
                    <a:pt x="512" y="30"/>
                    <a:pt x="512" y="30"/>
                    <a:pt x="512" y="30"/>
                  </a:cubicBezTo>
                  <a:cubicBezTo>
                    <a:pt x="518" y="30"/>
                    <a:pt x="518" y="30"/>
                    <a:pt x="518" y="30"/>
                  </a:cubicBezTo>
                  <a:cubicBezTo>
                    <a:pt x="524" y="30"/>
                    <a:pt x="529" y="30"/>
                    <a:pt x="533" y="31"/>
                  </a:cubicBezTo>
                  <a:cubicBezTo>
                    <a:pt x="547" y="32"/>
                    <a:pt x="547" y="32"/>
                    <a:pt x="547" y="32"/>
                  </a:cubicBezTo>
                  <a:cubicBezTo>
                    <a:pt x="550" y="32"/>
                    <a:pt x="558" y="33"/>
                    <a:pt x="558" y="33"/>
                  </a:cubicBezTo>
                  <a:cubicBezTo>
                    <a:pt x="569" y="35"/>
                    <a:pt x="569" y="35"/>
                    <a:pt x="569" y="35"/>
                  </a:cubicBezTo>
                  <a:cubicBezTo>
                    <a:pt x="570" y="35"/>
                    <a:pt x="572" y="35"/>
                    <a:pt x="573" y="36"/>
                  </a:cubicBezTo>
                  <a:cubicBezTo>
                    <a:pt x="577" y="37"/>
                    <a:pt x="577" y="37"/>
                    <a:pt x="577" y="37"/>
                  </a:cubicBezTo>
                  <a:cubicBezTo>
                    <a:pt x="582" y="38"/>
                    <a:pt x="582" y="38"/>
                    <a:pt x="582" y="38"/>
                  </a:cubicBezTo>
                  <a:cubicBezTo>
                    <a:pt x="586" y="39"/>
                    <a:pt x="586" y="39"/>
                    <a:pt x="586" y="39"/>
                  </a:cubicBezTo>
                  <a:cubicBezTo>
                    <a:pt x="587" y="40"/>
                    <a:pt x="587" y="40"/>
                    <a:pt x="587" y="40"/>
                  </a:cubicBezTo>
                  <a:cubicBezTo>
                    <a:pt x="589" y="41"/>
                    <a:pt x="589" y="41"/>
                    <a:pt x="589" y="41"/>
                  </a:cubicBezTo>
                  <a:cubicBezTo>
                    <a:pt x="591" y="42"/>
                    <a:pt x="591" y="42"/>
                    <a:pt x="591" y="42"/>
                  </a:cubicBezTo>
                  <a:cubicBezTo>
                    <a:pt x="592" y="43"/>
                    <a:pt x="592" y="43"/>
                    <a:pt x="592" y="43"/>
                  </a:cubicBezTo>
                  <a:cubicBezTo>
                    <a:pt x="593" y="44"/>
                    <a:pt x="593" y="44"/>
                    <a:pt x="593" y="44"/>
                  </a:cubicBezTo>
                  <a:cubicBezTo>
                    <a:pt x="594" y="156"/>
                    <a:pt x="594" y="156"/>
                    <a:pt x="594" y="156"/>
                  </a:cubicBezTo>
                  <a:lnTo>
                    <a:pt x="593" y="157"/>
                  </a:lnTo>
                  <a:close/>
                </a:path>
              </a:pathLst>
            </a:custGeom>
            <a:gradFill flip="none" rotWithShape="1">
              <a:gsLst>
                <a:gs pos="9000">
                  <a:srgbClr val="FB9E00"/>
                </a:gs>
                <a:gs pos="55000">
                  <a:srgbClr val="FB9E00"/>
                </a:gs>
                <a:gs pos="0">
                  <a:srgbClr val="FB9E00">
                    <a:lumMod val="60000"/>
                    <a:lumOff val="40000"/>
                  </a:srgbClr>
                </a:gs>
                <a:gs pos="100000">
                  <a:srgbClr val="FB9E00">
                    <a:lumMod val="60000"/>
                    <a:lumOff val="40000"/>
                  </a:srgbClr>
                </a:gs>
              </a:gsLst>
              <a:lin ang="10800000" scaled="1"/>
              <a:tileRect/>
            </a:gradFill>
            <a:ln>
              <a:noFill/>
            </a:ln>
          </p:spPr>
          <p:txBody>
            <a:bodyPr lIns="68580" tIns="34290" rIns="68580" bIns="34290"/>
            <a:lstStyle/>
            <a:p>
              <a:pPr fontAlgn="auto">
                <a:spcBef>
                  <a:spcPts val="0"/>
                </a:spcBef>
                <a:spcAft>
                  <a:spcPts val="0"/>
                </a:spcAft>
                <a:defRPr/>
              </a:pPr>
              <a:endParaRPr lang="zh-CN" altLang="en-US" sz="1600" kern="0">
                <a:solidFill>
                  <a:prstClr val="black"/>
                </a:solidFill>
                <a:latin typeface="Calibri" panose="020F0502020204030204"/>
                <a:ea typeface="宋体" panose="02010600030101010101" pitchFamily="2" charset="-122"/>
              </a:endParaRPr>
            </a:p>
          </p:txBody>
        </p:sp>
        <p:sp>
          <p:nvSpPr>
            <p:cNvPr id="43" name="MH_Other_11"/>
            <p:cNvSpPr>
              <a:spLocks/>
            </p:cNvSpPr>
            <p:nvPr>
              <p:custDataLst>
                <p:tags r:id="rId11"/>
              </p:custDataLst>
            </p:nvPr>
          </p:nvSpPr>
          <p:spPr bwMode="auto">
            <a:xfrm flipH="1">
              <a:off x="3771901" y="2700338"/>
              <a:ext cx="4454525" cy="1054100"/>
            </a:xfrm>
            <a:custGeom>
              <a:avLst/>
              <a:gdLst>
                <a:gd name="T0" fmla="*/ 593 w 594"/>
                <a:gd name="T1" fmla="*/ 157 h 179"/>
                <a:gd name="T2" fmla="*/ 592 w 594"/>
                <a:gd name="T3" fmla="*/ 156 h 179"/>
                <a:gd name="T4" fmla="*/ 577 w 594"/>
                <a:gd name="T5" fmla="*/ 149 h 179"/>
                <a:gd name="T6" fmla="*/ 576 w 594"/>
                <a:gd name="T7" fmla="*/ 148 h 179"/>
                <a:gd name="T8" fmla="*/ 572 w 594"/>
                <a:gd name="T9" fmla="*/ 147 h 179"/>
                <a:gd name="T10" fmla="*/ 572 w 594"/>
                <a:gd name="T11" fmla="*/ 148 h 179"/>
                <a:gd name="T12" fmla="*/ 566 w 594"/>
                <a:gd name="T13" fmla="*/ 147 h 179"/>
                <a:gd name="T14" fmla="*/ 566 w 594"/>
                <a:gd name="T15" fmla="*/ 146 h 179"/>
                <a:gd name="T16" fmla="*/ 565 w 594"/>
                <a:gd name="T17" fmla="*/ 146 h 179"/>
                <a:gd name="T18" fmla="*/ 564 w 594"/>
                <a:gd name="T19" fmla="*/ 146 h 179"/>
                <a:gd name="T20" fmla="*/ 557 w 594"/>
                <a:gd name="T21" fmla="*/ 145 h 179"/>
                <a:gd name="T22" fmla="*/ 557 w 594"/>
                <a:gd name="T23" fmla="*/ 145 h 179"/>
                <a:gd name="T24" fmla="*/ 557 w 594"/>
                <a:gd name="T25" fmla="*/ 145 h 179"/>
                <a:gd name="T26" fmla="*/ 548 w 594"/>
                <a:gd name="T27" fmla="*/ 144 h 179"/>
                <a:gd name="T28" fmla="*/ 549 w 594"/>
                <a:gd name="T29" fmla="*/ 143 h 179"/>
                <a:gd name="T30" fmla="*/ 548 w 594"/>
                <a:gd name="T31" fmla="*/ 144 h 179"/>
                <a:gd name="T32" fmla="*/ 506 w 594"/>
                <a:gd name="T33" fmla="*/ 142 h 179"/>
                <a:gd name="T34" fmla="*/ 139 w 594"/>
                <a:gd name="T35" fmla="*/ 143 h 179"/>
                <a:gd name="T36" fmla="*/ 139 w 594"/>
                <a:gd name="T37" fmla="*/ 166 h 179"/>
                <a:gd name="T38" fmla="*/ 134 w 594"/>
                <a:gd name="T39" fmla="*/ 178 h 179"/>
                <a:gd name="T40" fmla="*/ 124 w 594"/>
                <a:gd name="T41" fmla="*/ 176 h 179"/>
                <a:gd name="T42" fmla="*/ 6 w 594"/>
                <a:gd name="T43" fmla="*/ 100 h 179"/>
                <a:gd name="T44" fmla="*/ 0 w 594"/>
                <a:gd name="T45" fmla="*/ 90 h 179"/>
                <a:gd name="T46" fmla="*/ 6 w 594"/>
                <a:gd name="T47" fmla="*/ 80 h 179"/>
                <a:gd name="T48" fmla="*/ 124 w 594"/>
                <a:gd name="T49" fmla="*/ 3 h 179"/>
                <a:gd name="T50" fmla="*/ 134 w 594"/>
                <a:gd name="T51" fmla="*/ 1 h 179"/>
                <a:gd name="T52" fmla="*/ 139 w 594"/>
                <a:gd name="T53" fmla="*/ 13 h 179"/>
                <a:gd name="T54" fmla="*/ 139 w 594"/>
                <a:gd name="T55" fmla="*/ 31 h 179"/>
                <a:gd name="T56" fmla="*/ 512 w 594"/>
                <a:gd name="T57" fmla="*/ 30 h 179"/>
                <a:gd name="T58" fmla="*/ 518 w 594"/>
                <a:gd name="T59" fmla="*/ 30 h 179"/>
                <a:gd name="T60" fmla="*/ 533 w 594"/>
                <a:gd name="T61" fmla="*/ 31 h 179"/>
                <a:gd name="T62" fmla="*/ 547 w 594"/>
                <a:gd name="T63" fmla="*/ 32 h 179"/>
                <a:gd name="T64" fmla="*/ 558 w 594"/>
                <a:gd name="T65" fmla="*/ 33 h 179"/>
                <a:gd name="T66" fmla="*/ 569 w 594"/>
                <a:gd name="T67" fmla="*/ 35 h 179"/>
                <a:gd name="T68" fmla="*/ 573 w 594"/>
                <a:gd name="T69" fmla="*/ 36 h 179"/>
                <a:gd name="T70" fmla="*/ 577 w 594"/>
                <a:gd name="T71" fmla="*/ 37 h 179"/>
                <a:gd name="T72" fmla="*/ 582 w 594"/>
                <a:gd name="T73" fmla="*/ 38 h 179"/>
                <a:gd name="T74" fmla="*/ 586 w 594"/>
                <a:gd name="T75" fmla="*/ 39 h 179"/>
                <a:gd name="T76" fmla="*/ 587 w 594"/>
                <a:gd name="T77" fmla="*/ 40 h 179"/>
                <a:gd name="T78" fmla="*/ 589 w 594"/>
                <a:gd name="T79" fmla="*/ 41 h 179"/>
                <a:gd name="T80" fmla="*/ 591 w 594"/>
                <a:gd name="T81" fmla="*/ 42 h 179"/>
                <a:gd name="T82" fmla="*/ 592 w 594"/>
                <a:gd name="T83" fmla="*/ 43 h 179"/>
                <a:gd name="T84" fmla="*/ 593 w 594"/>
                <a:gd name="T85" fmla="*/ 44 h 179"/>
                <a:gd name="T86" fmla="*/ 594 w 594"/>
                <a:gd name="T87" fmla="*/ 156 h 179"/>
                <a:gd name="T88" fmla="*/ 593 w 594"/>
                <a:gd name="T89" fmla="*/ 15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4" h="179">
                  <a:moveTo>
                    <a:pt x="593" y="157"/>
                  </a:moveTo>
                  <a:cubicBezTo>
                    <a:pt x="592" y="156"/>
                    <a:pt x="592" y="156"/>
                    <a:pt x="592" y="156"/>
                  </a:cubicBezTo>
                  <a:cubicBezTo>
                    <a:pt x="589" y="153"/>
                    <a:pt x="584" y="151"/>
                    <a:pt x="577" y="149"/>
                  </a:cubicBezTo>
                  <a:cubicBezTo>
                    <a:pt x="576" y="148"/>
                    <a:pt x="576" y="148"/>
                    <a:pt x="576" y="148"/>
                  </a:cubicBezTo>
                  <a:cubicBezTo>
                    <a:pt x="572" y="147"/>
                    <a:pt x="572" y="147"/>
                    <a:pt x="572" y="147"/>
                  </a:cubicBezTo>
                  <a:cubicBezTo>
                    <a:pt x="572" y="148"/>
                    <a:pt x="572" y="148"/>
                    <a:pt x="572" y="148"/>
                  </a:cubicBezTo>
                  <a:cubicBezTo>
                    <a:pt x="570" y="147"/>
                    <a:pt x="568" y="147"/>
                    <a:pt x="566" y="147"/>
                  </a:cubicBezTo>
                  <a:cubicBezTo>
                    <a:pt x="566" y="146"/>
                    <a:pt x="566" y="146"/>
                    <a:pt x="566" y="146"/>
                  </a:cubicBezTo>
                  <a:cubicBezTo>
                    <a:pt x="565" y="146"/>
                    <a:pt x="565" y="146"/>
                    <a:pt x="565" y="146"/>
                  </a:cubicBezTo>
                  <a:cubicBezTo>
                    <a:pt x="564" y="146"/>
                    <a:pt x="564" y="146"/>
                    <a:pt x="564" y="146"/>
                  </a:cubicBezTo>
                  <a:cubicBezTo>
                    <a:pt x="562" y="146"/>
                    <a:pt x="560" y="145"/>
                    <a:pt x="557" y="145"/>
                  </a:cubicBezTo>
                  <a:cubicBezTo>
                    <a:pt x="557" y="145"/>
                    <a:pt x="557" y="145"/>
                    <a:pt x="557" y="145"/>
                  </a:cubicBezTo>
                  <a:cubicBezTo>
                    <a:pt x="557" y="145"/>
                    <a:pt x="557" y="145"/>
                    <a:pt x="557" y="145"/>
                  </a:cubicBezTo>
                  <a:cubicBezTo>
                    <a:pt x="554" y="145"/>
                    <a:pt x="551" y="144"/>
                    <a:pt x="548" y="144"/>
                  </a:cubicBezTo>
                  <a:cubicBezTo>
                    <a:pt x="549" y="143"/>
                    <a:pt x="549" y="143"/>
                    <a:pt x="549" y="143"/>
                  </a:cubicBezTo>
                  <a:cubicBezTo>
                    <a:pt x="548" y="144"/>
                    <a:pt x="548" y="144"/>
                    <a:pt x="548" y="144"/>
                  </a:cubicBezTo>
                  <a:cubicBezTo>
                    <a:pt x="536" y="143"/>
                    <a:pt x="521" y="142"/>
                    <a:pt x="506" y="142"/>
                  </a:cubicBezTo>
                  <a:cubicBezTo>
                    <a:pt x="139" y="143"/>
                    <a:pt x="139" y="143"/>
                    <a:pt x="139" y="143"/>
                  </a:cubicBezTo>
                  <a:cubicBezTo>
                    <a:pt x="139" y="166"/>
                    <a:pt x="139" y="166"/>
                    <a:pt x="139" y="166"/>
                  </a:cubicBezTo>
                  <a:cubicBezTo>
                    <a:pt x="139" y="172"/>
                    <a:pt x="138" y="176"/>
                    <a:pt x="134" y="178"/>
                  </a:cubicBezTo>
                  <a:cubicBezTo>
                    <a:pt x="132" y="179"/>
                    <a:pt x="128" y="179"/>
                    <a:pt x="124" y="176"/>
                  </a:cubicBezTo>
                  <a:cubicBezTo>
                    <a:pt x="6" y="100"/>
                    <a:pt x="6" y="100"/>
                    <a:pt x="6" y="100"/>
                  </a:cubicBezTo>
                  <a:cubicBezTo>
                    <a:pt x="2" y="97"/>
                    <a:pt x="0" y="93"/>
                    <a:pt x="0" y="90"/>
                  </a:cubicBezTo>
                  <a:cubicBezTo>
                    <a:pt x="0" y="86"/>
                    <a:pt x="2" y="82"/>
                    <a:pt x="6" y="80"/>
                  </a:cubicBezTo>
                  <a:cubicBezTo>
                    <a:pt x="124" y="3"/>
                    <a:pt x="124" y="3"/>
                    <a:pt x="124" y="3"/>
                  </a:cubicBezTo>
                  <a:cubicBezTo>
                    <a:pt x="128" y="1"/>
                    <a:pt x="132" y="0"/>
                    <a:pt x="134" y="1"/>
                  </a:cubicBezTo>
                  <a:cubicBezTo>
                    <a:pt x="138" y="3"/>
                    <a:pt x="139" y="7"/>
                    <a:pt x="139" y="13"/>
                  </a:cubicBezTo>
                  <a:cubicBezTo>
                    <a:pt x="139" y="31"/>
                    <a:pt x="139" y="31"/>
                    <a:pt x="139" y="31"/>
                  </a:cubicBezTo>
                  <a:cubicBezTo>
                    <a:pt x="512" y="30"/>
                    <a:pt x="512" y="30"/>
                    <a:pt x="512" y="30"/>
                  </a:cubicBezTo>
                  <a:cubicBezTo>
                    <a:pt x="518" y="30"/>
                    <a:pt x="518" y="30"/>
                    <a:pt x="518" y="30"/>
                  </a:cubicBezTo>
                  <a:cubicBezTo>
                    <a:pt x="524" y="30"/>
                    <a:pt x="529" y="30"/>
                    <a:pt x="533" y="31"/>
                  </a:cubicBezTo>
                  <a:cubicBezTo>
                    <a:pt x="547" y="32"/>
                    <a:pt x="547" y="32"/>
                    <a:pt x="547" y="32"/>
                  </a:cubicBezTo>
                  <a:cubicBezTo>
                    <a:pt x="550" y="32"/>
                    <a:pt x="558" y="33"/>
                    <a:pt x="558" y="33"/>
                  </a:cubicBezTo>
                  <a:cubicBezTo>
                    <a:pt x="569" y="35"/>
                    <a:pt x="569" y="35"/>
                    <a:pt x="569" y="35"/>
                  </a:cubicBezTo>
                  <a:cubicBezTo>
                    <a:pt x="570" y="35"/>
                    <a:pt x="572" y="35"/>
                    <a:pt x="573" y="36"/>
                  </a:cubicBezTo>
                  <a:cubicBezTo>
                    <a:pt x="577" y="37"/>
                    <a:pt x="577" y="37"/>
                    <a:pt x="577" y="37"/>
                  </a:cubicBezTo>
                  <a:cubicBezTo>
                    <a:pt x="582" y="38"/>
                    <a:pt x="582" y="38"/>
                    <a:pt x="582" y="38"/>
                  </a:cubicBezTo>
                  <a:cubicBezTo>
                    <a:pt x="586" y="39"/>
                    <a:pt x="586" y="39"/>
                    <a:pt x="586" y="39"/>
                  </a:cubicBezTo>
                  <a:cubicBezTo>
                    <a:pt x="587" y="40"/>
                    <a:pt x="587" y="40"/>
                    <a:pt x="587" y="40"/>
                  </a:cubicBezTo>
                  <a:cubicBezTo>
                    <a:pt x="589" y="41"/>
                    <a:pt x="589" y="41"/>
                    <a:pt x="589" y="41"/>
                  </a:cubicBezTo>
                  <a:cubicBezTo>
                    <a:pt x="591" y="42"/>
                    <a:pt x="591" y="42"/>
                    <a:pt x="591" y="42"/>
                  </a:cubicBezTo>
                  <a:cubicBezTo>
                    <a:pt x="592" y="43"/>
                    <a:pt x="592" y="43"/>
                    <a:pt x="592" y="43"/>
                  </a:cubicBezTo>
                  <a:cubicBezTo>
                    <a:pt x="593" y="44"/>
                    <a:pt x="593" y="44"/>
                    <a:pt x="593" y="44"/>
                  </a:cubicBezTo>
                  <a:cubicBezTo>
                    <a:pt x="594" y="156"/>
                    <a:pt x="594" y="156"/>
                    <a:pt x="594" y="156"/>
                  </a:cubicBezTo>
                  <a:lnTo>
                    <a:pt x="593" y="157"/>
                  </a:lnTo>
                  <a:close/>
                </a:path>
              </a:pathLst>
            </a:custGeom>
            <a:gradFill flip="none" rotWithShape="1">
              <a:gsLst>
                <a:gs pos="9000">
                  <a:srgbClr val="EE0076"/>
                </a:gs>
                <a:gs pos="55000">
                  <a:srgbClr val="EE0076"/>
                </a:gs>
                <a:gs pos="0">
                  <a:srgbClr val="EE0076">
                    <a:lumMod val="60000"/>
                    <a:lumOff val="40000"/>
                  </a:srgbClr>
                </a:gs>
                <a:gs pos="100000">
                  <a:srgbClr val="EE0076">
                    <a:lumMod val="60000"/>
                    <a:lumOff val="40000"/>
                  </a:srgbClr>
                </a:gs>
              </a:gsLst>
              <a:lin ang="10800000" scaled="1"/>
              <a:tileRect/>
            </a:gradFill>
            <a:ln>
              <a:noFill/>
            </a:ln>
          </p:spPr>
          <p:txBody>
            <a:bodyPr lIns="68580" tIns="34290" rIns="68580" bIns="34290"/>
            <a:lstStyle/>
            <a:p>
              <a:pPr fontAlgn="auto">
                <a:spcBef>
                  <a:spcPts val="0"/>
                </a:spcBef>
                <a:spcAft>
                  <a:spcPts val="0"/>
                </a:spcAft>
                <a:defRPr/>
              </a:pPr>
              <a:endParaRPr lang="zh-CN" altLang="en-US" sz="1600" kern="0">
                <a:solidFill>
                  <a:prstClr val="black"/>
                </a:solidFill>
                <a:latin typeface="Calibri" panose="020F0502020204030204"/>
                <a:ea typeface="宋体" panose="02010600030101010101" pitchFamily="2" charset="-122"/>
              </a:endParaRPr>
            </a:p>
          </p:txBody>
        </p:sp>
        <p:sp>
          <p:nvSpPr>
            <p:cNvPr id="44" name="MH_Other_12"/>
            <p:cNvSpPr>
              <a:spLocks/>
            </p:cNvSpPr>
            <p:nvPr>
              <p:custDataLst>
                <p:tags r:id="rId12"/>
              </p:custDataLst>
            </p:nvPr>
          </p:nvSpPr>
          <p:spPr bwMode="auto">
            <a:xfrm flipH="1">
              <a:off x="3744913" y="4522788"/>
              <a:ext cx="4481512" cy="1052512"/>
            </a:xfrm>
            <a:custGeom>
              <a:avLst/>
              <a:gdLst>
                <a:gd name="T0" fmla="*/ 593 w 594"/>
                <a:gd name="T1" fmla="*/ 157 h 179"/>
                <a:gd name="T2" fmla="*/ 592 w 594"/>
                <a:gd name="T3" fmla="*/ 156 h 179"/>
                <a:gd name="T4" fmla="*/ 577 w 594"/>
                <a:gd name="T5" fmla="*/ 149 h 179"/>
                <a:gd name="T6" fmla="*/ 576 w 594"/>
                <a:gd name="T7" fmla="*/ 148 h 179"/>
                <a:gd name="T8" fmla="*/ 572 w 594"/>
                <a:gd name="T9" fmla="*/ 147 h 179"/>
                <a:gd name="T10" fmla="*/ 572 w 594"/>
                <a:gd name="T11" fmla="*/ 148 h 179"/>
                <a:gd name="T12" fmla="*/ 566 w 594"/>
                <a:gd name="T13" fmla="*/ 147 h 179"/>
                <a:gd name="T14" fmla="*/ 566 w 594"/>
                <a:gd name="T15" fmla="*/ 146 h 179"/>
                <a:gd name="T16" fmla="*/ 565 w 594"/>
                <a:gd name="T17" fmla="*/ 146 h 179"/>
                <a:gd name="T18" fmla="*/ 564 w 594"/>
                <a:gd name="T19" fmla="*/ 146 h 179"/>
                <a:gd name="T20" fmla="*/ 557 w 594"/>
                <a:gd name="T21" fmla="*/ 145 h 179"/>
                <a:gd name="T22" fmla="*/ 557 w 594"/>
                <a:gd name="T23" fmla="*/ 145 h 179"/>
                <a:gd name="T24" fmla="*/ 557 w 594"/>
                <a:gd name="T25" fmla="*/ 145 h 179"/>
                <a:gd name="T26" fmla="*/ 548 w 594"/>
                <a:gd name="T27" fmla="*/ 144 h 179"/>
                <a:gd name="T28" fmla="*/ 549 w 594"/>
                <a:gd name="T29" fmla="*/ 143 h 179"/>
                <a:gd name="T30" fmla="*/ 548 w 594"/>
                <a:gd name="T31" fmla="*/ 144 h 179"/>
                <a:gd name="T32" fmla="*/ 506 w 594"/>
                <a:gd name="T33" fmla="*/ 142 h 179"/>
                <a:gd name="T34" fmla="*/ 139 w 594"/>
                <a:gd name="T35" fmla="*/ 143 h 179"/>
                <a:gd name="T36" fmla="*/ 139 w 594"/>
                <a:gd name="T37" fmla="*/ 166 h 179"/>
                <a:gd name="T38" fmla="*/ 134 w 594"/>
                <a:gd name="T39" fmla="*/ 178 h 179"/>
                <a:gd name="T40" fmla="*/ 124 w 594"/>
                <a:gd name="T41" fmla="*/ 176 h 179"/>
                <a:gd name="T42" fmla="*/ 6 w 594"/>
                <a:gd name="T43" fmla="*/ 100 h 179"/>
                <a:gd name="T44" fmla="*/ 0 w 594"/>
                <a:gd name="T45" fmla="*/ 90 h 179"/>
                <a:gd name="T46" fmla="*/ 6 w 594"/>
                <a:gd name="T47" fmla="*/ 80 h 179"/>
                <a:gd name="T48" fmla="*/ 124 w 594"/>
                <a:gd name="T49" fmla="*/ 3 h 179"/>
                <a:gd name="T50" fmla="*/ 134 w 594"/>
                <a:gd name="T51" fmla="*/ 1 h 179"/>
                <a:gd name="T52" fmla="*/ 139 w 594"/>
                <a:gd name="T53" fmla="*/ 13 h 179"/>
                <a:gd name="T54" fmla="*/ 139 w 594"/>
                <a:gd name="T55" fmla="*/ 31 h 179"/>
                <a:gd name="T56" fmla="*/ 512 w 594"/>
                <a:gd name="T57" fmla="*/ 30 h 179"/>
                <a:gd name="T58" fmla="*/ 518 w 594"/>
                <a:gd name="T59" fmla="*/ 30 h 179"/>
                <a:gd name="T60" fmla="*/ 533 w 594"/>
                <a:gd name="T61" fmla="*/ 31 h 179"/>
                <a:gd name="T62" fmla="*/ 547 w 594"/>
                <a:gd name="T63" fmla="*/ 32 h 179"/>
                <a:gd name="T64" fmla="*/ 558 w 594"/>
                <a:gd name="T65" fmla="*/ 33 h 179"/>
                <a:gd name="T66" fmla="*/ 569 w 594"/>
                <a:gd name="T67" fmla="*/ 35 h 179"/>
                <a:gd name="T68" fmla="*/ 573 w 594"/>
                <a:gd name="T69" fmla="*/ 36 h 179"/>
                <a:gd name="T70" fmla="*/ 577 w 594"/>
                <a:gd name="T71" fmla="*/ 37 h 179"/>
                <a:gd name="T72" fmla="*/ 582 w 594"/>
                <a:gd name="T73" fmla="*/ 38 h 179"/>
                <a:gd name="T74" fmla="*/ 586 w 594"/>
                <a:gd name="T75" fmla="*/ 39 h 179"/>
                <a:gd name="T76" fmla="*/ 587 w 594"/>
                <a:gd name="T77" fmla="*/ 40 h 179"/>
                <a:gd name="T78" fmla="*/ 589 w 594"/>
                <a:gd name="T79" fmla="*/ 41 h 179"/>
                <a:gd name="T80" fmla="*/ 591 w 594"/>
                <a:gd name="T81" fmla="*/ 42 h 179"/>
                <a:gd name="T82" fmla="*/ 592 w 594"/>
                <a:gd name="T83" fmla="*/ 43 h 179"/>
                <a:gd name="T84" fmla="*/ 593 w 594"/>
                <a:gd name="T85" fmla="*/ 44 h 179"/>
                <a:gd name="T86" fmla="*/ 594 w 594"/>
                <a:gd name="T87" fmla="*/ 156 h 179"/>
                <a:gd name="T88" fmla="*/ 593 w 594"/>
                <a:gd name="T89" fmla="*/ 15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4" h="179">
                  <a:moveTo>
                    <a:pt x="593" y="157"/>
                  </a:moveTo>
                  <a:cubicBezTo>
                    <a:pt x="592" y="156"/>
                    <a:pt x="592" y="156"/>
                    <a:pt x="592" y="156"/>
                  </a:cubicBezTo>
                  <a:cubicBezTo>
                    <a:pt x="589" y="153"/>
                    <a:pt x="584" y="151"/>
                    <a:pt x="577" y="149"/>
                  </a:cubicBezTo>
                  <a:cubicBezTo>
                    <a:pt x="576" y="148"/>
                    <a:pt x="576" y="148"/>
                    <a:pt x="576" y="148"/>
                  </a:cubicBezTo>
                  <a:cubicBezTo>
                    <a:pt x="572" y="147"/>
                    <a:pt x="572" y="147"/>
                    <a:pt x="572" y="147"/>
                  </a:cubicBezTo>
                  <a:cubicBezTo>
                    <a:pt x="572" y="148"/>
                    <a:pt x="572" y="148"/>
                    <a:pt x="572" y="148"/>
                  </a:cubicBezTo>
                  <a:cubicBezTo>
                    <a:pt x="570" y="147"/>
                    <a:pt x="568" y="147"/>
                    <a:pt x="566" y="147"/>
                  </a:cubicBezTo>
                  <a:cubicBezTo>
                    <a:pt x="566" y="146"/>
                    <a:pt x="566" y="146"/>
                    <a:pt x="566" y="146"/>
                  </a:cubicBezTo>
                  <a:cubicBezTo>
                    <a:pt x="565" y="146"/>
                    <a:pt x="565" y="146"/>
                    <a:pt x="565" y="146"/>
                  </a:cubicBezTo>
                  <a:cubicBezTo>
                    <a:pt x="564" y="146"/>
                    <a:pt x="564" y="146"/>
                    <a:pt x="564" y="146"/>
                  </a:cubicBezTo>
                  <a:cubicBezTo>
                    <a:pt x="562" y="146"/>
                    <a:pt x="560" y="145"/>
                    <a:pt x="557" y="145"/>
                  </a:cubicBezTo>
                  <a:cubicBezTo>
                    <a:pt x="557" y="145"/>
                    <a:pt x="557" y="145"/>
                    <a:pt x="557" y="145"/>
                  </a:cubicBezTo>
                  <a:cubicBezTo>
                    <a:pt x="557" y="145"/>
                    <a:pt x="557" y="145"/>
                    <a:pt x="557" y="145"/>
                  </a:cubicBezTo>
                  <a:cubicBezTo>
                    <a:pt x="554" y="145"/>
                    <a:pt x="551" y="144"/>
                    <a:pt x="548" y="144"/>
                  </a:cubicBezTo>
                  <a:cubicBezTo>
                    <a:pt x="549" y="143"/>
                    <a:pt x="549" y="143"/>
                    <a:pt x="549" y="143"/>
                  </a:cubicBezTo>
                  <a:cubicBezTo>
                    <a:pt x="548" y="144"/>
                    <a:pt x="548" y="144"/>
                    <a:pt x="548" y="144"/>
                  </a:cubicBezTo>
                  <a:cubicBezTo>
                    <a:pt x="536" y="143"/>
                    <a:pt x="521" y="142"/>
                    <a:pt x="506" y="142"/>
                  </a:cubicBezTo>
                  <a:cubicBezTo>
                    <a:pt x="139" y="143"/>
                    <a:pt x="139" y="143"/>
                    <a:pt x="139" y="143"/>
                  </a:cubicBezTo>
                  <a:cubicBezTo>
                    <a:pt x="139" y="166"/>
                    <a:pt x="139" y="166"/>
                    <a:pt x="139" y="166"/>
                  </a:cubicBezTo>
                  <a:cubicBezTo>
                    <a:pt x="139" y="172"/>
                    <a:pt x="138" y="176"/>
                    <a:pt x="134" y="178"/>
                  </a:cubicBezTo>
                  <a:cubicBezTo>
                    <a:pt x="132" y="179"/>
                    <a:pt x="128" y="179"/>
                    <a:pt x="124" y="176"/>
                  </a:cubicBezTo>
                  <a:cubicBezTo>
                    <a:pt x="6" y="100"/>
                    <a:pt x="6" y="100"/>
                    <a:pt x="6" y="100"/>
                  </a:cubicBezTo>
                  <a:cubicBezTo>
                    <a:pt x="2" y="97"/>
                    <a:pt x="0" y="93"/>
                    <a:pt x="0" y="90"/>
                  </a:cubicBezTo>
                  <a:cubicBezTo>
                    <a:pt x="0" y="86"/>
                    <a:pt x="2" y="82"/>
                    <a:pt x="6" y="80"/>
                  </a:cubicBezTo>
                  <a:cubicBezTo>
                    <a:pt x="124" y="3"/>
                    <a:pt x="124" y="3"/>
                    <a:pt x="124" y="3"/>
                  </a:cubicBezTo>
                  <a:cubicBezTo>
                    <a:pt x="128" y="1"/>
                    <a:pt x="132" y="0"/>
                    <a:pt x="134" y="1"/>
                  </a:cubicBezTo>
                  <a:cubicBezTo>
                    <a:pt x="138" y="3"/>
                    <a:pt x="139" y="7"/>
                    <a:pt x="139" y="13"/>
                  </a:cubicBezTo>
                  <a:cubicBezTo>
                    <a:pt x="139" y="31"/>
                    <a:pt x="139" y="31"/>
                    <a:pt x="139" y="31"/>
                  </a:cubicBezTo>
                  <a:cubicBezTo>
                    <a:pt x="512" y="30"/>
                    <a:pt x="512" y="30"/>
                    <a:pt x="512" y="30"/>
                  </a:cubicBezTo>
                  <a:cubicBezTo>
                    <a:pt x="518" y="30"/>
                    <a:pt x="518" y="30"/>
                    <a:pt x="518" y="30"/>
                  </a:cubicBezTo>
                  <a:cubicBezTo>
                    <a:pt x="524" y="30"/>
                    <a:pt x="529" y="30"/>
                    <a:pt x="533" y="31"/>
                  </a:cubicBezTo>
                  <a:cubicBezTo>
                    <a:pt x="547" y="32"/>
                    <a:pt x="547" y="32"/>
                    <a:pt x="547" y="32"/>
                  </a:cubicBezTo>
                  <a:cubicBezTo>
                    <a:pt x="550" y="32"/>
                    <a:pt x="558" y="33"/>
                    <a:pt x="558" y="33"/>
                  </a:cubicBezTo>
                  <a:cubicBezTo>
                    <a:pt x="569" y="35"/>
                    <a:pt x="569" y="35"/>
                    <a:pt x="569" y="35"/>
                  </a:cubicBezTo>
                  <a:cubicBezTo>
                    <a:pt x="570" y="35"/>
                    <a:pt x="572" y="35"/>
                    <a:pt x="573" y="36"/>
                  </a:cubicBezTo>
                  <a:cubicBezTo>
                    <a:pt x="577" y="37"/>
                    <a:pt x="577" y="37"/>
                    <a:pt x="577" y="37"/>
                  </a:cubicBezTo>
                  <a:cubicBezTo>
                    <a:pt x="582" y="38"/>
                    <a:pt x="582" y="38"/>
                    <a:pt x="582" y="38"/>
                  </a:cubicBezTo>
                  <a:cubicBezTo>
                    <a:pt x="586" y="39"/>
                    <a:pt x="586" y="39"/>
                    <a:pt x="586" y="39"/>
                  </a:cubicBezTo>
                  <a:cubicBezTo>
                    <a:pt x="587" y="40"/>
                    <a:pt x="587" y="40"/>
                    <a:pt x="587" y="40"/>
                  </a:cubicBezTo>
                  <a:cubicBezTo>
                    <a:pt x="589" y="41"/>
                    <a:pt x="589" y="41"/>
                    <a:pt x="589" y="41"/>
                  </a:cubicBezTo>
                  <a:cubicBezTo>
                    <a:pt x="591" y="42"/>
                    <a:pt x="591" y="42"/>
                    <a:pt x="591" y="42"/>
                  </a:cubicBezTo>
                  <a:cubicBezTo>
                    <a:pt x="592" y="43"/>
                    <a:pt x="592" y="43"/>
                    <a:pt x="592" y="43"/>
                  </a:cubicBezTo>
                  <a:cubicBezTo>
                    <a:pt x="593" y="44"/>
                    <a:pt x="593" y="44"/>
                    <a:pt x="593" y="44"/>
                  </a:cubicBezTo>
                  <a:cubicBezTo>
                    <a:pt x="594" y="156"/>
                    <a:pt x="594" y="156"/>
                    <a:pt x="594" y="156"/>
                  </a:cubicBezTo>
                  <a:lnTo>
                    <a:pt x="593" y="157"/>
                  </a:lnTo>
                  <a:close/>
                </a:path>
              </a:pathLst>
            </a:custGeom>
            <a:gradFill flip="none" rotWithShape="1">
              <a:gsLst>
                <a:gs pos="9000">
                  <a:srgbClr val="A3D800"/>
                </a:gs>
                <a:gs pos="55000">
                  <a:srgbClr val="A3D800"/>
                </a:gs>
                <a:gs pos="0">
                  <a:srgbClr val="A3D800">
                    <a:lumMod val="60000"/>
                    <a:lumOff val="40000"/>
                  </a:srgbClr>
                </a:gs>
                <a:gs pos="100000">
                  <a:srgbClr val="A3D800">
                    <a:lumMod val="60000"/>
                    <a:lumOff val="40000"/>
                  </a:srgbClr>
                </a:gs>
              </a:gsLst>
              <a:lin ang="10800000" scaled="1"/>
              <a:tileRect/>
            </a:gradFill>
            <a:ln>
              <a:noFill/>
            </a:ln>
          </p:spPr>
          <p:txBody>
            <a:bodyPr lIns="68580" tIns="34290" rIns="68580" bIns="34290"/>
            <a:lstStyle/>
            <a:p>
              <a:pPr fontAlgn="auto">
                <a:spcBef>
                  <a:spcPts val="0"/>
                </a:spcBef>
                <a:spcAft>
                  <a:spcPts val="0"/>
                </a:spcAft>
                <a:defRPr/>
              </a:pPr>
              <a:endParaRPr lang="zh-CN" altLang="en-US" sz="1600" kern="0">
                <a:solidFill>
                  <a:prstClr val="black"/>
                </a:solidFill>
                <a:latin typeface="Calibri" panose="020F0502020204030204"/>
                <a:ea typeface="宋体" panose="02010600030101010101" pitchFamily="2" charset="-122"/>
              </a:endParaRPr>
            </a:p>
          </p:txBody>
        </p:sp>
        <p:sp>
          <p:nvSpPr>
            <p:cNvPr id="45" name="MH_Other_13"/>
            <p:cNvSpPr txBox="1"/>
            <p:nvPr>
              <p:custDataLst>
                <p:tags r:id="rId13"/>
              </p:custDataLst>
            </p:nvPr>
          </p:nvSpPr>
          <p:spPr>
            <a:xfrm>
              <a:off x="4659353" y="1970052"/>
              <a:ext cx="600164" cy="613951"/>
            </a:xfrm>
            <a:prstGeom prst="rect">
              <a:avLst/>
            </a:prstGeom>
            <a:noFill/>
            <a:effectLst/>
          </p:spPr>
          <p:txBody>
            <a:bodyPr wrap="none" lIns="0" tIns="0" rIns="0" bIns="0" anchor="ctr">
              <a:normAutofit lnSpcReduction="10000"/>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algn="ctr" fontAlgn="auto">
                <a:spcBef>
                  <a:spcPts val="0"/>
                </a:spcBef>
                <a:spcAft>
                  <a:spcPts val="0"/>
                </a:spcAft>
                <a:defRPr/>
              </a:pPr>
              <a:r>
                <a:rPr lang="en-US" altLang="zh-CN" sz="3200" dirty="0">
                  <a:solidFill>
                    <a:srgbClr val="FFFFFF"/>
                  </a:solidFill>
                  <a:latin typeface="时尚中黑简体" panose="01010104010101010101" pitchFamily="2" charset="-122"/>
                  <a:ea typeface="时尚中黑简体" panose="01010104010101010101" pitchFamily="2" charset="-122"/>
                </a:rPr>
                <a:t>01</a:t>
              </a:r>
              <a:endParaRPr lang="zh-CN" altLang="en-US" sz="3200" dirty="0">
                <a:solidFill>
                  <a:srgbClr val="FFFFFF"/>
                </a:solidFill>
                <a:latin typeface="时尚中黑简体" panose="01010104010101010101" pitchFamily="2" charset="-122"/>
                <a:ea typeface="时尚中黑简体" panose="01010104010101010101" pitchFamily="2" charset="-122"/>
              </a:endParaRPr>
            </a:p>
          </p:txBody>
        </p:sp>
        <p:sp>
          <p:nvSpPr>
            <p:cNvPr id="46" name="MH_Other_14"/>
            <p:cNvSpPr txBox="1"/>
            <p:nvPr>
              <p:custDataLst>
                <p:tags r:id="rId14"/>
              </p:custDataLst>
            </p:nvPr>
          </p:nvSpPr>
          <p:spPr>
            <a:xfrm>
              <a:off x="4561384" y="3809749"/>
              <a:ext cx="646331" cy="646331"/>
            </a:xfrm>
            <a:prstGeom prst="rect">
              <a:avLst/>
            </a:prstGeom>
            <a:noFill/>
            <a:effectLst/>
          </p:spPr>
          <p:txBody>
            <a:bodyPr wrap="none" lIns="0" tIns="0" rIns="0" bIns="0" anchor="ctr">
              <a:normAutofit/>
            </a:bodyPr>
            <a:lstStyle>
              <a:defPPr>
                <a:defRPr lang="zh-CN"/>
              </a:defPPr>
              <a:lvl1pPr>
                <a:defRPr sz="4800">
                  <a:solidFill>
                    <a:schemeClr val="bg1"/>
                  </a:solidFill>
                  <a:effectLst>
                    <a:innerShdw blurRad="63500" dist="50800" dir="13500000">
                      <a:prstClr val="black">
                        <a:alpha val="50000"/>
                      </a:prstClr>
                    </a:innerShdw>
                  </a:effectLst>
                  <a:latin typeface="时尚中黑简体" panose="01010104010101010101" pitchFamily="2" charset="-122"/>
                  <a:ea typeface="时尚中黑简体" panose="01010104010101010101" pitchFamily="2" charset="-122"/>
                </a:defRPr>
              </a:lvl1pPr>
            </a:lstStyle>
            <a:p>
              <a:pPr algn="ctr" fontAlgn="auto">
                <a:spcBef>
                  <a:spcPts val="0"/>
                </a:spcBef>
                <a:spcAft>
                  <a:spcPts val="0"/>
                </a:spcAft>
                <a:defRPr/>
              </a:pPr>
              <a:r>
                <a:rPr lang="en-US" altLang="zh-CN" sz="3200" kern="0" dirty="0">
                  <a:solidFill>
                    <a:srgbClr val="FFFFFF"/>
                  </a:solidFill>
                </a:rPr>
                <a:t>03</a:t>
              </a:r>
              <a:endParaRPr lang="zh-CN" altLang="en-US" sz="3200" kern="0" dirty="0">
                <a:solidFill>
                  <a:srgbClr val="FFFFFF"/>
                </a:solidFill>
              </a:endParaRPr>
            </a:p>
          </p:txBody>
        </p:sp>
        <p:sp>
          <p:nvSpPr>
            <p:cNvPr id="47" name="MH_Other_15"/>
            <p:cNvSpPr txBox="1"/>
            <p:nvPr>
              <p:custDataLst>
                <p:tags r:id="rId15"/>
              </p:custDataLst>
            </p:nvPr>
          </p:nvSpPr>
          <p:spPr>
            <a:xfrm>
              <a:off x="7219165" y="2896338"/>
              <a:ext cx="646331" cy="646331"/>
            </a:xfrm>
            <a:prstGeom prst="rect">
              <a:avLst/>
            </a:prstGeom>
            <a:noFill/>
            <a:effectLst/>
          </p:spPr>
          <p:txBody>
            <a:bodyPr wrap="none" lIns="0" tIns="0" rIns="0" bIns="0" anchor="ctr">
              <a:normAutofit/>
            </a:bodyPr>
            <a:lstStyle>
              <a:defPPr>
                <a:defRPr lang="zh-CN"/>
              </a:defPPr>
              <a:lvl1pPr>
                <a:defRPr sz="4800">
                  <a:solidFill>
                    <a:schemeClr val="bg1"/>
                  </a:solidFill>
                  <a:effectLst>
                    <a:innerShdw blurRad="63500" dist="50800" dir="13500000">
                      <a:prstClr val="black">
                        <a:alpha val="50000"/>
                      </a:prstClr>
                    </a:innerShdw>
                  </a:effectLst>
                  <a:latin typeface="时尚中黑简体" panose="01010104010101010101" pitchFamily="2" charset="-122"/>
                  <a:ea typeface="时尚中黑简体" panose="01010104010101010101" pitchFamily="2" charset="-122"/>
                </a:defRPr>
              </a:lvl1pPr>
            </a:lstStyle>
            <a:p>
              <a:pPr algn="ctr" fontAlgn="auto">
                <a:spcBef>
                  <a:spcPts val="0"/>
                </a:spcBef>
                <a:spcAft>
                  <a:spcPts val="0"/>
                </a:spcAft>
                <a:defRPr/>
              </a:pPr>
              <a:r>
                <a:rPr lang="en-US" altLang="zh-CN" sz="3200" kern="0" dirty="0">
                  <a:solidFill>
                    <a:srgbClr val="FFFFFF"/>
                  </a:solidFill>
                </a:rPr>
                <a:t>02</a:t>
              </a:r>
              <a:endParaRPr lang="zh-CN" altLang="en-US" sz="3200" kern="0" dirty="0">
                <a:solidFill>
                  <a:srgbClr val="FFFFFF"/>
                </a:solidFill>
              </a:endParaRPr>
            </a:p>
          </p:txBody>
        </p:sp>
        <p:sp>
          <p:nvSpPr>
            <p:cNvPr id="48" name="MH_Other_16"/>
            <p:cNvSpPr txBox="1"/>
            <p:nvPr>
              <p:custDataLst>
                <p:tags r:id="rId16"/>
              </p:custDataLst>
            </p:nvPr>
          </p:nvSpPr>
          <p:spPr>
            <a:xfrm>
              <a:off x="7219165" y="4724370"/>
              <a:ext cx="646331" cy="646331"/>
            </a:xfrm>
            <a:prstGeom prst="rect">
              <a:avLst/>
            </a:prstGeom>
            <a:noFill/>
            <a:effectLst/>
          </p:spPr>
          <p:txBody>
            <a:bodyPr wrap="none" lIns="0" tIns="0" rIns="0" bIns="0" anchor="ctr">
              <a:normAutofit/>
            </a:bodyPr>
            <a:lstStyle>
              <a:defPPr>
                <a:defRPr lang="zh-CN"/>
              </a:defPPr>
              <a:lvl1pPr>
                <a:defRPr sz="4800">
                  <a:solidFill>
                    <a:schemeClr val="bg1"/>
                  </a:solidFill>
                  <a:effectLst>
                    <a:innerShdw blurRad="63500" dist="50800" dir="13500000">
                      <a:prstClr val="black">
                        <a:alpha val="50000"/>
                      </a:prstClr>
                    </a:innerShdw>
                  </a:effectLst>
                  <a:latin typeface="时尚中黑简体" panose="01010104010101010101" pitchFamily="2" charset="-122"/>
                  <a:ea typeface="时尚中黑简体" panose="01010104010101010101" pitchFamily="2" charset="-122"/>
                </a:defRPr>
              </a:lvl1pPr>
            </a:lstStyle>
            <a:p>
              <a:pPr algn="ctr" fontAlgn="auto">
                <a:spcBef>
                  <a:spcPts val="0"/>
                </a:spcBef>
                <a:spcAft>
                  <a:spcPts val="0"/>
                </a:spcAft>
                <a:defRPr/>
              </a:pPr>
              <a:r>
                <a:rPr lang="en-US" altLang="zh-CN" sz="3200" kern="0" dirty="0">
                  <a:solidFill>
                    <a:srgbClr val="FFFFFF"/>
                  </a:solidFill>
                </a:rPr>
                <a:t>04</a:t>
              </a:r>
              <a:endParaRPr lang="zh-CN" altLang="en-US" sz="3200" kern="0" dirty="0">
                <a:solidFill>
                  <a:srgbClr val="FFFFFF"/>
                </a:solidFill>
              </a:endParaRPr>
            </a:p>
          </p:txBody>
        </p:sp>
        <p:cxnSp>
          <p:nvCxnSpPr>
            <p:cNvPr id="49" name="MH_Other_17"/>
            <p:cNvCxnSpPr>
              <a:cxnSpLocks noChangeShapeType="1"/>
            </p:cNvCxnSpPr>
            <p:nvPr>
              <p:custDataLst>
                <p:tags r:id="rId17"/>
              </p:custDataLst>
            </p:nvPr>
          </p:nvCxnSpPr>
          <p:spPr bwMode="auto">
            <a:xfrm>
              <a:off x="5341938" y="2103438"/>
              <a:ext cx="0" cy="425450"/>
            </a:xfrm>
            <a:prstGeom prst="line">
              <a:avLst/>
            </a:prstGeom>
            <a:noFill/>
            <a:ln w="19050" algn="ctr">
              <a:solidFill>
                <a:srgbClr val="F2F2F2"/>
              </a:solidFill>
              <a:miter lim="800000"/>
              <a:headEnd/>
              <a:tailEnd/>
            </a:ln>
            <a:extLst>
              <a:ext uri="{909E8E84-426E-40DD-AFC4-6F175D3DCCD1}">
                <a14:hiddenFill xmlns:a14="http://schemas.microsoft.com/office/drawing/2010/main">
                  <a:noFill/>
                </a14:hiddenFill>
              </a:ext>
            </a:extLst>
          </p:spPr>
        </p:cxnSp>
        <p:cxnSp>
          <p:nvCxnSpPr>
            <p:cNvPr id="50" name="MH_Other_18"/>
            <p:cNvCxnSpPr>
              <a:cxnSpLocks noChangeShapeType="1"/>
            </p:cNvCxnSpPr>
            <p:nvPr>
              <p:custDataLst>
                <p:tags r:id="rId18"/>
              </p:custDataLst>
            </p:nvPr>
          </p:nvCxnSpPr>
          <p:spPr bwMode="auto">
            <a:xfrm>
              <a:off x="5341938" y="3908425"/>
              <a:ext cx="0" cy="425450"/>
            </a:xfrm>
            <a:prstGeom prst="line">
              <a:avLst/>
            </a:prstGeom>
            <a:noFill/>
            <a:ln w="19050" algn="ctr">
              <a:solidFill>
                <a:srgbClr val="F2F2F2"/>
              </a:solidFill>
              <a:miter lim="800000"/>
              <a:headEnd/>
              <a:tailEnd/>
            </a:ln>
            <a:extLst>
              <a:ext uri="{909E8E84-426E-40DD-AFC4-6F175D3DCCD1}">
                <a14:hiddenFill xmlns:a14="http://schemas.microsoft.com/office/drawing/2010/main">
                  <a:noFill/>
                </a14:hiddenFill>
              </a:ext>
            </a:extLst>
          </p:spPr>
        </p:cxnSp>
        <p:cxnSp>
          <p:nvCxnSpPr>
            <p:cNvPr id="51" name="MH_Other_19"/>
            <p:cNvCxnSpPr>
              <a:cxnSpLocks noChangeShapeType="1"/>
            </p:cNvCxnSpPr>
            <p:nvPr>
              <p:custDataLst>
                <p:tags r:id="rId19"/>
              </p:custDataLst>
            </p:nvPr>
          </p:nvCxnSpPr>
          <p:spPr bwMode="auto">
            <a:xfrm>
              <a:off x="7132638" y="4857750"/>
              <a:ext cx="0" cy="425450"/>
            </a:xfrm>
            <a:prstGeom prst="line">
              <a:avLst/>
            </a:prstGeom>
            <a:noFill/>
            <a:ln w="19050" algn="ctr">
              <a:solidFill>
                <a:srgbClr val="F2F2F2"/>
              </a:solidFill>
              <a:miter lim="800000"/>
              <a:headEnd/>
              <a:tailEnd/>
            </a:ln>
            <a:extLst>
              <a:ext uri="{909E8E84-426E-40DD-AFC4-6F175D3DCCD1}">
                <a14:hiddenFill xmlns:a14="http://schemas.microsoft.com/office/drawing/2010/main">
                  <a:noFill/>
                </a14:hiddenFill>
              </a:ext>
            </a:extLst>
          </p:spPr>
        </p:cxnSp>
        <p:cxnSp>
          <p:nvCxnSpPr>
            <p:cNvPr id="52" name="MH_Other_20"/>
            <p:cNvCxnSpPr>
              <a:cxnSpLocks noChangeShapeType="1"/>
            </p:cNvCxnSpPr>
            <p:nvPr>
              <p:custDataLst>
                <p:tags r:id="rId20"/>
              </p:custDataLst>
            </p:nvPr>
          </p:nvCxnSpPr>
          <p:spPr bwMode="auto">
            <a:xfrm>
              <a:off x="7132638" y="2995613"/>
              <a:ext cx="0" cy="425450"/>
            </a:xfrm>
            <a:prstGeom prst="line">
              <a:avLst/>
            </a:prstGeom>
            <a:noFill/>
            <a:ln w="19050" algn="ctr">
              <a:solidFill>
                <a:srgbClr val="F2F2F2"/>
              </a:solidFill>
              <a:miter lim="800000"/>
              <a:headEnd/>
              <a:tailEnd/>
            </a:ln>
            <a:extLst>
              <a:ext uri="{909E8E84-426E-40DD-AFC4-6F175D3DCCD1}">
                <a14:hiddenFill xmlns:a14="http://schemas.microsoft.com/office/drawing/2010/main">
                  <a:noFill/>
                </a14:hiddenFill>
              </a:ext>
            </a:extLst>
          </p:spPr>
        </p:cxnSp>
        <p:sp>
          <p:nvSpPr>
            <p:cNvPr id="53" name="MH_SubTitle_1"/>
            <p:cNvSpPr txBox="1">
              <a:spLocks noChangeArrowheads="1"/>
            </p:cNvSpPr>
            <p:nvPr>
              <p:custDataLst>
                <p:tags r:id="rId21"/>
              </p:custDataLst>
            </p:nvPr>
          </p:nvSpPr>
          <p:spPr bwMode="auto">
            <a:xfrm>
              <a:off x="5438776" y="1970089"/>
              <a:ext cx="23399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000" dirty="0">
                  <a:solidFill>
                    <a:srgbClr val="FFFFFF"/>
                  </a:solidFill>
                  <a:latin typeface="时尚中黑简体" panose="01010104010101010101" pitchFamily="2" charset="-122"/>
                  <a:ea typeface="时尚中黑简体" panose="01010104010101010101" pitchFamily="2" charset="-122"/>
                </a:rPr>
                <a:t>人员因素引起的操作风险</a:t>
              </a:r>
            </a:p>
          </p:txBody>
        </p:sp>
        <p:sp>
          <p:nvSpPr>
            <p:cNvPr id="54" name="MH_SubTitle_3"/>
            <p:cNvSpPr txBox="1">
              <a:spLocks noChangeArrowheads="1"/>
            </p:cNvSpPr>
            <p:nvPr>
              <p:custDataLst>
                <p:tags r:id="rId22"/>
              </p:custDataLst>
            </p:nvPr>
          </p:nvSpPr>
          <p:spPr bwMode="auto">
            <a:xfrm>
              <a:off x="5416550" y="3798888"/>
              <a:ext cx="23383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000" dirty="0">
                  <a:solidFill>
                    <a:srgbClr val="FFFFFF"/>
                  </a:solidFill>
                  <a:latin typeface="时尚中黑简体" panose="01010104010101010101" pitchFamily="2" charset="-122"/>
                  <a:ea typeface="时尚中黑简体" panose="01010104010101010101" pitchFamily="2" charset="-122"/>
                </a:rPr>
                <a:t>系统缺陷引起的操作风险</a:t>
              </a:r>
            </a:p>
          </p:txBody>
        </p:sp>
        <p:sp>
          <p:nvSpPr>
            <p:cNvPr id="55" name="MH_SubTitle_2"/>
            <p:cNvSpPr txBox="1">
              <a:spLocks noChangeArrowheads="1"/>
            </p:cNvSpPr>
            <p:nvPr>
              <p:custDataLst>
                <p:tags r:id="rId23"/>
              </p:custDataLst>
            </p:nvPr>
          </p:nvSpPr>
          <p:spPr bwMode="auto">
            <a:xfrm>
              <a:off x="4491039" y="2884489"/>
              <a:ext cx="23383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000" dirty="0">
                  <a:solidFill>
                    <a:srgbClr val="FFFFFF"/>
                  </a:solidFill>
                  <a:latin typeface="时尚中黑简体" panose="01010104010101010101" pitchFamily="2" charset="-122"/>
                  <a:ea typeface="时尚中黑简体" panose="01010104010101010101" pitchFamily="2" charset="-122"/>
                </a:rPr>
                <a:t>内部流程引起的操作风险</a:t>
              </a:r>
            </a:p>
          </p:txBody>
        </p:sp>
        <p:sp>
          <p:nvSpPr>
            <p:cNvPr id="56" name="MH_SubTitle_4"/>
            <p:cNvSpPr txBox="1">
              <a:spLocks noChangeArrowheads="1"/>
            </p:cNvSpPr>
            <p:nvPr>
              <p:custDataLst>
                <p:tags r:id="rId24"/>
              </p:custDataLst>
            </p:nvPr>
          </p:nvSpPr>
          <p:spPr bwMode="auto">
            <a:xfrm>
              <a:off x="4491039" y="4699000"/>
              <a:ext cx="23383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2000" dirty="0">
                  <a:solidFill>
                    <a:srgbClr val="FFFFFF"/>
                  </a:solidFill>
                  <a:latin typeface="时尚中黑简体" panose="01010104010101010101" pitchFamily="2" charset="-122"/>
                  <a:ea typeface="时尚中黑简体" panose="01010104010101010101" pitchFamily="2" charset="-122"/>
                </a:rPr>
                <a:t>外部事件引起的操作风险</a:t>
              </a:r>
            </a:p>
          </p:txBody>
        </p:sp>
      </p:grpSp>
    </p:spTree>
    <p:extLst>
      <p:ext uri="{BB962C8B-B14F-4D97-AF65-F5344CB8AC3E}">
        <p14:creationId xmlns:p14="http://schemas.microsoft.com/office/powerpoint/2010/main" val="28770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三、操作风险的特征</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操作风险概述</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grpSp>
        <p:nvGrpSpPr>
          <p:cNvPr id="57" name="组合 56"/>
          <p:cNvGrpSpPr/>
          <p:nvPr/>
        </p:nvGrpSpPr>
        <p:grpSpPr>
          <a:xfrm>
            <a:off x="2087974" y="2564904"/>
            <a:ext cx="8040117" cy="2705498"/>
            <a:chOff x="2595563" y="1485901"/>
            <a:chExt cx="7007225" cy="3496470"/>
          </a:xfrm>
        </p:grpSpPr>
        <p:sp>
          <p:nvSpPr>
            <p:cNvPr id="58" name="MH_Other_1"/>
            <p:cNvSpPr/>
            <p:nvPr>
              <p:custDataLst>
                <p:tags r:id="rId1"/>
              </p:custDataLst>
            </p:nvPr>
          </p:nvSpPr>
          <p:spPr>
            <a:xfrm>
              <a:off x="2595563" y="148590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0C8785"/>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59" name="MH_Other_2"/>
            <p:cNvSpPr/>
            <p:nvPr>
              <p:custDataLst>
                <p:tags r:id="rId2"/>
              </p:custDataLst>
            </p:nvPr>
          </p:nvSpPr>
          <p:spPr>
            <a:xfrm>
              <a:off x="3278188"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0C8785"/>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60" name="MH_Other_3"/>
            <p:cNvSpPr/>
            <p:nvPr>
              <p:custDataLst>
                <p:tags r:id="rId3"/>
              </p:custDataLst>
            </p:nvPr>
          </p:nvSpPr>
          <p:spPr>
            <a:xfrm>
              <a:off x="3556001"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61" name="MH_SubTitle_1"/>
            <p:cNvSpPr/>
            <p:nvPr>
              <p:custDataLst>
                <p:tags r:id="rId4"/>
              </p:custDataLst>
            </p:nvPr>
          </p:nvSpPr>
          <p:spPr>
            <a:xfrm>
              <a:off x="2665414" y="1582739"/>
              <a:ext cx="1862137"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080808"/>
                  </a:solidFill>
                  <a:ea typeface="微软雅黑" panose="020B0503020204020204" pitchFamily="34" charset="-122"/>
                </a:rPr>
                <a:t>内生性</a:t>
              </a:r>
            </a:p>
          </p:txBody>
        </p:sp>
        <p:sp>
          <p:nvSpPr>
            <p:cNvPr id="62" name="MH_Other_4"/>
            <p:cNvSpPr/>
            <p:nvPr>
              <p:custDataLst>
                <p:tags r:id="rId5"/>
              </p:custDataLst>
            </p:nvPr>
          </p:nvSpPr>
          <p:spPr>
            <a:xfrm>
              <a:off x="5095875" y="148590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5FB99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63" name="MH_Other_5"/>
            <p:cNvSpPr/>
            <p:nvPr>
              <p:custDataLst>
                <p:tags r:id="rId6"/>
              </p:custDataLst>
            </p:nvPr>
          </p:nvSpPr>
          <p:spPr>
            <a:xfrm>
              <a:off x="5778500"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5FB99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64" name="MH_Other_6"/>
            <p:cNvSpPr/>
            <p:nvPr>
              <p:custDataLst>
                <p:tags r:id="rId7"/>
              </p:custDataLst>
            </p:nvPr>
          </p:nvSpPr>
          <p:spPr>
            <a:xfrm>
              <a:off x="6056314"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65" name="MH_SubTitle_2"/>
            <p:cNvSpPr/>
            <p:nvPr>
              <p:custDataLst>
                <p:tags r:id="rId8"/>
              </p:custDataLst>
            </p:nvPr>
          </p:nvSpPr>
          <p:spPr>
            <a:xfrm>
              <a:off x="5165725" y="1582739"/>
              <a:ext cx="1862138"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080808"/>
                  </a:solidFill>
                  <a:ea typeface="微软雅黑" panose="020B0503020204020204" pitchFamily="34" charset="-122"/>
                </a:rPr>
                <a:t>广泛性</a:t>
              </a:r>
            </a:p>
          </p:txBody>
        </p:sp>
        <p:sp>
          <p:nvSpPr>
            <p:cNvPr id="66" name="MH_Other_7"/>
            <p:cNvSpPr/>
            <p:nvPr>
              <p:custDataLst>
                <p:tags r:id="rId9"/>
              </p:custDataLst>
            </p:nvPr>
          </p:nvSpPr>
          <p:spPr>
            <a:xfrm>
              <a:off x="7596188" y="148590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EB3F3E"/>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67" name="MH_Other_8"/>
            <p:cNvSpPr/>
            <p:nvPr>
              <p:custDataLst>
                <p:tags r:id="rId10"/>
              </p:custDataLst>
            </p:nvPr>
          </p:nvSpPr>
          <p:spPr>
            <a:xfrm>
              <a:off x="8278813"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EB3F3E"/>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68" name="MH_Other_9"/>
            <p:cNvSpPr/>
            <p:nvPr>
              <p:custDataLst>
                <p:tags r:id="rId11"/>
              </p:custDataLst>
            </p:nvPr>
          </p:nvSpPr>
          <p:spPr>
            <a:xfrm>
              <a:off x="8556626"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69" name="MH_SubTitle_3"/>
            <p:cNvSpPr/>
            <p:nvPr>
              <p:custDataLst>
                <p:tags r:id="rId12"/>
              </p:custDataLst>
            </p:nvPr>
          </p:nvSpPr>
          <p:spPr>
            <a:xfrm>
              <a:off x="7666039" y="1582739"/>
              <a:ext cx="1862137"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080808"/>
                  </a:solidFill>
                  <a:ea typeface="微软雅黑" panose="020B0503020204020204" pitchFamily="34" charset="-122"/>
                </a:rPr>
                <a:t>长期性</a:t>
              </a:r>
            </a:p>
          </p:txBody>
        </p:sp>
        <p:sp>
          <p:nvSpPr>
            <p:cNvPr id="70" name="MH_Other_10"/>
            <p:cNvSpPr/>
            <p:nvPr>
              <p:custDataLst>
                <p:tags r:id="rId13"/>
              </p:custDataLst>
            </p:nvPr>
          </p:nvSpPr>
          <p:spPr>
            <a:xfrm>
              <a:off x="3846513" y="3342484"/>
              <a:ext cx="2008188" cy="1382713"/>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F6684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71" name="MH_Other_11"/>
            <p:cNvSpPr/>
            <p:nvPr>
              <p:custDataLst>
                <p:tags r:id="rId14"/>
              </p:custDataLst>
            </p:nvPr>
          </p:nvSpPr>
          <p:spPr>
            <a:xfrm>
              <a:off x="4529138" y="4720433"/>
              <a:ext cx="642938"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F6684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72" name="MH_Other_12"/>
            <p:cNvSpPr/>
            <p:nvPr>
              <p:custDataLst>
                <p:tags r:id="rId15"/>
              </p:custDataLst>
            </p:nvPr>
          </p:nvSpPr>
          <p:spPr>
            <a:xfrm>
              <a:off x="4808538" y="4593434"/>
              <a:ext cx="65088" cy="74613"/>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73" name="MH_SubTitle_4"/>
            <p:cNvSpPr/>
            <p:nvPr>
              <p:custDataLst>
                <p:tags r:id="rId16"/>
              </p:custDataLst>
            </p:nvPr>
          </p:nvSpPr>
          <p:spPr>
            <a:xfrm>
              <a:off x="3917951" y="3439322"/>
              <a:ext cx="1860550"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080808"/>
                  </a:solidFill>
                  <a:ea typeface="微软雅黑" panose="020B0503020204020204" pitchFamily="34" charset="-122"/>
                </a:rPr>
                <a:t>非对称性</a:t>
              </a:r>
            </a:p>
          </p:txBody>
        </p:sp>
        <p:sp>
          <p:nvSpPr>
            <p:cNvPr id="74" name="MH_Other_13"/>
            <p:cNvSpPr/>
            <p:nvPr>
              <p:custDataLst>
                <p:tags r:id="rId17"/>
              </p:custDataLst>
            </p:nvPr>
          </p:nvSpPr>
          <p:spPr>
            <a:xfrm>
              <a:off x="6346827" y="3340897"/>
              <a:ext cx="2008187"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DC923C"/>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75" name="MH_Other_14"/>
            <p:cNvSpPr/>
            <p:nvPr>
              <p:custDataLst>
                <p:tags r:id="rId18"/>
              </p:custDataLst>
            </p:nvPr>
          </p:nvSpPr>
          <p:spPr>
            <a:xfrm>
              <a:off x="7029452" y="4718847"/>
              <a:ext cx="642937" cy="261937"/>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DC923C"/>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76" name="MH_Other_15"/>
            <p:cNvSpPr/>
            <p:nvPr>
              <p:custDataLst>
                <p:tags r:id="rId19"/>
              </p:custDataLst>
            </p:nvPr>
          </p:nvSpPr>
          <p:spPr>
            <a:xfrm>
              <a:off x="7308852" y="4590258"/>
              <a:ext cx="65087"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ea typeface="微软雅黑" panose="020B0503020204020204" pitchFamily="34" charset="-122"/>
              </a:endParaRPr>
            </a:p>
          </p:txBody>
        </p:sp>
        <p:sp>
          <p:nvSpPr>
            <p:cNvPr id="77" name="MH_SubTitle_5"/>
            <p:cNvSpPr/>
            <p:nvPr>
              <p:custDataLst>
                <p:tags r:id="rId20"/>
              </p:custDataLst>
            </p:nvPr>
          </p:nvSpPr>
          <p:spPr>
            <a:xfrm>
              <a:off x="6418263" y="3437733"/>
              <a:ext cx="1860550" cy="1100138"/>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080808"/>
                  </a:solidFill>
                  <a:ea typeface="微软雅黑" panose="020B0503020204020204" pitchFamily="34" charset="-122"/>
                </a:rPr>
                <a:t>易发性</a:t>
              </a:r>
            </a:p>
          </p:txBody>
        </p:sp>
      </p:grpSp>
    </p:spTree>
    <p:extLst>
      <p:ext uri="{BB962C8B-B14F-4D97-AF65-F5344CB8AC3E}">
        <p14:creationId xmlns:p14="http://schemas.microsoft.com/office/powerpoint/2010/main" val="184602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一、操作风险管理的原则</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操作风险管理的原则及过程</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9" name="MH_Other_1"/>
          <p:cNvSpPr>
            <a:spLocks/>
          </p:cNvSpPr>
          <p:nvPr>
            <p:custDataLst>
              <p:tags r:id="rId1"/>
            </p:custDataLst>
          </p:nvPr>
        </p:nvSpPr>
        <p:spPr bwMode="auto">
          <a:xfrm>
            <a:off x="1402085" y="4075114"/>
            <a:ext cx="1401762" cy="2022475"/>
          </a:xfrm>
          <a:custGeom>
            <a:avLst/>
            <a:gdLst>
              <a:gd name="T0" fmla="*/ 2147483646 w 399"/>
              <a:gd name="T1" fmla="*/ 2147483646 h 575"/>
              <a:gd name="T2" fmla="*/ 2147483646 w 399"/>
              <a:gd name="T3" fmla="*/ 2147483646 h 575"/>
              <a:gd name="T4" fmla="*/ 2147483646 w 399"/>
              <a:gd name="T5" fmla="*/ 2147483646 h 575"/>
              <a:gd name="T6" fmla="*/ 2147483646 w 399"/>
              <a:gd name="T7" fmla="*/ 2147483646 h 575"/>
              <a:gd name="T8" fmla="*/ 2147483646 w 399"/>
              <a:gd name="T9" fmla="*/ 2147483646 h 575"/>
              <a:gd name="T10" fmla="*/ 2147483646 w 399"/>
              <a:gd name="T11" fmla="*/ 2147483646 h 575"/>
              <a:gd name="T12" fmla="*/ 2147483646 w 399"/>
              <a:gd name="T13" fmla="*/ 2147483646 h 575"/>
              <a:gd name="T14" fmla="*/ 2147483646 w 399"/>
              <a:gd name="T15" fmla="*/ 2147483646 h 575"/>
              <a:gd name="T16" fmla="*/ 2147483646 w 399"/>
              <a:gd name="T17" fmla="*/ 2147483646 h 575"/>
              <a:gd name="T18" fmla="*/ 2147483646 w 399"/>
              <a:gd name="T19" fmla="*/ 2147483646 h 575"/>
              <a:gd name="T20" fmla="*/ 2147483646 w 399"/>
              <a:gd name="T21" fmla="*/ 2147483646 h 575"/>
              <a:gd name="T22" fmla="*/ 2147483646 w 399"/>
              <a:gd name="T23" fmla="*/ 2147483646 h 575"/>
              <a:gd name="T24" fmla="*/ 2147483646 w 399"/>
              <a:gd name="T25" fmla="*/ 2147483646 h 575"/>
              <a:gd name="T26" fmla="*/ 2147483646 w 399"/>
              <a:gd name="T27" fmla="*/ 2147483646 h 575"/>
              <a:gd name="T28" fmla="*/ 2147483646 w 399"/>
              <a:gd name="T29" fmla="*/ 2147483646 h 575"/>
              <a:gd name="T30" fmla="*/ 2147483646 w 399"/>
              <a:gd name="T31" fmla="*/ 2147483646 h 575"/>
              <a:gd name="T32" fmla="*/ 2147483646 w 399"/>
              <a:gd name="T33" fmla="*/ 2147483646 h 575"/>
              <a:gd name="T34" fmla="*/ 2147483646 w 399"/>
              <a:gd name="T35" fmla="*/ 2147483646 h 575"/>
              <a:gd name="T36" fmla="*/ 2147483646 w 399"/>
              <a:gd name="T37" fmla="*/ 2147483646 h 575"/>
              <a:gd name="T38" fmla="*/ 2147483646 w 399"/>
              <a:gd name="T39" fmla="*/ 2147483646 h 575"/>
              <a:gd name="T40" fmla="*/ 2147483646 w 399"/>
              <a:gd name="T41" fmla="*/ 2147483646 h 575"/>
              <a:gd name="T42" fmla="*/ 2147483646 w 399"/>
              <a:gd name="T43" fmla="*/ 2147483646 h 575"/>
              <a:gd name="T44" fmla="*/ 2147483646 w 399"/>
              <a:gd name="T45" fmla="*/ 2147483646 h 575"/>
              <a:gd name="T46" fmla="*/ 2147483646 w 399"/>
              <a:gd name="T47" fmla="*/ 2147483646 h 575"/>
              <a:gd name="T48" fmla="*/ 2147483646 w 399"/>
              <a:gd name="T49" fmla="*/ 2147483646 h 5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9" h="575">
                <a:moveTo>
                  <a:pt x="370" y="239"/>
                </a:moveTo>
                <a:cubicBezTo>
                  <a:pt x="359" y="211"/>
                  <a:pt x="344" y="184"/>
                  <a:pt x="325" y="160"/>
                </a:cubicBezTo>
                <a:cubicBezTo>
                  <a:pt x="315" y="148"/>
                  <a:pt x="304" y="137"/>
                  <a:pt x="292" y="127"/>
                </a:cubicBezTo>
                <a:cubicBezTo>
                  <a:pt x="289" y="125"/>
                  <a:pt x="286" y="122"/>
                  <a:pt x="283" y="120"/>
                </a:cubicBezTo>
                <a:cubicBezTo>
                  <a:pt x="280" y="117"/>
                  <a:pt x="277" y="115"/>
                  <a:pt x="274" y="113"/>
                </a:cubicBezTo>
                <a:cubicBezTo>
                  <a:pt x="268" y="108"/>
                  <a:pt x="262" y="104"/>
                  <a:pt x="255" y="100"/>
                </a:cubicBezTo>
                <a:cubicBezTo>
                  <a:pt x="229" y="83"/>
                  <a:pt x="201" y="70"/>
                  <a:pt x="171" y="61"/>
                </a:cubicBezTo>
                <a:cubicBezTo>
                  <a:pt x="157" y="57"/>
                  <a:pt x="143" y="54"/>
                  <a:pt x="129" y="52"/>
                </a:cubicBezTo>
                <a:cubicBezTo>
                  <a:pt x="123" y="28"/>
                  <a:pt x="103" y="9"/>
                  <a:pt x="77" y="5"/>
                </a:cubicBezTo>
                <a:cubicBezTo>
                  <a:pt x="42" y="0"/>
                  <a:pt x="10" y="24"/>
                  <a:pt x="5" y="58"/>
                </a:cubicBezTo>
                <a:cubicBezTo>
                  <a:pt x="0" y="93"/>
                  <a:pt x="24" y="125"/>
                  <a:pt x="58" y="130"/>
                </a:cubicBezTo>
                <a:cubicBezTo>
                  <a:pt x="89" y="134"/>
                  <a:pt x="117" y="117"/>
                  <a:pt x="127" y="89"/>
                </a:cubicBezTo>
                <a:cubicBezTo>
                  <a:pt x="139" y="90"/>
                  <a:pt x="150" y="92"/>
                  <a:pt x="162" y="95"/>
                </a:cubicBezTo>
                <a:cubicBezTo>
                  <a:pt x="189" y="101"/>
                  <a:pt x="215" y="111"/>
                  <a:pt x="240" y="125"/>
                </a:cubicBezTo>
                <a:cubicBezTo>
                  <a:pt x="246" y="129"/>
                  <a:pt x="252" y="132"/>
                  <a:pt x="258" y="136"/>
                </a:cubicBezTo>
                <a:cubicBezTo>
                  <a:pt x="261" y="138"/>
                  <a:pt x="264" y="140"/>
                  <a:pt x="266" y="142"/>
                </a:cubicBezTo>
                <a:cubicBezTo>
                  <a:pt x="269" y="144"/>
                  <a:pt x="272" y="146"/>
                  <a:pt x="275" y="148"/>
                </a:cubicBezTo>
                <a:cubicBezTo>
                  <a:pt x="286" y="157"/>
                  <a:pt x="296" y="166"/>
                  <a:pt x="306" y="177"/>
                </a:cubicBezTo>
                <a:cubicBezTo>
                  <a:pt x="325" y="197"/>
                  <a:pt x="340" y="221"/>
                  <a:pt x="352" y="247"/>
                </a:cubicBezTo>
                <a:cubicBezTo>
                  <a:pt x="376" y="299"/>
                  <a:pt x="385" y="358"/>
                  <a:pt x="380" y="416"/>
                </a:cubicBezTo>
                <a:cubicBezTo>
                  <a:pt x="378" y="445"/>
                  <a:pt x="371" y="473"/>
                  <a:pt x="361" y="500"/>
                </a:cubicBezTo>
                <a:cubicBezTo>
                  <a:pt x="350" y="528"/>
                  <a:pt x="335" y="553"/>
                  <a:pt x="316" y="575"/>
                </a:cubicBezTo>
                <a:cubicBezTo>
                  <a:pt x="337" y="555"/>
                  <a:pt x="353" y="529"/>
                  <a:pt x="365" y="502"/>
                </a:cubicBezTo>
                <a:cubicBezTo>
                  <a:pt x="378" y="475"/>
                  <a:pt x="386" y="446"/>
                  <a:pt x="390" y="417"/>
                </a:cubicBezTo>
                <a:cubicBezTo>
                  <a:pt x="399" y="358"/>
                  <a:pt x="392" y="296"/>
                  <a:pt x="370" y="239"/>
                </a:cubicBezTo>
                <a:close/>
              </a:path>
            </a:pathLst>
          </a:custGeom>
          <a:solidFill>
            <a:srgbClr val="FF6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MH_Other_2"/>
          <p:cNvSpPr>
            <a:spLocks/>
          </p:cNvSpPr>
          <p:nvPr>
            <p:custDataLst>
              <p:tags r:id="rId2"/>
            </p:custDataLst>
          </p:nvPr>
        </p:nvSpPr>
        <p:spPr bwMode="auto">
          <a:xfrm>
            <a:off x="1506860" y="3446463"/>
            <a:ext cx="1363662" cy="2646362"/>
          </a:xfrm>
          <a:custGeom>
            <a:avLst/>
            <a:gdLst>
              <a:gd name="T0" fmla="*/ 2147483646 w 388"/>
              <a:gd name="T1" fmla="*/ 2147483646 h 753"/>
              <a:gd name="T2" fmla="*/ 2147483646 w 388"/>
              <a:gd name="T3" fmla="*/ 2147483646 h 753"/>
              <a:gd name="T4" fmla="*/ 2147483646 w 388"/>
              <a:gd name="T5" fmla="*/ 2147483646 h 753"/>
              <a:gd name="T6" fmla="*/ 2147483646 w 388"/>
              <a:gd name="T7" fmla="*/ 2147483646 h 753"/>
              <a:gd name="T8" fmla="*/ 2147483646 w 388"/>
              <a:gd name="T9" fmla="*/ 2147483646 h 753"/>
              <a:gd name="T10" fmla="*/ 2147483646 w 388"/>
              <a:gd name="T11" fmla="*/ 2147483646 h 753"/>
              <a:gd name="T12" fmla="*/ 2147483646 w 388"/>
              <a:gd name="T13" fmla="*/ 2147483646 h 753"/>
              <a:gd name="T14" fmla="*/ 2147483646 w 388"/>
              <a:gd name="T15" fmla="*/ 2147483646 h 753"/>
              <a:gd name="T16" fmla="*/ 2147483646 w 388"/>
              <a:gd name="T17" fmla="*/ 2147483646 h 753"/>
              <a:gd name="T18" fmla="*/ 2147483646 w 388"/>
              <a:gd name="T19" fmla="*/ 2147483646 h 753"/>
              <a:gd name="T20" fmla="*/ 2147483646 w 388"/>
              <a:gd name="T21" fmla="*/ 2147483646 h 753"/>
              <a:gd name="T22" fmla="*/ 2147483646 w 388"/>
              <a:gd name="T23" fmla="*/ 2147483646 h 753"/>
              <a:gd name="T24" fmla="*/ 2147483646 w 388"/>
              <a:gd name="T25" fmla="*/ 2147483646 h 753"/>
              <a:gd name="T26" fmla="*/ 2147483646 w 388"/>
              <a:gd name="T27" fmla="*/ 2147483646 h 753"/>
              <a:gd name="T28" fmla="*/ 2147483646 w 388"/>
              <a:gd name="T29" fmla="*/ 2147483646 h 753"/>
              <a:gd name="T30" fmla="*/ 2147483646 w 388"/>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88" h="753">
                <a:moveTo>
                  <a:pt x="382" y="450"/>
                </a:moveTo>
                <a:cubicBezTo>
                  <a:pt x="379" y="433"/>
                  <a:pt x="376" y="416"/>
                  <a:pt x="372" y="399"/>
                </a:cubicBezTo>
                <a:cubicBezTo>
                  <a:pt x="368" y="382"/>
                  <a:pt x="363" y="365"/>
                  <a:pt x="357" y="349"/>
                </a:cubicBezTo>
                <a:cubicBezTo>
                  <a:pt x="332" y="283"/>
                  <a:pt x="291" y="225"/>
                  <a:pt x="241" y="175"/>
                </a:cubicBezTo>
                <a:cubicBezTo>
                  <a:pt x="209" y="143"/>
                  <a:pt x="172" y="114"/>
                  <a:pt x="133" y="89"/>
                </a:cubicBezTo>
                <a:cubicBezTo>
                  <a:pt x="141" y="61"/>
                  <a:pt x="129" y="31"/>
                  <a:pt x="102" y="17"/>
                </a:cubicBezTo>
                <a:cubicBezTo>
                  <a:pt x="72" y="0"/>
                  <a:pt x="33" y="11"/>
                  <a:pt x="17" y="42"/>
                </a:cubicBezTo>
                <a:cubicBezTo>
                  <a:pt x="0" y="73"/>
                  <a:pt x="12" y="111"/>
                  <a:pt x="43" y="128"/>
                </a:cubicBezTo>
                <a:cubicBezTo>
                  <a:pt x="66" y="140"/>
                  <a:pt x="94" y="136"/>
                  <a:pt x="113" y="120"/>
                </a:cubicBezTo>
                <a:cubicBezTo>
                  <a:pt x="152" y="142"/>
                  <a:pt x="188" y="168"/>
                  <a:pt x="221" y="197"/>
                </a:cubicBezTo>
                <a:cubicBezTo>
                  <a:pt x="270" y="242"/>
                  <a:pt x="312" y="295"/>
                  <a:pt x="338" y="356"/>
                </a:cubicBezTo>
                <a:cubicBezTo>
                  <a:pt x="352" y="387"/>
                  <a:pt x="360" y="419"/>
                  <a:pt x="367" y="452"/>
                </a:cubicBezTo>
                <a:cubicBezTo>
                  <a:pt x="373" y="485"/>
                  <a:pt x="377" y="519"/>
                  <a:pt x="377" y="553"/>
                </a:cubicBezTo>
                <a:cubicBezTo>
                  <a:pt x="378" y="621"/>
                  <a:pt x="368" y="689"/>
                  <a:pt x="346" y="753"/>
                </a:cubicBezTo>
                <a:cubicBezTo>
                  <a:pt x="371" y="690"/>
                  <a:pt x="385" y="622"/>
                  <a:pt x="387" y="553"/>
                </a:cubicBezTo>
                <a:cubicBezTo>
                  <a:pt x="388" y="519"/>
                  <a:pt x="387" y="484"/>
                  <a:pt x="382" y="45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MH_Other_3"/>
          <p:cNvSpPr>
            <a:spLocks/>
          </p:cNvSpPr>
          <p:nvPr>
            <p:custDataLst>
              <p:tags r:id="rId3"/>
            </p:custDataLst>
          </p:nvPr>
        </p:nvSpPr>
        <p:spPr bwMode="auto">
          <a:xfrm>
            <a:off x="1865636" y="2897189"/>
            <a:ext cx="1108075" cy="3195637"/>
          </a:xfrm>
          <a:custGeom>
            <a:avLst/>
            <a:gdLst>
              <a:gd name="T0" fmla="*/ 2147483646 w 315"/>
              <a:gd name="T1" fmla="*/ 2147483646 h 909"/>
              <a:gd name="T2" fmla="*/ 2147483646 w 315"/>
              <a:gd name="T3" fmla="*/ 2147483646 h 909"/>
              <a:gd name="T4" fmla="*/ 2147483646 w 315"/>
              <a:gd name="T5" fmla="*/ 2147483646 h 909"/>
              <a:gd name="T6" fmla="*/ 2147483646 w 315"/>
              <a:gd name="T7" fmla="*/ 2147483646 h 909"/>
              <a:gd name="T8" fmla="*/ 2147483646 w 315"/>
              <a:gd name="T9" fmla="*/ 2147483646 h 909"/>
              <a:gd name="T10" fmla="*/ 2147483646 w 315"/>
              <a:gd name="T11" fmla="*/ 2147483646 h 909"/>
              <a:gd name="T12" fmla="*/ 2147483646 w 315"/>
              <a:gd name="T13" fmla="*/ 2147483646 h 909"/>
              <a:gd name="T14" fmla="*/ 2147483646 w 315"/>
              <a:gd name="T15" fmla="*/ 2147483646 h 909"/>
              <a:gd name="T16" fmla="*/ 2147483646 w 315"/>
              <a:gd name="T17" fmla="*/ 2147483646 h 909"/>
              <a:gd name="T18" fmla="*/ 2147483646 w 315"/>
              <a:gd name="T19" fmla="*/ 2147483646 h 909"/>
              <a:gd name="T20" fmla="*/ 2147483646 w 315"/>
              <a:gd name="T21" fmla="*/ 2147483646 h 909"/>
              <a:gd name="T22" fmla="*/ 2147483646 w 315"/>
              <a:gd name="T23" fmla="*/ 2147483646 h 909"/>
              <a:gd name="T24" fmla="*/ 2147483646 w 315"/>
              <a:gd name="T25" fmla="*/ 2147483646 h 909"/>
              <a:gd name="T26" fmla="*/ 2147483646 w 315"/>
              <a:gd name="T27" fmla="*/ 2147483646 h 909"/>
              <a:gd name="T28" fmla="*/ 2147483646 w 315"/>
              <a:gd name="T29" fmla="*/ 2147483646 h 909"/>
              <a:gd name="T30" fmla="*/ 2147483646 w 315"/>
              <a:gd name="T31" fmla="*/ 2147483646 h 909"/>
              <a:gd name="T32" fmla="*/ 2147483646 w 315"/>
              <a:gd name="T33" fmla="*/ 2147483646 h 909"/>
              <a:gd name="T34" fmla="*/ 2147483646 w 315"/>
              <a:gd name="T35" fmla="*/ 2147483646 h 909"/>
              <a:gd name="T36" fmla="*/ 2147483646 w 315"/>
              <a:gd name="T37" fmla="*/ 2147483646 h 909"/>
              <a:gd name="T38" fmla="*/ 2147483646 w 315"/>
              <a:gd name="T39" fmla="*/ 2147483646 h 909"/>
              <a:gd name="T40" fmla="*/ 2147483646 w 315"/>
              <a:gd name="T41" fmla="*/ 2147483646 h 909"/>
              <a:gd name="T42" fmla="*/ 2147483646 w 315"/>
              <a:gd name="T43" fmla="*/ 2147483646 h 909"/>
              <a:gd name="T44" fmla="*/ 2147483646 w 315"/>
              <a:gd name="T45" fmla="*/ 2147483646 h 909"/>
              <a:gd name="T46" fmla="*/ 2147483646 w 315"/>
              <a:gd name="T47" fmla="*/ 2147483646 h 9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15" h="909">
                <a:moveTo>
                  <a:pt x="312" y="691"/>
                </a:moveTo>
                <a:cubicBezTo>
                  <a:pt x="310" y="655"/>
                  <a:pt x="307" y="619"/>
                  <a:pt x="302" y="582"/>
                </a:cubicBezTo>
                <a:cubicBezTo>
                  <a:pt x="300" y="564"/>
                  <a:pt x="297" y="546"/>
                  <a:pt x="294" y="528"/>
                </a:cubicBezTo>
                <a:cubicBezTo>
                  <a:pt x="291" y="510"/>
                  <a:pt x="288" y="492"/>
                  <a:pt x="284" y="474"/>
                </a:cubicBezTo>
                <a:cubicBezTo>
                  <a:pt x="280" y="456"/>
                  <a:pt x="276" y="438"/>
                  <a:pt x="271" y="421"/>
                </a:cubicBezTo>
                <a:cubicBezTo>
                  <a:pt x="265" y="403"/>
                  <a:pt x="259" y="385"/>
                  <a:pt x="253" y="368"/>
                </a:cubicBezTo>
                <a:cubicBezTo>
                  <a:pt x="246" y="351"/>
                  <a:pt x="239" y="334"/>
                  <a:pt x="232" y="317"/>
                </a:cubicBezTo>
                <a:cubicBezTo>
                  <a:pt x="225" y="301"/>
                  <a:pt x="218" y="284"/>
                  <a:pt x="210" y="267"/>
                </a:cubicBezTo>
                <a:cubicBezTo>
                  <a:pt x="196" y="234"/>
                  <a:pt x="180" y="200"/>
                  <a:pt x="162" y="168"/>
                </a:cubicBezTo>
                <a:cubicBezTo>
                  <a:pt x="150" y="147"/>
                  <a:pt x="136" y="126"/>
                  <a:pt x="122" y="106"/>
                </a:cubicBezTo>
                <a:cubicBezTo>
                  <a:pt x="138" y="83"/>
                  <a:pt x="137" y="51"/>
                  <a:pt x="117" y="28"/>
                </a:cubicBezTo>
                <a:cubicBezTo>
                  <a:pt x="94" y="2"/>
                  <a:pt x="54" y="0"/>
                  <a:pt x="28" y="23"/>
                </a:cubicBezTo>
                <a:cubicBezTo>
                  <a:pt x="2" y="46"/>
                  <a:pt x="0" y="86"/>
                  <a:pt x="23" y="112"/>
                </a:cubicBezTo>
                <a:cubicBezTo>
                  <a:pt x="41" y="132"/>
                  <a:pt x="68" y="138"/>
                  <a:pt x="91" y="130"/>
                </a:cubicBezTo>
                <a:cubicBezTo>
                  <a:pt x="128" y="175"/>
                  <a:pt x="157" y="227"/>
                  <a:pt x="183" y="280"/>
                </a:cubicBezTo>
                <a:cubicBezTo>
                  <a:pt x="191" y="296"/>
                  <a:pt x="199" y="312"/>
                  <a:pt x="207" y="329"/>
                </a:cubicBezTo>
                <a:cubicBezTo>
                  <a:pt x="215" y="345"/>
                  <a:pt x="222" y="361"/>
                  <a:pt x="229" y="378"/>
                </a:cubicBezTo>
                <a:cubicBezTo>
                  <a:pt x="237" y="394"/>
                  <a:pt x="244" y="411"/>
                  <a:pt x="249" y="428"/>
                </a:cubicBezTo>
                <a:cubicBezTo>
                  <a:pt x="255" y="444"/>
                  <a:pt x="260" y="462"/>
                  <a:pt x="265" y="479"/>
                </a:cubicBezTo>
                <a:cubicBezTo>
                  <a:pt x="269" y="496"/>
                  <a:pt x="273" y="514"/>
                  <a:pt x="277" y="532"/>
                </a:cubicBezTo>
                <a:cubicBezTo>
                  <a:pt x="281" y="549"/>
                  <a:pt x="284" y="567"/>
                  <a:pt x="288" y="585"/>
                </a:cubicBezTo>
                <a:cubicBezTo>
                  <a:pt x="294" y="620"/>
                  <a:pt x="298" y="656"/>
                  <a:pt x="302" y="692"/>
                </a:cubicBezTo>
                <a:cubicBezTo>
                  <a:pt x="308" y="764"/>
                  <a:pt x="308" y="837"/>
                  <a:pt x="302" y="909"/>
                </a:cubicBezTo>
                <a:cubicBezTo>
                  <a:pt x="311" y="837"/>
                  <a:pt x="315" y="764"/>
                  <a:pt x="312" y="691"/>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MH_Other_4"/>
          <p:cNvSpPr>
            <a:spLocks/>
          </p:cNvSpPr>
          <p:nvPr>
            <p:custDataLst>
              <p:tags r:id="rId4"/>
            </p:custDataLst>
          </p:nvPr>
        </p:nvSpPr>
        <p:spPr bwMode="auto">
          <a:xfrm>
            <a:off x="2360936" y="2527300"/>
            <a:ext cx="725487" cy="3570288"/>
          </a:xfrm>
          <a:custGeom>
            <a:avLst/>
            <a:gdLst>
              <a:gd name="T0" fmla="*/ 2147483646 w 206"/>
              <a:gd name="T1" fmla="*/ 2147483646 h 1015"/>
              <a:gd name="T2" fmla="*/ 2147483646 w 206"/>
              <a:gd name="T3" fmla="*/ 2147483646 h 1015"/>
              <a:gd name="T4" fmla="*/ 2147483646 w 206"/>
              <a:gd name="T5" fmla="*/ 2147483646 h 1015"/>
              <a:gd name="T6" fmla="*/ 2147483646 w 206"/>
              <a:gd name="T7" fmla="*/ 2147483646 h 1015"/>
              <a:gd name="T8" fmla="*/ 2147483646 w 206"/>
              <a:gd name="T9" fmla="*/ 2147483646 h 1015"/>
              <a:gd name="T10" fmla="*/ 2147483646 w 206"/>
              <a:gd name="T11" fmla="*/ 2147483646 h 1015"/>
              <a:gd name="T12" fmla="*/ 2147483646 w 206"/>
              <a:gd name="T13" fmla="*/ 2147483646 h 1015"/>
              <a:gd name="T14" fmla="*/ 2147483646 w 206"/>
              <a:gd name="T15" fmla="*/ 2147483646 h 1015"/>
              <a:gd name="T16" fmla="*/ 2147483646 w 206"/>
              <a:gd name="T17" fmla="*/ 2147483646 h 1015"/>
              <a:gd name="T18" fmla="*/ 2147483646 w 206"/>
              <a:gd name="T19" fmla="*/ 2147483646 h 1015"/>
              <a:gd name="T20" fmla="*/ 2147483646 w 206"/>
              <a:gd name="T21" fmla="*/ 2147483646 h 10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1015">
                <a:moveTo>
                  <a:pt x="185" y="547"/>
                </a:moveTo>
                <a:cubicBezTo>
                  <a:pt x="176" y="469"/>
                  <a:pt x="165" y="392"/>
                  <a:pt x="150" y="315"/>
                </a:cubicBezTo>
                <a:cubicBezTo>
                  <a:pt x="138" y="251"/>
                  <a:pt x="123" y="187"/>
                  <a:pt x="107" y="124"/>
                </a:cubicBezTo>
                <a:cubicBezTo>
                  <a:pt x="131" y="107"/>
                  <a:pt x="142" y="76"/>
                  <a:pt x="130" y="48"/>
                </a:cubicBezTo>
                <a:cubicBezTo>
                  <a:pt x="118" y="15"/>
                  <a:pt x="81" y="0"/>
                  <a:pt x="49" y="12"/>
                </a:cubicBezTo>
                <a:cubicBezTo>
                  <a:pt x="16" y="25"/>
                  <a:pt x="0" y="62"/>
                  <a:pt x="13" y="94"/>
                </a:cubicBezTo>
                <a:cubicBezTo>
                  <a:pt x="23" y="118"/>
                  <a:pt x="46" y="133"/>
                  <a:pt x="70" y="134"/>
                </a:cubicBezTo>
                <a:cubicBezTo>
                  <a:pt x="89" y="196"/>
                  <a:pt x="106" y="258"/>
                  <a:pt x="121" y="321"/>
                </a:cubicBezTo>
                <a:cubicBezTo>
                  <a:pt x="138" y="397"/>
                  <a:pt x="153" y="473"/>
                  <a:pt x="165" y="550"/>
                </a:cubicBezTo>
                <a:cubicBezTo>
                  <a:pt x="188" y="704"/>
                  <a:pt x="199" y="859"/>
                  <a:pt x="198" y="1015"/>
                </a:cubicBezTo>
                <a:cubicBezTo>
                  <a:pt x="206" y="859"/>
                  <a:pt x="202" y="703"/>
                  <a:pt x="185" y="547"/>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MH_Other_5"/>
          <p:cNvSpPr>
            <a:spLocks/>
          </p:cNvSpPr>
          <p:nvPr>
            <p:custDataLst>
              <p:tags r:id="rId5"/>
            </p:custDataLst>
          </p:nvPr>
        </p:nvSpPr>
        <p:spPr bwMode="auto">
          <a:xfrm>
            <a:off x="3008635" y="2419351"/>
            <a:ext cx="450850" cy="3673475"/>
          </a:xfrm>
          <a:custGeom>
            <a:avLst/>
            <a:gdLst>
              <a:gd name="T0" fmla="*/ 2147483646 w 128"/>
              <a:gd name="T1" fmla="*/ 2147483646 h 1045"/>
              <a:gd name="T2" fmla="*/ 2147483646 w 128"/>
              <a:gd name="T3" fmla="*/ 2147483646 h 1045"/>
              <a:gd name="T4" fmla="*/ 2147483646 w 128"/>
              <a:gd name="T5" fmla="*/ 2147483646 h 1045"/>
              <a:gd name="T6" fmla="*/ 2147483646 w 128"/>
              <a:gd name="T7" fmla="*/ 2147483646 h 1045"/>
              <a:gd name="T8" fmla="*/ 2147483646 w 128"/>
              <a:gd name="T9" fmla="*/ 2147483646 h 1045"/>
              <a:gd name="T10" fmla="*/ 2147483646 w 128"/>
              <a:gd name="T11" fmla="*/ 2147483646 h 1045"/>
              <a:gd name="T12" fmla="*/ 2147483646 w 128"/>
              <a:gd name="T13" fmla="*/ 2147483646 h 1045"/>
              <a:gd name="T14" fmla="*/ 2147483646 w 128"/>
              <a:gd name="T15" fmla="*/ 2147483646 h 10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1045">
                <a:moveTo>
                  <a:pt x="127" y="62"/>
                </a:moveTo>
                <a:cubicBezTo>
                  <a:pt x="126" y="28"/>
                  <a:pt x="97" y="0"/>
                  <a:pt x="62" y="1"/>
                </a:cubicBezTo>
                <a:cubicBezTo>
                  <a:pt x="27" y="2"/>
                  <a:pt x="0" y="31"/>
                  <a:pt x="1" y="66"/>
                </a:cubicBezTo>
                <a:cubicBezTo>
                  <a:pt x="2" y="96"/>
                  <a:pt x="22" y="120"/>
                  <a:pt x="50" y="126"/>
                </a:cubicBezTo>
                <a:cubicBezTo>
                  <a:pt x="57" y="432"/>
                  <a:pt x="53" y="739"/>
                  <a:pt x="58" y="1045"/>
                </a:cubicBezTo>
                <a:cubicBezTo>
                  <a:pt x="62" y="884"/>
                  <a:pt x="68" y="722"/>
                  <a:pt x="75" y="561"/>
                </a:cubicBezTo>
                <a:cubicBezTo>
                  <a:pt x="80" y="415"/>
                  <a:pt x="85" y="269"/>
                  <a:pt x="88" y="123"/>
                </a:cubicBezTo>
                <a:cubicBezTo>
                  <a:pt x="111" y="113"/>
                  <a:pt x="128" y="89"/>
                  <a:pt x="127" y="62"/>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MH_Other_6"/>
          <p:cNvSpPr>
            <a:spLocks/>
          </p:cNvSpPr>
          <p:nvPr>
            <p:custDataLst>
              <p:tags r:id="rId6"/>
            </p:custDataLst>
          </p:nvPr>
        </p:nvSpPr>
        <p:spPr bwMode="auto">
          <a:xfrm>
            <a:off x="3367410" y="2541589"/>
            <a:ext cx="749300" cy="3551237"/>
          </a:xfrm>
          <a:custGeom>
            <a:avLst/>
            <a:gdLst>
              <a:gd name="T0" fmla="*/ 2147483646 w 213"/>
              <a:gd name="T1" fmla="*/ 2147483646 h 1010"/>
              <a:gd name="T2" fmla="*/ 2147483646 w 213"/>
              <a:gd name="T3" fmla="*/ 2147483646 h 1010"/>
              <a:gd name="T4" fmla="*/ 2147483646 w 213"/>
              <a:gd name="T5" fmla="*/ 2147483646 h 1010"/>
              <a:gd name="T6" fmla="*/ 2147483646 w 213"/>
              <a:gd name="T7" fmla="*/ 2147483646 h 1010"/>
              <a:gd name="T8" fmla="*/ 2147483646 w 213"/>
              <a:gd name="T9" fmla="*/ 2147483646 h 1010"/>
              <a:gd name="T10" fmla="*/ 2147483646 w 213"/>
              <a:gd name="T11" fmla="*/ 2147483646 h 1010"/>
              <a:gd name="T12" fmla="*/ 2147483646 w 213"/>
              <a:gd name="T13" fmla="*/ 2147483646 h 1010"/>
              <a:gd name="T14" fmla="*/ 2147483646 w 213"/>
              <a:gd name="T15" fmla="*/ 2147483646 h 1010"/>
              <a:gd name="T16" fmla="*/ 2147483646 w 213"/>
              <a:gd name="T17" fmla="*/ 2147483646 h 1010"/>
              <a:gd name="T18" fmla="*/ 2147483646 w 213"/>
              <a:gd name="T19" fmla="*/ 2147483646 h 10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1010">
                <a:moveTo>
                  <a:pt x="162" y="11"/>
                </a:moveTo>
                <a:cubicBezTo>
                  <a:pt x="129" y="0"/>
                  <a:pt x="93" y="18"/>
                  <a:pt x="82" y="51"/>
                </a:cubicBezTo>
                <a:cubicBezTo>
                  <a:pt x="74" y="76"/>
                  <a:pt x="83" y="104"/>
                  <a:pt x="102" y="120"/>
                </a:cubicBezTo>
                <a:cubicBezTo>
                  <a:pt x="82" y="183"/>
                  <a:pt x="66" y="248"/>
                  <a:pt x="52" y="314"/>
                </a:cubicBezTo>
                <a:cubicBezTo>
                  <a:pt x="37" y="390"/>
                  <a:pt x="26" y="467"/>
                  <a:pt x="18" y="545"/>
                </a:cubicBezTo>
                <a:cubicBezTo>
                  <a:pt x="3" y="699"/>
                  <a:pt x="0" y="855"/>
                  <a:pt x="2" y="1010"/>
                </a:cubicBezTo>
                <a:cubicBezTo>
                  <a:pt x="7" y="855"/>
                  <a:pt x="16" y="700"/>
                  <a:pt x="38" y="547"/>
                </a:cubicBezTo>
                <a:cubicBezTo>
                  <a:pt x="58" y="406"/>
                  <a:pt x="90" y="267"/>
                  <a:pt x="138" y="134"/>
                </a:cubicBezTo>
                <a:cubicBezTo>
                  <a:pt x="166" y="135"/>
                  <a:pt x="193" y="118"/>
                  <a:pt x="202" y="91"/>
                </a:cubicBezTo>
                <a:cubicBezTo>
                  <a:pt x="213" y="57"/>
                  <a:pt x="195" y="22"/>
                  <a:pt x="162" y="11"/>
                </a:cubicBezTo>
                <a:close/>
              </a:path>
            </a:pathLst>
          </a:custGeom>
          <a:solidFill>
            <a:srgbClr val="D7D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MH_Other_7"/>
          <p:cNvSpPr>
            <a:spLocks/>
          </p:cNvSpPr>
          <p:nvPr>
            <p:custDataLst>
              <p:tags r:id="rId7"/>
            </p:custDataLst>
          </p:nvPr>
        </p:nvSpPr>
        <p:spPr bwMode="auto">
          <a:xfrm>
            <a:off x="3480123" y="2916239"/>
            <a:ext cx="1152525" cy="3176587"/>
          </a:xfrm>
          <a:custGeom>
            <a:avLst/>
            <a:gdLst>
              <a:gd name="T0" fmla="*/ 2147483646 w 328"/>
              <a:gd name="T1" fmla="*/ 2147483646 h 904"/>
              <a:gd name="T2" fmla="*/ 2147483646 w 328"/>
              <a:gd name="T3" fmla="*/ 2147483646 h 904"/>
              <a:gd name="T4" fmla="*/ 2147483646 w 328"/>
              <a:gd name="T5" fmla="*/ 2147483646 h 904"/>
              <a:gd name="T6" fmla="*/ 2147483646 w 328"/>
              <a:gd name="T7" fmla="*/ 2147483646 h 904"/>
              <a:gd name="T8" fmla="*/ 2147483646 w 328"/>
              <a:gd name="T9" fmla="*/ 2147483646 h 904"/>
              <a:gd name="T10" fmla="*/ 2147483646 w 328"/>
              <a:gd name="T11" fmla="*/ 2147483646 h 904"/>
              <a:gd name="T12" fmla="*/ 2147483646 w 328"/>
              <a:gd name="T13" fmla="*/ 2147483646 h 904"/>
              <a:gd name="T14" fmla="*/ 2147483646 w 328"/>
              <a:gd name="T15" fmla="*/ 2147483646 h 904"/>
              <a:gd name="T16" fmla="*/ 2147483646 w 328"/>
              <a:gd name="T17" fmla="*/ 2147483646 h 904"/>
              <a:gd name="T18" fmla="*/ 2147483646 w 328"/>
              <a:gd name="T19" fmla="*/ 2147483646 h 904"/>
              <a:gd name="T20" fmla="*/ 2147483646 w 328"/>
              <a:gd name="T21" fmla="*/ 2147483646 h 904"/>
              <a:gd name="T22" fmla="*/ 2147483646 w 328"/>
              <a:gd name="T23" fmla="*/ 2147483646 h 904"/>
              <a:gd name="T24" fmla="*/ 2147483646 w 328"/>
              <a:gd name="T25" fmla="*/ 2147483646 h 9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8" h="904">
                <a:moveTo>
                  <a:pt x="296" y="22"/>
                </a:moveTo>
                <a:cubicBezTo>
                  <a:pt x="269" y="0"/>
                  <a:pt x="229" y="5"/>
                  <a:pt x="208" y="32"/>
                </a:cubicBezTo>
                <a:cubicBezTo>
                  <a:pt x="191" y="53"/>
                  <a:pt x="190" y="82"/>
                  <a:pt x="204" y="104"/>
                </a:cubicBezTo>
                <a:cubicBezTo>
                  <a:pt x="167" y="153"/>
                  <a:pt x="135" y="207"/>
                  <a:pt x="110" y="262"/>
                </a:cubicBezTo>
                <a:cubicBezTo>
                  <a:pt x="79" y="329"/>
                  <a:pt x="56" y="399"/>
                  <a:pt x="40" y="471"/>
                </a:cubicBezTo>
                <a:cubicBezTo>
                  <a:pt x="23" y="542"/>
                  <a:pt x="13" y="614"/>
                  <a:pt x="7" y="687"/>
                </a:cubicBezTo>
                <a:cubicBezTo>
                  <a:pt x="1" y="759"/>
                  <a:pt x="0" y="832"/>
                  <a:pt x="2" y="904"/>
                </a:cubicBezTo>
                <a:cubicBezTo>
                  <a:pt x="3" y="832"/>
                  <a:pt x="8" y="759"/>
                  <a:pt x="17" y="688"/>
                </a:cubicBezTo>
                <a:cubicBezTo>
                  <a:pt x="26" y="616"/>
                  <a:pt x="39" y="545"/>
                  <a:pt x="59" y="476"/>
                </a:cubicBezTo>
                <a:cubicBezTo>
                  <a:pt x="78" y="406"/>
                  <a:pt x="104" y="339"/>
                  <a:pt x="137" y="276"/>
                </a:cubicBezTo>
                <a:cubicBezTo>
                  <a:pt x="164" y="223"/>
                  <a:pt x="196" y="174"/>
                  <a:pt x="233" y="129"/>
                </a:cubicBezTo>
                <a:cubicBezTo>
                  <a:pt x="258" y="140"/>
                  <a:pt x="289" y="133"/>
                  <a:pt x="307" y="110"/>
                </a:cubicBezTo>
                <a:cubicBezTo>
                  <a:pt x="328" y="83"/>
                  <a:pt x="324" y="43"/>
                  <a:pt x="296" y="22"/>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MH_Other_8"/>
          <p:cNvSpPr>
            <a:spLocks/>
          </p:cNvSpPr>
          <p:nvPr>
            <p:custDataLst>
              <p:tags r:id="rId8"/>
            </p:custDataLst>
          </p:nvPr>
        </p:nvSpPr>
        <p:spPr bwMode="auto">
          <a:xfrm>
            <a:off x="3589660" y="3505201"/>
            <a:ext cx="1416050" cy="2587625"/>
          </a:xfrm>
          <a:custGeom>
            <a:avLst/>
            <a:gdLst>
              <a:gd name="T0" fmla="*/ 2147483646 w 403"/>
              <a:gd name="T1" fmla="*/ 2147483646 h 736"/>
              <a:gd name="T2" fmla="*/ 2147483646 w 403"/>
              <a:gd name="T3" fmla="*/ 2147483646 h 736"/>
              <a:gd name="T4" fmla="*/ 2147483646 w 403"/>
              <a:gd name="T5" fmla="*/ 2147483646 h 736"/>
              <a:gd name="T6" fmla="*/ 2147483646 w 403"/>
              <a:gd name="T7" fmla="*/ 2147483646 h 736"/>
              <a:gd name="T8" fmla="*/ 2147483646 w 403"/>
              <a:gd name="T9" fmla="*/ 2147483646 h 736"/>
              <a:gd name="T10" fmla="*/ 2147483646 w 403"/>
              <a:gd name="T11" fmla="*/ 2147483646 h 736"/>
              <a:gd name="T12" fmla="*/ 2147483646 w 403"/>
              <a:gd name="T13" fmla="*/ 2147483646 h 736"/>
              <a:gd name="T14" fmla="*/ 2147483646 w 403"/>
              <a:gd name="T15" fmla="*/ 2147483646 h 736"/>
              <a:gd name="T16" fmla="*/ 2147483646 w 403"/>
              <a:gd name="T17" fmla="*/ 2147483646 h 736"/>
              <a:gd name="T18" fmla="*/ 2147483646 w 403"/>
              <a:gd name="T19" fmla="*/ 2147483646 h 736"/>
              <a:gd name="T20" fmla="*/ 2147483646 w 403"/>
              <a:gd name="T21" fmla="*/ 2147483646 h 736"/>
              <a:gd name="T22" fmla="*/ 2147483646 w 403"/>
              <a:gd name="T23" fmla="*/ 2147483646 h 736"/>
              <a:gd name="T24" fmla="*/ 2147483646 w 403"/>
              <a:gd name="T25" fmla="*/ 2147483646 h 736"/>
              <a:gd name="T26" fmla="*/ 2147483646 w 403"/>
              <a:gd name="T27" fmla="*/ 2147483646 h 736"/>
              <a:gd name="T28" fmla="*/ 2147483646 w 403"/>
              <a:gd name="T29" fmla="*/ 2147483646 h 7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3" h="736">
                <a:moveTo>
                  <a:pt x="385" y="39"/>
                </a:moveTo>
                <a:cubicBezTo>
                  <a:pt x="367" y="9"/>
                  <a:pt x="328" y="0"/>
                  <a:pt x="298" y="18"/>
                </a:cubicBezTo>
                <a:cubicBezTo>
                  <a:pt x="274" y="33"/>
                  <a:pt x="263" y="63"/>
                  <a:pt x="271" y="89"/>
                </a:cubicBezTo>
                <a:cubicBezTo>
                  <a:pt x="227" y="117"/>
                  <a:pt x="187" y="152"/>
                  <a:pt x="153" y="190"/>
                </a:cubicBezTo>
                <a:cubicBezTo>
                  <a:pt x="108" y="238"/>
                  <a:pt x="72" y="294"/>
                  <a:pt x="45" y="354"/>
                </a:cubicBezTo>
                <a:cubicBezTo>
                  <a:pt x="32" y="384"/>
                  <a:pt x="22" y="415"/>
                  <a:pt x="15" y="447"/>
                </a:cubicBezTo>
                <a:cubicBezTo>
                  <a:pt x="9" y="479"/>
                  <a:pt x="5" y="511"/>
                  <a:pt x="4" y="543"/>
                </a:cubicBezTo>
                <a:cubicBezTo>
                  <a:pt x="0" y="608"/>
                  <a:pt x="2" y="673"/>
                  <a:pt x="14" y="736"/>
                </a:cubicBezTo>
                <a:cubicBezTo>
                  <a:pt x="5" y="672"/>
                  <a:pt x="7" y="608"/>
                  <a:pt x="14" y="544"/>
                </a:cubicBezTo>
                <a:cubicBezTo>
                  <a:pt x="17" y="512"/>
                  <a:pt x="22" y="481"/>
                  <a:pt x="30" y="450"/>
                </a:cubicBezTo>
                <a:cubicBezTo>
                  <a:pt x="38" y="420"/>
                  <a:pt x="50" y="390"/>
                  <a:pt x="64" y="362"/>
                </a:cubicBezTo>
                <a:cubicBezTo>
                  <a:pt x="92" y="306"/>
                  <a:pt x="130" y="254"/>
                  <a:pt x="174" y="210"/>
                </a:cubicBezTo>
                <a:cubicBezTo>
                  <a:pt x="210" y="176"/>
                  <a:pt x="249" y="145"/>
                  <a:pt x="291" y="121"/>
                </a:cubicBezTo>
                <a:cubicBezTo>
                  <a:pt x="312" y="137"/>
                  <a:pt x="341" y="140"/>
                  <a:pt x="364" y="126"/>
                </a:cubicBezTo>
                <a:cubicBezTo>
                  <a:pt x="394" y="107"/>
                  <a:pt x="403" y="68"/>
                  <a:pt x="385" y="39"/>
                </a:cubicBezTo>
                <a:close/>
              </a:path>
            </a:pathLst>
          </a:custGeom>
          <a:solidFill>
            <a:srgbClr val="00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MH_Other_9"/>
          <p:cNvSpPr>
            <a:spLocks/>
          </p:cNvSpPr>
          <p:nvPr>
            <p:custDataLst>
              <p:tags r:id="rId9"/>
            </p:custDataLst>
          </p:nvPr>
        </p:nvSpPr>
        <p:spPr bwMode="auto">
          <a:xfrm>
            <a:off x="3683322" y="4156076"/>
            <a:ext cx="1449388" cy="1941513"/>
          </a:xfrm>
          <a:custGeom>
            <a:avLst/>
            <a:gdLst>
              <a:gd name="T0" fmla="*/ 2147483646 w 412"/>
              <a:gd name="T1" fmla="*/ 2147483646 h 552"/>
              <a:gd name="T2" fmla="*/ 2147483646 w 412"/>
              <a:gd name="T3" fmla="*/ 2147483646 h 552"/>
              <a:gd name="T4" fmla="*/ 2147483646 w 412"/>
              <a:gd name="T5" fmla="*/ 2147483646 h 552"/>
              <a:gd name="T6" fmla="*/ 2147483646 w 412"/>
              <a:gd name="T7" fmla="*/ 2147483646 h 552"/>
              <a:gd name="T8" fmla="*/ 2147483646 w 412"/>
              <a:gd name="T9" fmla="*/ 2147483646 h 552"/>
              <a:gd name="T10" fmla="*/ 2147483646 w 412"/>
              <a:gd name="T11" fmla="*/ 2147483646 h 552"/>
              <a:gd name="T12" fmla="*/ 2147483646 w 412"/>
              <a:gd name="T13" fmla="*/ 2147483646 h 552"/>
              <a:gd name="T14" fmla="*/ 2147483646 w 412"/>
              <a:gd name="T15" fmla="*/ 2147483646 h 552"/>
              <a:gd name="T16" fmla="*/ 2147483646 w 412"/>
              <a:gd name="T17" fmla="*/ 2147483646 h 552"/>
              <a:gd name="T18" fmla="*/ 2147483646 w 412"/>
              <a:gd name="T19" fmla="*/ 2147483646 h 552"/>
              <a:gd name="T20" fmla="*/ 2147483646 w 412"/>
              <a:gd name="T21" fmla="*/ 2147483646 h 552"/>
              <a:gd name="T22" fmla="*/ 2147483646 w 412"/>
              <a:gd name="T23" fmla="*/ 2147483646 h 552"/>
              <a:gd name="T24" fmla="*/ 2147483646 w 412"/>
              <a:gd name="T25" fmla="*/ 2147483646 h 552"/>
              <a:gd name="T26" fmla="*/ 2147483646 w 412"/>
              <a:gd name="T27" fmla="*/ 2147483646 h 5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2" h="552">
                <a:moveTo>
                  <a:pt x="405" y="56"/>
                </a:moveTo>
                <a:cubicBezTo>
                  <a:pt x="398" y="21"/>
                  <a:pt x="364" y="0"/>
                  <a:pt x="330" y="7"/>
                </a:cubicBezTo>
                <a:cubicBezTo>
                  <a:pt x="306" y="12"/>
                  <a:pt x="288" y="30"/>
                  <a:pt x="282" y="53"/>
                </a:cubicBezTo>
                <a:cubicBezTo>
                  <a:pt x="236" y="61"/>
                  <a:pt x="191" y="79"/>
                  <a:pt x="152" y="105"/>
                </a:cubicBezTo>
                <a:cubicBezTo>
                  <a:pt x="104" y="136"/>
                  <a:pt x="63" y="179"/>
                  <a:pt x="37" y="229"/>
                </a:cubicBezTo>
                <a:cubicBezTo>
                  <a:pt x="23" y="255"/>
                  <a:pt x="14" y="282"/>
                  <a:pt x="8" y="309"/>
                </a:cubicBezTo>
                <a:cubicBezTo>
                  <a:pt x="2" y="337"/>
                  <a:pt x="0" y="365"/>
                  <a:pt x="1" y="393"/>
                </a:cubicBezTo>
                <a:cubicBezTo>
                  <a:pt x="2" y="449"/>
                  <a:pt x="16" y="505"/>
                  <a:pt x="45" y="552"/>
                </a:cubicBezTo>
                <a:cubicBezTo>
                  <a:pt x="19" y="503"/>
                  <a:pt x="9" y="447"/>
                  <a:pt x="11" y="393"/>
                </a:cubicBezTo>
                <a:cubicBezTo>
                  <a:pt x="13" y="339"/>
                  <a:pt x="26" y="285"/>
                  <a:pt x="54" y="239"/>
                </a:cubicBezTo>
                <a:cubicBezTo>
                  <a:pt x="82" y="193"/>
                  <a:pt x="122" y="156"/>
                  <a:pt x="168" y="130"/>
                </a:cubicBezTo>
                <a:cubicBezTo>
                  <a:pt x="204" y="110"/>
                  <a:pt x="244" y="97"/>
                  <a:pt x="284" y="91"/>
                </a:cubicBezTo>
                <a:cubicBezTo>
                  <a:pt x="295" y="119"/>
                  <a:pt x="325" y="137"/>
                  <a:pt x="356" y="130"/>
                </a:cubicBezTo>
                <a:cubicBezTo>
                  <a:pt x="390" y="123"/>
                  <a:pt x="412" y="90"/>
                  <a:pt x="405" y="56"/>
                </a:cubicBezTo>
                <a:close/>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MH_Other_10"/>
          <p:cNvSpPr>
            <a:spLocks/>
          </p:cNvSpPr>
          <p:nvPr>
            <p:custDataLst>
              <p:tags r:id="rId10"/>
            </p:custDataLst>
          </p:nvPr>
        </p:nvSpPr>
        <p:spPr bwMode="auto">
          <a:xfrm>
            <a:off x="1130623" y="1806575"/>
            <a:ext cx="4265613" cy="2978150"/>
          </a:xfrm>
          <a:custGeom>
            <a:avLst/>
            <a:gdLst>
              <a:gd name="T0" fmla="*/ 2147483646 w 1213"/>
              <a:gd name="T1" fmla="*/ 2147483646 h 847"/>
              <a:gd name="T2" fmla="*/ 2147483646 w 1213"/>
              <a:gd name="T3" fmla="*/ 2147483646 h 847"/>
              <a:gd name="T4" fmla="*/ 2147483646 w 1213"/>
              <a:gd name="T5" fmla="*/ 2147483646 h 847"/>
              <a:gd name="T6" fmla="*/ 2147483646 w 1213"/>
              <a:gd name="T7" fmla="*/ 2147483646 h 847"/>
              <a:gd name="T8" fmla="*/ 2147483646 w 1213"/>
              <a:gd name="T9" fmla="*/ 2147483646 h 847"/>
              <a:gd name="T10" fmla="*/ 2147483646 w 1213"/>
              <a:gd name="T11" fmla="*/ 2147483646 h 847"/>
              <a:gd name="T12" fmla="*/ 2147483646 w 1213"/>
              <a:gd name="T13" fmla="*/ 2147483646 h 847"/>
              <a:gd name="T14" fmla="*/ 2147483646 w 1213"/>
              <a:gd name="T15" fmla="*/ 2147483646 h 847"/>
              <a:gd name="T16" fmla="*/ 2147483646 w 1213"/>
              <a:gd name="T17" fmla="*/ 2147483646 h 847"/>
              <a:gd name="T18" fmla="*/ 2147483646 w 1213"/>
              <a:gd name="T19" fmla="*/ 2147483646 h 847"/>
              <a:gd name="T20" fmla="*/ 2147483646 w 1213"/>
              <a:gd name="T21" fmla="*/ 2147483646 h 847"/>
              <a:gd name="T22" fmla="*/ 2147483646 w 1213"/>
              <a:gd name="T23" fmla="*/ 2147483646 h 847"/>
              <a:gd name="T24" fmla="*/ 2147483646 w 1213"/>
              <a:gd name="T25" fmla="*/ 2147483646 h 847"/>
              <a:gd name="T26" fmla="*/ 2147483646 w 1213"/>
              <a:gd name="T27" fmla="*/ 2147483646 h 847"/>
              <a:gd name="T28" fmla="*/ 2147483646 w 1213"/>
              <a:gd name="T29" fmla="*/ 2147483646 h 847"/>
              <a:gd name="T30" fmla="*/ 2147483646 w 1213"/>
              <a:gd name="T31" fmla="*/ 2147483646 h 847"/>
              <a:gd name="T32" fmla="*/ 2147483646 w 1213"/>
              <a:gd name="T33" fmla="*/ 2147483646 h 847"/>
              <a:gd name="T34" fmla="*/ 2147483646 w 1213"/>
              <a:gd name="T35" fmla="*/ 2147483646 h 847"/>
              <a:gd name="T36" fmla="*/ 2147483646 w 1213"/>
              <a:gd name="T37" fmla="*/ 2147483646 h 847"/>
              <a:gd name="T38" fmla="*/ 2147483646 w 1213"/>
              <a:gd name="T39" fmla="*/ 2147483646 h 847"/>
              <a:gd name="T40" fmla="*/ 2147483646 w 1213"/>
              <a:gd name="T41" fmla="*/ 2147483646 h 847"/>
              <a:gd name="T42" fmla="*/ 2147483646 w 1213"/>
              <a:gd name="T43" fmla="*/ 2147483646 h 847"/>
              <a:gd name="T44" fmla="*/ 2147483646 w 1213"/>
              <a:gd name="T45" fmla="*/ 2147483646 h 847"/>
              <a:gd name="T46" fmla="*/ 2147483646 w 1213"/>
              <a:gd name="T47" fmla="*/ 2147483646 h 847"/>
              <a:gd name="T48" fmla="*/ 2147483646 w 1213"/>
              <a:gd name="T49" fmla="*/ 2147483646 h 847"/>
              <a:gd name="T50" fmla="*/ 2147483646 w 1213"/>
              <a:gd name="T51" fmla="*/ 2147483646 h 847"/>
              <a:gd name="T52" fmla="*/ 2147483646 w 1213"/>
              <a:gd name="T53" fmla="*/ 2147483646 h 847"/>
              <a:gd name="T54" fmla="*/ 2147483646 w 1213"/>
              <a:gd name="T55" fmla="*/ 2147483646 h 847"/>
              <a:gd name="T56" fmla="*/ 2147483646 w 1213"/>
              <a:gd name="T57" fmla="*/ 2147483646 h 847"/>
              <a:gd name="T58" fmla="*/ 2147483646 w 1213"/>
              <a:gd name="T59" fmla="*/ 2147483646 h 847"/>
              <a:gd name="T60" fmla="*/ 2147483646 w 1213"/>
              <a:gd name="T61" fmla="*/ 2147483646 h 847"/>
              <a:gd name="T62" fmla="*/ 2147483646 w 1213"/>
              <a:gd name="T63" fmla="*/ 2147483646 h 847"/>
              <a:gd name="T64" fmla="*/ 2147483646 w 1213"/>
              <a:gd name="T65" fmla="*/ 2147483646 h 847"/>
              <a:gd name="T66" fmla="*/ 2147483646 w 1213"/>
              <a:gd name="T67" fmla="*/ 2147483646 h 847"/>
              <a:gd name="T68" fmla="*/ 2147483646 w 1213"/>
              <a:gd name="T69" fmla="*/ 2147483646 h 847"/>
              <a:gd name="T70" fmla="*/ 2147483646 w 1213"/>
              <a:gd name="T71" fmla="*/ 2147483646 h 847"/>
              <a:gd name="T72" fmla="*/ 2147483646 w 1213"/>
              <a:gd name="T73" fmla="*/ 2147483646 h 847"/>
              <a:gd name="T74" fmla="*/ 2147483646 w 1213"/>
              <a:gd name="T75" fmla="*/ 2147483646 h 847"/>
              <a:gd name="T76" fmla="*/ 2147483646 w 1213"/>
              <a:gd name="T77" fmla="*/ 2147483646 h 847"/>
              <a:gd name="T78" fmla="*/ 2147483646 w 1213"/>
              <a:gd name="T79" fmla="*/ 2147483646 h 847"/>
              <a:gd name="T80" fmla="*/ 2147483646 w 1213"/>
              <a:gd name="T81" fmla="*/ 2147483646 h 847"/>
              <a:gd name="T82" fmla="*/ 2147483646 w 1213"/>
              <a:gd name="T83" fmla="*/ 2147483646 h 847"/>
              <a:gd name="T84" fmla="*/ 2147483646 w 1213"/>
              <a:gd name="T85" fmla="*/ 2147483646 h 847"/>
              <a:gd name="T86" fmla="*/ 2147483646 w 1213"/>
              <a:gd name="T87" fmla="*/ 2147483646 h 847"/>
              <a:gd name="T88" fmla="*/ 2147483646 w 1213"/>
              <a:gd name="T89" fmla="*/ 2147483646 h 847"/>
              <a:gd name="T90" fmla="*/ 2147483646 w 1213"/>
              <a:gd name="T91" fmla="*/ 2147483646 h 847"/>
              <a:gd name="T92" fmla="*/ 2147483646 w 1213"/>
              <a:gd name="T93" fmla="*/ 2147483646 h 847"/>
              <a:gd name="T94" fmla="*/ 2147483646 w 1213"/>
              <a:gd name="T95" fmla="*/ 2147483646 h 847"/>
              <a:gd name="T96" fmla="*/ 2147483646 w 1213"/>
              <a:gd name="T97" fmla="*/ 2147483646 h 847"/>
              <a:gd name="T98" fmla="*/ 2147483646 w 1213"/>
              <a:gd name="T99" fmla="*/ 2147483646 h 84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13" h="847">
                <a:moveTo>
                  <a:pt x="1206" y="691"/>
                </a:moveTo>
                <a:cubicBezTo>
                  <a:pt x="1197" y="669"/>
                  <a:pt x="1182" y="650"/>
                  <a:pt x="1163" y="637"/>
                </a:cubicBezTo>
                <a:cubicBezTo>
                  <a:pt x="1178" y="620"/>
                  <a:pt x="1190" y="600"/>
                  <a:pt x="1196" y="578"/>
                </a:cubicBezTo>
                <a:cubicBezTo>
                  <a:pt x="1203" y="553"/>
                  <a:pt x="1203" y="526"/>
                  <a:pt x="1196" y="500"/>
                </a:cubicBezTo>
                <a:cubicBezTo>
                  <a:pt x="1189" y="475"/>
                  <a:pt x="1174" y="451"/>
                  <a:pt x="1155" y="433"/>
                </a:cubicBezTo>
                <a:cubicBezTo>
                  <a:pt x="1139" y="418"/>
                  <a:pt x="1119" y="407"/>
                  <a:pt x="1098" y="401"/>
                </a:cubicBezTo>
                <a:cubicBezTo>
                  <a:pt x="1100" y="393"/>
                  <a:pt x="1102" y="385"/>
                  <a:pt x="1103" y="376"/>
                </a:cubicBezTo>
                <a:cubicBezTo>
                  <a:pt x="1103" y="373"/>
                  <a:pt x="1103" y="370"/>
                  <a:pt x="1103" y="366"/>
                </a:cubicBezTo>
                <a:cubicBezTo>
                  <a:pt x="1104" y="365"/>
                  <a:pt x="1104" y="363"/>
                  <a:pt x="1104" y="361"/>
                </a:cubicBezTo>
                <a:cubicBezTo>
                  <a:pt x="1104" y="360"/>
                  <a:pt x="1104" y="358"/>
                  <a:pt x="1104" y="356"/>
                </a:cubicBezTo>
                <a:cubicBezTo>
                  <a:pt x="1103" y="350"/>
                  <a:pt x="1103" y="343"/>
                  <a:pt x="1102" y="337"/>
                </a:cubicBezTo>
                <a:cubicBezTo>
                  <a:pt x="1098" y="310"/>
                  <a:pt x="1087" y="285"/>
                  <a:pt x="1071" y="264"/>
                </a:cubicBezTo>
                <a:cubicBezTo>
                  <a:pt x="1054" y="242"/>
                  <a:pt x="1033" y="225"/>
                  <a:pt x="1008" y="215"/>
                </a:cubicBezTo>
                <a:cubicBezTo>
                  <a:pt x="988" y="206"/>
                  <a:pt x="965" y="202"/>
                  <a:pt x="943" y="202"/>
                </a:cubicBezTo>
                <a:cubicBezTo>
                  <a:pt x="938" y="186"/>
                  <a:pt x="931" y="170"/>
                  <a:pt x="921" y="156"/>
                </a:cubicBezTo>
                <a:cubicBezTo>
                  <a:pt x="909" y="139"/>
                  <a:pt x="893" y="123"/>
                  <a:pt x="875" y="112"/>
                </a:cubicBezTo>
                <a:cubicBezTo>
                  <a:pt x="857" y="100"/>
                  <a:pt x="836" y="92"/>
                  <a:pt x="815" y="89"/>
                </a:cubicBezTo>
                <a:cubicBezTo>
                  <a:pt x="804" y="87"/>
                  <a:pt x="793" y="86"/>
                  <a:pt x="783" y="87"/>
                </a:cubicBezTo>
                <a:cubicBezTo>
                  <a:pt x="776" y="87"/>
                  <a:pt x="770" y="88"/>
                  <a:pt x="763" y="89"/>
                </a:cubicBezTo>
                <a:cubicBezTo>
                  <a:pt x="749" y="68"/>
                  <a:pt x="732" y="50"/>
                  <a:pt x="711" y="36"/>
                </a:cubicBezTo>
                <a:cubicBezTo>
                  <a:pt x="687" y="19"/>
                  <a:pt x="659" y="8"/>
                  <a:pt x="630" y="4"/>
                </a:cubicBezTo>
                <a:cubicBezTo>
                  <a:pt x="601" y="0"/>
                  <a:pt x="571" y="2"/>
                  <a:pt x="544" y="11"/>
                </a:cubicBezTo>
                <a:cubicBezTo>
                  <a:pt x="520" y="19"/>
                  <a:pt x="497" y="31"/>
                  <a:pt x="478" y="48"/>
                </a:cubicBezTo>
                <a:cubicBezTo>
                  <a:pt x="457" y="38"/>
                  <a:pt x="434" y="34"/>
                  <a:pt x="411" y="34"/>
                </a:cubicBezTo>
                <a:cubicBezTo>
                  <a:pt x="384" y="33"/>
                  <a:pt x="357" y="40"/>
                  <a:pt x="333" y="52"/>
                </a:cubicBezTo>
                <a:cubicBezTo>
                  <a:pt x="309" y="64"/>
                  <a:pt x="288" y="82"/>
                  <a:pt x="272" y="104"/>
                </a:cubicBezTo>
                <a:cubicBezTo>
                  <a:pt x="259" y="122"/>
                  <a:pt x="249" y="142"/>
                  <a:pt x="244" y="164"/>
                </a:cubicBezTo>
                <a:cubicBezTo>
                  <a:pt x="218" y="164"/>
                  <a:pt x="193" y="170"/>
                  <a:pt x="170" y="181"/>
                </a:cubicBezTo>
                <a:cubicBezTo>
                  <a:pt x="143" y="194"/>
                  <a:pt x="120" y="215"/>
                  <a:pt x="104" y="240"/>
                </a:cubicBezTo>
                <a:cubicBezTo>
                  <a:pt x="88" y="265"/>
                  <a:pt x="79" y="295"/>
                  <a:pt x="78" y="325"/>
                </a:cubicBezTo>
                <a:cubicBezTo>
                  <a:pt x="78" y="350"/>
                  <a:pt x="83" y="374"/>
                  <a:pt x="93" y="397"/>
                </a:cubicBezTo>
                <a:cubicBezTo>
                  <a:pt x="75" y="404"/>
                  <a:pt x="58" y="415"/>
                  <a:pt x="45" y="430"/>
                </a:cubicBezTo>
                <a:cubicBezTo>
                  <a:pt x="28" y="448"/>
                  <a:pt x="16" y="470"/>
                  <a:pt x="11" y="494"/>
                </a:cubicBezTo>
                <a:cubicBezTo>
                  <a:pt x="6" y="518"/>
                  <a:pt x="8" y="543"/>
                  <a:pt x="16" y="566"/>
                </a:cubicBezTo>
                <a:cubicBezTo>
                  <a:pt x="23" y="585"/>
                  <a:pt x="35" y="603"/>
                  <a:pt x="50" y="617"/>
                </a:cubicBezTo>
                <a:cubicBezTo>
                  <a:pt x="33" y="628"/>
                  <a:pt x="20" y="644"/>
                  <a:pt x="12" y="662"/>
                </a:cubicBezTo>
                <a:cubicBezTo>
                  <a:pt x="2" y="683"/>
                  <a:pt x="0" y="707"/>
                  <a:pt x="6" y="730"/>
                </a:cubicBezTo>
                <a:cubicBezTo>
                  <a:pt x="12" y="752"/>
                  <a:pt x="25" y="772"/>
                  <a:pt x="43" y="785"/>
                </a:cubicBezTo>
                <a:cubicBezTo>
                  <a:pt x="62" y="799"/>
                  <a:pt x="84" y="806"/>
                  <a:pt x="106" y="805"/>
                </a:cubicBezTo>
                <a:cubicBezTo>
                  <a:pt x="84" y="804"/>
                  <a:pt x="63" y="796"/>
                  <a:pt x="46" y="782"/>
                </a:cubicBezTo>
                <a:cubicBezTo>
                  <a:pt x="30" y="768"/>
                  <a:pt x="18" y="749"/>
                  <a:pt x="14" y="728"/>
                </a:cubicBezTo>
                <a:cubicBezTo>
                  <a:pt x="10" y="707"/>
                  <a:pt x="13" y="685"/>
                  <a:pt x="22" y="667"/>
                </a:cubicBezTo>
                <a:cubicBezTo>
                  <a:pt x="32" y="648"/>
                  <a:pt x="47" y="633"/>
                  <a:pt x="66" y="625"/>
                </a:cubicBezTo>
                <a:cubicBezTo>
                  <a:pt x="76" y="620"/>
                  <a:pt x="76" y="620"/>
                  <a:pt x="76" y="620"/>
                </a:cubicBezTo>
                <a:cubicBezTo>
                  <a:pt x="67" y="612"/>
                  <a:pt x="67" y="612"/>
                  <a:pt x="67" y="612"/>
                </a:cubicBezTo>
                <a:cubicBezTo>
                  <a:pt x="51" y="598"/>
                  <a:pt x="39" y="580"/>
                  <a:pt x="33" y="560"/>
                </a:cubicBezTo>
                <a:cubicBezTo>
                  <a:pt x="27" y="540"/>
                  <a:pt x="26" y="519"/>
                  <a:pt x="31" y="499"/>
                </a:cubicBezTo>
                <a:cubicBezTo>
                  <a:pt x="36" y="478"/>
                  <a:pt x="47" y="460"/>
                  <a:pt x="61" y="446"/>
                </a:cubicBezTo>
                <a:cubicBezTo>
                  <a:pt x="76" y="431"/>
                  <a:pt x="94" y="421"/>
                  <a:pt x="114" y="416"/>
                </a:cubicBezTo>
                <a:cubicBezTo>
                  <a:pt x="129" y="412"/>
                  <a:pt x="129" y="412"/>
                  <a:pt x="129" y="412"/>
                </a:cubicBezTo>
                <a:cubicBezTo>
                  <a:pt x="122" y="398"/>
                  <a:pt x="122" y="398"/>
                  <a:pt x="122" y="398"/>
                </a:cubicBezTo>
                <a:cubicBezTo>
                  <a:pt x="110" y="376"/>
                  <a:pt x="104" y="351"/>
                  <a:pt x="106" y="326"/>
                </a:cubicBezTo>
                <a:cubicBezTo>
                  <a:pt x="107" y="301"/>
                  <a:pt x="115" y="277"/>
                  <a:pt x="129" y="256"/>
                </a:cubicBezTo>
                <a:cubicBezTo>
                  <a:pt x="142" y="236"/>
                  <a:pt x="162" y="219"/>
                  <a:pt x="184" y="209"/>
                </a:cubicBezTo>
                <a:cubicBezTo>
                  <a:pt x="206" y="198"/>
                  <a:pt x="231" y="194"/>
                  <a:pt x="255" y="196"/>
                </a:cubicBezTo>
                <a:cubicBezTo>
                  <a:pt x="270" y="198"/>
                  <a:pt x="270" y="198"/>
                  <a:pt x="270" y="198"/>
                </a:cubicBezTo>
                <a:cubicBezTo>
                  <a:pt x="273" y="183"/>
                  <a:pt x="273" y="183"/>
                  <a:pt x="273" y="183"/>
                </a:cubicBezTo>
                <a:cubicBezTo>
                  <a:pt x="276" y="162"/>
                  <a:pt x="285" y="141"/>
                  <a:pt x="299" y="124"/>
                </a:cubicBezTo>
                <a:cubicBezTo>
                  <a:pt x="312" y="106"/>
                  <a:pt x="329" y="92"/>
                  <a:pt x="348" y="83"/>
                </a:cubicBezTo>
                <a:cubicBezTo>
                  <a:pt x="368" y="73"/>
                  <a:pt x="389" y="68"/>
                  <a:pt x="411" y="68"/>
                </a:cubicBezTo>
                <a:cubicBezTo>
                  <a:pt x="433" y="69"/>
                  <a:pt x="454" y="74"/>
                  <a:pt x="473" y="84"/>
                </a:cubicBezTo>
                <a:cubicBezTo>
                  <a:pt x="484" y="90"/>
                  <a:pt x="484" y="90"/>
                  <a:pt x="484" y="90"/>
                </a:cubicBezTo>
                <a:cubicBezTo>
                  <a:pt x="493" y="81"/>
                  <a:pt x="493" y="81"/>
                  <a:pt x="493" y="81"/>
                </a:cubicBezTo>
                <a:cubicBezTo>
                  <a:pt x="511" y="65"/>
                  <a:pt x="532" y="52"/>
                  <a:pt x="554" y="45"/>
                </a:cubicBezTo>
                <a:cubicBezTo>
                  <a:pt x="577" y="38"/>
                  <a:pt x="601" y="36"/>
                  <a:pt x="625" y="40"/>
                </a:cubicBezTo>
                <a:cubicBezTo>
                  <a:pt x="649" y="43"/>
                  <a:pt x="671" y="52"/>
                  <a:pt x="691" y="65"/>
                </a:cubicBezTo>
                <a:cubicBezTo>
                  <a:pt x="711" y="78"/>
                  <a:pt x="727" y="96"/>
                  <a:pt x="739" y="117"/>
                </a:cubicBezTo>
                <a:cubicBezTo>
                  <a:pt x="746" y="128"/>
                  <a:pt x="746" y="128"/>
                  <a:pt x="746" y="128"/>
                </a:cubicBezTo>
                <a:cubicBezTo>
                  <a:pt x="759" y="125"/>
                  <a:pt x="759" y="125"/>
                  <a:pt x="759" y="125"/>
                </a:cubicBezTo>
                <a:cubicBezTo>
                  <a:pt x="767" y="123"/>
                  <a:pt x="776" y="122"/>
                  <a:pt x="784" y="122"/>
                </a:cubicBezTo>
                <a:cubicBezTo>
                  <a:pt x="793" y="121"/>
                  <a:pt x="801" y="122"/>
                  <a:pt x="809" y="123"/>
                </a:cubicBezTo>
                <a:cubicBezTo>
                  <a:pt x="826" y="126"/>
                  <a:pt x="842" y="132"/>
                  <a:pt x="857" y="141"/>
                </a:cubicBezTo>
                <a:cubicBezTo>
                  <a:pt x="871" y="150"/>
                  <a:pt x="884" y="162"/>
                  <a:pt x="894" y="176"/>
                </a:cubicBezTo>
                <a:cubicBezTo>
                  <a:pt x="904" y="189"/>
                  <a:pt x="911" y="205"/>
                  <a:pt x="915" y="222"/>
                </a:cubicBezTo>
                <a:cubicBezTo>
                  <a:pt x="918" y="237"/>
                  <a:pt x="918" y="237"/>
                  <a:pt x="918" y="237"/>
                </a:cubicBezTo>
                <a:cubicBezTo>
                  <a:pt x="932" y="235"/>
                  <a:pt x="932" y="235"/>
                  <a:pt x="932" y="235"/>
                </a:cubicBezTo>
                <a:cubicBezTo>
                  <a:pt x="954" y="233"/>
                  <a:pt x="976" y="236"/>
                  <a:pt x="996" y="244"/>
                </a:cubicBezTo>
                <a:cubicBezTo>
                  <a:pt x="1016" y="252"/>
                  <a:pt x="1033" y="265"/>
                  <a:pt x="1047" y="282"/>
                </a:cubicBezTo>
                <a:cubicBezTo>
                  <a:pt x="1061" y="299"/>
                  <a:pt x="1070" y="320"/>
                  <a:pt x="1074" y="341"/>
                </a:cubicBezTo>
                <a:cubicBezTo>
                  <a:pt x="1075" y="346"/>
                  <a:pt x="1075" y="352"/>
                  <a:pt x="1075" y="357"/>
                </a:cubicBezTo>
                <a:cubicBezTo>
                  <a:pt x="1076" y="358"/>
                  <a:pt x="1076" y="360"/>
                  <a:pt x="1076" y="362"/>
                </a:cubicBezTo>
                <a:cubicBezTo>
                  <a:pt x="1076" y="366"/>
                  <a:pt x="1076" y="366"/>
                  <a:pt x="1076" y="366"/>
                </a:cubicBezTo>
                <a:cubicBezTo>
                  <a:pt x="1076" y="368"/>
                  <a:pt x="1075" y="371"/>
                  <a:pt x="1075" y="374"/>
                </a:cubicBezTo>
                <a:cubicBezTo>
                  <a:pt x="1074" y="385"/>
                  <a:pt x="1072" y="396"/>
                  <a:pt x="1069" y="406"/>
                </a:cubicBezTo>
                <a:cubicBezTo>
                  <a:pt x="1063" y="421"/>
                  <a:pt x="1063" y="421"/>
                  <a:pt x="1063" y="421"/>
                </a:cubicBezTo>
                <a:cubicBezTo>
                  <a:pt x="1079" y="424"/>
                  <a:pt x="1079" y="424"/>
                  <a:pt x="1079" y="424"/>
                </a:cubicBezTo>
                <a:cubicBezTo>
                  <a:pt x="1101" y="427"/>
                  <a:pt x="1121" y="437"/>
                  <a:pt x="1138" y="451"/>
                </a:cubicBezTo>
                <a:cubicBezTo>
                  <a:pt x="1155" y="466"/>
                  <a:pt x="1168" y="485"/>
                  <a:pt x="1175" y="507"/>
                </a:cubicBezTo>
                <a:cubicBezTo>
                  <a:pt x="1181" y="528"/>
                  <a:pt x="1182" y="551"/>
                  <a:pt x="1177" y="573"/>
                </a:cubicBezTo>
                <a:cubicBezTo>
                  <a:pt x="1171" y="595"/>
                  <a:pt x="1160" y="616"/>
                  <a:pt x="1143" y="632"/>
                </a:cubicBezTo>
                <a:cubicBezTo>
                  <a:pt x="1135" y="641"/>
                  <a:pt x="1135" y="641"/>
                  <a:pt x="1135" y="641"/>
                </a:cubicBezTo>
                <a:cubicBezTo>
                  <a:pt x="1145" y="646"/>
                  <a:pt x="1145" y="646"/>
                  <a:pt x="1145" y="646"/>
                </a:cubicBezTo>
                <a:cubicBezTo>
                  <a:pt x="1166" y="656"/>
                  <a:pt x="1184" y="674"/>
                  <a:pt x="1193" y="696"/>
                </a:cubicBezTo>
                <a:cubicBezTo>
                  <a:pt x="1198" y="707"/>
                  <a:pt x="1201" y="719"/>
                  <a:pt x="1202" y="730"/>
                </a:cubicBezTo>
                <a:cubicBezTo>
                  <a:pt x="1203" y="743"/>
                  <a:pt x="1201" y="755"/>
                  <a:pt x="1198" y="766"/>
                </a:cubicBezTo>
                <a:cubicBezTo>
                  <a:pt x="1191" y="790"/>
                  <a:pt x="1176" y="811"/>
                  <a:pt x="1156" y="825"/>
                </a:cubicBezTo>
                <a:cubicBezTo>
                  <a:pt x="1135" y="839"/>
                  <a:pt x="1109" y="845"/>
                  <a:pt x="1084" y="843"/>
                </a:cubicBezTo>
                <a:cubicBezTo>
                  <a:pt x="1109" y="847"/>
                  <a:pt x="1136" y="842"/>
                  <a:pt x="1158" y="829"/>
                </a:cubicBezTo>
                <a:cubicBezTo>
                  <a:pt x="1181" y="816"/>
                  <a:pt x="1198" y="794"/>
                  <a:pt x="1207" y="769"/>
                </a:cubicBezTo>
                <a:cubicBezTo>
                  <a:pt x="1211" y="757"/>
                  <a:pt x="1213" y="743"/>
                  <a:pt x="1213" y="730"/>
                </a:cubicBezTo>
                <a:cubicBezTo>
                  <a:pt x="1213" y="717"/>
                  <a:pt x="1210" y="703"/>
                  <a:pt x="1206" y="69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MH_Other_11"/>
          <p:cNvSpPr>
            <a:spLocks noChangeArrowheads="1"/>
          </p:cNvSpPr>
          <p:nvPr>
            <p:custDataLst>
              <p:tags r:id="rId11"/>
            </p:custDataLst>
          </p:nvPr>
        </p:nvSpPr>
        <p:spPr bwMode="auto">
          <a:xfrm>
            <a:off x="5791523" y="1900239"/>
            <a:ext cx="365125" cy="365125"/>
          </a:xfrm>
          <a:prstGeom prst="ellipse">
            <a:avLst/>
          </a:prstGeom>
          <a:solidFill>
            <a:srgbClr val="FFFFFF"/>
          </a:solidFill>
          <a:ln w="88900">
            <a:solidFill>
              <a:srgbClr val="FF6E0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01</a:t>
            </a:r>
          </a:p>
        </p:txBody>
      </p:sp>
      <p:sp>
        <p:nvSpPr>
          <p:cNvPr id="20" name="MH_Other_12"/>
          <p:cNvSpPr>
            <a:spLocks noChangeArrowheads="1"/>
          </p:cNvSpPr>
          <p:nvPr>
            <p:custDataLst>
              <p:tags r:id="rId12"/>
            </p:custDataLst>
          </p:nvPr>
        </p:nvSpPr>
        <p:spPr bwMode="auto">
          <a:xfrm>
            <a:off x="5791523" y="2366964"/>
            <a:ext cx="365125" cy="365125"/>
          </a:xfrm>
          <a:prstGeom prst="ellipse">
            <a:avLst/>
          </a:prstGeom>
          <a:solidFill>
            <a:srgbClr val="FFFFFF"/>
          </a:solidFill>
          <a:ln w="88900">
            <a:solidFill>
              <a:srgbClr val="58595B"/>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02</a:t>
            </a:r>
          </a:p>
        </p:txBody>
      </p:sp>
      <p:sp>
        <p:nvSpPr>
          <p:cNvPr id="21" name="MH_Other_13"/>
          <p:cNvSpPr>
            <a:spLocks noChangeArrowheads="1"/>
          </p:cNvSpPr>
          <p:nvPr>
            <p:custDataLst>
              <p:tags r:id="rId13"/>
            </p:custDataLst>
          </p:nvPr>
        </p:nvSpPr>
        <p:spPr bwMode="auto">
          <a:xfrm>
            <a:off x="5791523" y="2835276"/>
            <a:ext cx="365125" cy="365125"/>
          </a:xfrm>
          <a:prstGeom prst="ellipse">
            <a:avLst/>
          </a:prstGeom>
          <a:solidFill>
            <a:srgbClr val="FFFFFF"/>
          </a:solidFill>
          <a:ln w="88900">
            <a:solidFill>
              <a:srgbClr val="808285"/>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03</a:t>
            </a:r>
          </a:p>
        </p:txBody>
      </p:sp>
      <p:sp>
        <p:nvSpPr>
          <p:cNvPr id="22" name="MH_Other_14"/>
          <p:cNvSpPr>
            <a:spLocks noChangeArrowheads="1"/>
          </p:cNvSpPr>
          <p:nvPr>
            <p:custDataLst>
              <p:tags r:id="rId14"/>
            </p:custDataLst>
          </p:nvPr>
        </p:nvSpPr>
        <p:spPr bwMode="auto">
          <a:xfrm>
            <a:off x="5791523" y="3302001"/>
            <a:ext cx="365125" cy="365125"/>
          </a:xfrm>
          <a:prstGeom prst="ellipse">
            <a:avLst/>
          </a:prstGeom>
          <a:solidFill>
            <a:srgbClr val="FFFFFF"/>
          </a:solidFill>
          <a:ln w="88900">
            <a:solidFill>
              <a:srgbClr val="A7A9AC"/>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04</a:t>
            </a:r>
          </a:p>
        </p:txBody>
      </p:sp>
      <p:sp>
        <p:nvSpPr>
          <p:cNvPr id="23" name="MH_Other_15"/>
          <p:cNvSpPr>
            <a:spLocks noChangeArrowheads="1"/>
          </p:cNvSpPr>
          <p:nvPr>
            <p:custDataLst>
              <p:tags r:id="rId15"/>
            </p:custDataLst>
          </p:nvPr>
        </p:nvSpPr>
        <p:spPr bwMode="auto">
          <a:xfrm>
            <a:off x="5791523" y="3770314"/>
            <a:ext cx="365125" cy="365125"/>
          </a:xfrm>
          <a:prstGeom prst="ellipse">
            <a:avLst/>
          </a:prstGeom>
          <a:solidFill>
            <a:srgbClr val="FFFFFF"/>
          </a:solidFill>
          <a:ln w="88900">
            <a:solidFill>
              <a:srgbClr val="BCBEC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05</a:t>
            </a:r>
          </a:p>
        </p:txBody>
      </p:sp>
      <p:sp>
        <p:nvSpPr>
          <p:cNvPr id="24" name="MH_Other_16"/>
          <p:cNvSpPr>
            <a:spLocks noChangeArrowheads="1"/>
          </p:cNvSpPr>
          <p:nvPr>
            <p:custDataLst>
              <p:tags r:id="rId16"/>
            </p:custDataLst>
          </p:nvPr>
        </p:nvSpPr>
        <p:spPr bwMode="auto">
          <a:xfrm>
            <a:off x="5791523" y="4237039"/>
            <a:ext cx="365125" cy="365125"/>
          </a:xfrm>
          <a:prstGeom prst="ellipse">
            <a:avLst/>
          </a:prstGeom>
          <a:solidFill>
            <a:srgbClr val="FFFFFF"/>
          </a:solidFill>
          <a:ln w="88900">
            <a:solidFill>
              <a:srgbClr val="D7DF23"/>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06</a:t>
            </a:r>
          </a:p>
        </p:txBody>
      </p:sp>
      <p:sp>
        <p:nvSpPr>
          <p:cNvPr id="25" name="MH_Other_17"/>
          <p:cNvSpPr>
            <a:spLocks noChangeArrowheads="1"/>
          </p:cNvSpPr>
          <p:nvPr>
            <p:custDataLst>
              <p:tags r:id="rId17"/>
            </p:custDataLst>
          </p:nvPr>
        </p:nvSpPr>
        <p:spPr bwMode="auto">
          <a:xfrm>
            <a:off x="5791523" y="4703764"/>
            <a:ext cx="365125" cy="365125"/>
          </a:xfrm>
          <a:prstGeom prst="ellipse">
            <a:avLst/>
          </a:prstGeom>
          <a:solidFill>
            <a:srgbClr val="FFFFFF"/>
          </a:solidFill>
          <a:ln w="88900">
            <a:solidFill>
              <a:srgbClr val="FBB04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07</a:t>
            </a:r>
          </a:p>
        </p:txBody>
      </p:sp>
      <p:sp>
        <p:nvSpPr>
          <p:cNvPr id="26" name="MH_Other_18"/>
          <p:cNvSpPr>
            <a:spLocks noChangeArrowheads="1"/>
          </p:cNvSpPr>
          <p:nvPr>
            <p:custDataLst>
              <p:tags r:id="rId18"/>
            </p:custDataLst>
          </p:nvPr>
        </p:nvSpPr>
        <p:spPr bwMode="auto">
          <a:xfrm>
            <a:off x="5791523" y="5172076"/>
            <a:ext cx="365125" cy="365125"/>
          </a:xfrm>
          <a:prstGeom prst="ellipse">
            <a:avLst/>
          </a:prstGeom>
          <a:solidFill>
            <a:srgbClr val="FFFFFF"/>
          </a:solidFill>
          <a:ln w="88900">
            <a:solidFill>
              <a:srgbClr val="008CFF"/>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08</a:t>
            </a:r>
          </a:p>
        </p:txBody>
      </p:sp>
      <p:sp>
        <p:nvSpPr>
          <p:cNvPr id="27" name="MH_Other_19"/>
          <p:cNvSpPr>
            <a:spLocks noChangeArrowheads="1"/>
          </p:cNvSpPr>
          <p:nvPr>
            <p:custDataLst>
              <p:tags r:id="rId19"/>
            </p:custDataLst>
          </p:nvPr>
        </p:nvSpPr>
        <p:spPr bwMode="auto">
          <a:xfrm>
            <a:off x="5791523" y="5638801"/>
            <a:ext cx="365125" cy="365125"/>
          </a:xfrm>
          <a:prstGeom prst="ellipse">
            <a:avLst/>
          </a:prstGeom>
          <a:solidFill>
            <a:srgbClr val="FFFFFF"/>
          </a:solidFill>
          <a:ln w="88900">
            <a:solidFill>
              <a:srgbClr val="DD3645"/>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a:solidFill>
                  <a:srgbClr val="737373"/>
                </a:solidFill>
                <a:latin typeface="Arial" panose="020B0604020202020204" pitchFamily="34" charset="0"/>
                <a:ea typeface="幼圆" panose="02010509060101010101" pitchFamily="49" charset="-122"/>
              </a:rPr>
              <a:t>09</a:t>
            </a:r>
          </a:p>
        </p:txBody>
      </p:sp>
      <p:sp>
        <p:nvSpPr>
          <p:cNvPr id="28" name="MH_SubTitle_1"/>
          <p:cNvSpPr txBox="1">
            <a:spLocks noChangeArrowheads="1"/>
          </p:cNvSpPr>
          <p:nvPr>
            <p:custDataLst>
              <p:tags r:id="rId20"/>
            </p:custDataLst>
          </p:nvPr>
        </p:nvSpPr>
        <p:spPr bwMode="auto">
          <a:xfrm>
            <a:off x="6261423" y="1898650"/>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a:t>
            </a:r>
            <a:r>
              <a:rPr lang="zh-CN" altLang="en-US" sz="1800" dirty="0">
                <a:ea typeface="微软雅黑" panose="020B0503020204020204" pitchFamily="34" charset="-122"/>
              </a:rPr>
              <a:t>目标、独立性、权力、透明度和合作</a:t>
            </a:r>
          </a:p>
        </p:txBody>
      </p:sp>
      <p:sp>
        <p:nvSpPr>
          <p:cNvPr id="29" name="MH_SubTitle_2"/>
          <p:cNvSpPr txBox="1">
            <a:spLocks noChangeArrowheads="1"/>
          </p:cNvSpPr>
          <p:nvPr>
            <p:custDataLst>
              <p:tags r:id="rId21"/>
            </p:custDataLst>
          </p:nvPr>
        </p:nvSpPr>
        <p:spPr bwMode="auto">
          <a:xfrm>
            <a:off x="6261423" y="5637214"/>
            <a:ext cx="507419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9——</a:t>
            </a:r>
            <a:r>
              <a:rPr lang="zh-CN" altLang="en-US" sz="1800" dirty="0">
                <a:ea typeface="微软雅黑" panose="020B0503020204020204" pitchFamily="34" charset="-122"/>
              </a:rPr>
              <a:t>有问题资产、准备和储备</a:t>
            </a:r>
          </a:p>
        </p:txBody>
      </p:sp>
      <p:sp>
        <p:nvSpPr>
          <p:cNvPr id="30" name="MH_SubTitle_3"/>
          <p:cNvSpPr txBox="1">
            <a:spLocks noChangeArrowheads="1"/>
          </p:cNvSpPr>
          <p:nvPr>
            <p:custDataLst>
              <p:tags r:id="rId22"/>
            </p:custDataLst>
          </p:nvPr>
        </p:nvSpPr>
        <p:spPr bwMode="auto">
          <a:xfrm>
            <a:off x="6261423" y="5168900"/>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8——</a:t>
            </a:r>
            <a:r>
              <a:rPr lang="zh-CN" altLang="en-US" sz="1800" dirty="0">
                <a:ea typeface="微软雅黑" panose="020B0503020204020204" pitchFamily="34" charset="-122"/>
              </a:rPr>
              <a:t>信用风险</a:t>
            </a:r>
          </a:p>
        </p:txBody>
      </p:sp>
      <p:sp>
        <p:nvSpPr>
          <p:cNvPr id="31" name="MH_SubTitle_4"/>
          <p:cNvSpPr txBox="1">
            <a:spLocks noChangeArrowheads="1"/>
          </p:cNvSpPr>
          <p:nvPr>
            <p:custDataLst>
              <p:tags r:id="rId23"/>
            </p:custDataLst>
          </p:nvPr>
        </p:nvSpPr>
        <p:spPr bwMode="auto">
          <a:xfrm>
            <a:off x="6261423" y="4702175"/>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7——</a:t>
            </a:r>
            <a:r>
              <a:rPr lang="zh-CN" altLang="en-US" sz="1800" dirty="0">
                <a:ea typeface="微软雅黑" panose="020B0503020204020204" pitchFamily="34" charset="-122"/>
              </a:rPr>
              <a:t>风险管理程序</a:t>
            </a:r>
          </a:p>
        </p:txBody>
      </p:sp>
      <p:sp>
        <p:nvSpPr>
          <p:cNvPr id="32" name="MH_SubTitle_5"/>
          <p:cNvSpPr txBox="1">
            <a:spLocks noChangeArrowheads="1"/>
          </p:cNvSpPr>
          <p:nvPr>
            <p:custDataLst>
              <p:tags r:id="rId24"/>
            </p:custDataLst>
          </p:nvPr>
        </p:nvSpPr>
        <p:spPr bwMode="auto">
          <a:xfrm>
            <a:off x="6261423" y="2365375"/>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2——</a:t>
            </a:r>
            <a:r>
              <a:rPr lang="zh-CN" altLang="en-US" sz="1800" dirty="0">
                <a:ea typeface="微软雅黑" panose="020B0503020204020204" pitchFamily="34" charset="-122"/>
              </a:rPr>
              <a:t>许可的业务范围</a:t>
            </a:r>
          </a:p>
        </p:txBody>
      </p:sp>
      <p:sp>
        <p:nvSpPr>
          <p:cNvPr id="33" name="MH_SubTitle_6"/>
          <p:cNvSpPr txBox="1">
            <a:spLocks noChangeArrowheads="1"/>
          </p:cNvSpPr>
          <p:nvPr>
            <p:custDataLst>
              <p:tags r:id="rId25"/>
            </p:custDataLst>
          </p:nvPr>
        </p:nvSpPr>
        <p:spPr bwMode="auto">
          <a:xfrm>
            <a:off x="6261423" y="2832100"/>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3——</a:t>
            </a:r>
            <a:r>
              <a:rPr lang="zh-CN" altLang="en-US" sz="1800" dirty="0">
                <a:ea typeface="微软雅黑" panose="020B0503020204020204" pitchFamily="34" charset="-122"/>
              </a:rPr>
              <a:t>发照标准</a:t>
            </a:r>
          </a:p>
        </p:txBody>
      </p:sp>
      <p:sp>
        <p:nvSpPr>
          <p:cNvPr id="34" name="MH_SubTitle_7"/>
          <p:cNvSpPr txBox="1">
            <a:spLocks noChangeArrowheads="1"/>
          </p:cNvSpPr>
          <p:nvPr>
            <p:custDataLst>
              <p:tags r:id="rId26"/>
            </p:custDataLst>
          </p:nvPr>
        </p:nvSpPr>
        <p:spPr bwMode="auto">
          <a:xfrm>
            <a:off x="6261423" y="3300414"/>
            <a:ext cx="507419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4———</a:t>
            </a:r>
            <a:r>
              <a:rPr lang="zh-CN" altLang="en-US" sz="1800" dirty="0">
                <a:ea typeface="微软雅黑" panose="020B0503020204020204" pitchFamily="34" charset="-122"/>
              </a:rPr>
              <a:t>大笔所有权转让</a:t>
            </a:r>
          </a:p>
        </p:txBody>
      </p:sp>
      <p:sp>
        <p:nvSpPr>
          <p:cNvPr id="35" name="MH_SubTitle_8"/>
          <p:cNvSpPr txBox="1">
            <a:spLocks noChangeArrowheads="1"/>
          </p:cNvSpPr>
          <p:nvPr>
            <p:custDataLst>
              <p:tags r:id="rId27"/>
            </p:custDataLst>
          </p:nvPr>
        </p:nvSpPr>
        <p:spPr bwMode="auto">
          <a:xfrm>
            <a:off x="6261423" y="3767139"/>
            <a:ext cx="507419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5——</a:t>
            </a:r>
            <a:r>
              <a:rPr lang="zh-CN" altLang="en-US" sz="1800" dirty="0">
                <a:ea typeface="微软雅黑" panose="020B0503020204020204" pitchFamily="34" charset="-122"/>
              </a:rPr>
              <a:t>重大收购</a:t>
            </a:r>
          </a:p>
        </p:txBody>
      </p:sp>
      <p:sp>
        <p:nvSpPr>
          <p:cNvPr id="36" name="MH_SubTitle_9"/>
          <p:cNvSpPr txBox="1">
            <a:spLocks noChangeArrowheads="1"/>
          </p:cNvSpPr>
          <p:nvPr>
            <p:custDataLst>
              <p:tags r:id="rId28"/>
            </p:custDataLst>
          </p:nvPr>
        </p:nvSpPr>
        <p:spPr bwMode="auto">
          <a:xfrm>
            <a:off x="6261423" y="4235450"/>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6——</a:t>
            </a:r>
            <a:r>
              <a:rPr lang="zh-CN" altLang="en-US" sz="1800" dirty="0">
                <a:ea typeface="微软雅黑" panose="020B0503020204020204" pitchFamily="34" charset="-122"/>
              </a:rPr>
              <a:t>资本充足率</a:t>
            </a:r>
          </a:p>
        </p:txBody>
      </p:sp>
      <p:sp>
        <p:nvSpPr>
          <p:cNvPr id="37" name="MH_Other_20"/>
          <p:cNvSpPr>
            <a:spLocks noChangeArrowheads="1"/>
          </p:cNvSpPr>
          <p:nvPr>
            <p:custDataLst>
              <p:tags r:id="rId29"/>
            </p:custDataLst>
          </p:nvPr>
        </p:nvSpPr>
        <p:spPr bwMode="auto">
          <a:xfrm>
            <a:off x="1495748" y="4176714"/>
            <a:ext cx="282575" cy="2809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01</a:t>
            </a:r>
            <a:endParaRPr lang="zh-CN" altLang="en-US" sz="1400">
              <a:solidFill>
                <a:srgbClr val="737373"/>
              </a:solidFill>
              <a:latin typeface="Arial" panose="020B0604020202020204" pitchFamily="34" charset="0"/>
              <a:cs typeface="Arial" panose="020B0604020202020204" pitchFamily="34" charset="0"/>
            </a:endParaRPr>
          </a:p>
        </p:txBody>
      </p:sp>
      <p:sp>
        <p:nvSpPr>
          <p:cNvPr id="38" name="MH_Other_21"/>
          <p:cNvSpPr>
            <a:spLocks noChangeArrowheads="1"/>
          </p:cNvSpPr>
          <p:nvPr>
            <p:custDataLst>
              <p:tags r:id="rId30"/>
            </p:custDataLst>
          </p:nvPr>
        </p:nvSpPr>
        <p:spPr bwMode="auto">
          <a:xfrm>
            <a:off x="1971997" y="3009901"/>
            <a:ext cx="280988" cy="282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03</a:t>
            </a:r>
            <a:endParaRPr lang="zh-CN" altLang="en-US" sz="1400">
              <a:solidFill>
                <a:srgbClr val="737373"/>
              </a:solidFill>
              <a:latin typeface="Arial" panose="020B0604020202020204" pitchFamily="34" charset="0"/>
              <a:cs typeface="Arial" panose="020B0604020202020204" pitchFamily="34" charset="0"/>
            </a:endParaRPr>
          </a:p>
        </p:txBody>
      </p:sp>
      <p:sp>
        <p:nvSpPr>
          <p:cNvPr id="39" name="MH_Other_22"/>
          <p:cNvSpPr>
            <a:spLocks noChangeArrowheads="1"/>
          </p:cNvSpPr>
          <p:nvPr>
            <p:custDataLst>
              <p:tags r:id="rId31"/>
            </p:custDataLst>
          </p:nvPr>
        </p:nvSpPr>
        <p:spPr bwMode="auto">
          <a:xfrm>
            <a:off x="2478411" y="2643189"/>
            <a:ext cx="280987" cy="282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04</a:t>
            </a:r>
            <a:endParaRPr lang="zh-CN" altLang="en-US" sz="1400">
              <a:solidFill>
                <a:srgbClr val="737373"/>
              </a:solidFill>
              <a:latin typeface="Arial" panose="020B0604020202020204" pitchFamily="34" charset="0"/>
              <a:cs typeface="Arial" panose="020B0604020202020204" pitchFamily="34" charset="0"/>
            </a:endParaRPr>
          </a:p>
        </p:txBody>
      </p:sp>
      <p:sp>
        <p:nvSpPr>
          <p:cNvPr id="40" name="MH_Other_23"/>
          <p:cNvSpPr>
            <a:spLocks noChangeArrowheads="1"/>
          </p:cNvSpPr>
          <p:nvPr>
            <p:custDataLst>
              <p:tags r:id="rId32"/>
            </p:custDataLst>
          </p:nvPr>
        </p:nvSpPr>
        <p:spPr bwMode="auto">
          <a:xfrm>
            <a:off x="3092772" y="2503489"/>
            <a:ext cx="280988" cy="282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05</a:t>
            </a:r>
            <a:endParaRPr lang="zh-CN" altLang="en-US" sz="1400">
              <a:solidFill>
                <a:srgbClr val="737373"/>
              </a:solidFill>
              <a:latin typeface="Arial" panose="020B0604020202020204" pitchFamily="34" charset="0"/>
              <a:cs typeface="Arial" panose="020B0604020202020204" pitchFamily="34" charset="0"/>
            </a:endParaRPr>
          </a:p>
        </p:txBody>
      </p:sp>
      <p:sp>
        <p:nvSpPr>
          <p:cNvPr id="41" name="MH_Other_24"/>
          <p:cNvSpPr>
            <a:spLocks noChangeArrowheads="1"/>
          </p:cNvSpPr>
          <p:nvPr>
            <p:custDataLst>
              <p:tags r:id="rId33"/>
            </p:custDataLst>
          </p:nvPr>
        </p:nvSpPr>
        <p:spPr bwMode="auto">
          <a:xfrm>
            <a:off x="3729361" y="2647950"/>
            <a:ext cx="280987"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06</a:t>
            </a:r>
            <a:endParaRPr lang="zh-CN" altLang="en-US" sz="1400">
              <a:solidFill>
                <a:srgbClr val="737373"/>
              </a:solidFill>
              <a:latin typeface="Arial" panose="020B0604020202020204" pitchFamily="34" charset="0"/>
              <a:cs typeface="Arial" panose="020B0604020202020204" pitchFamily="34" charset="0"/>
            </a:endParaRPr>
          </a:p>
        </p:txBody>
      </p:sp>
      <p:sp>
        <p:nvSpPr>
          <p:cNvPr id="43" name="MH_Other_25"/>
          <p:cNvSpPr>
            <a:spLocks noChangeArrowheads="1"/>
          </p:cNvSpPr>
          <p:nvPr>
            <p:custDataLst>
              <p:tags r:id="rId34"/>
            </p:custDataLst>
          </p:nvPr>
        </p:nvSpPr>
        <p:spPr bwMode="auto">
          <a:xfrm>
            <a:off x="4246885" y="3027364"/>
            <a:ext cx="279400" cy="2809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07</a:t>
            </a:r>
            <a:endParaRPr lang="zh-CN" altLang="en-US" sz="1400">
              <a:solidFill>
                <a:srgbClr val="737373"/>
              </a:solidFill>
              <a:latin typeface="Arial" panose="020B0604020202020204" pitchFamily="34" charset="0"/>
              <a:cs typeface="Arial" panose="020B0604020202020204" pitchFamily="34" charset="0"/>
            </a:endParaRPr>
          </a:p>
        </p:txBody>
      </p:sp>
      <p:sp>
        <p:nvSpPr>
          <p:cNvPr id="44" name="MH_Other_26"/>
          <p:cNvSpPr>
            <a:spLocks noChangeArrowheads="1"/>
          </p:cNvSpPr>
          <p:nvPr>
            <p:custDataLst>
              <p:tags r:id="rId35"/>
            </p:custDataLst>
          </p:nvPr>
        </p:nvSpPr>
        <p:spPr bwMode="auto">
          <a:xfrm>
            <a:off x="4612011" y="3617914"/>
            <a:ext cx="280987" cy="282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08</a:t>
            </a:r>
            <a:endParaRPr lang="zh-CN" altLang="en-US" sz="1400">
              <a:solidFill>
                <a:srgbClr val="737373"/>
              </a:solidFill>
              <a:latin typeface="Arial" panose="020B0604020202020204" pitchFamily="34" charset="0"/>
              <a:cs typeface="Arial" panose="020B0604020202020204" pitchFamily="34" charset="0"/>
            </a:endParaRPr>
          </a:p>
        </p:txBody>
      </p:sp>
      <p:sp>
        <p:nvSpPr>
          <p:cNvPr id="45" name="MH_Other_27"/>
          <p:cNvSpPr>
            <a:spLocks noChangeArrowheads="1"/>
          </p:cNvSpPr>
          <p:nvPr>
            <p:custDataLst>
              <p:tags r:id="rId36"/>
            </p:custDataLst>
          </p:nvPr>
        </p:nvSpPr>
        <p:spPr bwMode="auto">
          <a:xfrm>
            <a:off x="4748536" y="4254500"/>
            <a:ext cx="280987"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09</a:t>
            </a:r>
            <a:endParaRPr lang="zh-CN" altLang="en-US" sz="1400">
              <a:solidFill>
                <a:srgbClr val="737373"/>
              </a:solidFill>
              <a:latin typeface="Arial" panose="020B0604020202020204" pitchFamily="34" charset="0"/>
              <a:cs typeface="Arial" panose="020B0604020202020204" pitchFamily="34" charset="0"/>
            </a:endParaRPr>
          </a:p>
        </p:txBody>
      </p:sp>
      <p:sp>
        <p:nvSpPr>
          <p:cNvPr id="46" name="MH_Other_28"/>
          <p:cNvSpPr>
            <a:spLocks noChangeArrowheads="1"/>
          </p:cNvSpPr>
          <p:nvPr>
            <p:custDataLst>
              <p:tags r:id="rId37"/>
            </p:custDataLst>
          </p:nvPr>
        </p:nvSpPr>
        <p:spPr bwMode="auto">
          <a:xfrm>
            <a:off x="1616397" y="3562350"/>
            <a:ext cx="280988"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a:solidFill>
                  <a:srgbClr val="737373"/>
                </a:solidFill>
                <a:latin typeface="Arial" panose="020B0604020202020204" pitchFamily="34" charset="0"/>
                <a:cs typeface="Arial" panose="020B0604020202020204" pitchFamily="34" charset="0"/>
              </a:rPr>
              <a:t>02</a:t>
            </a:r>
            <a:endParaRPr lang="zh-CN" altLang="en-US" sz="1400">
              <a:solidFill>
                <a:srgbClr val="7373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34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一、操作风险管理的原则</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操作风险管理的原则及过程</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9" name="MH_Other_1"/>
          <p:cNvSpPr>
            <a:spLocks/>
          </p:cNvSpPr>
          <p:nvPr>
            <p:custDataLst>
              <p:tags r:id="rId1"/>
            </p:custDataLst>
          </p:nvPr>
        </p:nvSpPr>
        <p:spPr bwMode="auto">
          <a:xfrm>
            <a:off x="1402085" y="4075114"/>
            <a:ext cx="1401762" cy="2022475"/>
          </a:xfrm>
          <a:custGeom>
            <a:avLst/>
            <a:gdLst>
              <a:gd name="T0" fmla="*/ 2147483646 w 399"/>
              <a:gd name="T1" fmla="*/ 2147483646 h 575"/>
              <a:gd name="T2" fmla="*/ 2147483646 w 399"/>
              <a:gd name="T3" fmla="*/ 2147483646 h 575"/>
              <a:gd name="T4" fmla="*/ 2147483646 w 399"/>
              <a:gd name="T5" fmla="*/ 2147483646 h 575"/>
              <a:gd name="T6" fmla="*/ 2147483646 w 399"/>
              <a:gd name="T7" fmla="*/ 2147483646 h 575"/>
              <a:gd name="T8" fmla="*/ 2147483646 w 399"/>
              <a:gd name="T9" fmla="*/ 2147483646 h 575"/>
              <a:gd name="T10" fmla="*/ 2147483646 w 399"/>
              <a:gd name="T11" fmla="*/ 2147483646 h 575"/>
              <a:gd name="T12" fmla="*/ 2147483646 w 399"/>
              <a:gd name="T13" fmla="*/ 2147483646 h 575"/>
              <a:gd name="T14" fmla="*/ 2147483646 w 399"/>
              <a:gd name="T15" fmla="*/ 2147483646 h 575"/>
              <a:gd name="T16" fmla="*/ 2147483646 w 399"/>
              <a:gd name="T17" fmla="*/ 2147483646 h 575"/>
              <a:gd name="T18" fmla="*/ 2147483646 w 399"/>
              <a:gd name="T19" fmla="*/ 2147483646 h 575"/>
              <a:gd name="T20" fmla="*/ 2147483646 w 399"/>
              <a:gd name="T21" fmla="*/ 2147483646 h 575"/>
              <a:gd name="T22" fmla="*/ 2147483646 w 399"/>
              <a:gd name="T23" fmla="*/ 2147483646 h 575"/>
              <a:gd name="T24" fmla="*/ 2147483646 w 399"/>
              <a:gd name="T25" fmla="*/ 2147483646 h 575"/>
              <a:gd name="T26" fmla="*/ 2147483646 w 399"/>
              <a:gd name="T27" fmla="*/ 2147483646 h 575"/>
              <a:gd name="T28" fmla="*/ 2147483646 w 399"/>
              <a:gd name="T29" fmla="*/ 2147483646 h 575"/>
              <a:gd name="T30" fmla="*/ 2147483646 w 399"/>
              <a:gd name="T31" fmla="*/ 2147483646 h 575"/>
              <a:gd name="T32" fmla="*/ 2147483646 w 399"/>
              <a:gd name="T33" fmla="*/ 2147483646 h 575"/>
              <a:gd name="T34" fmla="*/ 2147483646 w 399"/>
              <a:gd name="T35" fmla="*/ 2147483646 h 575"/>
              <a:gd name="T36" fmla="*/ 2147483646 w 399"/>
              <a:gd name="T37" fmla="*/ 2147483646 h 575"/>
              <a:gd name="T38" fmla="*/ 2147483646 w 399"/>
              <a:gd name="T39" fmla="*/ 2147483646 h 575"/>
              <a:gd name="T40" fmla="*/ 2147483646 w 399"/>
              <a:gd name="T41" fmla="*/ 2147483646 h 575"/>
              <a:gd name="T42" fmla="*/ 2147483646 w 399"/>
              <a:gd name="T43" fmla="*/ 2147483646 h 575"/>
              <a:gd name="T44" fmla="*/ 2147483646 w 399"/>
              <a:gd name="T45" fmla="*/ 2147483646 h 575"/>
              <a:gd name="T46" fmla="*/ 2147483646 w 399"/>
              <a:gd name="T47" fmla="*/ 2147483646 h 575"/>
              <a:gd name="T48" fmla="*/ 2147483646 w 399"/>
              <a:gd name="T49" fmla="*/ 2147483646 h 5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9" h="575">
                <a:moveTo>
                  <a:pt x="370" y="239"/>
                </a:moveTo>
                <a:cubicBezTo>
                  <a:pt x="359" y="211"/>
                  <a:pt x="344" y="184"/>
                  <a:pt x="325" y="160"/>
                </a:cubicBezTo>
                <a:cubicBezTo>
                  <a:pt x="315" y="148"/>
                  <a:pt x="304" y="137"/>
                  <a:pt x="292" y="127"/>
                </a:cubicBezTo>
                <a:cubicBezTo>
                  <a:pt x="289" y="125"/>
                  <a:pt x="286" y="122"/>
                  <a:pt x="283" y="120"/>
                </a:cubicBezTo>
                <a:cubicBezTo>
                  <a:pt x="280" y="117"/>
                  <a:pt x="277" y="115"/>
                  <a:pt x="274" y="113"/>
                </a:cubicBezTo>
                <a:cubicBezTo>
                  <a:pt x="268" y="108"/>
                  <a:pt x="262" y="104"/>
                  <a:pt x="255" y="100"/>
                </a:cubicBezTo>
                <a:cubicBezTo>
                  <a:pt x="229" y="83"/>
                  <a:pt x="201" y="70"/>
                  <a:pt x="171" y="61"/>
                </a:cubicBezTo>
                <a:cubicBezTo>
                  <a:pt x="157" y="57"/>
                  <a:pt x="143" y="54"/>
                  <a:pt x="129" y="52"/>
                </a:cubicBezTo>
                <a:cubicBezTo>
                  <a:pt x="123" y="28"/>
                  <a:pt x="103" y="9"/>
                  <a:pt x="77" y="5"/>
                </a:cubicBezTo>
                <a:cubicBezTo>
                  <a:pt x="42" y="0"/>
                  <a:pt x="10" y="24"/>
                  <a:pt x="5" y="58"/>
                </a:cubicBezTo>
                <a:cubicBezTo>
                  <a:pt x="0" y="93"/>
                  <a:pt x="24" y="125"/>
                  <a:pt x="58" y="130"/>
                </a:cubicBezTo>
                <a:cubicBezTo>
                  <a:pt x="89" y="134"/>
                  <a:pt x="117" y="117"/>
                  <a:pt x="127" y="89"/>
                </a:cubicBezTo>
                <a:cubicBezTo>
                  <a:pt x="139" y="90"/>
                  <a:pt x="150" y="92"/>
                  <a:pt x="162" y="95"/>
                </a:cubicBezTo>
                <a:cubicBezTo>
                  <a:pt x="189" y="101"/>
                  <a:pt x="215" y="111"/>
                  <a:pt x="240" y="125"/>
                </a:cubicBezTo>
                <a:cubicBezTo>
                  <a:pt x="246" y="129"/>
                  <a:pt x="252" y="132"/>
                  <a:pt x="258" y="136"/>
                </a:cubicBezTo>
                <a:cubicBezTo>
                  <a:pt x="261" y="138"/>
                  <a:pt x="264" y="140"/>
                  <a:pt x="266" y="142"/>
                </a:cubicBezTo>
                <a:cubicBezTo>
                  <a:pt x="269" y="144"/>
                  <a:pt x="272" y="146"/>
                  <a:pt x="275" y="148"/>
                </a:cubicBezTo>
                <a:cubicBezTo>
                  <a:pt x="286" y="157"/>
                  <a:pt x="296" y="166"/>
                  <a:pt x="306" y="177"/>
                </a:cubicBezTo>
                <a:cubicBezTo>
                  <a:pt x="325" y="197"/>
                  <a:pt x="340" y="221"/>
                  <a:pt x="352" y="247"/>
                </a:cubicBezTo>
                <a:cubicBezTo>
                  <a:pt x="376" y="299"/>
                  <a:pt x="385" y="358"/>
                  <a:pt x="380" y="416"/>
                </a:cubicBezTo>
                <a:cubicBezTo>
                  <a:pt x="378" y="445"/>
                  <a:pt x="371" y="473"/>
                  <a:pt x="361" y="500"/>
                </a:cubicBezTo>
                <a:cubicBezTo>
                  <a:pt x="350" y="528"/>
                  <a:pt x="335" y="553"/>
                  <a:pt x="316" y="575"/>
                </a:cubicBezTo>
                <a:cubicBezTo>
                  <a:pt x="337" y="555"/>
                  <a:pt x="353" y="529"/>
                  <a:pt x="365" y="502"/>
                </a:cubicBezTo>
                <a:cubicBezTo>
                  <a:pt x="378" y="475"/>
                  <a:pt x="386" y="446"/>
                  <a:pt x="390" y="417"/>
                </a:cubicBezTo>
                <a:cubicBezTo>
                  <a:pt x="399" y="358"/>
                  <a:pt x="392" y="296"/>
                  <a:pt x="370" y="239"/>
                </a:cubicBezTo>
                <a:close/>
              </a:path>
            </a:pathLst>
          </a:custGeom>
          <a:solidFill>
            <a:srgbClr val="FF6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MH_Other_2"/>
          <p:cNvSpPr>
            <a:spLocks/>
          </p:cNvSpPr>
          <p:nvPr>
            <p:custDataLst>
              <p:tags r:id="rId2"/>
            </p:custDataLst>
          </p:nvPr>
        </p:nvSpPr>
        <p:spPr bwMode="auto">
          <a:xfrm>
            <a:off x="1506860" y="3446463"/>
            <a:ext cx="1363662" cy="2646362"/>
          </a:xfrm>
          <a:custGeom>
            <a:avLst/>
            <a:gdLst>
              <a:gd name="T0" fmla="*/ 2147483646 w 388"/>
              <a:gd name="T1" fmla="*/ 2147483646 h 753"/>
              <a:gd name="T2" fmla="*/ 2147483646 w 388"/>
              <a:gd name="T3" fmla="*/ 2147483646 h 753"/>
              <a:gd name="T4" fmla="*/ 2147483646 w 388"/>
              <a:gd name="T5" fmla="*/ 2147483646 h 753"/>
              <a:gd name="T6" fmla="*/ 2147483646 w 388"/>
              <a:gd name="T7" fmla="*/ 2147483646 h 753"/>
              <a:gd name="T8" fmla="*/ 2147483646 w 388"/>
              <a:gd name="T9" fmla="*/ 2147483646 h 753"/>
              <a:gd name="T10" fmla="*/ 2147483646 w 388"/>
              <a:gd name="T11" fmla="*/ 2147483646 h 753"/>
              <a:gd name="T12" fmla="*/ 2147483646 w 388"/>
              <a:gd name="T13" fmla="*/ 2147483646 h 753"/>
              <a:gd name="T14" fmla="*/ 2147483646 w 388"/>
              <a:gd name="T15" fmla="*/ 2147483646 h 753"/>
              <a:gd name="T16" fmla="*/ 2147483646 w 388"/>
              <a:gd name="T17" fmla="*/ 2147483646 h 753"/>
              <a:gd name="T18" fmla="*/ 2147483646 w 388"/>
              <a:gd name="T19" fmla="*/ 2147483646 h 753"/>
              <a:gd name="T20" fmla="*/ 2147483646 w 388"/>
              <a:gd name="T21" fmla="*/ 2147483646 h 753"/>
              <a:gd name="T22" fmla="*/ 2147483646 w 388"/>
              <a:gd name="T23" fmla="*/ 2147483646 h 753"/>
              <a:gd name="T24" fmla="*/ 2147483646 w 388"/>
              <a:gd name="T25" fmla="*/ 2147483646 h 753"/>
              <a:gd name="T26" fmla="*/ 2147483646 w 388"/>
              <a:gd name="T27" fmla="*/ 2147483646 h 753"/>
              <a:gd name="T28" fmla="*/ 2147483646 w 388"/>
              <a:gd name="T29" fmla="*/ 2147483646 h 753"/>
              <a:gd name="T30" fmla="*/ 2147483646 w 388"/>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88" h="753">
                <a:moveTo>
                  <a:pt x="382" y="450"/>
                </a:moveTo>
                <a:cubicBezTo>
                  <a:pt x="379" y="433"/>
                  <a:pt x="376" y="416"/>
                  <a:pt x="372" y="399"/>
                </a:cubicBezTo>
                <a:cubicBezTo>
                  <a:pt x="368" y="382"/>
                  <a:pt x="363" y="365"/>
                  <a:pt x="357" y="349"/>
                </a:cubicBezTo>
                <a:cubicBezTo>
                  <a:pt x="332" y="283"/>
                  <a:pt x="291" y="225"/>
                  <a:pt x="241" y="175"/>
                </a:cubicBezTo>
                <a:cubicBezTo>
                  <a:pt x="209" y="143"/>
                  <a:pt x="172" y="114"/>
                  <a:pt x="133" y="89"/>
                </a:cubicBezTo>
                <a:cubicBezTo>
                  <a:pt x="141" y="61"/>
                  <a:pt x="129" y="31"/>
                  <a:pt x="102" y="17"/>
                </a:cubicBezTo>
                <a:cubicBezTo>
                  <a:pt x="72" y="0"/>
                  <a:pt x="33" y="11"/>
                  <a:pt x="17" y="42"/>
                </a:cubicBezTo>
                <a:cubicBezTo>
                  <a:pt x="0" y="73"/>
                  <a:pt x="12" y="111"/>
                  <a:pt x="43" y="128"/>
                </a:cubicBezTo>
                <a:cubicBezTo>
                  <a:pt x="66" y="140"/>
                  <a:pt x="94" y="136"/>
                  <a:pt x="113" y="120"/>
                </a:cubicBezTo>
                <a:cubicBezTo>
                  <a:pt x="152" y="142"/>
                  <a:pt x="188" y="168"/>
                  <a:pt x="221" y="197"/>
                </a:cubicBezTo>
                <a:cubicBezTo>
                  <a:pt x="270" y="242"/>
                  <a:pt x="312" y="295"/>
                  <a:pt x="338" y="356"/>
                </a:cubicBezTo>
                <a:cubicBezTo>
                  <a:pt x="352" y="387"/>
                  <a:pt x="360" y="419"/>
                  <a:pt x="367" y="452"/>
                </a:cubicBezTo>
                <a:cubicBezTo>
                  <a:pt x="373" y="485"/>
                  <a:pt x="377" y="519"/>
                  <a:pt x="377" y="553"/>
                </a:cubicBezTo>
                <a:cubicBezTo>
                  <a:pt x="378" y="621"/>
                  <a:pt x="368" y="689"/>
                  <a:pt x="346" y="753"/>
                </a:cubicBezTo>
                <a:cubicBezTo>
                  <a:pt x="371" y="690"/>
                  <a:pt x="385" y="622"/>
                  <a:pt x="387" y="553"/>
                </a:cubicBezTo>
                <a:cubicBezTo>
                  <a:pt x="388" y="519"/>
                  <a:pt x="387" y="484"/>
                  <a:pt x="382" y="45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MH_Other_3"/>
          <p:cNvSpPr>
            <a:spLocks/>
          </p:cNvSpPr>
          <p:nvPr>
            <p:custDataLst>
              <p:tags r:id="rId3"/>
            </p:custDataLst>
          </p:nvPr>
        </p:nvSpPr>
        <p:spPr bwMode="auto">
          <a:xfrm>
            <a:off x="1865636" y="2897189"/>
            <a:ext cx="1108075" cy="3195637"/>
          </a:xfrm>
          <a:custGeom>
            <a:avLst/>
            <a:gdLst>
              <a:gd name="T0" fmla="*/ 2147483646 w 315"/>
              <a:gd name="T1" fmla="*/ 2147483646 h 909"/>
              <a:gd name="T2" fmla="*/ 2147483646 w 315"/>
              <a:gd name="T3" fmla="*/ 2147483646 h 909"/>
              <a:gd name="T4" fmla="*/ 2147483646 w 315"/>
              <a:gd name="T5" fmla="*/ 2147483646 h 909"/>
              <a:gd name="T6" fmla="*/ 2147483646 w 315"/>
              <a:gd name="T7" fmla="*/ 2147483646 h 909"/>
              <a:gd name="T8" fmla="*/ 2147483646 w 315"/>
              <a:gd name="T9" fmla="*/ 2147483646 h 909"/>
              <a:gd name="T10" fmla="*/ 2147483646 w 315"/>
              <a:gd name="T11" fmla="*/ 2147483646 h 909"/>
              <a:gd name="T12" fmla="*/ 2147483646 w 315"/>
              <a:gd name="T13" fmla="*/ 2147483646 h 909"/>
              <a:gd name="T14" fmla="*/ 2147483646 w 315"/>
              <a:gd name="T15" fmla="*/ 2147483646 h 909"/>
              <a:gd name="T16" fmla="*/ 2147483646 w 315"/>
              <a:gd name="T17" fmla="*/ 2147483646 h 909"/>
              <a:gd name="T18" fmla="*/ 2147483646 w 315"/>
              <a:gd name="T19" fmla="*/ 2147483646 h 909"/>
              <a:gd name="T20" fmla="*/ 2147483646 w 315"/>
              <a:gd name="T21" fmla="*/ 2147483646 h 909"/>
              <a:gd name="T22" fmla="*/ 2147483646 w 315"/>
              <a:gd name="T23" fmla="*/ 2147483646 h 909"/>
              <a:gd name="T24" fmla="*/ 2147483646 w 315"/>
              <a:gd name="T25" fmla="*/ 2147483646 h 909"/>
              <a:gd name="T26" fmla="*/ 2147483646 w 315"/>
              <a:gd name="T27" fmla="*/ 2147483646 h 909"/>
              <a:gd name="T28" fmla="*/ 2147483646 w 315"/>
              <a:gd name="T29" fmla="*/ 2147483646 h 909"/>
              <a:gd name="T30" fmla="*/ 2147483646 w 315"/>
              <a:gd name="T31" fmla="*/ 2147483646 h 909"/>
              <a:gd name="T32" fmla="*/ 2147483646 w 315"/>
              <a:gd name="T33" fmla="*/ 2147483646 h 909"/>
              <a:gd name="T34" fmla="*/ 2147483646 w 315"/>
              <a:gd name="T35" fmla="*/ 2147483646 h 909"/>
              <a:gd name="T36" fmla="*/ 2147483646 w 315"/>
              <a:gd name="T37" fmla="*/ 2147483646 h 909"/>
              <a:gd name="T38" fmla="*/ 2147483646 w 315"/>
              <a:gd name="T39" fmla="*/ 2147483646 h 909"/>
              <a:gd name="T40" fmla="*/ 2147483646 w 315"/>
              <a:gd name="T41" fmla="*/ 2147483646 h 909"/>
              <a:gd name="T42" fmla="*/ 2147483646 w 315"/>
              <a:gd name="T43" fmla="*/ 2147483646 h 909"/>
              <a:gd name="T44" fmla="*/ 2147483646 w 315"/>
              <a:gd name="T45" fmla="*/ 2147483646 h 909"/>
              <a:gd name="T46" fmla="*/ 2147483646 w 315"/>
              <a:gd name="T47" fmla="*/ 2147483646 h 9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15" h="909">
                <a:moveTo>
                  <a:pt x="312" y="691"/>
                </a:moveTo>
                <a:cubicBezTo>
                  <a:pt x="310" y="655"/>
                  <a:pt x="307" y="619"/>
                  <a:pt x="302" y="582"/>
                </a:cubicBezTo>
                <a:cubicBezTo>
                  <a:pt x="300" y="564"/>
                  <a:pt x="297" y="546"/>
                  <a:pt x="294" y="528"/>
                </a:cubicBezTo>
                <a:cubicBezTo>
                  <a:pt x="291" y="510"/>
                  <a:pt x="288" y="492"/>
                  <a:pt x="284" y="474"/>
                </a:cubicBezTo>
                <a:cubicBezTo>
                  <a:pt x="280" y="456"/>
                  <a:pt x="276" y="438"/>
                  <a:pt x="271" y="421"/>
                </a:cubicBezTo>
                <a:cubicBezTo>
                  <a:pt x="265" y="403"/>
                  <a:pt x="259" y="385"/>
                  <a:pt x="253" y="368"/>
                </a:cubicBezTo>
                <a:cubicBezTo>
                  <a:pt x="246" y="351"/>
                  <a:pt x="239" y="334"/>
                  <a:pt x="232" y="317"/>
                </a:cubicBezTo>
                <a:cubicBezTo>
                  <a:pt x="225" y="301"/>
                  <a:pt x="218" y="284"/>
                  <a:pt x="210" y="267"/>
                </a:cubicBezTo>
                <a:cubicBezTo>
                  <a:pt x="196" y="234"/>
                  <a:pt x="180" y="200"/>
                  <a:pt x="162" y="168"/>
                </a:cubicBezTo>
                <a:cubicBezTo>
                  <a:pt x="150" y="147"/>
                  <a:pt x="136" y="126"/>
                  <a:pt x="122" y="106"/>
                </a:cubicBezTo>
                <a:cubicBezTo>
                  <a:pt x="138" y="83"/>
                  <a:pt x="137" y="51"/>
                  <a:pt x="117" y="28"/>
                </a:cubicBezTo>
                <a:cubicBezTo>
                  <a:pt x="94" y="2"/>
                  <a:pt x="54" y="0"/>
                  <a:pt x="28" y="23"/>
                </a:cubicBezTo>
                <a:cubicBezTo>
                  <a:pt x="2" y="46"/>
                  <a:pt x="0" y="86"/>
                  <a:pt x="23" y="112"/>
                </a:cubicBezTo>
                <a:cubicBezTo>
                  <a:pt x="41" y="132"/>
                  <a:pt x="68" y="138"/>
                  <a:pt x="91" y="130"/>
                </a:cubicBezTo>
                <a:cubicBezTo>
                  <a:pt x="128" y="175"/>
                  <a:pt x="157" y="227"/>
                  <a:pt x="183" y="280"/>
                </a:cubicBezTo>
                <a:cubicBezTo>
                  <a:pt x="191" y="296"/>
                  <a:pt x="199" y="312"/>
                  <a:pt x="207" y="329"/>
                </a:cubicBezTo>
                <a:cubicBezTo>
                  <a:pt x="215" y="345"/>
                  <a:pt x="222" y="361"/>
                  <a:pt x="229" y="378"/>
                </a:cubicBezTo>
                <a:cubicBezTo>
                  <a:pt x="237" y="394"/>
                  <a:pt x="244" y="411"/>
                  <a:pt x="249" y="428"/>
                </a:cubicBezTo>
                <a:cubicBezTo>
                  <a:pt x="255" y="444"/>
                  <a:pt x="260" y="462"/>
                  <a:pt x="265" y="479"/>
                </a:cubicBezTo>
                <a:cubicBezTo>
                  <a:pt x="269" y="496"/>
                  <a:pt x="273" y="514"/>
                  <a:pt x="277" y="532"/>
                </a:cubicBezTo>
                <a:cubicBezTo>
                  <a:pt x="281" y="549"/>
                  <a:pt x="284" y="567"/>
                  <a:pt x="288" y="585"/>
                </a:cubicBezTo>
                <a:cubicBezTo>
                  <a:pt x="294" y="620"/>
                  <a:pt x="298" y="656"/>
                  <a:pt x="302" y="692"/>
                </a:cubicBezTo>
                <a:cubicBezTo>
                  <a:pt x="308" y="764"/>
                  <a:pt x="308" y="837"/>
                  <a:pt x="302" y="909"/>
                </a:cubicBezTo>
                <a:cubicBezTo>
                  <a:pt x="311" y="837"/>
                  <a:pt x="315" y="764"/>
                  <a:pt x="312" y="691"/>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MH_Other_4"/>
          <p:cNvSpPr>
            <a:spLocks/>
          </p:cNvSpPr>
          <p:nvPr>
            <p:custDataLst>
              <p:tags r:id="rId4"/>
            </p:custDataLst>
          </p:nvPr>
        </p:nvSpPr>
        <p:spPr bwMode="auto">
          <a:xfrm>
            <a:off x="2360936" y="2527300"/>
            <a:ext cx="725487" cy="3570288"/>
          </a:xfrm>
          <a:custGeom>
            <a:avLst/>
            <a:gdLst>
              <a:gd name="T0" fmla="*/ 2147483646 w 206"/>
              <a:gd name="T1" fmla="*/ 2147483646 h 1015"/>
              <a:gd name="T2" fmla="*/ 2147483646 w 206"/>
              <a:gd name="T3" fmla="*/ 2147483646 h 1015"/>
              <a:gd name="T4" fmla="*/ 2147483646 w 206"/>
              <a:gd name="T5" fmla="*/ 2147483646 h 1015"/>
              <a:gd name="T6" fmla="*/ 2147483646 w 206"/>
              <a:gd name="T7" fmla="*/ 2147483646 h 1015"/>
              <a:gd name="T8" fmla="*/ 2147483646 w 206"/>
              <a:gd name="T9" fmla="*/ 2147483646 h 1015"/>
              <a:gd name="T10" fmla="*/ 2147483646 w 206"/>
              <a:gd name="T11" fmla="*/ 2147483646 h 1015"/>
              <a:gd name="T12" fmla="*/ 2147483646 w 206"/>
              <a:gd name="T13" fmla="*/ 2147483646 h 1015"/>
              <a:gd name="T14" fmla="*/ 2147483646 w 206"/>
              <a:gd name="T15" fmla="*/ 2147483646 h 1015"/>
              <a:gd name="T16" fmla="*/ 2147483646 w 206"/>
              <a:gd name="T17" fmla="*/ 2147483646 h 1015"/>
              <a:gd name="T18" fmla="*/ 2147483646 w 206"/>
              <a:gd name="T19" fmla="*/ 2147483646 h 1015"/>
              <a:gd name="T20" fmla="*/ 2147483646 w 206"/>
              <a:gd name="T21" fmla="*/ 2147483646 h 10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1015">
                <a:moveTo>
                  <a:pt x="185" y="547"/>
                </a:moveTo>
                <a:cubicBezTo>
                  <a:pt x="176" y="469"/>
                  <a:pt x="165" y="392"/>
                  <a:pt x="150" y="315"/>
                </a:cubicBezTo>
                <a:cubicBezTo>
                  <a:pt x="138" y="251"/>
                  <a:pt x="123" y="187"/>
                  <a:pt x="107" y="124"/>
                </a:cubicBezTo>
                <a:cubicBezTo>
                  <a:pt x="131" y="107"/>
                  <a:pt x="142" y="76"/>
                  <a:pt x="130" y="48"/>
                </a:cubicBezTo>
                <a:cubicBezTo>
                  <a:pt x="118" y="15"/>
                  <a:pt x="81" y="0"/>
                  <a:pt x="49" y="12"/>
                </a:cubicBezTo>
                <a:cubicBezTo>
                  <a:pt x="16" y="25"/>
                  <a:pt x="0" y="62"/>
                  <a:pt x="13" y="94"/>
                </a:cubicBezTo>
                <a:cubicBezTo>
                  <a:pt x="23" y="118"/>
                  <a:pt x="46" y="133"/>
                  <a:pt x="70" y="134"/>
                </a:cubicBezTo>
                <a:cubicBezTo>
                  <a:pt x="89" y="196"/>
                  <a:pt x="106" y="258"/>
                  <a:pt x="121" y="321"/>
                </a:cubicBezTo>
                <a:cubicBezTo>
                  <a:pt x="138" y="397"/>
                  <a:pt x="153" y="473"/>
                  <a:pt x="165" y="550"/>
                </a:cubicBezTo>
                <a:cubicBezTo>
                  <a:pt x="188" y="704"/>
                  <a:pt x="199" y="859"/>
                  <a:pt x="198" y="1015"/>
                </a:cubicBezTo>
                <a:cubicBezTo>
                  <a:pt x="206" y="859"/>
                  <a:pt x="202" y="703"/>
                  <a:pt x="185" y="547"/>
                </a:cubicBez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MH_Other_5"/>
          <p:cNvSpPr>
            <a:spLocks/>
          </p:cNvSpPr>
          <p:nvPr>
            <p:custDataLst>
              <p:tags r:id="rId5"/>
            </p:custDataLst>
          </p:nvPr>
        </p:nvSpPr>
        <p:spPr bwMode="auto">
          <a:xfrm>
            <a:off x="3008635" y="2419351"/>
            <a:ext cx="450850" cy="3673475"/>
          </a:xfrm>
          <a:custGeom>
            <a:avLst/>
            <a:gdLst>
              <a:gd name="T0" fmla="*/ 2147483646 w 128"/>
              <a:gd name="T1" fmla="*/ 2147483646 h 1045"/>
              <a:gd name="T2" fmla="*/ 2147483646 w 128"/>
              <a:gd name="T3" fmla="*/ 2147483646 h 1045"/>
              <a:gd name="T4" fmla="*/ 2147483646 w 128"/>
              <a:gd name="T5" fmla="*/ 2147483646 h 1045"/>
              <a:gd name="T6" fmla="*/ 2147483646 w 128"/>
              <a:gd name="T7" fmla="*/ 2147483646 h 1045"/>
              <a:gd name="T8" fmla="*/ 2147483646 w 128"/>
              <a:gd name="T9" fmla="*/ 2147483646 h 1045"/>
              <a:gd name="T10" fmla="*/ 2147483646 w 128"/>
              <a:gd name="T11" fmla="*/ 2147483646 h 1045"/>
              <a:gd name="T12" fmla="*/ 2147483646 w 128"/>
              <a:gd name="T13" fmla="*/ 2147483646 h 1045"/>
              <a:gd name="T14" fmla="*/ 2147483646 w 128"/>
              <a:gd name="T15" fmla="*/ 2147483646 h 10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1045">
                <a:moveTo>
                  <a:pt x="127" y="62"/>
                </a:moveTo>
                <a:cubicBezTo>
                  <a:pt x="126" y="28"/>
                  <a:pt x="97" y="0"/>
                  <a:pt x="62" y="1"/>
                </a:cubicBezTo>
                <a:cubicBezTo>
                  <a:pt x="27" y="2"/>
                  <a:pt x="0" y="31"/>
                  <a:pt x="1" y="66"/>
                </a:cubicBezTo>
                <a:cubicBezTo>
                  <a:pt x="2" y="96"/>
                  <a:pt x="22" y="120"/>
                  <a:pt x="50" y="126"/>
                </a:cubicBezTo>
                <a:cubicBezTo>
                  <a:pt x="57" y="432"/>
                  <a:pt x="53" y="739"/>
                  <a:pt x="58" y="1045"/>
                </a:cubicBezTo>
                <a:cubicBezTo>
                  <a:pt x="62" y="884"/>
                  <a:pt x="68" y="722"/>
                  <a:pt x="75" y="561"/>
                </a:cubicBezTo>
                <a:cubicBezTo>
                  <a:pt x="80" y="415"/>
                  <a:pt x="85" y="269"/>
                  <a:pt x="88" y="123"/>
                </a:cubicBezTo>
                <a:cubicBezTo>
                  <a:pt x="111" y="113"/>
                  <a:pt x="128" y="89"/>
                  <a:pt x="127" y="62"/>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MH_Other_6"/>
          <p:cNvSpPr>
            <a:spLocks/>
          </p:cNvSpPr>
          <p:nvPr>
            <p:custDataLst>
              <p:tags r:id="rId6"/>
            </p:custDataLst>
          </p:nvPr>
        </p:nvSpPr>
        <p:spPr bwMode="auto">
          <a:xfrm>
            <a:off x="3367410" y="2541589"/>
            <a:ext cx="749300" cy="3551237"/>
          </a:xfrm>
          <a:custGeom>
            <a:avLst/>
            <a:gdLst>
              <a:gd name="T0" fmla="*/ 2147483646 w 213"/>
              <a:gd name="T1" fmla="*/ 2147483646 h 1010"/>
              <a:gd name="T2" fmla="*/ 2147483646 w 213"/>
              <a:gd name="T3" fmla="*/ 2147483646 h 1010"/>
              <a:gd name="T4" fmla="*/ 2147483646 w 213"/>
              <a:gd name="T5" fmla="*/ 2147483646 h 1010"/>
              <a:gd name="T6" fmla="*/ 2147483646 w 213"/>
              <a:gd name="T7" fmla="*/ 2147483646 h 1010"/>
              <a:gd name="T8" fmla="*/ 2147483646 w 213"/>
              <a:gd name="T9" fmla="*/ 2147483646 h 1010"/>
              <a:gd name="T10" fmla="*/ 2147483646 w 213"/>
              <a:gd name="T11" fmla="*/ 2147483646 h 1010"/>
              <a:gd name="T12" fmla="*/ 2147483646 w 213"/>
              <a:gd name="T13" fmla="*/ 2147483646 h 1010"/>
              <a:gd name="T14" fmla="*/ 2147483646 w 213"/>
              <a:gd name="T15" fmla="*/ 2147483646 h 1010"/>
              <a:gd name="T16" fmla="*/ 2147483646 w 213"/>
              <a:gd name="T17" fmla="*/ 2147483646 h 1010"/>
              <a:gd name="T18" fmla="*/ 2147483646 w 213"/>
              <a:gd name="T19" fmla="*/ 2147483646 h 10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1010">
                <a:moveTo>
                  <a:pt x="162" y="11"/>
                </a:moveTo>
                <a:cubicBezTo>
                  <a:pt x="129" y="0"/>
                  <a:pt x="93" y="18"/>
                  <a:pt x="82" y="51"/>
                </a:cubicBezTo>
                <a:cubicBezTo>
                  <a:pt x="74" y="76"/>
                  <a:pt x="83" y="104"/>
                  <a:pt x="102" y="120"/>
                </a:cubicBezTo>
                <a:cubicBezTo>
                  <a:pt x="82" y="183"/>
                  <a:pt x="66" y="248"/>
                  <a:pt x="52" y="314"/>
                </a:cubicBezTo>
                <a:cubicBezTo>
                  <a:pt x="37" y="390"/>
                  <a:pt x="26" y="467"/>
                  <a:pt x="18" y="545"/>
                </a:cubicBezTo>
                <a:cubicBezTo>
                  <a:pt x="3" y="699"/>
                  <a:pt x="0" y="855"/>
                  <a:pt x="2" y="1010"/>
                </a:cubicBezTo>
                <a:cubicBezTo>
                  <a:pt x="7" y="855"/>
                  <a:pt x="16" y="700"/>
                  <a:pt x="38" y="547"/>
                </a:cubicBezTo>
                <a:cubicBezTo>
                  <a:pt x="58" y="406"/>
                  <a:pt x="90" y="267"/>
                  <a:pt x="138" y="134"/>
                </a:cubicBezTo>
                <a:cubicBezTo>
                  <a:pt x="166" y="135"/>
                  <a:pt x="193" y="118"/>
                  <a:pt x="202" y="91"/>
                </a:cubicBezTo>
                <a:cubicBezTo>
                  <a:pt x="213" y="57"/>
                  <a:pt x="195" y="22"/>
                  <a:pt x="162" y="11"/>
                </a:cubicBezTo>
                <a:close/>
              </a:path>
            </a:pathLst>
          </a:custGeom>
          <a:solidFill>
            <a:srgbClr val="D7D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MH_Other_7"/>
          <p:cNvSpPr>
            <a:spLocks/>
          </p:cNvSpPr>
          <p:nvPr>
            <p:custDataLst>
              <p:tags r:id="rId7"/>
            </p:custDataLst>
          </p:nvPr>
        </p:nvSpPr>
        <p:spPr bwMode="auto">
          <a:xfrm>
            <a:off x="3480123" y="2916239"/>
            <a:ext cx="1152525" cy="3176587"/>
          </a:xfrm>
          <a:custGeom>
            <a:avLst/>
            <a:gdLst>
              <a:gd name="T0" fmla="*/ 2147483646 w 328"/>
              <a:gd name="T1" fmla="*/ 2147483646 h 904"/>
              <a:gd name="T2" fmla="*/ 2147483646 w 328"/>
              <a:gd name="T3" fmla="*/ 2147483646 h 904"/>
              <a:gd name="T4" fmla="*/ 2147483646 w 328"/>
              <a:gd name="T5" fmla="*/ 2147483646 h 904"/>
              <a:gd name="T6" fmla="*/ 2147483646 w 328"/>
              <a:gd name="T7" fmla="*/ 2147483646 h 904"/>
              <a:gd name="T8" fmla="*/ 2147483646 w 328"/>
              <a:gd name="T9" fmla="*/ 2147483646 h 904"/>
              <a:gd name="T10" fmla="*/ 2147483646 w 328"/>
              <a:gd name="T11" fmla="*/ 2147483646 h 904"/>
              <a:gd name="T12" fmla="*/ 2147483646 w 328"/>
              <a:gd name="T13" fmla="*/ 2147483646 h 904"/>
              <a:gd name="T14" fmla="*/ 2147483646 w 328"/>
              <a:gd name="T15" fmla="*/ 2147483646 h 904"/>
              <a:gd name="T16" fmla="*/ 2147483646 w 328"/>
              <a:gd name="T17" fmla="*/ 2147483646 h 904"/>
              <a:gd name="T18" fmla="*/ 2147483646 w 328"/>
              <a:gd name="T19" fmla="*/ 2147483646 h 904"/>
              <a:gd name="T20" fmla="*/ 2147483646 w 328"/>
              <a:gd name="T21" fmla="*/ 2147483646 h 904"/>
              <a:gd name="T22" fmla="*/ 2147483646 w 328"/>
              <a:gd name="T23" fmla="*/ 2147483646 h 904"/>
              <a:gd name="T24" fmla="*/ 2147483646 w 328"/>
              <a:gd name="T25" fmla="*/ 2147483646 h 9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8" h="904">
                <a:moveTo>
                  <a:pt x="296" y="22"/>
                </a:moveTo>
                <a:cubicBezTo>
                  <a:pt x="269" y="0"/>
                  <a:pt x="229" y="5"/>
                  <a:pt x="208" y="32"/>
                </a:cubicBezTo>
                <a:cubicBezTo>
                  <a:pt x="191" y="53"/>
                  <a:pt x="190" y="82"/>
                  <a:pt x="204" y="104"/>
                </a:cubicBezTo>
                <a:cubicBezTo>
                  <a:pt x="167" y="153"/>
                  <a:pt x="135" y="207"/>
                  <a:pt x="110" y="262"/>
                </a:cubicBezTo>
                <a:cubicBezTo>
                  <a:pt x="79" y="329"/>
                  <a:pt x="56" y="399"/>
                  <a:pt x="40" y="471"/>
                </a:cubicBezTo>
                <a:cubicBezTo>
                  <a:pt x="23" y="542"/>
                  <a:pt x="13" y="614"/>
                  <a:pt x="7" y="687"/>
                </a:cubicBezTo>
                <a:cubicBezTo>
                  <a:pt x="1" y="759"/>
                  <a:pt x="0" y="832"/>
                  <a:pt x="2" y="904"/>
                </a:cubicBezTo>
                <a:cubicBezTo>
                  <a:pt x="3" y="832"/>
                  <a:pt x="8" y="759"/>
                  <a:pt x="17" y="688"/>
                </a:cubicBezTo>
                <a:cubicBezTo>
                  <a:pt x="26" y="616"/>
                  <a:pt x="39" y="545"/>
                  <a:pt x="59" y="476"/>
                </a:cubicBezTo>
                <a:cubicBezTo>
                  <a:pt x="78" y="406"/>
                  <a:pt x="104" y="339"/>
                  <a:pt x="137" y="276"/>
                </a:cubicBezTo>
                <a:cubicBezTo>
                  <a:pt x="164" y="223"/>
                  <a:pt x="196" y="174"/>
                  <a:pt x="233" y="129"/>
                </a:cubicBezTo>
                <a:cubicBezTo>
                  <a:pt x="258" y="140"/>
                  <a:pt x="289" y="133"/>
                  <a:pt x="307" y="110"/>
                </a:cubicBezTo>
                <a:cubicBezTo>
                  <a:pt x="328" y="83"/>
                  <a:pt x="324" y="43"/>
                  <a:pt x="296" y="22"/>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MH_Other_8"/>
          <p:cNvSpPr>
            <a:spLocks/>
          </p:cNvSpPr>
          <p:nvPr>
            <p:custDataLst>
              <p:tags r:id="rId8"/>
            </p:custDataLst>
          </p:nvPr>
        </p:nvSpPr>
        <p:spPr bwMode="auto">
          <a:xfrm>
            <a:off x="3589660" y="3505201"/>
            <a:ext cx="1416050" cy="2587625"/>
          </a:xfrm>
          <a:custGeom>
            <a:avLst/>
            <a:gdLst>
              <a:gd name="T0" fmla="*/ 2147483646 w 403"/>
              <a:gd name="T1" fmla="*/ 2147483646 h 736"/>
              <a:gd name="T2" fmla="*/ 2147483646 w 403"/>
              <a:gd name="T3" fmla="*/ 2147483646 h 736"/>
              <a:gd name="T4" fmla="*/ 2147483646 w 403"/>
              <a:gd name="T5" fmla="*/ 2147483646 h 736"/>
              <a:gd name="T6" fmla="*/ 2147483646 w 403"/>
              <a:gd name="T7" fmla="*/ 2147483646 h 736"/>
              <a:gd name="T8" fmla="*/ 2147483646 w 403"/>
              <a:gd name="T9" fmla="*/ 2147483646 h 736"/>
              <a:gd name="T10" fmla="*/ 2147483646 w 403"/>
              <a:gd name="T11" fmla="*/ 2147483646 h 736"/>
              <a:gd name="T12" fmla="*/ 2147483646 w 403"/>
              <a:gd name="T13" fmla="*/ 2147483646 h 736"/>
              <a:gd name="T14" fmla="*/ 2147483646 w 403"/>
              <a:gd name="T15" fmla="*/ 2147483646 h 736"/>
              <a:gd name="T16" fmla="*/ 2147483646 w 403"/>
              <a:gd name="T17" fmla="*/ 2147483646 h 736"/>
              <a:gd name="T18" fmla="*/ 2147483646 w 403"/>
              <a:gd name="T19" fmla="*/ 2147483646 h 736"/>
              <a:gd name="T20" fmla="*/ 2147483646 w 403"/>
              <a:gd name="T21" fmla="*/ 2147483646 h 736"/>
              <a:gd name="T22" fmla="*/ 2147483646 w 403"/>
              <a:gd name="T23" fmla="*/ 2147483646 h 736"/>
              <a:gd name="T24" fmla="*/ 2147483646 w 403"/>
              <a:gd name="T25" fmla="*/ 2147483646 h 736"/>
              <a:gd name="T26" fmla="*/ 2147483646 w 403"/>
              <a:gd name="T27" fmla="*/ 2147483646 h 736"/>
              <a:gd name="T28" fmla="*/ 2147483646 w 403"/>
              <a:gd name="T29" fmla="*/ 2147483646 h 7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3" h="736">
                <a:moveTo>
                  <a:pt x="385" y="39"/>
                </a:moveTo>
                <a:cubicBezTo>
                  <a:pt x="367" y="9"/>
                  <a:pt x="328" y="0"/>
                  <a:pt x="298" y="18"/>
                </a:cubicBezTo>
                <a:cubicBezTo>
                  <a:pt x="274" y="33"/>
                  <a:pt x="263" y="63"/>
                  <a:pt x="271" y="89"/>
                </a:cubicBezTo>
                <a:cubicBezTo>
                  <a:pt x="227" y="117"/>
                  <a:pt x="187" y="152"/>
                  <a:pt x="153" y="190"/>
                </a:cubicBezTo>
                <a:cubicBezTo>
                  <a:pt x="108" y="238"/>
                  <a:pt x="72" y="294"/>
                  <a:pt x="45" y="354"/>
                </a:cubicBezTo>
                <a:cubicBezTo>
                  <a:pt x="32" y="384"/>
                  <a:pt x="22" y="415"/>
                  <a:pt x="15" y="447"/>
                </a:cubicBezTo>
                <a:cubicBezTo>
                  <a:pt x="9" y="479"/>
                  <a:pt x="5" y="511"/>
                  <a:pt x="4" y="543"/>
                </a:cubicBezTo>
                <a:cubicBezTo>
                  <a:pt x="0" y="608"/>
                  <a:pt x="2" y="673"/>
                  <a:pt x="14" y="736"/>
                </a:cubicBezTo>
                <a:cubicBezTo>
                  <a:pt x="5" y="672"/>
                  <a:pt x="7" y="608"/>
                  <a:pt x="14" y="544"/>
                </a:cubicBezTo>
                <a:cubicBezTo>
                  <a:pt x="17" y="512"/>
                  <a:pt x="22" y="481"/>
                  <a:pt x="30" y="450"/>
                </a:cubicBezTo>
                <a:cubicBezTo>
                  <a:pt x="38" y="420"/>
                  <a:pt x="50" y="390"/>
                  <a:pt x="64" y="362"/>
                </a:cubicBezTo>
                <a:cubicBezTo>
                  <a:pt x="92" y="306"/>
                  <a:pt x="130" y="254"/>
                  <a:pt x="174" y="210"/>
                </a:cubicBezTo>
                <a:cubicBezTo>
                  <a:pt x="210" y="176"/>
                  <a:pt x="249" y="145"/>
                  <a:pt x="291" y="121"/>
                </a:cubicBezTo>
                <a:cubicBezTo>
                  <a:pt x="312" y="137"/>
                  <a:pt x="341" y="140"/>
                  <a:pt x="364" y="126"/>
                </a:cubicBezTo>
                <a:cubicBezTo>
                  <a:pt x="394" y="107"/>
                  <a:pt x="403" y="68"/>
                  <a:pt x="385" y="39"/>
                </a:cubicBezTo>
                <a:close/>
              </a:path>
            </a:pathLst>
          </a:custGeom>
          <a:solidFill>
            <a:srgbClr val="00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MH_Other_9"/>
          <p:cNvSpPr>
            <a:spLocks/>
          </p:cNvSpPr>
          <p:nvPr>
            <p:custDataLst>
              <p:tags r:id="rId9"/>
            </p:custDataLst>
          </p:nvPr>
        </p:nvSpPr>
        <p:spPr bwMode="auto">
          <a:xfrm>
            <a:off x="3683322" y="4156076"/>
            <a:ext cx="1449388" cy="1941513"/>
          </a:xfrm>
          <a:custGeom>
            <a:avLst/>
            <a:gdLst>
              <a:gd name="T0" fmla="*/ 2147483646 w 412"/>
              <a:gd name="T1" fmla="*/ 2147483646 h 552"/>
              <a:gd name="T2" fmla="*/ 2147483646 w 412"/>
              <a:gd name="T3" fmla="*/ 2147483646 h 552"/>
              <a:gd name="T4" fmla="*/ 2147483646 w 412"/>
              <a:gd name="T5" fmla="*/ 2147483646 h 552"/>
              <a:gd name="T6" fmla="*/ 2147483646 w 412"/>
              <a:gd name="T7" fmla="*/ 2147483646 h 552"/>
              <a:gd name="T8" fmla="*/ 2147483646 w 412"/>
              <a:gd name="T9" fmla="*/ 2147483646 h 552"/>
              <a:gd name="T10" fmla="*/ 2147483646 w 412"/>
              <a:gd name="T11" fmla="*/ 2147483646 h 552"/>
              <a:gd name="T12" fmla="*/ 2147483646 w 412"/>
              <a:gd name="T13" fmla="*/ 2147483646 h 552"/>
              <a:gd name="T14" fmla="*/ 2147483646 w 412"/>
              <a:gd name="T15" fmla="*/ 2147483646 h 552"/>
              <a:gd name="T16" fmla="*/ 2147483646 w 412"/>
              <a:gd name="T17" fmla="*/ 2147483646 h 552"/>
              <a:gd name="T18" fmla="*/ 2147483646 w 412"/>
              <a:gd name="T19" fmla="*/ 2147483646 h 552"/>
              <a:gd name="T20" fmla="*/ 2147483646 w 412"/>
              <a:gd name="T21" fmla="*/ 2147483646 h 552"/>
              <a:gd name="T22" fmla="*/ 2147483646 w 412"/>
              <a:gd name="T23" fmla="*/ 2147483646 h 552"/>
              <a:gd name="T24" fmla="*/ 2147483646 w 412"/>
              <a:gd name="T25" fmla="*/ 2147483646 h 552"/>
              <a:gd name="T26" fmla="*/ 2147483646 w 412"/>
              <a:gd name="T27" fmla="*/ 2147483646 h 5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2" h="552">
                <a:moveTo>
                  <a:pt x="405" y="56"/>
                </a:moveTo>
                <a:cubicBezTo>
                  <a:pt x="398" y="21"/>
                  <a:pt x="364" y="0"/>
                  <a:pt x="330" y="7"/>
                </a:cubicBezTo>
                <a:cubicBezTo>
                  <a:pt x="306" y="12"/>
                  <a:pt x="288" y="30"/>
                  <a:pt x="282" y="53"/>
                </a:cubicBezTo>
                <a:cubicBezTo>
                  <a:pt x="236" y="61"/>
                  <a:pt x="191" y="79"/>
                  <a:pt x="152" y="105"/>
                </a:cubicBezTo>
                <a:cubicBezTo>
                  <a:pt x="104" y="136"/>
                  <a:pt x="63" y="179"/>
                  <a:pt x="37" y="229"/>
                </a:cubicBezTo>
                <a:cubicBezTo>
                  <a:pt x="23" y="255"/>
                  <a:pt x="14" y="282"/>
                  <a:pt x="8" y="309"/>
                </a:cubicBezTo>
                <a:cubicBezTo>
                  <a:pt x="2" y="337"/>
                  <a:pt x="0" y="365"/>
                  <a:pt x="1" y="393"/>
                </a:cubicBezTo>
                <a:cubicBezTo>
                  <a:pt x="2" y="449"/>
                  <a:pt x="16" y="505"/>
                  <a:pt x="45" y="552"/>
                </a:cubicBezTo>
                <a:cubicBezTo>
                  <a:pt x="19" y="503"/>
                  <a:pt x="9" y="447"/>
                  <a:pt x="11" y="393"/>
                </a:cubicBezTo>
                <a:cubicBezTo>
                  <a:pt x="13" y="339"/>
                  <a:pt x="26" y="285"/>
                  <a:pt x="54" y="239"/>
                </a:cubicBezTo>
                <a:cubicBezTo>
                  <a:pt x="82" y="193"/>
                  <a:pt x="122" y="156"/>
                  <a:pt x="168" y="130"/>
                </a:cubicBezTo>
                <a:cubicBezTo>
                  <a:pt x="204" y="110"/>
                  <a:pt x="244" y="97"/>
                  <a:pt x="284" y="91"/>
                </a:cubicBezTo>
                <a:cubicBezTo>
                  <a:pt x="295" y="119"/>
                  <a:pt x="325" y="137"/>
                  <a:pt x="356" y="130"/>
                </a:cubicBezTo>
                <a:cubicBezTo>
                  <a:pt x="390" y="123"/>
                  <a:pt x="412" y="90"/>
                  <a:pt x="405" y="56"/>
                </a:cubicBezTo>
                <a:close/>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MH_Other_10"/>
          <p:cNvSpPr>
            <a:spLocks/>
          </p:cNvSpPr>
          <p:nvPr>
            <p:custDataLst>
              <p:tags r:id="rId10"/>
            </p:custDataLst>
          </p:nvPr>
        </p:nvSpPr>
        <p:spPr bwMode="auto">
          <a:xfrm>
            <a:off x="1130623" y="1806575"/>
            <a:ext cx="4265613" cy="2978150"/>
          </a:xfrm>
          <a:custGeom>
            <a:avLst/>
            <a:gdLst>
              <a:gd name="T0" fmla="*/ 2147483646 w 1213"/>
              <a:gd name="T1" fmla="*/ 2147483646 h 847"/>
              <a:gd name="T2" fmla="*/ 2147483646 w 1213"/>
              <a:gd name="T3" fmla="*/ 2147483646 h 847"/>
              <a:gd name="T4" fmla="*/ 2147483646 w 1213"/>
              <a:gd name="T5" fmla="*/ 2147483646 h 847"/>
              <a:gd name="T6" fmla="*/ 2147483646 w 1213"/>
              <a:gd name="T7" fmla="*/ 2147483646 h 847"/>
              <a:gd name="T8" fmla="*/ 2147483646 w 1213"/>
              <a:gd name="T9" fmla="*/ 2147483646 h 847"/>
              <a:gd name="T10" fmla="*/ 2147483646 w 1213"/>
              <a:gd name="T11" fmla="*/ 2147483646 h 847"/>
              <a:gd name="T12" fmla="*/ 2147483646 w 1213"/>
              <a:gd name="T13" fmla="*/ 2147483646 h 847"/>
              <a:gd name="T14" fmla="*/ 2147483646 w 1213"/>
              <a:gd name="T15" fmla="*/ 2147483646 h 847"/>
              <a:gd name="T16" fmla="*/ 2147483646 w 1213"/>
              <a:gd name="T17" fmla="*/ 2147483646 h 847"/>
              <a:gd name="T18" fmla="*/ 2147483646 w 1213"/>
              <a:gd name="T19" fmla="*/ 2147483646 h 847"/>
              <a:gd name="T20" fmla="*/ 2147483646 w 1213"/>
              <a:gd name="T21" fmla="*/ 2147483646 h 847"/>
              <a:gd name="T22" fmla="*/ 2147483646 w 1213"/>
              <a:gd name="T23" fmla="*/ 2147483646 h 847"/>
              <a:gd name="T24" fmla="*/ 2147483646 w 1213"/>
              <a:gd name="T25" fmla="*/ 2147483646 h 847"/>
              <a:gd name="T26" fmla="*/ 2147483646 w 1213"/>
              <a:gd name="T27" fmla="*/ 2147483646 h 847"/>
              <a:gd name="T28" fmla="*/ 2147483646 w 1213"/>
              <a:gd name="T29" fmla="*/ 2147483646 h 847"/>
              <a:gd name="T30" fmla="*/ 2147483646 w 1213"/>
              <a:gd name="T31" fmla="*/ 2147483646 h 847"/>
              <a:gd name="T32" fmla="*/ 2147483646 w 1213"/>
              <a:gd name="T33" fmla="*/ 2147483646 h 847"/>
              <a:gd name="T34" fmla="*/ 2147483646 w 1213"/>
              <a:gd name="T35" fmla="*/ 2147483646 h 847"/>
              <a:gd name="T36" fmla="*/ 2147483646 w 1213"/>
              <a:gd name="T37" fmla="*/ 2147483646 h 847"/>
              <a:gd name="T38" fmla="*/ 2147483646 w 1213"/>
              <a:gd name="T39" fmla="*/ 2147483646 h 847"/>
              <a:gd name="T40" fmla="*/ 2147483646 w 1213"/>
              <a:gd name="T41" fmla="*/ 2147483646 h 847"/>
              <a:gd name="T42" fmla="*/ 2147483646 w 1213"/>
              <a:gd name="T43" fmla="*/ 2147483646 h 847"/>
              <a:gd name="T44" fmla="*/ 2147483646 w 1213"/>
              <a:gd name="T45" fmla="*/ 2147483646 h 847"/>
              <a:gd name="T46" fmla="*/ 2147483646 w 1213"/>
              <a:gd name="T47" fmla="*/ 2147483646 h 847"/>
              <a:gd name="T48" fmla="*/ 2147483646 w 1213"/>
              <a:gd name="T49" fmla="*/ 2147483646 h 847"/>
              <a:gd name="T50" fmla="*/ 2147483646 w 1213"/>
              <a:gd name="T51" fmla="*/ 2147483646 h 847"/>
              <a:gd name="T52" fmla="*/ 2147483646 w 1213"/>
              <a:gd name="T53" fmla="*/ 2147483646 h 847"/>
              <a:gd name="T54" fmla="*/ 2147483646 w 1213"/>
              <a:gd name="T55" fmla="*/ 2147483646 h 847"/>
              <a:gd name="T56" fmla="*/ 2147483646 w 1213"/>
              <a:gd name="T57" fmla="*/ 2147483646 h 847"/>
              <a:gd name="T58" fmla="*/ 2147483646 w 1213"/>
              <a:gd name="T59" fmla="*/ 2147483646 h 847"/>
              <a:gd name="T60" fmla="*/ 2147483646 w 1213"/>
              <a:gd name="T61" fmla="*/ 2147483646 h 847"/>
              <a:gd name="T62" fmla="*/ 2147483646 w 1213"/>
              <a:gd name="T63" fmla="*/ 2147483646 h 847"/>
              <a:gd name="T64" fmla="*/ 2147483646 w 1213"/>
              <a:gd name="T65" fmla="*/ 2147483646 h 847"/>
              <a:gd name="T66" fmla="*/ 2147483646 w 1213"/>
              <a:gd name="T67" fmla="*/ 2147483646 h 847"/>
              <a:gd name="T68" fmla="*/ 2147483646 w 1213"/>
              <a:gd name="T69" fmla="*/ 2147483646 h 847"/>
              <a:gd name="T70" fmla="*/ 2147483646 w 1213"/>
              <a:gd name="T71" fmla="*/ 2147483646 h 847"/>
              <a:gd name="T72" fmla="*/ 2147483646 w 1213"/>
              <a:gd name="T73" fmla="*/ 2147483646 h 847"/>
              <a:gd name="T74" fmla="*/ 2147483646 w 1213"/>
              <a:gd name="T75" fmla="*/ 2147483646 h 847"/>
              <a:gd name="T76" fmla="*/ 2147483646 w 1213"/>
              <a:gd name="T77" fmla="*/ 2147483646 h 847"/>
              <a:gd name="T78" fmla="*/ 2147483646 w 1213"/>
              <a:gd name="T79" fmla="*/ 2147483646 h 847"/>
              <a:gd name="T80" fmla="*/ 2147483646 w 1213"/>
              <a:gd name="T81" fmla="*/ 2147483646 h 847"/>
              <a:gd name="T82" fmla="*/ 2147483646 w 1213"/>
              <a:gd name="T83" fmla="*/ 2147483646 h 847"/>
              <a:gd name="T84" fmla="*/ 2147483646 w 1213"/>
              <a:gd name="T85" fmla="*/ 2147483646 h 847"/>
              <a:gd name="T86" fmla="*/ 2147483646 w 1213"/>
              <a:gd name="T87" fmla="*/ 2147483646 h 847"/>
              <a:gd name="T88" fmla="*/ 2147483646 w 1213"/>
              <a:gd name="T89" fmla="*/ 2147483646 h 847"/>
              <a:gd name="T90" fmla="*/ 2147483646 w 1213"/>
              <a:gd name="T91" fmla="*/ 2147483646 h 847"/>
              <a:gd name="T92" fmla="*/ 2147483646 w 1213"/>
              <a:gd name="T93" fmla="*/ 2147483646 h 847"/>
              <a:gd name="T94" fmla="*/ 2147483646 w 1213"/>
              <a:gd name="T95" fmla="*/ 2147483646 h 847"/>
              <a:gd name="T96" fmla="*/ 2147483646 w 1213"/>
              <a:gd name="T97" fmla="*/ 2147483646 h 847"/>
              <a:gd name="T98" fmla="*/ 2147483646 w 1213"/>
              <a:gd name="T99" fmla="*/ 2147483646 h 84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13" h="847">
                <a:moveTo>
                  <a:pt x="1206" y="691"/>
                </a:moveTo>
                <a:cubicBezTo>
                  <a:pt x="1197" y="669"/>
                  <a:pt x="1182" y="650"/>
                  <a:pt x="1163" y="637"/>
                </a:cubicBezTo>
                <a:cubicBezTo>
                  <a:pt x="1178" y="620"/>
                  <a:pt x="1190" y="600"/>
                  <a:pt x="1196" y="578"/>
                </a:cubicBezTo>
                <a:cubicBezTo>
                  <a:pt x="1203" y="553"/>
                  <a:pt x="1203" y="526"/>
                  <a:pt x="1196" y="500"/>
                </a:cubicBezTo>
                <a:cubicBezTo>
                  <a:pt x="1189" y="475"/>
                  <a:pt x="1174" y="451"/>
                  <a:pt x="1155" y="433"/>
                </a:cubicBezTo>
                <a:cubicBezTo>
                  <a:pt x="1139" y="418"/>
                  <a:pt x="1119" y="407"/>
                  <a:pt x="1098" y="401"/>
                </a:cubicBezTo>
                <a:cubicBezTo>
                  <a:pt x="1100" y="393"/>
                  <a:pt x="1102" y="385"/>
                  <a:pt x="1103" y="376"/>
                </a:cubicBezTo>
                <a:cubicBezTo>
                  <a:pt x="1103" y="373"/>
                  <a:pt x="1103" y="370"/>
                  <a:pt x="1103" y="366"/>
                </a:cubicBezTo>
                <a:cubicBezTo>
                  <a:pt x="1104" y="365"/>
                  <a:pt x="1104" y="363"/>
                  <a:pt x="1104" y="361"/>
                </a:cubicBezTo>
                <a:cubicBezTo>
                  <a:pt x="1104" y="360"/>
                  <a:pt x="1104" y="358"/>
                  <a:pt x="1104" y="356"/>
                </a:cubicBezTo>
                <a:cubicBezTo>
                  <a:pt x="1103" y="350"/>
                  <a:pt x="1103" y="343"/>
                  <a:pt x="1102" y="337"/>
                </a:cubicBezTo>
                <a:cubicBezTo>
                  <a:pt x="1098" y="310"/>
                  <a:pt x="1087" y="285"/>
                  <a:pt x="1071" y="264"/>
                </a:cubicBezTo>
                <a:cubicBezTo>
                  <a:pt x="1054" y="242"/>
                  <a:pt x="1033" y="225"/>
                  <a:pt x="1008" y="215"/>
                </a:cubicBezTo>
                <a:cubicBezTo>
                  <a:pt x="988" y="206"/>
                  <a:pt x="965" y="202"/>
                  <a:pt x="943" y="202"/>
                </a:cubicBezTo>
                <a:cubicBezTo>
                  <a:pt x="938" y="186"/>
                  <a:pt x="931" y="170"/>
                  <a:pt x="921" y="156"/>
                </a:cubicBezTo>
                <a:cubicBezTo>
                  <a:pt x="909" y="139"/>
                  <a:pt x="893" y="123"/>
                  <a:pt x="875" y="112"/>
                </a:cubicBezTo>
                <a:cubicBezTo>
                  <a:pt x="857" y="100"/>
                  <a:pt x="836" y="92"/>
                  <a:pt x="815" y="89"/>
                </a:cubicBezTo>
                <a:cubicBezTo>
                  <a:pt x="804" y="87"/>
                  <a:pt x="793" y="86"/>
                  <a:pt x="783" y="87"/>
                </a:cubicBezTo>
                <a:cubicBezTo>
                  <a:pt x="776" y="87"/>
                  <a:pt x="770" y="88"/>
                  <a:pt x="763" y="89"/>
                </a:cubicBezTo>
                <a:cubicBezTo>
                  <a:pt x="749" y="68"/>
                  <a:pt x="732" y="50"/>
                  <a:pt x="711" y="36"/>
                </a:cubicBezTo>
                <a:cubicBezTo>
                  <a:pt x="687" y="19"/>
                  <a:pt x="659" y="8"/>
                  <a:pt x="630" y="4"/>
                </a:cubicBezTo>
                <a:cubicBezTo>
                  <a:pt x="601" y="0"/>
                  <a:pt x="571" y="2"/>
                  <a:pt x="544" y="11"/>
                </a:cubicBezTo>
                <a:cubicBezTo>
                  <a:pt x="520" y="19"/>
                  <a:pt x="497" y="31"/>
                  <a:pt x="478" y="48"/>
                </a:cubicBezTo>
                <a:cubicBezTo>
                  <a:pt x="457" y="38"/>
                  <a:pt x="434" y="34"/>
                  <a:pt x="411" y="34"/>
                </a:cubicBezTo>
                <a:cubicBezTo>
                  <a:pt x="384" y="33"/>
                  <a:pt x="357" y="40"/>
                  <a:pt x="333" y="52"/>
                </a:cubicBezTo>
                <a:cubicBezTo>
                  <a:pt x="309" y="64"/>
                  <a:pt x="288" y="82"/>
                  <a:pt x="272" y="104"/>
                </a:cubicBezTo>
                <a:cubicBezTo>
                  <a:pt x="259" y="122"/>
                  <a:pt x="249" y="142"/>
                  <a:pt x="244" y="164"/>
                </a:cubicBezTo>
                <a:cubicBezTo>
                  <a:pt x="218" y="164"/>
                  <a:pt x="193" y="170"/>
                  <a:pt x="170" y="181"/>
                </a:cubicBezTo>
                <a:cubicBezTo>
                  <a:pt x="143" y="194"/>
                  <a:pt x="120" y="215"/>
                  <a:pt x="104" y="240"/>
                </a:cubicBezTo>
                <a:cubicBezTo>
                  <a:pt x="88" y="265"/>
                  <a:pt x="79" y="295"/>
                  <a:pt x="78" y="325"/>
                </a:cubicBezTo>
                <a:cubicBezTo>
                  <a:pt x="78" y="350"/>
                  <a:pt x="83" y="374"/>
                  <a:pt x="93" y="397"/>
                </a:cubicBezTo>
                <a:cubicBezTo>
                  <a:pt x="75" y="404"/>
                  <a:pt x="58" y="415"/>
                  <a:pt x="45" y="430"/>
                </a:cubicBezTo>
                <a:cubicBezTo>
                  <a:pt x="28" y="448"/>
                  <a:pt x="16" y="470"/>
                  <a:pt x="11" y="494"/>
                </a:cubicBezTo>
                <a:cubicBezTo>
                  <a:pt x="6" y="518"/>
                  <a:pt x="8" y="543"/>
                  <a:pt x="16" y="566"/>
                </a:cubicBezTo>
                <a:cubicBezTo>
                  <a:pt x="23" y="585"/>
                  <a:pt x="35" y="603"/>
                  <a:pt x="50" y="617"/>
                </a:cubicBezTo>
                <a:cubicBezTo>
                  <a:pt x="33" y="628"/>
                  <a:pt x="20" y="644"/>
                  <a:pt x="12" y="662"/>
                </a:cubicBezTo>
                <a:cubicBezTo>
                  <a:pt x="2" y="683"/>
                  <a:pt x="0" y="707"/>
                  <a:pt x="6" y="730"/>
                </a:cubicBezTo>
                <a:cubicBezTo>
                  <a:pt x="12" y="752"/>
                  <a:pt x="25" y="772"/>
                  <a:pt x="43" y="785"/>
                </a:cubicBezTo>
                <a:cubicBezTo>
                  <a:pt x="62" y="799"/>
                  <a:pt x="84" y="806"/>
                  <a:pt x="106" y="805"/>
                </a:cubicBezTo>
                <a:cubicBezTo>
                  <a:pt x="84" y="804"/>
                  <a:pt x="63" y="796"/>
                  <a:pt x="46" y="782"/>
                </a:cubicBezTo>
                <a:cubicBezTo>
                  <a:pt x="30" y="768"/>
                  <a:pt x="18" y="749"/>
                  <a:pt x="14" y="728"/>
                </a:cubicBezTo>
                <a:cubicBezTo>
                  <a:pt x="10" y="707"/>
                  <a:pt x="13" y="685"/>
                  <a:pt x="22" y="667"/>
                </a:cubicBezTo>
                <a:cubicBezTo>
                  <a:pt x="32" y="648"/>
                  <a:pt x="47" y="633"/>
                  <a:pt x="66" y="625"/>
                </a:cubicBezTo>
                <a:cubicBezTo>
                  <a:pt x="76" y="620"/>
                  <a:pt x="76" y="620"/>
                  <a:pt x="76" y="620"/>
                </a:cubicBezTo>
                <a:cubicBezTo>
                  <a:pt x="67" y="612"/>
                  <a:pt x="67" y="612"/>
                  <a:pt x="67" y="612"/>
                </a:cubicBezTo>
                <a:cubicBezTo>
                  <a:pt x="51" y="598"/>
                  <a:pt x="39" y="580"/>
                  <a:pt x="33" y="560"/>
                </a:cubicBezTo>
                <a:cubicBezTo>
                  <a:pt x="27" y="540"/>
                  <a:pt x="26" y="519"/>
                  <a:pt x="31" y="499"/>
                </a:cubicBezTo>
                <a:cubicBezTo>
                  <a:pt x="36" y="478"/>
                  <a:pt x="47" y="460"/>
                  <a:pt x="61" y="446"/>
                </a:cubicBezTo>
                <a:cubicBezTo>
                  <a:pt x="76" y="431"/>
                  <a:pt x="94" y="421"/>
                  <a:pt x="114" y="416"/>
                </a:cubicBezTo>
                <a:cubicBezTo>
                  <a:pt x="129" y="412"/>
                  <a:pt x="129" y="412"/>
                  <a:pt x="129" y="412"/>
                </a:cubicBezTo>
                <a:cubicBezTo>
                  <a:pt x="122" y="398"/>
                  <a:pt x="122" y="398"/>
                  <a:pt x="122" y="398"/>
                </a:cubicBezTo>
                <a:cubicBezTo>
                  <a:pt x="110" y="376"/>
                  <a:pt x="104" y="351"/>
                  <a:pt x="106" y="326"/>
                </a:cubicBezTo>
                <a:cubicBezTo>
                  <a:pt x="107" y="301"/>
                  <a:pt x="115" y="277"/>
                  <a:pt x="129" y="256"/>
                </a:cubicBezTo>
                <a:cubicBezTo>
                  <a:pt x="142" y="236"/>
                  <a:pt x="162" y="219"/>
                  <a:pt x="184" y="209"/>
                </a:cubicBezTo>
                <a:cubicBezTo>
                  <a:pt x="206" y="198"/>
                  <a:pt x="231" y="194"/>
                  <a:pt x="255" y="196"/>
                </a:cubicBezTo>
                <a:cubicBezTo>
                  <a:pt x="270" y="198"/>
                  <a:pt x="270" y="198"/>
                  <a:pt x="270" y="198"/>
                </a:cubicBezTo>
                <a:cubicBezTo>
                  <a:pt x="273" y="183"/>
                  <a:pt x="273" y="183"/>
                  <a:pt x="273" y="183"/>
                </a:cubicBezTo>
                <a:cubicBezTo>
                  <a:pt x="276" y="162"/>
                  <a:pt x="285" y="141"/>
                  <a:pt x="299" y="124"/>
                </a:cubicBezTo>
                <a:cubicBezTo>
                  <a:pt x="312" y="106"/>
                  <a:pt x="329" y="92"/>
                  <a:pt x="348" y="83"/>
                </a:cubicBezTo>
                <a:cubicBezTo>
                  <a:pt x="368" y="73"/>
                  <a:pt x="389" y="68"/>
                  <a:pt x="411" y="68"/>
                </a:cubicBezTo>
                <a:cubicBezTo>
                  <a:pt x="433" y="69"/>
                  <a:pt x="454" y="74"/>
                  <a:pt x="473" y="84"/>
                </a:cubicBezTo>
                <a:cubicBezTo>
                  <a:pt x="484" y="90"/>
                  <a:pt x="484" y="90"/>
                  <a:pt x="484" y="90"/>
                </a:cubicBezTo>
                <a:cubicBezTo>
                  <a:pt x="493" y="81"/>
                  <a:pt x="493" y="81"/>
                  <a:pt x="493" y="81"/>
                </a:cubicBezTo>
                <a:cubicBezTo>
                  <a:pt x="511" y="65"/>
                  <a:pt x="532" y="52"/>
                  <a:pt x="554" y="45"/>
                </a:cubicBezTo>
                <a:cubicBezTo>
                  <a:pt x="577" y="38"/>
                  <a:pt x="601" y="36"/>
                  <a:pt x="625" y="40"/>
                </a:cubicBezTo>
                <a:cubicBezTo>
                  <a:pt x="649" y="43"/>
                  <a:pt x="671" y="52"/>
                  <a:pt x="691" y="65"/>
                </a:cubicBezTo>
                <a:cubicBezTo>
                  <a:pt x="711" y="78"/>
                  <a:pt x="727" y="96"/>
                  <a:pt x="739" y="117"/>
                </a:cubicBezTo>
                <a:cubicBezTo>
                  <a:pt x="746" y="128"/>
                  <a:pt x="746" y="128"/>
                  <a:pt x="746" y="128"/>
                </a:cubicBezTo>
                <a:cubicBezTo>
                  <a:pt x="759" y="125"/>
                  <a:pt x="759" y="125"/>
                  <a:pt x="759" y="125"/>
                </a:cubicBezTo>
                <a:cubicBezTo>
                  <a:pt x="767" y="123"/>
                  <a:pt x="776" y="122"/>
                  <a:pt x="784" y="122"/>
                </a:cubicBezTo>
                <a:cubicBezTo>
                  <a:pt x="793" y="121"/>
                  <a:pt x="801" y="122"/>
                  <a:pt x="809" y="123"/>
                </a:cubicBezTo>
                <a:cubicBezTo>
                  <a:pt x="826" y="126"/>
                  <a:pt x="842" y="132"/>
                  <a:pt x="857" y="141"/>
                </a:cubicBezTo>
                <a:cubicBezTo>
                  <a:pt x="871" y="150"/>
                  <a:pt x="884" y="162"/>
                  <a:pt x="894" y="176"/>
                </a:cubicBezTo>
                <a:cubicBezTo>
                  <a:pt x="904" y="189"/>
                  <a:pt x="911" y="205"/>
                  <a:pt x="915" y="222"/>
                </a:cubicBezTo>
                <a:cubicBezTo>
                  <a:pt x="918" y="237"/>
                  <a:pt x="918" y="237"/>
                  <a:pt x="918" y="237"/>
                </a:cubicBezTo>
                <a:cubicBezTo>
                  <a:pt x="932" y="235"/>
                  <a:pt x="932" y="235"/>
                  <a:pt x="932" y="235"/>
                </a:cubicBezTo>
                <a:cubicBezTo>
                  <a:pt x="954" y="233"/>
                  <a:pt x="976" y="236"/>
                  <a:pt x="996" y="244"/>
                </a:cubicBezTo>
                <a:cubicBezTo>
                  <a:pt x="1016" y="252"/>
                  <a:pt x="1033" y="265"/>
                  <a:pt x="1047" y="282"/>
                </a:cubicBezTo>
                <a:cubicBezTo>
                  <a:pt x="1061" y="299"/>
                  <a:pt x="1070" y="320"/>
                  <a:pt x="1074" y="341"/>
                </a:cubicBezTo>
                <a:cubicBezTo>
                  <a:pt x="1075" y="346"/>
                  <a:pt x="1075" y="352"/>
                  <a:pt x="1075" y="357"/>
                </a:cubicBezTo>
                <a:cubicBezTo>
                  <a:pt x="1076" y="358"/>
                  <a:pt x="1076" y="360"/>
                  <a:pt x="1076" y="362"/>
                </a:cubicBezTo>
                <a:cubicBezTo>
                  <a:pt x="1076" y="366"/>
                  <a:pt x="1076" y="366"/>
                  <a:pt x="1076" y="366"/>
                </a:cubicBezTo>
                <a:cubicBezTo>
                  <a:pt x="1076" y="368"/>
                  <a:pt x="1075" y="371"/>
                  <a:pt x="1075" y="374"/>
                </a:cubicBezTo>
                <a:cubicBezTo>
                  <a:pt x="1074" y="385"/>
                  <a:pt x="1072" y="396"/>
                  <a:pt x="1069" y="406"/>
                </a:cubicBezTo>
                <a:cubicBezTo>
                  <a:pt x="1063" y="421"/>
                  <a:pt x="1063" y="421"/>
                  <a:pt x="1063" y="421"/>
                </a:cubicBezTo>
                <a:cubicBezTo>
                  <a:pt x="1079" y="424"/>
                  <a:pt x="1079" y="424"/>
                  <a:pt x="1079" y="424"/>
                </a:cubicBezTo>
                <a:cubicBezTo>
                  <a:pt x="1101" y="427"/>
                  <a:pt x="1121" y="437"/>
                  <a:pt x="1138" y="451"/>
                </a:cubicBezTo>
                <a:cubicBezTo>
                  <a:pt x="1155" y="466"/>
                  <a:pt x="1168" y="485"/>
                  <a:pt x="1175" y="507"/>
                </a:cubicBezTo>
                <a:cubicBezTo>
                  <a:pt x="1181" y="528"/>
                  <a:pt x="1182" y="551"/>
                  <a:pt x="1177" y="573"/>
                </a:cubicBezTo>
                <a:cubicBezTo>
                  <a:pt x="1171" y="595"/>
                  <a:pt x="1160" y="616"/>
                  <a:pt x="1143" y="632"/>
                </a:cubicBezTo>
                <a:cubicBezTo>
                  <a:pt x="1135" y="641"/>
                  <a:pt x="1135" y="641"/>
                  <a:pt x="1135" y="641"/>
                </a:cubicBezTo>
                <a:cubicBezTo>
                  <a:pt x="1145" y="646"/>
                  <a:pt x="1145" y="646"/>
                  <a:pt x="1145" y="646"/>
                </a:cubicBezTo>
                <a:cubicBezTo>
                  <a:pt x="1166" y="656"/>
                  <a:pt x="1184" y="674"/>
                  <a:pt x="1193" y="696"/>
                </a:cubicBezTo>
                <a:cubicBezTo>
                  <a:pt x="1198" y="707"/>
                  <a:pt x="1201" y="719"/>
                  <a:pt x="1202" y="730"/>
                </a:cubicBezTo>
                <a:cubicBezTo>
                  <a:pt x="1203" y="743"/>
                  <a:pt x="1201" y="755"/>
                  <a:pt x="1198" y="766"/>
                </a:cubicBezTo>
                <a:cubicBezTo>
                  <a:pt x="1191" y="790"/>
                  <a:pt x="1176" y="811"/>
                  <a:pt x="1156" y="825"/>
                </a:cubicBezTo>
                <a:cubicBezTo>
                  <a:pt x="1135" y="839"/>
                  <a:pt x="1109" y="845"/>
                  <a:pt x="1084" y="843"/>
                </a:cubicBezTo>
                <a:cubicBezTo>
                  <a:pt x="1109" y="847"/>
                  <a:pt x="1136" y="842"/>
                  <a:pt x="1158" y="829"/>
                </a:cubicBezTo>
                <a:cubicBezTo>
                  <a:pt x="1181" y="816"/>
                  <a:pt x="1198" y="794"/>
                  <a:pt x="1207" y="769"/>
                </a:cubicBezTo>
                <a:cubicBezTo>
                  <a:pt x="1211" y="757"/>
                  <a:pt x="1213" y="743"/>
                  <a:pt x="1213" y="730"/>
                </a:cubicBezTo>
                <a:cubicBezTo>
                  <a:pt x="1213" y="717"/>
                  <a:pt x="1210" y="703"/>
                  <a:pt x="1206" y="69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MH_Other_11"/>
          <p:cNvSpPr>
            <a:spLocks noChangeArrowheads="1"/>
          </p:cNvSpPr>
          <p:nvPr>
            <p:custDataLst>
              <p:tags r:id="rId11"/>
            </p:custDataLst>
          </p:nvPr>
        </p:nvSpPr>
        <p:spPr bwMode="auto">
          <a:xfrm>
            <a:off x="5791523" y="1900239"/>
            <a:ext cx="365125" cy="365125"/>
          </a:xfrm>
          <a:prstGeom prst="ellipse">
            <a:avLst/>
          </a:prstGeom>
          <a:solidFill>
            <a:srgbClr val="FFFFFF"/>
          </a:solidFill>
          <a:ln w="88900">
            <a:solidFill>
              <a:srgbClr val="FF6E0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10</a:t>
            </a:r>
          </a:p>
        </p:txBody>
      </p:sp>
      <p:sp>
        <p:nvSpPr>
          <p:cNvPr id="20" name="MH_Other_12"/>
          <p:cNvSpPr>
            <a:spLocks noChangeArrowheads="1"/>
          </p:cNvSpPr>
          <p:nvPr>
            <p:custDataLst>
              <p:tags r:id="rId12"/>
            </p:custDataLst>
          </p:nvPr>
        </p:nvSpPr>
        <p:spPr bwMode="auto">
          <a:xfrm>
            <a:off x="5791523" y="2366964"/>
            <a:ext cx="365125" cy="365125"/>
          </a:xfrm>
          <a:prstGeom prst="ellipse">
            <a:avLst/>
          </a:prstGeom>
          <a:solidFill>
            <a:srgbClr val="FFFFFF"/>
          </a:solidFill>
          <a:ln w="88900">
            <a:solidFill>
              <a:srgbClr val="58595B"/>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11</a:t>
            </a:r>
          </a:p>
        </p:txBody>
      </p:sp>
      <p:sp>
        <p:nvSpPr>
          <p:cNvPr id="21" name="MH_Other_13"/>
          <p:cNvSpPr>
            <a:spLocks noChangeArrowheads="1"/>
          </p:cNvSpPr>
          <p:nvPr>
            <p:custDataLst>
              <p:tags r:id="rId13"/>
            </p:custDataLst>
          </p:nvPr>
        </p:nvSpPr>
        <p:spPr bwMode="auto">
          <a:xfrm>
            <a:off x="5791523" y="2835276"/>
            <a:ext cx="365125" cy="365125"/>
          </a:xfrm>
          <a:prstGeom prst="ellipse">
            <a:avLst/>
          </a:prstGeom>
          <a:solidFill>
            <a:srgbClr val="FFFFFF"/>
          </a:solidFill>
          <a:ln w="88900">
            <a:solidFill>
              <a:srgbClr val="808285"/>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12</a:t>
            </a:r>
          </a:p>
        </p:txBody>
      </p:sp>
      <p:sp>
        <p:nvSpPr>
          <p:cNvPr id="22" name="MH_Other_14"/>
          <p:cNvSpPr>
            <a:spLocks noChangeArrowheads="1"/>
          </p:cNvSpPr>
          <p:nvPr>
            <p:custDataLst>
              <p:tags r:id="rId14"/>
            </p:custDataLst>
          </p:nvPr>
        </p:nvSpPr>
        <p:spPr bwMode="auto">
          <a:xfrm>
            <a:off x="5791523" y="3302001"/>
            <a:ext cx="365125" cy="365125"/>
          </a:xfrm>
          <a:prstGeom prst="ellipse">
            <a:avLst/>
          </a:prstGeom>
          <a:solidFill>
            <a:srgbClr val="FFFFFF"/>
          </a:solidFill>
          <a:ln w="88900">
            <a:solidFill>
              <a:srgbClr val="A7A9AC"/>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13</a:t>
            </a:r>
          </a:p>
        </p:txBody>
      </p:sp>
      <p:sp>
        <p:nvSpPr>
          <p:cNvPr id="23" name="MH_Other_15"/>
          <p:cNvSpPr>
            <a:spLocks noChangeArrowheads="1"/>
          </p:cNvSpPr>
          <p:nvPr>
            <p:custDataLst>
              <p:tags r:id="rId15"/>
            </p:custDataLst>
          </p:nvPr>
        </p:nvSpPr>
        <p:spPr bwMode="auto">
          <a:xfrm>
            <a:off x="5791523" y="3770314"/>
            <a:ext cx="365125" cy="365125"/>
          </a:xfrm>
          <a:prstGeom prst="ellipse">
            <a:avLst/>
          </a:prstGeom>
          <a:solidFill>
            <a:srgbClr val="FFFFFF"/>
          </a:solidFill>
          <a:ln w="88900">
            <a:solidFill>
              <a:srgbClr val="BCBEC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14</a:t>
            </a:r>
          </a:p>
        </p:txBody>
      </p:sp>
      <p:sp>
        <p:nvSpPr>
          <p:cNvPr id="24" name="MH_Other_16"/>
          <p:cNvSpPr>
            <a:spLocks noChangeArrowheads="1"/>
          </p:cNvSpPr>
          <p:nvPr>
            <p:custDataLst>
              <p:tags r:id="rId16"/>
            </p:custDataLst>
          </p:nvPr>
        </p:nvSpPr>
        <p:spPr bwMode="auto">
          <a:xfrm>
            <a:off x="5791523" y="4237039"/>
            <a:ext cx="365125" cy="365125"/>
          </a:xfrm>
          <a:prstGeom prst="ellipse">
            <a:avLst/>
          </a:prstGeom>
          <a:solidFill>
            <a:srgbClr val="FFFFFF"/>
          </a:solidFill>
          <a:ln w="88900">
            <a:solidFill>
              <a:srgbClr val="D7DF23"/>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15</a:t>
            </a:r>
          </a:p>
        </p:txBody>
      </p:sp>
      <p:sp>
        <p:nvSpPr>
          <p:cNvPr id="25" name="MH_Other_17"/>
          <p:cNvSpPr>
            <a:spLocks noChangeArrowheads="1"/>
          </p:cNvSpPr>
          <p:nvPr>
            <p:custDataLst>
              <p:tags r:id="rId17"/>
            </p:custDataLst>
          </p:nvPr>
        </p:nvSpPr>
        <p:spPr bwMode="auto">
          <a:xfrm>
            <a:off x="5791523" y="4703764"/>
            <a:ext cx="365125" cy="365125"/>
          </a:xfrm>
          <a:prstGeom prst="ellipse">
            <a:avLst/>
          </a:prstGeom>
          <a:solidFill>
            <a:srgbClr val="FFFFFF"/>
          </a:solidFill>
          <a:ln w="88900">
            <a:solidFill>
              <a:srgbClr val="FBB04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16</a:t>
            </a:r>
          </a:p>
        </p:txBody>
      </p:sp>
      <p:sp>
        <p:nvSpPr>
          <p:cNvPr id="26" name="MH_Other_18"/>
          <p:cNvSpPr>
            <a:spLocks noChangeArrowheads="1"/>
          </p:cNvSpPr>
          <p:nvPr>
            <p:custDataLst>
              <p:tags r:id="rId18"/>
            </p:custDataLst>
          </p:nvPr>
        </p:nvSpPr>
        <p:spPr bwMode="auto">
          <a:xfrm>
            <a:off x="5791523" y="5172076"/>
            <a:ext cx="365125" cy="365125"/>
          </a:xfrm>
          <a:prstGeom prst="ellipse">
            <a:avLst/>
          </a:prstGeom>
          <a:solidFill>
            <a:srgbClr val="FFFFFF"/>
          </a:solidFill>
          <a:ln w="88900">
            <a:solidFill>
              <a:srgbClr val="008CFF"/>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17</a:t>
            </a:r>
          </a:p>
        </p:txBody>
      </p:sp>
      <p:sp>
        <p:nvSpPr>
          <p:cNvPr id="27" name="MH_Other_19"/>
          <p:cNvSpPr>
            <a:spLocks noChangeArrowheads="1"/>
          </p:cNvSpPr>
          <p:nvPr>
            <p:custDataLst>
              <p:tags r:id="rId19"/>
            </p:custDataLst>
          </p:nvPr>
        </p:nvSpPr>
        <p:spPr bwMode="auto">
          <a:xfrm>
            <a:off x="5791523" y="5638801"/>
            <a:ext cx="365125" cy="365125"/>
          </a:xfrm>
          <a:prstGeom prst="ellipse">
            <a:avLst/>
          </a:prstGeom>
          <a:solidFill>
            <a:srgbClr val="FFFFFF"/>
          </a:solidFill>
          <a:ln w="88900">
            <a:solidFill>
              <a:srgbClr val="DD3645"/>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200" dirty="0">
                <a:solidFill>
                  <a:srgbClr val="737373"/>
                </a:solidFill>
                <a:latin typeface="Arial" panose="020B0604020202020204" pitchFamily="34" charset="0"/>
                <a:ea typeface="幼圆" panose="02010509060101010101" pitchFamily="49" charset="-122"/>
              </a:rPr>
              <a:t>18</a:t>
            </a:r>
          </a:p>
        </p:txBody>
      </p:sp>
      <p:sp>
        <p:nvSpPr>
          <p:cNvPr id="28" name="MH_SubTitle_1"/>
          <p:cNvSpPr txBox="1">
            <a:spLocks noChangeArrowheads="1"/>
          </p:cNvSpPr>
          <p:nvPr>
            <p:custDataLst>
              <p:tags r:id="rId20"/>
            </p:custDataLst>
          </p:nvPr>
        </p:nvSpPr>
        <p:spPr bwMode="auto">
          <a:xfrm>
            <a:off x="6261423" y="1898650"/>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10——</a:t>
            </a:r>
            <a:r>
              <a:rPr lang="zh-CN" altLang="en-US" sz="1800" dirty="0">
                <a:ea typeface="微软雅黑" panose="020B0503020204020204" pitchFamily="34" charset="-122"/>
              </a:rPr>
              <a:t>大额风险暴露限额</a:t>
            </a:r>
          </a:p>
        </p:txBody>
      </p:sp>
      <p:sp>
        <p:nvSpPr>
          <p:cNvPr id="29" name="MH_SubTitle_2"/>
          <p:cNvSpPr txBox="1">
            <a:spLocks noChangeArrowheads="1"/>
          </p:cNvSpPr>
          <p:nvPr>
            <p:custDataLst>
              <p:tags r:id="rId21"/>
            </p:custDataLst>
          </p:nvPr>
        </p:nvSpPr>
        <p:spPr bwMode="auto">
          <a:xfrm>
            <a:off x="6261423" y="5637214"/>
            <a:ext cx="507419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18——</a:t>
            </a:r>
            <a:r>
              <a:rPr lang="zh-CN" altLang="en-US" sz="1800" dirty="0">
                <a:ea typeface="微软雅黑" panose="020B0503020204020204" pitchFamily="34" charset="-122"/>
              </a:rPr>
              <a:t>防止利用金融服务从事犯罪活动</a:t>
            </a:r>
          </a:p>
        </p:txBody>
      </p:sp>
      <p:sp>
        <p:nvSpPr>
          <p:cNvPr id="30" name="MH_SubTitle_3"/>
          <p:cNvSpPr txBox="1">
            <a:spLocks noChangeArrowheads="1"/>
          </p:cNvSpPr>
          <p:nvPr>
            <p:custDataLst>
              <p:tags r:id="rId22"/>
            </p:custDataLst>
          </p:nvPr>
        </p:nvSpPr>
        <p:spPr bwMode="auto">
          <a:xfrm>
            <a:off x="6261423" y="5168900"/>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17——</a:t>
            </a:r>
            <a:r>
              <a:rPr lang="zh-CN" altLang="en-US" sz="1800" dirty="0">
                <a:ea typeface="微软雅黑" panose="020B0503020204020204" pitchFamily="34" charset="-122"/>
              </a:rPr>
              <a:t>内部控制和审计</a:t>
            </a:r>
          </a:p>
        </p:txBody>
      </p:sp>
      <p:sp>
        <p:nvSpPr>
          <p:cNvPr id="31" name="MH_SubTitle_4"/>
          <p:cNvSpPr txBox="1">
            <a:spLocks noChangeArrowheads="1"/>
          </p:cNvSpPr>
          <p:nvPr>
            <p:custDataLst>
              <p:tags r:id="rId23"/>
            </p:custDataLst>
          </p:nvPr>
        </p:nvSpPr>
        <p:spPr bwMode="auto">
          <a:xfrm>
            <a:off x="6261423" y="4702175"/>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16——</a:t>
            </a:r>
            <a:r>
              <a:rPr lang="zh-CN" altLang="en-US" sz="1800" dirty="0">
                <a:ea typeface="微软雅黑" panose="020B0503020204020204" pitchFamily="34" charset="-122"/>
              </a:rPr>
              <a:t>银行账户利率风险</a:t>
            </a:r>
          </a:p>
        </p:txBody>
      </p:sp>
      <p:sp>
        <p:nvSpPr>
          <p:cNvPr id="32" name="MH_SubTitle_5"/>
          <p:cNvSpPr txBox="1">
            <a:spLocks noChangeArrowheads="1"/>
          </p:cNvSpPr>
          <p:nvPr>
            <p:custDataLst>
              <p:tags r:id="rId24"/>
            </p:custDataLst>
          </p:nvPr>
        </p:nvSpPr>
        <p:spPr bwMode="auto">
          <a:xfrm>
            <a:off x="6261423" y="2365375"/>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11——</a:t>
            </a:r>
            <a:r>
              <a:rPr lang="zh-CN" altLang="en-US" sz="1800" dirty="0">
                <a:ea typeface="微软雅黑" panose="020B0503020204020204" pitchFamily="34" charset="-122"/>
              </a:rPr>
              <a:t>对关联方的风险暴露</a:t>
            </a:r>
          </a:p>
        </p:txBody>
      </p:sp>
      <p:sp>
        <p:nvSpPr>
          <p:cNvPr id="33" name="MH_SubTitle_6"/>
          <p:cNvSpPr txBox="1">
            <a:spLocks noChangeArrowheads="1"/>
          </p:cNvSpPr>
          <p:nvPr>
            <p:custDataLst>
              <p:tags r:id="rId25"/>
            </p:custDataLst>
          </p:nvPr>
        </p:nvSpPr>
        <p:spPr bwMode="auto">
          <a:xfrm>
            <a:off x="6261423" y="2832100"/>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12——</a:t>
            </a:r>
            <a:r>
              <a:rPr lang="zh-CN" altLang="en-US" sz="1800" dirty="0">
                <a:ea typeface="微软雅黑" panose="020B0503020204020204" pitchFamily="34" charset="-122"/>
              </a:rPr>
              <a:t>国家风险和转移风险</a:t>
            </a:r>
          </a:p>
        </p:txBody>
      </p:sp>
      <p:sp>
        <p:nvSpPr>
          <p:cNvPr id="34" name="MH_SubTitle_7"/>
          <p:cNvSpPr txBox="1">
            <a:spLocks noChangeArrowheads="1"/>
          </p:cNvSpPr>
          <p:nvPr>
            <p:custDataLst>
              <p:tags r:id="rId26"/>
            </p:custDataLst>
          </p:nvPr>
        </p:nvSpPr>
        <p:spPr bwMode="auto">
          <a:xfrm>
            <a:off x="6261423" y="3300414"/>
            <a:ext cx="507419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13——</a:t>
            </a:r>
            <a:r>
              <a:rPr lang="zh-CN" altLang="en-US" sz="1800" dirty="0">
                <a:ea typeface="微软雅黑" panose="020B0503020204020204" pitchFamily="34" charset="-122"/>
              </a:rPr>
              <a:t>市场风险</a:t>
            </a:r>
          </a:p>
        </p:txBody>
      </p:sp>
      <p:sp>
        <p:nvSpPr>
          <p:cNvPr id="35" name="MH_SubTitle_8"/>
          <p:cNvSpPr txBox="1">
            <a:spLocks noChangeArrowheads="1"/>
          </p:cNvSpPr>
          <p:nvPr>
            <p:custDataLst>
              <p:tags r:id="rId27"/>
            </p:custDataLst>
          </p:nvPr>
        </p:nvSpPr>
        <p:spPr bwMode="auto">
          <a:xfrm>
            <a:off x="6261423" y="3767139"/>
            <a:ext cx="507419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14——</a:t>
            </a:r>
            <a:r>
              <a:rPr lang="zh-CN" altLang="en-US" sz="1800" dirty="0">
                <a:ea typeface="微软雅黑" panose="020B0503020204020204" pitchFamily="34" charset="-122"/>
              </a:rPr>
              <a:t>流动性风险</a:t>
            </a:r>
          </a:p>
        </p:txBody>
      </p:sp>
      <p:sp>
        <p:nvSpPr>
          <p:cNvPr id="36" name="MH_SubTitle_9"/>
          <p:cNvSpPr txBox="1">
            <a:spLocks noChangeArrowheads="1"/>
          </p:cNvSpPr>
          <p:nvPr>
            <p:custDataLst>
              <p:tags r:id="rId28"/>
            </p:custDataLst>
          </p:nvPr>
        </p:nvSpPr>
        <p:spPr bwMode="auto">
          <a:xfrm>
            <a:off x="6261423" y="4235450"/>
            <a:ext cx="50741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原则</a:t>
            </a:r>
            <a:r>
              <a:rPr lang="en-US" altLang="zh-CN" sz="1800" dirty="0">
                <a:ea typeface="微软雅黑" panose="020B0503020204020204" pitchFamily="34" charset="-122"/>
              </a:rPr>
              <a:t>15——</a:t>
            </a:r>
            <a:r>
              <a:rPr lang="zh-CN" altLang="en-US" sz="1800" dirty="0">
                <a:ea typeface="微软雅黑" panose="020B0503020204020204" pitchFamily="34" charset="-122"/>
              </a:rPr>
              <a:t>操作风险</a:t>
            </a:r>
          </a:p>
        </p:txBody>
      </p:sp>
      <p:sp>
        <p:nvSpPr>
          <p:cNvPr id="37" name="MH_Other_20"/>
          <p:cNvSpPr>
            <a:spLocks noChangeArrowheads="1"/>
          </p:cNvSpPr>
          <p:nvPr>
            <p:custDataLst>
              <p:tags r:id="rId29"/>
            </p:custDataLst>
          </p:nvPr>
        </p:nvSpPr>
        <p:spPr bwMode="auto">
          <a:xfrm>
            <a:off x="1495748" y="4176714"/>
            <a:ext cx="282575" cy="2809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10</a:t>
            </a:r>
            <a:endParaRPr lang="zh-CN" altLang="en-US" sz="1400" dirty="0">
              <a:solidFill>
                <a:srgbClr val="737373"/>
              </a:solidFill>
              <a:latin typeface="Arial" panose="020B0604020202020204" pitchFamily="34" charset="0"/>
              <a:cs typeface="Arial" panose="020B0604020202020204" pitchFamily="34" charset="0"/>
            </a:endParaRPr>
          </a:p>
        </p:txBody>
      </p:sp>
      <p:sp>
        <p:nvSpPr>
          <p:cNvPr id="38" name="MH_Other_21"/>
          <p:cNvSpPr>
            <a:spLocks noChangeArrowheads="1"/>
          </p:cNvSpPr>
          <p:nvPr>
            <p:custDataLst>
              <p:tags r:id="rId30"/>
            </p:custDataLst>
          </p:nvPr>
        </p:nvSpPr>
        <p:spPr bwMode="auto">
          <a:xfrm>
            <a:off x="1971997" y="3009901"/>
            <a:ext cx="280988" cy="282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12</a:t>
            </a:r>
            <a:endParaRPr lang="zh-CN" altLang="en-US" sz="1400" dirty="0">
              <a:solidFill>
                <a:srgbClr val="737373"/>
              </a:solidFill>
              <a:latin typeface="Arial" panose="020B0604020202020204" pitchFamily="34" charset="0"/>
              <a:cs typeface="Arial" panose="020B0604020202020204" pitchFamily="34" charset="0"/>
            </a:endParaRPr>
          </a:p>
        </p:txBody>
      </p:sp>
      <p:sp>
        <p:nvSpPr>
          <p:cNvPr id="39" name="MH_Other_22"/>
          <p:cNvSpPr>
            <a:spLocks noChangeArrowheads="1"/>
          </p:cNvSpPr>
          <p:nvPr>
            <p:custDataLst>
              <p:tags r:id="rId31"/>
            </p:custDataLst>
          </p:nvPr>
        </p:nvSpPr>
        <p:spPr bwMode="auto">
          <a:xfrm>
            <a:off x="2478411" y="2643189"/>
            <a:ext cx="280987" cy="282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13</a:t>
            </a:r>
            <a:endParaRPr lang="zh-CN" altLang="en-US" sz="1400" dirty="0">
              <a:solidFill>
                <a:srgbClr val="737373"/>
              </a:solidFill>
              <a:latin typeface="Arial" panose="020B0604020202020204" pitchFamily="34" charset="0"/>
              <a:cs typeface="Arial" panose="020B0604020202020204" pitchFamily="34" charset="0"/>
            </a:endParaRPr>
          </a:p>
        </p:txBody>
      </p:sp>
      <p:sp>
        <p:nvSpPr>
          <p:cNvPr id="40" name="MH_Other_23"/>
          <p:cNvSpPr>
            <a:spLocks noChangeArrowheads="1"/>
          </p:cNvSpPr>
          <p:nvPr>
            <p:custDataLst>
              <p:tags r:id="rId32"/>
            </p:custDataLst>
          </p:nvPr>
        </p:nvSpPr>
        <p:spPr bwMode="auto">
          <a:xfrm>
            <a:off x="3092772" y="2503489"/>
            <a:ext cx="280988" cy="282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14</a:t>
            </a:r>
            <a:endParaRPr lang="zh-CN" altLang="en-US" sz="1400" dirty="0">
              <a:solidFill>
                <a:srgbClr val="737373"/>
              </a:solidFill>
              <a:latin typeface="Arial" panose="020B0604020202020204" pitchFamily="34" charset="0"/>
              <a:cs typeface="Arial" panose="020B0604020202020204" pitchFamily="34" charset="0"/>
            </a:endParaRPr>
          </a:p>
        </p:txBody>
      </p:sp>
      <p:sp>
        <p:nvSpPr>
          <p:cNvPr id="41" name="MH_Other_24"/>
          <p:cNvSpPr>
            <a:spLocks noChangeArrowheads="1"/>
          </p:cNvSpPr>
          <p:nvPr>
            <p:custDataLst>
              <p:tags r:id="rId33"/>
            </p:custDataLst>
          </p:nvPr>
        </p:nvSpPr>
        <p:spPr bwMode="auto">
          <a:xfrm>
            <a:off x="3729361" y="2647950"/>
            <a:ext cx="280987"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15</a:t>
            </a:r>
            <a:endParaRPr lang="zh-CN" altLang="en-US" sz="1400" dirty="0">
              <a:solidFill>
                <a:srgbClr val="737373"/>
              </a:solidFill>
              <a:latin typeface="Arial" panose="020B0604020202020204" pitchFamily="34" charset="0"/>
              <a:cs typeface="Arial" panose="020B0604020202020204" pitchFamily="34" charset="0"/>
            </a:endParaRPr>
          </a:p>
        </p:txBody>
      </p:sp>
      <p:sp>
        <p:nvSpPr>
          <p:cNvPr id="43" name="MH_Other_25"/>
          <p:cNvSpPr>
            <a:spLocks noChangeArrowheads="1"/>
          </p:cNvSpPr>
          <p:nvPr>
            <p:custDataLst>
              <p:tags r:id="rId34"/>
            </p:custDataLst>
          </p:nvPr>
        </p:nvSpPr>
        <p:spPr bwMode="auto">
          <a:xfrm>
            <a:off x="4246885" y="3027364"/>
            <a:ext cx="279400" cy="2809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16</a:t>
            </a:r>
            <a:endParaRPr lang="zh-CN" altLang="en-US" sz="1400" dirty="0">
              <a:solidFill>
                <a:srgbClr val="737373"/>
              </a:solidFill>
              <a:latin typeface="Arial" panose="020B0604020202020204" pitchFamily="34" charset="0"/>
              <a:cs typeface="Arial" panose="020B0604020202020204" pitchFamily="34" charset="0"/>
            </a:endParaRPr>
          </a:p>
        </p:txBody>
      </p:sp>
      <p:sp>
        <p:nvSpPr>
          <p:cNvPr id="44" name="MH_Other_26"/>
          <p:cNvSpPr>
            <a:spLocks noChangeArrowheads="1"/>
          </p:cNvSpPr>
          <p:nvPr>
            <p:custDataLst>
              <p:tags r:id="rId35"/>
            </p:custDataLst>
          </p:nvPr>
        </p:nvSpPr>
        <p:spPr bwMode="auto">
          <a:xfrm>
            <a:off x="4612011" y="3617914"/>
            <a:ext cx="280987" cy="282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17</a:t>
            </a:r>
            <a:endParaRPr lang="zh-CN" altLang="en-US" sz="1400" dirty="0">
              <a:solidFill>
                <a:srgbClr val="737373"/>
              </a:solidFill>
              <a:latin typeface="Arial" panose="020B0604020202020204" pitchFamily="34" charset="0"/>
              <a:cs typeface="Arial" panose="020B0604020202020204" pitchFamily="34" charset="0"/>
            </a:endParaRPr>
          </a:p>
        </p:txBody>
      </p:sp>
      <p:sp>
        <p:nvSpPr>
          <p:cNvPr id="45" name="MH_Other_27"/>
          <p:cNvSpPr>
            <a:spLocks noChangeArrowheads="1"/>
          </p:cNvSpPr>
          <p:nvPr>
            <p:custDataLst>
              <p:tags r:id="rId36"/>
            </p:custDataLst>
          </p:nvPr>
        </p:nvSpPr>
        <p:spPr bwMode="auto">
          <a:xfrm>
            <a:off x="4748536" y="4254500"/>
            <a:ext cx="280987"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18</a:t>
            </a:r>
            <a:endParaRPr lang="zh-CN" altLang="en-US" sz="1400" dirty="0">
              <a:solidFill>
                <a:srgbClr val="737373"/>
              </a:solidFill>
              <a:latin typeface="Arial" panose="020B0604020202020204" pitchFamily="34" charset="0"/>
              <a:cs typeface="Arial" panose="020B0604020202020204" pitchFamily="34" charset="0"/>
            </a:endParaRPr>
          </a:p>
        </p:txBody>
      </p:sp>
      <p:sp>
        <p:nvSpPr>
          <p:cNvPr id="46" name="MH_Other_28"/>
          <p:cNvSpPr>
            <a:spLocks noChangeArrowheads="1"/>
          </p:cNvSpPr>
          <p:nvPr>
            <p:custDataLst>
              <p:tags r:id="rId37"/>
            </p:custDataLst>
          </p:nvPr>
        </p:nvSpPr>
        <p:spPr bwMode="auto">
          <a:xfrm>
            <a:off x="1616397" y="3562350"/>
            <a:ext cx="280988"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dirty="0">
                <a:solidFill>
                  <a:srgbClr val="737373"/>
                </a:solidFill>
                <a:latin typeface="Arial" panose="020B0604020202020204" pitchFamily="34" charset="0"/>
                <a:cs typeface="Arial" panose="020B0604020202020204" pitchFamily="34" charset="0"/>
              </a:rPr>
              <a:t>11</a:t>
            </a:r>
            <a:endParaRPr lang="zh-CN" altLang="en-US" sz="1400" dirty="0">
              <a:solidFill>
                <a:srgbClr val="7373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746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一、操作风险管理的原则</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操作风险管理的原则及过程</a:t>
            </a:r>
          </a:p>
        </p:txBody>
      </p:sp>
      <p:sp>
        <p:nvSpPr>
          <p:cNvPr id="42" name="文本框 41"/>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第六章    操作风险</a:t>
            </a:r>
          </a:p>
        </p:txBody>
      </p:sp>
      <p:sp>
        <p:nvSpPr>
          <p:cNvPr id="47" name="MH_Other_1"/>
          <p:cNvSpPr/>
          <p:nvPr>
            <p:custDataLst>
              <p:tags r:id="rId1"/>
            </p:custDataLst>
          </p:nvPr>
        </p:nvSpPr>
        <p:spPr>
          <a:xfrm rot="9257143">
            <a:off x="5954714" y="4587876"/>
            <a:ext cx="1290637" cy="365125"/>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rgbClr val="B0DA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auto">
              <a:spcBef>
                <a:spcPts val="0"/>
              </a:spcBef>
              <a:spcAft>
                <a:spcPts val="0"/>
              </a:spcAft>
              <a:defRPr/>
            </a:pPr>
            <a:endParaRPr lang="zh-CN" altLang="en-US"/>
          </a:p>
        </p:txBody>
      </p:sp>
      <p:sp>
        <p:nvSpPr>
          <p:cNvPr id="48" name="MH_Other_2"/>
          <p:cNvSpPr/>
          <p:nvPr>
            <p:custDataLst>
              <p:tags r:id="rId2"/>
            </p:custDataLst>
          </p:nvPr>
        </p:nvSpPr>
        <p:spPr>
          <a:xfrm rot="12342857">
            <a:off x="4953000" y="4587876"/>
            <a:ext cx="1290638" cy="365125"/>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rgbClr val="B0DA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auto">
              <a:spcBef>
                <a:spcPts val="0"/>
              </a:spcBef>
              <a:spcAft>
                <a:spcPts val="0"/>
              </a:spcAft>
              <a:defRPr/>
            </a:pPr>
            <a:endParaRPr lang="zh-CN" altLang="en-US"/>
          </a:p>
        </p:txBody>
      </p:sp>
      <p:sp>
        <p:nvSpPr>
          <p:cNvPr id="49" name="MH_Other_3"/>
          <p:cNvSpPr/>
          <p:nvPr>
            <p:custDataLst>
              <p:tags r:id="rId3"/>
            </p:custDataLst>
          </p:nvPr>
        </p:nvSpPr>
        <p:spPr>
          <a:xfrm rot="15428571">
            <a:off x="4328320" y="3804445"/>
            <a:ext cx="1290637" cy="365125"/>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rgbClr val="B0DA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auto">
              <a:spcBef>
                <a:spcPts val="0"/>
              </a:spcBef>
              <a:spcAft>
                <a:spcPts val="0"/>
              </a:spcAft>
              <a:defRPr/>
            </a:pPr>
            <a:endParaRPr lang="zh-CN" altLang="en-US"/>
          </a:p>
        </p:txBody>
      </p:sp>
      <p:sp>
        <p:nvSpPr>
          <p:cNvPr id="50" name="MH_Other_4"/>
          <p:cNvSpPr/>
          <p:nvPr>
            <p:custDataLst>
              <p:tags r:id="rId4"/>
            </p:custDataLst>
          </p:nvPr>
        </p:nvSpPr>
        <p:spPr>
          <a:xfrm rot="18514286">
            <a:off x="4551363" y="2827338"/>
            <a:ext cx="1289050" cy="365125"/>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rgbClr val="B0DA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auto">
              <a:spcBef>
                <a:spcPts val="0"/>
              </a:spcBef>
              <a:spcAft>
                <a:spcPts val="0"/>
              </a:spcAft>
              <a:defRPr/>
            </a:pPr>
            <a:endParaRPr lang="zh-CN" altLang="en-US"/>
          </a:p>
        </p:txBody>
      </p:sp>
      <p:sp>
        <p:nvSpPr>
          <p:cNvPr id="51" name="MH_Other_5"/>
          <p:cNvSpPr/>
          <p:nvPr>
            <p:custDataLst>
              <p:tags r:id="rId5"/>
            </p:custDataLst>
          </p:nvPr>
        </p:nvSpPr>
        <p:spPr>
          <a:xfrm>
            <a:off x="5454650" y="2392364"/>
            <a:ext cx="1289050" cy="365125"/>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rgbClr val="B0DA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auto">
              <a:spcBef>
                <a:spcPts val="0"/>
              </a:spcBef>
              <a:spcAft>
                <a:spcPts val="0"/>
              </a:spcAft>
              <a:defRPr/>
            </a:pPr>
            <a:endParaRPr lang="zh-CN" altLang="en-US"/>
          </a:p>
        </p:txBody>
      </p:sp>
      <p:sp>
        <p:nvSpPr>
          <p:cNvPr id="52" name="MH_Other_6"/>
          <p:cNvSpPr/>
          <p:nvPr>
            <p:custDataLst>
              <p:tags r:id="rId6"/>
            </p:custDataLst>
          </p:nvPr>
        </p:nvSpPr>
        <p:spPr>
          <a:xfrm rot="3085714">
            <a:off x="6357938" y="2827338"/>
            <a:ext cx="1289050" cy="365125"/>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rgbClr val="B0DA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auto">
              <a:spcBef>
                <a:spcPts val="0"/>
              </a:spcBef>
              <a:spcAft>
                <a:spcPts val="0"/>
              </a:spcAft>
              <a:defRPr/>
            </a:pPr>
            <a:endParaRPr lang="zh-CN" altLang="en-US"/>
          </a:p>
        </p:txBody>
      </p:sp>
      <p:sp>
        <p:nvSpPr>
          <p:cNvPr id="53" name="MH_Other_7"/>
          <p:cNvSpPr/>
          <p:nvPr>
            <p:custDataLst>
              <p:tags r:id="rId7"/>
            </p:custDataLst>
          </p:nvPr>
        </p:nvSpPr>
        <p:spPr>
          <a:xfrm rot="6171428">
            <a:off x="6579395" y="3804445"/>
            <a:ext cx="1290637" cy="365125"/>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rgbClr val="B0DA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auto">
              <a:spcBef>
                <a:spcPts val="0"/>
              </a:spcBef>
              <a:spcAft>
                <a:spcPts val="0"/>
              </a:spcAft>
              <a:defRPr/>
            </a:pPr>
            <a:endParaRPr lang="zh-CN" altLang="en-US"/>
          </a:p>
        </p:txBody>
      </p:sp>
      <p:sp>
        <p:nvSpPr>
          <p:cNvPr id="54" name="MH_Title_1"/>
          <p:cNvSpPr>
            <a:spLocks noChangeArrowheads="1"/>
          </p:cNvSpPr>
          <p:nvPr>
            <p:custDataLst>
              <p:tags r:id="rId8"/>
            </p:custDataLst>
          </p:nvPr>
        </p:nvSpPr>
        <p:spPr bwMode="auto">
          <a:xfrm>
            <a:off x="5381625" y="3160713"/>
            <a:ext cx="1449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B0DA14"/>
                </a:solidFill>
                <a:latin typeface="微软雅黑" panose="020B0503020204020204" pitchFamily="34" charset="-122"/>
                <a:ea typeface="微软雅黑" panose="020B0503020204020204" pitchFamily="34" charset="-122"/>
              </a:rPr>
              <a:t>操作风险管理的原则</a:t>
            </a:r>
          </a:p>
        </p:txBody>
      </p:sp>
      <p:sp>
        <p:nvSpPr>
          <p:cNvPr id="55" name="MH_SubTitle_1"/>
          <p:cNvSpPr>
            <a:spLocks noChangeArrowheads="1"/>
          </p:cNvSpPr>
          <p:nvPr>
            <p:custDataLst>
              <p:tags r:id="rId9"/>
            </p:custDataLst>
          </p:nvPr>
        </p:nvSpPr>
        <p:spPr bwMode="auto">
          <a:xfrm>
            <a:off x="5186364" y="1919289"/>
            <a:ext cx="264100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r>
              <a:rPr lang="zh-CN" altLang="en-US" dirty="0">
                <a:latin typeface="Calibri" panose="020F0502020204030204" pitchFamily="34" charset="0"/>
                <a:ea typeface="微软雅黑" panose="020B0503020204020204" pitchFamily="34" charset="-122"/>
              </a:rPr>
              <a:t>原则</a:t>
            </a:r>
            <a:r>
              <a:rPr lang="en-US" altLang="zh-CN" dirty="0">
                <a:latin typeface="Calibri" panose="020F0502020204030204" pitchFamily="34" charset="0"/>
                <a:ea typeface="微软雅黑" panose="020B0503020204020204" pitchFamily="34" charset="-122"/>
              </a:rPr>
              <a:t>19——</a:t>
            </a:r>
            <a:r>
              <a:rPr lang="zh-CN" altLang="en-US" dirty="0">
                <a:latin typeface="Calibri" panose="020F0502020204030204" pitchFamily="34" charset="0"/>
                <a:ea typeface="微软雅黑" panose="020B0503020204020204" pitchFamily="34" charset="-122"/>
              </a:rPr>
              <a:t>监管方式</a:t>
            </a:r>
          </a:p>
        </p:txBody>
      </p:sp>
      <p:sp>
        <p:nvSpPr>
          <p:cNvPr id="56" name="MH_SubTitle_2"/>
          <p:cNvSpPr>
            <a:spLocks noChangeArrowheads="1"/>
          </p:cNvSpPr>
          <p:nvPr>
            <p:custDataLst>
              <p:tags r:id="rId10"/>
            </p:custDataLst>
          </p:nvPr>
        </p:nvSpPr>
        <p:spPr bwMode="auto">
          <a:xfrm>
            <a:off x="7189787" y="2590800"/>
            <a:ext cx="294183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r>
              <a:rPr lang="zh-CN" altLang="en-US" dirty="0">
                <a:latin typeface="Calibri" panose="020F0502020204030204" pitchFamily="34" charset="0"/>
                <a:ea typeface="微软雅黑" panose="020B0503020204020204" pitchFamily="34" charset="-122"/>
              </a:rPr>
              <a:t>原则</a:t>
            </a:r>
            <a:r>
              <a:rPr lang="en-US" altLang="zh-CN" dirty="0">
                <a:latin typeface="Calibri" panose="020F0502020204030204" pitchFamily="34" charset="0"/>
                <a:ea typeface="微软雅黑" panose="020B0503020204020204" pitchFamily="34" charset="-122"/>
              </a:rPr>
              <a:t>20——</a:t>
            </a:r>
            <a:r>
              <a:rPr lang="zh-CN" altLang="en-US" dirty="0">
                <a:latin typeface="Calibri" panose="020F0502020204030204" pitchFamily="34" charset="0"/>
                <a:ea typeface="微软雅黑" panose="020B0503020204020204" pitchFamily="34" charset="-122"/>
              </a:rPr>
              <a:t>监管技术</a:t>
            </a:r>
          </a:p>
        </p:txBody>
      </p:sp>
      <p:sp>
        <p:nvSpPr>
          <p:cNvPr id="57" name="MH_SubTitle_3"/>
          <p:cNvSpPr>
            <a:spLocks noChangeArrowheads="1"/>
          </p:cNvSpPr>
          <p:nvPr>
            <p:custDataLst>
              <p:tags r:id="rId11"/>
            </p:custDataLst>
          </p:nvPr>
        </p:nvSpPr>
        <p:spPr bwMode="auto">
          <a:xfrm>
            <a:off x="7450139" y="3932239"/>
            <a:ext cx="289750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r>
              <a:rPr lang="zh-CN" altLang="en-US" dirty="0">
                <a:latin typeface="Calibri" panose="020F0502020204030204" pitchFamily="34" charset="0"/>
                <a:ea typeface="微软雅黑" panose="020B0503020204020204" pitchFamily="34" charset="-122"/>
              </a:rPr>
              <a:t>原则</a:t>
            </a:r>
            <a:r>
              <a:rPr lang="en-US" altLang="zh-CN" dirty="0">
                <a:latin typeface="Calibri" panose="020F0502020204030204" pitchFamily="34" charset="0"/>
                <a:ea typeface="微软雅黑" panose="020B0503020204020204" pitchFamily="34" charset="-122"/>
              </a:rPr>
              <a:t>21——</a:t>
            </a:r>
            <a:r>
              <a:rPr lang="zh-CN" altLang="en-US" dirty="0">
                <a:latin typeface="Calibri" panose="020F0502020204030204" pitchFamily="34" charset="0"/>
                <a:ea typeface="微软雅黑" panose="020B0503020204020204" pitchFamily="34" charset="-122"/>
              </a:rPr>
              <a:t>监管报告</a:t>
            </a:r>
          </a:p>
        </p:txBody>
      </p:sp>
      <p:sp>
        <p:nvSpPr>
          <p:cNvPr id="58" name="MH_SubTitle_4"/>
          <p:cNvSpPr>
            <a:spLocks noChangeArrowheads="1"/>
          </p:cNvSpPr>
          <p:nvPr>
            <p:custDataLst>
              <p:tags r:id="rId12"/>
            </p:custDataLst>
          </p:nvPr>
        </p:nvSpPr>
        <p:spPr bwMode="auto">
          <a:xfrm>
            <a:off x="6656387" y="4948239"/>
            <a:ext cx="347523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r>
              <a:rPr lang="zh-CN" altLang="en-US" dirty="0">
                <a:latin typeface="Calibri" panose="020F0502020204030204" pitchFamily="34" charset="0"/>
                <a:ea typeface="微软雅黑" panose="020B0503020204020204" pitchFamily="34" charset="-122"/>
              </a:rPr>
              <a:t>原则</a:t>
            </a:r>
            <a:r>
              <a:rPr lang="en-US" altLang="zh-CN" dirty="0">
                <a:latin typeface="Calibri" panose="020F0502020204030204" pitchFamily="34" charset="0"/>
                <a:ea typeface="微软雅黑" panose="020B0503020204020204" pitchFamily="34" charset="-122"/>
              </a:rPr>
              <a:t>22——</a:t>
            </a:r>
            <a:r>
              <a:rPr lang="zh-CN" altLang="en-US" dirty="0">
                <a:latin typeface="Calibri" panose="020F0502020204030204" pitchFamily="34" charset="0"/>
                <a:ea typeface="微软雅黑" panose="020B0503020204020204" pitchFamily="34" charset="-122"/>
              </a:rPr>
              <a:t>会计处理和披露</a:t>
            </a:r>
          </a:p>
        </p:txBody>
      </p:sp>
      <p:sp>
        <p:nvSpPr>
          <p:cNvPr id="59" name="MH_SubTitle_5"/>
          <p:cNvSpPr>
            <a:spLocks noChangeArrowheads="1"/>
          </p:cNvSpPr>
          <p:nvPr>
            <p:custDataLst>
              <p:tags r:id="rId13"/>
            </p:custDataLst>
          </p:nvPr>
        </p:nvSpPr>
        <p:spPr bwMode="auto">
          <a:xfrm>
            <a:off x="1202631" y="4948239"/>
            <a:ext cx="424884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buFont typeface="Arial" panose="020B0604020202020204" pitchFamily="34" charset="0"/>
              <a:buNone/>
            </a:pPr>
            <a:r>
              <a:rPr lang="zh-CN" altLang="en-US" dirty="0">
                <a:latin typeface="Calibri" panose="020F0502020204030204" pitchFamily="34" charset="0"/>
                <a:ea typeface="微软雅黑" panose="020B0503020204020204" pitchFamily="34" charset="-122"/>
              </a:rPr>
              <a:t>原则</a:t>
            </a:r>
            <a:r>
              <a:rPr lang="en-US" altLang="zh-CN" dirty="0">
                <a:latin typeface="Calibri" panose="020F0502020204030204" pitchFamily="34" charset="0"/>
                <a:ea typeface="微软雅黑" panose="020B0503020204020204" pitchFamily="34" charset="-122"/>
              </a:rPr>
              <a:t>23——</a:t>
            </a:r>
            <a:r>
              <a:rPr lang="zh-CN" altLang="en-US" dirty="0">
                <a:latin typeface="Calibri" panose="020F0502020204030204" pitchFamily="34" charset="0"/>
                <a:ea typeface="微软雅黑" panose="020B0503020204020204" pitchFamily="34" charset="-122"/>
              </a:rPr>
              <a:t>监管当局的纠正和整改权力</a:t>
            </a:r>
          </a:p>
        </p:txBody>
      </p:sp>
      <p:sp>
        <p:nvSpPr>
          <p:cNvPr id="60" name="MH_SubTitle_6"/>
          <p:cNvSpPr>
            <a:spLocks noChangeArrowheads="1"/>
          </p:cNvSpPr>
          <p:nvPr>
            <p:custDataLst>
              <p:tags r:id="rId14"/>
            </p:custDataLst>
          </p:nvPr>
        </p:nvSpPr>
        <p:spPr bwMode="auto">
          <a:xfrm>
            <a:off x="1418655" y="3876876"/>
            <a:ext cx="332320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buFont typeface="Arial" panose="020B0604020202020204" pitchFamily="34" charset="0"/>
              <a:buNone/>
            </a:pPr>
            <a:r>
              <a:rPr lang="zh-CN" altLang="en-US" dirty="0">
                <a:latin typeface="Calibri" panose="020F0502020204030204" pitchFamily="34" charset="0"/>
                <a:ea typeface="微软雅黑" panose="020B0503020204020204" pitchFamily="34" charset="-122"/>
              </a:rPr>
              <a:t>原则</a:t>
            </a:r>
            <a:r>
              <a:rPr lang="en-US" altLang="zh-CN" dirty="0">
                <a:latin typeface="Calibri" panose="020F0502020204030204" pitchFamily="34" charset="0"/>
                <a:ea typeface="微软雅黑" panose="020B0503020204020204" pitchFamily="34" charset="-122"/>
              </a:rPr>
              <a:t>24——</a:t>
            </a:r>
            <a:r>
              <a:rPr lang="zh-CN" altLang="en-US" dirty="0">
                <a:latin typeface="Calibri" panose="020F0502020204030204" pitchFamily="34" charset="0"/>
                <a:ea typeface="微软雅黑" panose="020B0503020204020204" pitchFamily="34" charset="-122"/>
              </a:rPr>
              <a:t>并表监管</a:t>
            </a:r>
          </a:p>
        </p:txBody>
      </p:sp>
      <p:sp>
        <p:nvSpPr>
          <p:cNvPr id="61" name="MH_SubTitle_7"/>
          <p:cNvSpPr>
            <a:spLocks noChangeArrowheads="1"/>
          </p:cNvSpPr>
          <p:nvPr>
            <p:custDataLst>
              <p:tags r:id="rId15"/>
            </p:custDataLst>
          </p:nvPr>
        </p:nvSpPr>
        <p:spPr bwMode="auto">
          <a:xfrm>
            <a:off x="1346647" y="2590800"/>
            <a:ext cx="364604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buFont typeface="Arial" panose="020B0604020202020204" pitchFamily="34" charset="0"/>
              <a:buNone/>
            </a:pPr>
            <a:r>
              <a:rPr lang="zh-CN" altLang="en-US" dirty="0">
                <a:latin typeface="Calibri" panose="020F0502020204030204" pitchFamily="34" charset="0"/>
                <a:ea typeface="微软雅黑" panose="020B0503020204020204" pitchFamily="34" charset="-122"/>
              </a:rPr>
              <a:t>原则</a:t>
            </a:r>
            <a:r>
              <a:rPr lang="en-US" altLang="zh-CN" dirty="0">
                <a:latin typeface="Calibri" panose="020F0502020204030204" pitchFamily="34" charset="0"/>
                <a:ea typeface="微软雅黑" panose="020B0503020204020204" pitchFamily="34" charset="-122"/>
              </a:rPr>
              <a:t>25——</a:t>
            </a:r>
            <a:r>
              <a:rPr lang="zh-CN" altLang="en-US" dirty="0">
                <a:latin typeface="Calibri" panose="020F0502020204030204" pitchFamily="34" charset="0"/>
                <a:ea typeface="微软雅黑" panose="020B0503020204020204" pitchFamily="34" charset="-122"/>
              </a:rPr>
              <a:t>母国和东道国的关系</a:t>
            </a:r>
          </a:p>
        </p:txBody>
      </p:sp>
    </p:spTree>
    <p:extLst>
      <p:ext uri="{BB962C8B-B14F-4D97-AF65-F5344CB8AC3E}">
        <p14:creationId xmlns:p14="http://schemas.microsoft.com/office/powerpoint/2010/main" val="2309740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4"/>
</p:tagLst>
</file>

<file path=ppt/tags/tag100.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0"/>
</p:tagLst>
</file>

<file path=ppt/tags/tag101.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1"/>
</p:tagLst>
</file>

<file path=ppt/tags/tag102.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2"/>
</p:tagLst>
</file>

<file path=ppt/tags/tag103.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3"/>
</p:tagLst>
</file>

<file path=ppt/tags/tag104.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4"/>
</p:tagLst>
</file>

<file path=ppt/tags/tag105.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5"/>
</p:tagLst>
</file>

<file path=ppt/tags/tag106.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6"/>
</p:tagLst>
</file>

<file path=ppt/tags/tag107.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7"/>
</p:tagLst>
</file>

<file path=ppt/tags/tag108.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8"/>
</p:tagLst>
</file>

<file path=ppt/tags/tag109.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5"/>
</p:tagLst>
</file>

<file path=ppt/tags/tag110.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3"/>
</p:tagLst>
</file>

<file path=ppt/tags/tag112.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4"/>
</p:tagLst>
</file>

<file path=ppt/tags/tag113.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5"/>
</p:tagLst>
</file>

<file path=ppt/tags/tag114.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6"/>
</p:tagLst>
</file>

<file path=ppt/tags/tag115.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7"/>
</p:tagLst>
</file>

<file path=ppt/tags/tag116.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8"/>
</p:tagLst>
</file>

<file path=ppt/tags/tag117.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9"/>
</p:tagLst>
</file>

<file path=ppt/tags/tag118.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0"/>
</p:tagLst>
</file>

<file path=ppt/tags/tag119.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1"/>
</p:tagLst>
</file>

<file path=ppt/tags/tag12.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6"/>
</p:tagLst>
</file>

<file path=ppt/tags/tag120.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2"/>
</p:tagLst>
</file>

<file path=ppt/tags/tag121.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3"/>
</p:tagLst>
</file>

<file path=ppt/tags/tag122.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4"/>
</p:tagLst>
</file>

<file path=ppt/tags/tag123.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5"/>
</p:tagLst>
</file>

<file path=ppt/tags/tag124.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6"/>
</p:tagLst>
</file>

<file path=ppt/tags/tag125.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7"/>
</p:tagLst>
</file>

<file path=ppt/tags/tag126.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8"/>
</p:tagLst>
</file>

<file path=ppt/tags/tag127.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9"/>
</p:tagLst>
</file>

<file path=ppt/tags/tag128.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7"/>
</p:tagLst>
</file>

<file path=ppt/tags/tag130.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3"/>
</p:tagLst>
</file>

<file path=ppt/tags/tag131.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5"/>
</p:tagLst>
</file>

<file path=ppt/tags/tag133.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6"/>
</p:tagLst>
</file>

<file path=ppt/tags/tag134.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7"/>
</p:tagLst>
</file>

<file path=ppt/tags/tag135.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8"/>
</p:tagLst>
</file>

<file path=ppt/tags/tag136.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9"/>
</p:tagLst>
</file>

<file path=ppt/tags/tag137.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0"/>
</p:tagLst>
</file>

<file path=ppt/tags/tag138.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1"/>
</p:tagLst>
</file>

<file path=ppt/tags/tag139.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2"/>
</p:tagLst>
</file>

<file path=ppt/tags/tag14.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8"/>
</p:tagLst>
</file>

<file path=ppt/tags/tag140.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3"/>
</p:tagLst>
</file>

<file path=ppt/tags/tag141.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4"/>
</p:tagLst>
</file>

<file path=ppt/tags/tag142.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5"/>
</p:tagLst>
</file>

<file path=ppt/tags/tag143.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6"/>
</p:tagLst>
</file>

<file path=ppt/tags/tag144.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7"/>
</p:tagLst>
</file>

<file path=ppt/tags/tag145.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8"/>
</p:tagLst>
</file>

<file path=ppt/tags/tag146.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Other"/>
  <p:tag name="MH_ORDER" val="1"/>
</p:tagLst>
</file>

<file path=ppt/tags/tag147.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Other"/>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9"/>
</p:tagLst>
</file>

<file path=ppt/tags/tag150.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Other"/>
  <p:tag name="MH_ORDER" val="5"/>
</p:tagLst>
</file>

<file path=ppt/tags/tag151.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Other"/>
  <p:tag name="MH_ORDER" val="6"/>
</p:tagLst>
</file>

<file path=ppt/tags/tag152.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Other"/>
  <p:tag name="MH_ORDER" val="7"/>
</p:tagLst>
</file>

<file path=ppt/tags/tag153.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Title"/>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SubTitle"/>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SubTitle"/>
  <p:tag name="MH_ORDER" val="2"/>
</p:tagLst>
</file>

<file path=ppt/tags/tag156.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SubTitle"/>
  <p:tag name="MH_ORDER" val="3"/>
</p:tagLst>
</file>

<file path=ppt/tags/tag157.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SubTitle"/>
  <p:tag name="MH_ORDER" val="4"/>
</p:tagLst>
</file>

<file path=ppt/tags/tag158.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SubTitle"/>
  <p:tag name="MH_ORDER" val="5"/>
</p:tagLst>
</file>

<file path=ppt/tags/tag159.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SubTitle"/>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10"/>
</p:tagLst>
</file>

<file path=ppt/tags/tag160.xml><?xml version="1.0" encoding="utf-8"?>
<p:tagLst xmlns:a="http://schemas.openxmlformats.org/drawingml/2006/main" xmlns:r="http://schemas.openxmlformats.org/officeDocument/2006/relationships" xmlns:p="http://schemas.openxmlformats.org/presentationml/2006/main">
  <p:tag name="MH" val="20190904231936"/>
  <p:tag name="MH_LIBRARY" val="GRAPHIC"/>
  <p:tag name="MH_TYPE" val="SubTitle"/>
  <p:tag name="MH_ORDER" val="7"/>
</p:tagLst>
</file>

<file path=ppt/tags/tag16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
</p:tagLst>
</file>

<file path=ppt/tags/tag16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
</p:tagLst>
</file>

<file path=ppt/tags/tag16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
</p:tagLst>
</file>

<file path=ppt/tags/tag16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
</p:tagLst>
</file>

<file path=ppt/tags/tag16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
</p:tagLst>
</file>

<file path=ppt/tags/tag16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
</p:tagLst>
</file>

<file path=ppt/tags/tag16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
</p:tagLst>
</file>

<file path=ppt/tags/tag16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11"/>
</p:tagLst>
</file>

<file path=ppt/tags/tag17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0"/>
</p:tagLst>
</file>

<file path=ppt/tags/tag17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SubTitle"/>
  <p:tag name="MH_ORDER" val="1"/>
</p:tagLst>
</file>

<file path=ppt/tags/tag17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1"/>
</p:tagLst>
</file>

<file path=ppt/tags/tag17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SubTitle"/>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SubTitle"/>
  <p:tag name="MH_ORDER" val="4"/>
</p:tagLst>
</file>

<file path=ppt/tags/tag17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SubTitle"/>
  <p:tag name="MH_ORDER" val="2"/>
</p:tagLst>
</file>

<file path=ppt/tags/tag17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2"/>
</p:tagLst>
</file>

<file path=ppt/tags/tag17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3"/>
</p:tagLst>
</file>

<file path=ppt/tags/tag17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4"/>
</p:tagLst>
</file>

<file path=ppt/tags/tag17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5"/>
</p:tagLst>
</file>

<file path=ppt/tags/tag18.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12"/>
</p:tagLst>
</file>

<file path=ppt/tags/tag18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6"/>
</p:tagLst>
</file>

<file path=ppt/tags/tag18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7"/>
</p:tagLst>
</file>

<file path=ppt/tags/tag18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8"/>
</p:tagLst>
</file>

<file path=ppt/tags/tag18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19"/>
</p:tagLst>
</file>

<file path=ppt/tags/tag18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0"/>
</p:tagLst>
</file>

<file path=ppt/tags/tag18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1"/>
</p:tagLst>
</file>

<file path=ppt/tags/tag18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2"/>
</p:tagLst>
</file>

<file path=ppt/tags/tag18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3"/>
</p:tagLst>
</file>

<file path=ppt/tags/tag18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4"/>
</p:tagLst>
</file>

<file path=ppt/tags/tag18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5"/>
</p:tagLst>
</file>

<file path=ppt/tags/tag19.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13"/>
</p:tagLst>
</file>

<file path=ppt/tags/tag19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6"/>
</p:tagLst>
</file>

<file path=ppt/tags/tag19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7"/>
</p:tagLst>
</file>

<file path=ppt/tags/tag19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8"/>
</p:tagLst>
</file>

<file path=ppt/tags/tag19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29"/>
</p:tagLst>
</file>

<file path=ppt/tags/tag19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0"/>
</p:tagLst>
</file>

<file path=ppt/tags/tag19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1"/>
</p:tagLst>
</file>

<file path=ppt/tags/tag19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2"/>
</p:tagLst>
</file>

<file path=ppt/tags/tag19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3"/>
</p:tagLst>
</file>

<file path=ppt/tags/tag19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4"/>
</p:tagLst>
</file>

<file path=ppt/tags/tag19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5"/>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14"/>
</p:tagLst>
</file>

<file path=ppt/tags/tag20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6"/>
</p:tagLst>
</file>

<file path=ppt/tags/tag20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7"/>
</p:tagLst>
</file>

<file path=ppt/tags/tag20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8"/>
</p:tagLst>
</file>

<file path=ppt/tags/tag20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39"/>
</p:tagLst>
</file>

<file path=ppt/tags/tag20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0"/>
</p:tagLst>
</file>

<file path=ppt/tags/tag20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1"/>
</p:tagLst>
</file>

<file path=ppt/tags/tag20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2"/>
</p:tagLst>
</file>

<file path=ppt/tags/tag20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3"/>
</p:tagLst>
</file>

<file path=ppt/tags/tag20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4"/>
</p:tagLst>
</file>

<file path=ppt/tags/tag20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5"/>
</p:tagLst>
</file>

<file path=ppt/tags/tag21.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SubTitle"/>
  <p:tag name="MH_ORDER" val="1"/>
</p:tagLst>
</file>

<file path=ppt/tags/tag21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6"/>
</p:tagLst>
</file>

<file path=ppt/tags/tag21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7"/>
</p:tagLst>
</file>

<file path=ppt/tags/tag21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8"/>
</p:tagLst>
</file>

<file path=ppt/tags/tag21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49"/>
</p:tagLst>
</file>

<file path=ppt/tags/tag21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0"/>
</p:tagLst>
</file>

<file path=ppt/tags/tag21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1"/>
</p:tagLst>
</file>

<file path=ppt/tags/tag21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2"/>
</p:tagLst>
</file>

<file path=ppt/tags/tag21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3"/>
</p:tagLst>
</file>

<file path=ppt/tags/tag21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4"/>
</p:tagLst>
</file>

<file path=ppt/tags/tag21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5"/>
</p:tagLst>
</file>

<file path=ppt/tags/tag22.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SubTitle"/>
  <p:tag name="MH_ORDER" val="3"/>
</p:tagLst>
</file>

<file path=ppt/tags/tag22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6"/>
</p:tagLst>
</file>

<file path=ppt/tags/tag22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7"/>
</p:tagLst>
</file>

<file path=ppt/tags/tag22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8"/>
</p:tagLst>
</file>

<file path=ppt/tags/tag22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59"/>
</p:tagLst>
</file>

<file path=ppt/tags/tag22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0"/>
</p:tagLst>
</file>

<file path=ppt/tags/tag22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1"/>
</p:tagLst>
</file>

<file path=ppt/tags/tag22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2"/>
</p:tagLst>
</file>

<file path=ppt/tags/tag22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3"/>
</p:tagLst>
</file>

<file path=ppt/tags/tag22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4"/>
</p:tagLst>
</file>

<file path=ppt/tags/tag22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5"/>
</p:tagLst>
</file>

<file path=ppt/tags/tag23.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SubTitle"/>
  <p:tag name="MH_ORDER" val="5"/>
</p:tagLst>
</file>

<file path=ppt/tags/tag23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6"/>
</p:tagLst>
</file>

<file path=ppt/tags/tag23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7"/>
</p:tagLst>
</file>

<file path=ppt/tags/tag23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8"/>
</p:tagLst>
</file>

<file path=ppt/tags/tag23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69"/>
</p:tagLst>
</file>

<file path=ppt/tags/tag23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0"/>
</p:tagLst>
</file>

<file path=ppt/tags/tag23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1"/>
</p:tagLst>
</file>

<file path=ppt/tags/tag23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2"/>
</p:tagLst>
</file>

<file path=ppt/tags/tag23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3"/>
</p:tagLst>
</file>

<file path=ppt/tags/tag23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4"/>
</p:tagLst>
</file>

<file path=ppt/tags/tag23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5"/>
</p:tagLst>
</file>

<file path=ppt/tags/tag24.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SubTitle"/>
  <p:tag name="MH_ORDER" val="7"/>
</p:tagLst>
</file>

<file path=ppt/tags/tag24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6"/>
</p:tagLst>
</file>

<file path=ppt/tags/tag24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7"/>
</p:tagLst>
</file>

<file path=ppt/tags/tag24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8"/>
</p:tagLst>
</file>

<file path=ppt/tags/tag24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79"/>
</p:tagLst>
</file>

<file path=ppt/tags/tag24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0"/>
</p:tagLst>
</file>

<file path=ppt/tags/tag24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1"/>
</p:tagLst>
</file>

<file path=ppt/tags/tag24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2"/>
</p:tagLst>
</file>

<file path=ppt/tags/tag24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3"/>
</p:tagLst>
</file>

<file path=ppt/tags/tag24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4"/>
</p:tagLst>
</file>

<file path=ppt/tags/tag24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5"/>
</p:tagLst>
</file>

<file path=ppt/tags/tag25.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SubTitle"/>
  <p:tag name="MH_ORDER" val="2"/>
</p:tagLst>
</file>

<file path=ppt/tags/tag25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6"/>
</p:tagLst>
</file>

<file path=ppt/tags/tag25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7"/>
</p:tagLst>
</file>

<file path=ppt/tags/tag25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8"/>
</p:tagLst>
</file>

<file path=ppt/tags/tag253.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89"/>
</p:tagLst>
</file>

<file path=ppt/tags/tag254.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0"/>
</p:tagLst>
</file>

<file path=ppt/tags/tag255.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1"/>
</p:tagLst>
</file>

<file path=ppt/tags/tag256.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2"/>
</p:tagLst>
</file>

<file path=ppt/tags/tag257.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3"/>
</p:tagLst>
</file>

<file path=ppt/tags/tag258.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4"/>
</p:tagLst>
</file>

<file path=ppt/tags/tag259.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5"/>
</p:tagLst>
</file>

<file path=ppt/tags/tag26.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SubTitle"/>
  <p:tag name="MH_ORDER" val="4"/>
</p:tagLst>
</file>

<file path=ppt/tags/tag260.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6"/>
</p:tagLst>
</file>

<file path=ppt/tags/tag261.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7"/>
</p:tagLst>
</file>

<file path=ppt/tags/tag262.xml><?xml version="1.0" encoding="utf-8"?>
<p:tagLst xmlns:a="http://schemas.openxmlformats.org/drawingml/2006/main" xmlns:r="http://schemas.openxmlformats.org/officeDocument/2006/relationships" xmlns:p="http://schemas.openxmlformats.org/presentationml/2006/main">
  <p:tag name="MH" val="20190831224504"/>
  <p:tag name="MH_LIBRARY" val="GRAPHIC"/>
  <p:tag name="MH_TYPE" val="Other"/>
  <p:tag name="MH_ORDER" val="98"/>
</p:tagLst>
</file>

<file path=ppt/tags/tag263.xml><?xml version="1.0" encoding="utf-8"?>
<p:tagLst xmlns:a="http://schemas.openxmlformats.org/drawingml/2006/main" xmlns:r="http://schemas.openxmlformats.org/officeDocument/2006/relationships" xmlns:p="http://schemas.openxmlformats.org/presentationml/2006/main">
  <p:tag name="MH" val="20190903200656"/>
  <p:tag name="MH_LIBRARY" val="GRAPHIC"/>
  <p:tag name="MH_TYPE" val="SubTitle"/>
  <p:tag name="MH_ORDER" val="1"/>
</p:tagLst>
</file>

<file path=ppt/tags/tag264.xml><?xml version="1.0" encoding="utf-8"?>
<p:tagLst xmlns:a="http://schemas.openxmlformats.org/drawingml/2006/main" xmlns:r="http://schemas.openxmlformats.org/officeDocument/2006/relationships" xmlns:p="http://schemas.openxmlformats.org/presentationml/2006/main">
  <p:tag name="MH" val="20190903200656"/>
  <p:tag name="MH_LIBRARY" val="GRAPHIC"/>
  <p:tag name="MH_TYPE" val="Other"/>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90903200656"/>
  <p:tag name="MH_LIBRARY" val="GRAPHIC"/>
  <p:tag name="MH_TYPE" val="SubTitle"/>
  <p:tag name="MH_ORDER" val="2"/>
</p:tagLst>
</file>

<file path=ppt/tags/tag266.xml><?xml version="1.0" encoding="utf-8"?>
<p:tagLst xmlns:a="http://schemas.openxmlformats.org/drawingml/2006/main" xmlns:r="http://schemas.openxmlformats.org/officeDocument/2006/relationships" xmlns:p="http://schemas.openxmlformats.org/presentationml/2006/main">
  <p:tag name="MH" val="20190903200656"/>
  <p:tag name="MH_LIBRARY" val="GRAPHIC"/>
  <p:tag name="MH_TYPE" val="Other"/>
  <p:tag name="MH_ORDER" val="2"/>
</p:tagLst>
</file>

<file path=ppt/tags/tag267.xml><?xml version="1.0" encoding="utf-8"?>
<p:tagLst xmlns:a="http://schemas.openxmlformats.org/drawingml/2006/main" xmlns:r="http://schemas.openxmlformats.org/officeDocument/2006/relationships" xmlns:p="http://schemas.openxmlformats.org/presentationml/2006/main">
  <p:tag name="MH" val="20190903200656"/>
  <p:tag name="MH_LIBRARY" val="GRAPHIC"/>
  <p:tag name="MH_TYPE" val="SubTitle"/>
  <p:tag name="MH_ORDER" val="3"/>
</p:tagLst>
</file>

<file path=ppt/tags/tag268.xml><?xml version="1.0" encoding="utf-8"?>
<p:tagLst xmlns:a="http://schemas.openxmlformats.org/drawingml/2006/main" xmlns:r="http://schemas.openxmlformats.org/officeDocument/2006/relationships" xmlns:p="http://schemas.openxmlformats.org/presentationml/2006/main">
  <p:tag name="MH" val="20190903200656"/>
  <p:tag name="MH_LIBRARY" val="GRAPHIC"/>
  <p:tag name="MH_TYPE" val="Other"/>
  <p:tag name="MH_ORDER" val="3"/>
</p:tagLst>
</file>

<file path=ppt/tags/tag269.xml><?xml version="1.0" encoding="utf-8"?>
<p:tagLst xmlns:a="http://schemas.openxmlformats.org/drawingml/2006/main" xmlns:r="http://schemas.openxmlformats.org/officeDocument/2006/relationships" xmlns:p="http://schemas.openxmlformats.org/presentationml/2006/main">
  <p:tag name="MH" val="20190903200656"/>
  <p:tag name="MH_LIBRARY" val="GRAPHIC"/>
  <p:tag name="MH_TYPE" val="SubTitle"/>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SubTitle"/>
  <p:tag name="MH_ORDER" val="6"/>
</p:tagLst>
</file>

<file path=ppt/tags/tag270.xml><?xml version="1.0" encoding="utf-8"?>
<p:tagLst xmlns:a="http://schemas.openxmlformats.org/drawingml/2006/main" xmlns:r="http://schemas.openxmlformats.org/officeDocument/2006/relationships" xmlns:p="http://schemas.openxmlformats.org/presentationml/2006/main">
  <p:tag name="MH" val="20190903200913"/>
  <p:tag name="MH_LIBRARY" val="GRAPHIC"/>
  <p:tag name="MH_TYPE" val="SubTitle"/>
  <p:tag name="MH_ORDER" val="1"/>
</p:tagLst>
</file>

<file path=ppt/tags/tag271.xml><?xml version="1.0" encoding="utf-8"?>
<p:tagLst xmlns:a="http://schemas.openxmlformats.org/drawingml/2006/main" xmlns:r="http://schemas.openxmlformats.org/officeDocument/2006/relationships" xmlns:p="http://schemas.openxmlformats.org/presentationml/2006/main">
  <p:tag name="MH" val="20190903200913"/>
  <p:tag name="MH_LIBRARY" val="GRAPHIC"/>
  <p:tag name="MH_TYPE" val="Other"/>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190903200913"/>
  <p:tag name="MH_LIBRARY" val="GRAPHIC"/>
  <p:tag name="MH_TYPE" val="SubTitle"/>
  <p:tag name="MH_ORDER" val="2"/>
</p:tagLst>
</file>

<file path=ppt/tags/tag273.xml><?xml version="1.0" encoding="utf-8"?>
<p:tagLst xmlns:a="http://schemas.openxmlformats.org/drawingml/2006/main" xmlns:r="http://schemas.openxmlformats.org/officeDocument/2006/relationships" xmlns:p="http://schemas.openxmlformats.org/presentationml/2006/main">
  <p:tag name="MH" val="20190903200913"/>
  <p:tag name="MH_LIBRARY" val="GRAPHIC"/>
  <p:tag name="MH_TYPE" val="Other"/>
  <p:tag name="MH_ORDER" val="2"/>
</p:tagLst>
</file>

<file path=ppt/tags/tag274.xml><?xml version="1.0" encoding="utf-8"?>
<p:tagLst xmlns:a="http://schemas.openxmlformats.org/drawingml/2006/main" xmlns:r="http://schemas.openxmlformats.org/officeDocument/2006/relationships" xmlns:p="http://schemas.openxmlformats.org/presentationml/2006/main">
  <p:tag name="MH" val="20190903200913"/>
  <p:tag name="MH_LIBRARY" val="GRAPHIC"/>
  <p:tag name="MH_TYPE" val="SubTitle"/>
  <p:tag name="MH_ORDER" val="3"/>
</p:tagLst>
</file>

<file path=ppt/tags/tag275.xml><?xml version="1.0" encoding="utf-8"?>
<p:tagLst xmlns:a="http://schemas.openxmlformats.org/drawingml/2006/main" xmlns:r="http://schemas.openxmlformats.org/officeDocument/2006/relationships" xmlns:p="http://schemas.openxmlformats.org/presentationml/2006/main">
  <p:tag name="MH" val="20190903200913"/>
  <p:tag name="MH_LIBRARY" val="GRAPHIC"/>
  <p:tag name="MH_TYPE" val="Other"/>
  <p:tag name="MH_ORDER" val="3"/>
</p:tagLst>
</file>

<file path=ppt/tags/tag276.xml><?xml version="1.0" encoding="utf-8"?>
<p:tagLst xmlns:a="http://schemas.openxmlformats.org/drawingml/2006/main" xmlns:r="http://schemas.openxmlformats.org/officeDocument/2006/relationships" xmlns:p="http://schemas.openxmlformats.org/presentationml/2006/main">
  <p:tag name="MH" val="20190903201457"/>
  <p:tag name="MH_LIBRARY" val="GRAPHIC"/>
  <p:tag name="MH_TYPE" val="SubTitle"/>
  <p:tag name="MH_ORDER" val="2"/>
</p:tagLst>
</file>

<file path=ppt/tags/tag277.xml><?xml version="1.0" encoding="utf-8"?>
<p:tagLst xmlns:a="http://schemas.openxmlformats.org/drawingml/2006/main" xmlns:r="http://schemas.openxmlformats.org/officeDocument/2006/relationships" xmlns:p="http://schemas.openxmlformats.org/presentationml/2006/main">
  <p:tag name="MH" val="20190903201457"/>
  <p:tag name="MH_LIBRARY" val="GRAPHIC"/>
  <p:tag name="MH_TYPE" val="Other"/>
  <p:tag name="MH_ORDER" val="1"/>
</p:tagLst>
</file>

<file path=ppt/tags/tag278.xml><?xml version="1.0" encoding="utf-8"?>
<p:tagLst xmlns:a="http://schemas.openxmlformats.org/drawingml/2006/main" xmlns:r="http://schemas.openxmlformats.org/officeDocument/2006/relationships" xmlns:p="http://schemas.openxmlformats.org/presentationml/2006/main">
  <p:tag name="MH" val="20190903201457"/>
  <p:tag name="MH_LIBRARY" val="GRAPHIC"/>
  <p:tag name="MH_TYPE" val="Text"/>
  <p:tag name="MH_ORDER" val="1"/>
</p:tagLst>
</file>

<file path=ppt/tags/tag279.xml><?xml version="1.0" encoding="utf-8"?>
<p:tagLst xmlns:a="http://schemas.openxmlformats.org/drawingml/2006/main" xmlns:r="http://schemas.openxmlformats.org/officeDocument/2006/relationships" xmlns:p="http://schemas.openxmlformats.org/presentationml/2006/main">
  <p:tag name="MH" val="20190903201457"/>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
</p:tagLst>
</file>

<file path=ppt/tags/tag280.xml><?xml version="1.0" encoding="utf-8"?>
<p:tagLst xmlns:a="http://schemas.openxmlformats.org/drawingml/2006/main" xmlns:r="http://schemas.openxmlformats.org/officeDocument/2006/relationships" xmlns:p="http://schemas.openxmlformats.org/presentationml/2006/main">
  <p:tag name="MH" val="20190903201457"/>
  <p:tag name="MH_LIBRARY" val="GRAPHIC"/>
  <p:tag name="MH_TYPE" val="Other"/>
  <p:tag name="MH_ORDER" val="2"/>
</p:tagLst>
</file>

<file path=ppt/tags/tag281.xml><?xml version="1.0" encoding="utf-8"?>
<p:tagLst xmlns:a="http://schemas.openxmlformats.org/drawingml/2006/main" xmlns:r="http://schemas.openxmlformats.org/officeDocument/2006/relationships" xmlns:p="http://schemas.openxmlformats.org/presentationml/2006/main">
  <p:tag name="MH" val="20190903201457"/>
  <p:tag name="MH_LIBRARY" val="GRAPHIC"/>
  <p:tag name="MH_TYPE" val="Text"/>
  <p:tag name="MH_ORDER" val="2"/>
</p:tagLst>
</file>

<file path=ppt/tags/tag282.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SubTitle"/>
  <p:tag name="MH_ORDER" val="1"/>
</p:tagLst>
</file>

<file path=ppt/tags/tag283.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Other"/>
  <p:tag name="MH_ORDER" val="1"/>
</p:tagLst>
</file>

<file path=ppt/tags/tag284.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SubTitle"/>
  <p:tag name="MH_ORDER" val="2"/>
</p:tagLst>
</file>

<file path=ppt/tags/tag285.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Other"/>
  <p:tag name="MH_ORDER" val="2"/>
</p:tagLst>
</file>

<file path=ppt/tags/tag286.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SubTitle"/>
  <p:tag name="MH_ORDER" val="3"/>
</p:tagLst>
</file>

<file path=ppt/tags/tag287.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Other"/>
  <p:tag name="MH_ORDER" val="3"/>
</p:tagLst>
</file>

<file path=ppt/tags/tag288.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SubTitle"/>
  <p:tag name="MH_ORDER" val="4"/>
</p:tagLst>
</file>

<file path=ppt/tags/tag289.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2"/>
</p:tagLst>
</file>

<file path=ppt/tags/tag290.xml><?xml version="1.0" encoding="utf-8"?>
<p:tagLst xmlns:a="http://schemas.openxmlformats.org/drawingml/2006/main" xmlns:r="http://schemas.openxmlformats.org/officeDocument/2006/relationships" xmlns:p="http://schemas.openxmlformats.org/presentationml/2006/main">
  <p:tag name="MH" val="20190903201719"/>
  <p:tag name="MH_LIBRARY" val="GRAPHIC"/>
  <p:tag name="MH_TYPE" val="Text"/>
  <p:tag name="MH_ORDER" val="1"/>
</p:tagLst>
</file>

<file path=ppt/tags/tag291.xml><?xml version="1.0" encoding="utf-8"?>
<p:tagLst xmlns:a="http://schemas.openxmlformats.org/drawingml/2006/main" xmlns:r="http://schemas.openxmlformats.org/officeDocument/2006/relationships" xmlns:p="http://schemas.openxmlformats.org/presentationml/2006/main">
  <p:tag name="MH" val="20190903202249"/>
  <p:tag name="MH_LIBRARY" val="GRAPHIC"/>
  <p:tag name="MH_TYPE" val="SubTitle"/>
  <p:tag name="MH_ORDER" val="1"/>
</p:tagLst>
</file>

<file path=ppt/tags/tag292.xml><?xml version="1.0" encoding="utf-8"?>
<p:tagLst xmlns:a="http://schemas.openxmlformats.org/drawingml/2006/main" xmlns:r="http://schemas.openxmlformats.org/officeDocument/2006/relationships" xmlns:p="http://schemas.openxmlformats.org/presentationml/2006/main">
  <p:tag name="MH" val="20190903202249"/>
  <p:tag name="MH_LIBRARY" val="GRAPHIC"/>
  <p:tag name="MH_TYPE" val="Other"/>
  <p:tag name="MH_ORDER" val="1"/>
</p:tagLst>
</file>

<file path=ppt/tags/tag293.xml><?xml version="1.0" encoding="utf-8"?>
<p:tagLst xmlns:a="http://schemas.openxmlformats.org/drawingml/2006/main" xmlns:r="http://schemas.openxmlformats.org/officeDocument/2006/relationships" xmlns:p="http://schemas.openxmlformats.org/presentationml/2006/main">
  <p:tag name="MH" val="20190903202249"/>
  <p:tag name="MH_LIBRARY" val="GRAPHIC"/>
  <p:tag name="MH_TYPE" val="SubTitle"/>
  <p:tag name="MH_ORDER" val="2"/>
</p:tagLst>
</file>

<file path=ppt/tags/tag294.xml><?xml version="1.0" encoding="utf-8"?>
<p:tagLst xmlns:a="http://schemas.openxmlformats.org/drawingml/2006/main" xmlns:r="http://schemas.openxmlformats.org/officeDocument/2006/relationships" xmlns:p="http://schemas.openxmlformats.org/presentationml/2006/main">
  <p:tag name="MH" val="20190903202249"/>
  <p:tag name="MH_LIBRARY" val="GRAPHIC"/>
  <p:tag name="MH_TYPE" val="Other"/>
  <p:tag name="MH_ORDER" val="2"/>
</p:tagLst>
</file>

<file path=ppt/tags/tag295.xml><?xml version="1.0" encoding="utf-8"?>
<p:tagLst xmlns:a="http://schemas.openxmlformats.org/drawingml/2006/main" xmlns:r="http://schemas.openxmlformats.org/officeDocument/2006/relationships" xmlns:p="http://schemas.openxmlformats.org/presentationml/2006/main">
  <p:tag name="MH" val="20190903202249"/>
  <p:tag name="MH_LIBRARY" val="GRAPHIC"/>
  <p:tag name="MH_TYPE" val="SubTitle"/>
  <p:tag name="MH_ORDER" val="3"/>
</p:tagLst>
</file>

<file path=ppt/tags/tag296.xml><?xml version="1.0" encoding="utf-8"?>
<p:tagLst xmlns:a="http://schemas.openxmlformats.org/drawingml/2006/main" xmlns:r="http://schemas.openxmlformats.org/officeDocument/2006/relationships" xmlns:p="http://schemas.openxmlformats.org/presentationml/2006/main">
  <p:tag name="MH" val="20190903202249"/>
  <p:tag name="MH_LIBRARY" val="GRAPHIC"/>
  <p:tag name="MH_TYPE" val="Other"/>
  <p:tag name="MH_ORDER" val="3"/>
</p:tagLst>
</file>

<file path=ppt/tags/tag297.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
</p:tagLst>
</file>

<file path=ppt/tags/tag298.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2"/>
</p:tagLst>
</file>

<file path=ppt/tags/tag299.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3"/>
</p:tagLst>
</file>

<file path=ppt/tags/tag300.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4"/>
</p:tagLst>
</file>

<file path=ppt/tags/tag301.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5"/>
</p:tagLst>
</file>

<file path=ppt/tags/tag302.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6"/>
</p:tagLst>
</file>

<file path=ppt/tags/tag303.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7"/>
</p:tagLst>
</file>

<file path=ppt/tags/tag304.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8"/>
</p:tagLst>
</file>

<file path=ppt/tags/tag305.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9"/>
</p:tagLst>
</file>

<file path=ppt/tags/tag306.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0"/>
</p:tagLst>
</file>

<file path=ppt/tags/tag307.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1"/>
</p:tagLst>
</file>

<file path=ppt/tags/tag308.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2"/>
</p:tagLst>
</file>

<file path=ppt/tags/tag309.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3"/>
</p:tagLst>
</file>

<file path=ppt/tags/tag31.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4"/>
</p:tagLst>
</file>

<file path=ppt/tags/tag310.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SubTitle"/>
  <p:tag name="MH_ORDER" val="4"/>
</p:tagLst>
</file>

<file path=ppt/tags/tag311.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SubTitle"/>
  <p:tag name="MH_ORDER" val="3"/>
</p:tagLst>
</file>

<file path=ppt/tags/tag312.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SubTitle"/>
  <p:tag name="MH_ORDER" val="2"/>
</p:tagLst>
</file>

<file path=ppt/tags/tag313.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SubTitle"/>
  <p:tag name="MH_ORDER" val="1"/>
</p:tagLst>
</file>

<file path=ppt/tags/tag314.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53"/>
</p:tagLst>
</file>

<file path=ppt/tags/tag315.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22"/>
</p:tagLst>
</file>

<file path=ppt/tags/tag316.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28"/>
</p:tagLst>
</file>

<file path=ppt/tags/tag317.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29"/>
</p:tagLst>
</file>

<file path=ppt/tags/tag318.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30"/>
</p:tagLst>
</file>

<file path=ppt/tags/tag319.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31"/>
</p:tagLst>
</file>

<file path=ppt/tags/tag32.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5"/>
</p:tagLst>
</file>

<file path=ppt/tags/tag320.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32"/>
</p:tagLst>
</file>

<file path=ppt/tags/tag321.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33"/>
</p:tagLst>
</file>

<file path=ppt/tags/tag322.xml><?xml version="1.0" encoding="utf-8"?>
<p:tagLst xmlns:a="http://schemas.openxmlformats.org/drawingml/2006/main" xmlns:r="http://schemas.openxmlformats.org/officeDocument/2006/relationships" xmlns:p="http://schemas.openxmlformats.org/presentationml/2006/main">
  <p:tag name="MH" val="20190903204314"/>
  <p:tag name="MH_LIBRARY" val="GRAPHIC"/>
  <p:tag name="MH_TYPE" val="Other"/>
  <p:tag name="MH_ORDER" val="134"/>
</p:tagLst>
</file>

<file path=ppt/tags/tag323.xml><?xml version="1.0" encoding="utf-8"?>
<p:tagLst xmlns:a="http://schemas.openxmlformats.org/drawingml/2006/main" xmlns:r="http://schemas.openxmlformats.org/officeDocument/2006/relationships" xmlns:p="http://schemas.openxmlformats.org/presentationml/2006/main">
  <p:tag name="MH" val="20190903204514"/>
  <p:tag name="MH_LIBRARY" val="GRAPHIC"/>
  <p:tag name="MH_TYPE" val="Other"/>
  <p:tag name="MH_ORDER" val="2"/>
</p:tagLst>
</file>

<file path=ppt/tags/tag324.xml><?xml version="1.0" encoding="utf-8"?>
<p:tagLst xmlns:a="http://schemas.openxmlformats.org/drawingml/2006/main" xmlns:r="http://schemas.openxmlformats.org/officeDocument/2006/relationships" xmlns:p="http://schemas.openxmlformats.org/presentationml/2006/main">
  <p:tag name="MH" val="20190903204514"/>
  <p:tag name="MH_LIBRARY" val="GRAPHIC"/>
  <p:tag name="MH_TYPE" val="SubTitle"/>
  <p:tag name="MH_ORDER" val="2"/>
</p:tagLst>
</file>

<file path=ppt/tags/tag325.xml><?xml version="1.0" encoding="utf-8"?>
<p:tagLst xmlns:a="http://schemas.openxmlformats.org/drawingml/2006/main" xmlns:r="http://schemas.openxmlformats.org/officeDocument/2006/relationships" xmlns:p="http://schemas.openxmlformats.org/presentationml/2006/main">
  <p:tag name="MH" val="20190903204514"/>
  <p:tag name="MH_LIBRARY" val="GRAPHIC"/>
  <p:tag name="MH_TYPE" val="Other"/>
  <p:tag name="MH_ORDER" val="3"/>
</p:tagLst>
</file>

<file path=ppt/tags/tag326.xml><?xml version="1.0" encoding="utf-8"?>
<p:tagLst xmlns:a="http://schemas.openxmlformats.org/drawingml/2006/main" xmlns:r="http://schemas.openxmlformats.org/officeDocument/2006/relationships" xmlns:p="http://schemas.openxmlformats.org/presentationml/2006/main">
  <p:tag name="MH" val="20190903204514"/>
  <p:tag name="MH_LIBRARY" val="GRAPHIC"/>
  <p:tag name="MH_TYPE" val="SubTitle"/>
  <p:tag name="MH_ORDER" val="1"/>
</p:tagLst>
</file>

<file path=ppt/tags/tag327.xml><?xml version="1.0" encoding="utf-8"?>
<p:tagLst xmlns:a="http://schemas.openxmlformats.org/drawingml/2006/main" xmlns:r="http://schemas.openxmlformats.org/officeDocument/2006/relationships" xmlns:p="http://schemas.openxmlformats.org/presentationml/2006/main">
  <p:tag name="MH" val="20190903204514"/>
  <p:tag name="MH_LIBRARY" val="GRAPHIC"/>
  <p:tag name="MH_TYPE" val="Other"/>
  <p:tag name="MH_ORDER" val="4"/>
</p:tagLst>
</file>

<file path=ppt/tags/tag328.xml><?xml version="1.0" encoding="utf-8"?>
<p:tagLst xmlns:a="http://schemas.openxmlformats.org/drawingml/2006/main" xmlns:r="http://schemas.openxmlformats.org/officeDocument/2006/relationships" xmlns:p="http://schemas.openxmlformats.org/presentationml/2006/main">
  <p:tag name="MH" val="20190903204514"/>
  <p:tag name="MH_LIBRARY" val="GRAPHIC"/>
  <p:tag name="MH_TYPE" val="Other"/>
  <p:tag name="MH_ORDER" val="6"/>
</p:tagLst>
</file>

<file path=ppt/tags/tag329.xml><?xml version="1.0" encoding="utf-8"?>
<p:tagLst xmlns:a="http://schemas.openxmlformats.org/drawingml/2006/main" xmlns:r="http://schemas.openxmlformats.org/officeDocument/2006/relationships" xmlns:p="http://schemas.openxmlformats.org/presentationml/2006/main">
  <p:tag name="MH" val="20190903204514"/>
  <p:tag name="MH_LIBRARY" val="GRAPHIC"/>
  <p:tag name="MH_TYPE" val="Other"/>
  <p:tag name="MH_ORDER" val="7"/>
</p:tagLst>
</file>

<file path=ppt/tags/tag33.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6"/>
</p:tagLst>
</file>

<file path=ppt/tags/tag330.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SubTitle"/>
  <p:tag name="MH_ORDER" val="1"/>
</p:tagLst>
</file>

<file path=ppt/tags/tag331.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
</p:tagLst>
</file>

<file path=ppt/tags/tag332.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2"/>
</p:tagLst>
</file>

<file path=ppt/tags/tag333.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3"/>
</p:tagLst>
</file>

<file path=ppt/tags/tag334.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4"/>
</p:tagLst>
</file>

<file path=ppt/tags/tag335.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5"/>
</p:tagLst>
</file>

<file path=ppt/tags/tag336.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6"/>
</p:tagLst>
</file>

<file path=ppt/tags/tag337.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SubTitle"/>
  <p:tag name="MH_ORDER" val="2"/>
</p:tagLst>
</file>

<file path=ppt/tags/tag338.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7"/>
</p:tagLst>
</file>

<file path=ppt/tags/tag339.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8"/>
</p:tagLst>
</file>

<file path=ppt/tags/tag34.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7"/>
</p:tagLst>
</file>

<file path=ppt/tags/tag340.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9"/>
</p:tagLst>
</file>

<file path=ppt/tags/tag341.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0"/>
</p:tagLst>
</file>

<file path=ppt/tags/tag342.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1"/>
</p:tagLst>
</file>

<file path=ppt/tags/tag343.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2"/>
</p:tagLst>
</file>

<file path=ppt/tags/tag344.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SubTitle"/>
  <p:tag name="MH_ORDER" val="3"/>
</p:tagLst>
</file>

<file path=ppt/tags/tag345.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3"/>
</p:tagLst>
</file>

<file path=ppt/tags/tag346.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4"/>
</p:tagLst>
</file>

<file path=ppt/tags/tag347.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5"/>
</p:tagLst>
</file>

<file path=ppt/tags/tag348.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6"/>
</p:tagLst>
</file>

<file path=ppt/tags/tag349.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7"/>
</p:tagLst>
</file>

<file path=ppt/tags/tag35.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8"/>
</p:tagLst>
</file>

<file path=ppt/tags/tag350.xml><?xml version="1.0" encoding="utf-8"?>
<p:tagLst xmlns:a="http://schemas.openxmlformats.org/drawingml/2006/main" xmlns:r="http://schemas.openxmlformats.org/officeDocument/2006/relationships" xmlns:p="http://schemas.openxmlformats.org/presentationml/2006/main">
  <p:tag name="MH" val="20190903204748"/>
  <p:tag name="MH_LIBRARY" val="GRAPHIC"/>
  <p:tag name="MH_TYPE" val="Other"/>
  <p:tag name="MH_ORDER" val="18"/>
</p:tagLst>
</file>

<file path=ppt/tags/tag351.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SubTitle"/>
  <p:tag name="MH_ORDER" val="1"/>
</p:tagLst>
</file>

<file path=ppt/tags/tag352.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Text"/>
  <p:tag name="MH_ORDER" val="1"/>
</p:tagLst>
</file>

<file path=ppt/tags/tag353.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SubTitle"/>
  <p:tag name="MH_ORDER" val="2"/>
</p:tagLst>
</file>

<file path=ppt/tags/tag354.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Text"/>
  <p:tag name="MH_ORDER" val="2"/>
</p:tagLst>
</file>

<file path=ppt/tags/tag355.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SubTitle"/>
  <p:tag name="MH_ORDER" val="3"/>
</p:tagLst>
</file>

<file path=ppt/tags/tag356.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Text"/>
  <p:tag name="MH_ORDER" val="3"/>
</p:tagLst>
</file>

<file path=ppt/tags/tag357.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SubTitle"/>
  <p:tag name="MH_ORDER" val="4"/>
</p:tagLst>
</file>

<file path=ppt/tags/tag358.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Text"/>
  <p:tag name="MH_ORDER" val="4"/>
</p:tagLst>
</file>

<file path=ppt/tags/tag359.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SubTitle"/>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9"/>
</p:tagLst>
</file>

<file path=ppt/tags/tag360.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Text"/>
  <p:tag name="MH_ORDER" val="5"/>
</p:tagLst>
</file>

<file path=ppt/tags/tag361.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SubTitle"/>
  <p:tag name="MH_ORDER" val="6"/>
</p:tagLst>
</file>

<file path=ppt/tags/tag362.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Text"/>
  <p:tag name="MH_ORDER" val="6"/>
</p:tagLst>
</file>

<file path=ppt/tags/tag363.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SubTitle"/>
  <p:tag name="MH_ORDER" val="7"/>
</p:tagLst>
</file>

<file path=ppt/tags/tag364.xml><?xml version="1.0" encoding="utf-8"?>
<p:tagLst xmlns:a="http://schemas.openxmlformats.org/drawingml/2006/main" xmlns:r="http://schemas.openxmlformats.org/officeDocument/2006/relationships" xmlns:p="http://schemas.openxmlformats.org/presentationml/2006/main">
  <p:tag name="MH" val="20190903204944"/>
  <p:tag name="MH_LIBRARY" val="GRAPHIC"/>
  <p:tag name="MH_TYPE" val="Text"/>
  <p:tag name="MH_ORDER" val="7"/>
</p:tagLst>
</file>

<file path=ppt/tags/tag37.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0"/>
</p:tagLst>
</file>

<file path=ppt/tags/tag38.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1"/>
</p:tagLst>
</file>

<file path=ppt/tags/tag39.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2"/>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3"/>
</p:tagLst>
</file>

<file path=ppt/tags/tag41.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4"/>
</p:tagLst>
</file>

<file path=ppt/tags/tag42.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5"/>
</p:tagLst>
</file>

<file path=ppt/tags/tag43.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6"/>
</p:tagLst>
</file>

<file path=ppt/tags/tag44.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7"/>
</p:tagLst>
</file>

<file path=ppt/tags/tag45.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8"/>
</p:tagLst>
</file>

<file path=ppt/tags/tag46.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19"/>
</p:tagLst>
</file>

<file path=ppt/tags/tag47.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Other"/>
  <p:tag name="MH_ORDER" val="20"/>
</p:tagLst>
</file>

<file path=ppt/tags/tag48.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SubTitle"/>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90831220522"/>
  <p:tag name="MH_LIBRARY" val="GRAPHIC"/>
  <p:tag name="MH_TYPE" val="SubTitle"/>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SubTitle"/>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4"/>
</p:tagLst>
</file>

<file path=ppt/tags/tag57.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5"/>
</p:tagLst>
</file>

<file path=ppt/tags/tag58.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6"/>
</p:tagLst>
</file>

<file path=ppt/tags/tag59.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8"/>
</p:tagLst>
</file>

<file path=ppt/tags/tag62.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9"/>
</p:tagLst>
</file>

<file path=ppt/tags/tag63.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SubTitle"/>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10"/>
</p:tagLst>
</file>

<file path=ppt/tags/tag65.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11"/>
</p:tagLst>
</file>

<file path=ppt/tags/tag66.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12"/>
</p:tagLst>
</file>

<file path=ppt/tags/tag67.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SubTitle"/>
  <p:tag name="MH_ORDER" val="4"/>
</p:tagLst>
</file>

<file path=ppt/tags/tag68.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13"/>
</p:tagLst>
</file>

<file path=ppt/tags/tag69.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14"/>
</p:tagLst>
</file>

<file path=ppt/tags/tag7.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Other"/>
  <p:tag name="MH_ORDER" val="15"/>
</p:tagLst>
</file>

<file path=ppt/tags/tag71.xml><?xml version="1.0" encoding="utf-8"?>
<p:tagLst xmlns:a="http://schemas.openxmlformats.org/drawingml/2006/main" xmlns:r="http://schemas.openxmlformats.org/officeDocument/2006/relationships" xmlns:p="http://schemas.openxmlformats.org/presentationml/2006/main">
  <p:tag name="MH" val="20190831220812"/>
  <p:tag name="MH_LIBRARY" val="GRAPHIC"/>
  <p:tag name="MH_TYPE" val="SubTitle"/>
  <p:tag name="MH_ORDER" val="5"/>
</p:tagLst>
</file>

<file path=ppt/tags/tag72.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5"/>
</p:tagLst>
</file>

<file path=ppt/tags/tag77.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6"/>
</p:tagLst>
</file>

<file path=ppt/tags/tag78.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7"/>
</p:tagLst>
</file>

<file path=ppt/tags/tag79.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8"/>
</p:tagLst>
</file>

<file path=ppt/tags/tag8.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9"/>
</p:tagLst>
</file>

<file path=ppt/tags/tag81.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0"/>
</p:tagLst>
</file>

<file path=ppt/tags/tag82.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1"/>
</p:tagLst>
</file>

<file path=ppt/tags/tag83.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2"/>
</p:tagLst>
</file>

<file path=ppt/tags/tag84.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3"/>
</p:tagLst>
</file>

<file path=ppt/tags/tag85.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4"/>
</p:tagLst>
</file>

<file path=ppt/tags/tag86.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5"/>
</p:tagLst>
</file>

<file path=ppt/tags/tag87.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6"/>
</p:tagLst>
</file>

<file path=ppt/tags/tag88.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7"/>
</p:tagLst>
</file>

<file path=ppt/tags/tag89.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8"/>
</p:tagLst>
</file>

<file path=ppt/tags/tag9.xml><?xml version="1.0" encoding="utf-8"?>
<p:tagLst xmlns:a="http://schemas.openxmlformats.org/drawingml/2006/main" xmlns:r="http://schemas.openxmlformats.org/officeDocument/2006/relationships" xmlns:p="http://schemas.openxmlformats.org/presentationml/2006/main">
  <p:tag name="MH" val="20190831215240"/>
  <p:tag name="MH_LIBRARY" val="GRAPHIC"/>
  <p:tag name="MH_TYPE" val="Other"/>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Other"/>
  <p:tag name="MH_ORDER" val="19"/>
</p:tagLst>
</file>

<file path=ppt/tags/tag91.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3"/>
</p:tagLst>
</file>

<file path=ppt/tags/tag94.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4"/>
</p:tagLst>
</file>

<file path=ppt/tags/tag95.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5"/>
</p:tagLst>
</file>

<file path=ppt/tags/tag96.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6"/>
</p:tagLst>
</file>

<file path=ppt/tags/tag97.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7"/>
</p:tagLst>
</file>

<file path=ppt/tags/tag98.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8"/>
</p:tagLst>
</file>

<file path=ppt/tags/tag99.xml><?xml version="1.0" encoding="utf-8"?>
<p:tagLst xmlns:a="http://schemas.openxmlformats.org/drawingml/2006/main" xmlns:r="http://schemas.openxmlformats.org/officeDocument/2006/relationships" xmlns:p="http://schemas.openxmlformats.org/presentationml/2006/main">
  <p:tag name="MH" val="20190904231315"/>
  <p:tag name="MH_LIBRARY" val="GRAPHIC"/>
  <p:tag name="MH_TYPE" val="SubTitle"/>
  <p:tag name="MH_ORDER" val="9"/>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33640</TotalTime>
  <Words>1369</Words>
  <Application>Microsoft Office PowerPoint</Application>
  <PresentationFormat>自定义</PresentationFormat>
  <Paragraphs>264</Paragraphs>
  <Slides>24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24</vt:i4>
      </vt:variant>
    </vt:vector>
  </HeadingPairs>
  <TitlesOfParts>
    <vt:vector size="37" baseType="lpstr">
      <vt:lpstr>等线</vt:lpstr>
      <vt:lpstr>等线 Light</vt:lpstr>
      <vt:lpstr>时尚中黑简体</vt:lpstr>
      <vt:lpstr>宋体</vt:lpstr>
      <vt:lpstr>微软雅黑</vt:lpstr>
      <vt:lpstr>幼圆</vt:lpstr>
      <vt:lpstr>Arial</vt:lpstr>
      <vt:lpstr>Calibri</vt:lpstr>
      <vt:lpstr>Candara</vt:lpstr>
      <vt:lpstr>Century Gothic</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2020-01-12T07:22:37Z</dcterms:modified>
</cp:coreProperties>
</file>