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5" r:id="rId2"/>
    <p:sldId id="1510" r:id="rId3"/>
    <p:sldId id="1513" r:id="rId4"/>
    <p:sldId id="259" r:id="rId5"/>
    <p:sldId id="333" r:id="rId6"/>
    <p:sldId id="335" r:id="rId7"/>
    <p:sldId id="336" r:id="rId8"/>
    <p:sldId id="1491" r:id="rId9"/>
    <p:sldId id="1514" r:id="rId10"/>
    <p:sldId id="1515" r:id="rId11"/>
    <p:sldId id="325" r:id="rId12"/>
    <p:sldId id="1494" r:id="rId13"/>
    <p:sldId id="1497" r:id="rId14"/>
    <p:sldId id="1496" r:id="rId15"/>
    <p:sldId id="1517" r:id="rId16"/>
    <p:sldId id="1518" r:id="rId17"/>
    <p:sldId id="1520" r:id="rId18"/>
    <p:sldId id="1521" r:id="rId19"/>
    <p:sldId id="1522" r:id="rId20"/>
    <p:sldId id="1527" r:id="rId21"/>
    <p:sldId id="1528" r:id="rId22"/>
    <p:sldId id="1529" r:id="rId23"/>
    <p:sldId id="1530" r:id="rId24"/>
    <p:sldId id="1531" r:id="rId25"/>
    <p:sldId id="1533" r:id="rId26"/>
    <p:sldId id="1534" r:id="rId27"/>
    <p:sldId id="1535" r:id="rId28"/>
    <p:sldId id="1536" r:id="rId29"/>
    <p:sldId id="1525" r:id="rId30"/>
    <p:sldId id="1500" r:id="rId31"/>
    <p:sldId id="1501" r:id="rId32"/>
    <p:sldId id="1502" r:id="rId33"/>
    <p:sldId id="1487" r:id="rId34"/>
    <p:sldId id="1538" r:id="rId35"/>
    <p:sldId id="1539" r:id="rId3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CFFEAB5-D411-4D60-93D5-095B79AF4F70}">
          <p14:sldIdLst>
            <p14:sldId id="265"/>
          </p14:sldIdLst>
        </p14:section>
        <p14:section name="Agenda" id="{93CF8E02-7E3E-4A9C-8C7D-1BEA67A6683C}">
          <p14:sldIdLst>
            <p14:sldId id="1510"/>
          </p14:sldIdLst>
        </p14:section>
        <p14:section name="Que es DevSecOps" id="{4568B126-3D4A-46DB-B884-4819EA8545F1}">
          <p14:sldIdLst>
            <p14:sldId id="1513"/>
            <p14:sldId id="259"/>
            <p14:sldId id="333"/>
            <p14:sldId id="335"/>
            <p14:sldId id="336"/>
            <p14:sldId id="1491"/>
          </p14:sldIdLst>
        </p14:section>
        <p14:section name="Funcionalidades principales de Azure DevOps." id="{A0235DEF-EC96-4B80-92C4-F1A919515491}">
          <p14:sldIdLst>
            <p14:sldId id="1514"/>
            <p14:sldId id="1515"/>
            <p14:sldId id="325"/>
            <p14:sldId id="1494"/>
            <p14:sldId id="1497"/>
            <p14:sldId id="1496"/>
            <p14:sldId id="1517"/>
            <p14:sldId id="1518"/>
            <p14:sldId id="1520"/>
            <p14:sldId id="1521"/>
          </p14:sldIdLst>
        </p14:section>
        <p14:section name="Comparativa entre Azure DevOps y GitHub." id="{AEC92FEA-9CBF-4FAA-922D-B0665C204DF3}">
          <p14:sldIdLst>
            <p14:sldId id="1522"/>
            <p14:sldId id="1527"/>
            <p14:sldId id="1528"/>
            <p14:sldId id="1529"/>
            <p14:sldId id="1530"/>
            <p14:sldId id="1531"/>
            <p14:sldId id="1533"/>
          </p14:sldIdLst>
        </p14:section>
        <p14:section name="Integración entre ambas plataformas" id="{D56F3C61-C68D-414B-8337-95DFF854D328}">
          <p14:sldIdLst>
            <p14:sldId id="1534"/>
            <p14:sldId id="1535"/>
            <p14:sldId id="1536"/>
          </p14:sldIdLst>
        </p14:section>
        <p14:section name="Conceptos básicos del control de versiones" id="{5A369D36-B307-4D18-861E-D58A70A3FBBD}">
          <p14:sldIdLst>
            <p14:sldId id="1525"/>
            <p14:sldId id="1500"/>
            <p14:sldId id="1501"/>
            <p14:sldId id="1502"/>
          </p14:sldIdLst>
        </p14:section>
        <p14:section name="Gracias" id="{EE0CFA73-29C3-4041-A7D3-94E4044F4C7B}">
          <p14:sldIdLst>
            <p14:sldId id="1487"/>
          </p14:sldIdLst>
        </p14:section>
        <p14:section name="Proximos temas" id="{6C40FEC2-072C-4CE0-958B-9BB05A764E44}">
          <p14:sldIdLst>
            <p14:sldId id="1538"/>
            <p14:sldId id="15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B8F68-2C45-4A64-91D5-A0A3E87851D1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85AF0F6-8DCB-4085-B699-E1C12ABE9CDC}">
      <dgm:prSet/>
      <dgm:spPr/>
      <dgm:t>
        <a:bodyPr/>
        <a:lstStyle/>
        <a:p>
          <a:r>
            <a:rPr lang="es-PE" noProof="0" dirty="0"/>
            <a:t>Que es </a:t>
          </a:r>
          <a:r>
            <a:rPr lang="es-PE" noProof="0" dirty="0" err="1"/>
            <a:t>DevSecOps</a:t>
          </a:r>
          <a:r>
            <a:rPr lang="es-PE" noProof="0" dirty="0"/>
            <a:t>.</a:t>
          </a:r>
        </a:p>
      </dgm:t>
    </dgm:pt>
    <dgm:pt modelId="{A4F5B631-418D-4023-B7C2-BF44AFD6CB37}" type="parTrans" cxnId="{E5E64D53-FCFE-49FB-A219-62A96B024CCC}">
      <dgm:prSet/>
      <dgm:spPr/>
      <dgm:t>
        <a:bodyPr/>
        <a:lstStyle/>
        <a:p>
          <a:endParaRPr lang="en-US"/>
        </a:p>
      </dgm:t>
    </dgm:pt>
    <dgm:pt modelId="{37091D86-16CC-4F4F-978F-3BB41DFF25D0}" type="sibTrans" cxnId="{E5E64D53-FCFE-49FB-A219-62A96B024CCC}">
      <dgm:prSet/>
      <dgm:spPr/>
      <dgm:t>
        <a:bodyPr/>
        <a:lstStyle/>
        <a:p>
          <a:endParaRPr lang="en-US"/>
        </a:p>
      </dgm:t>
    </dgm:pt>
    <dgm:pt modelId="{D46A871E-E198-4D9F-A196-7A071922758B}">
      <dgm:prSet/>
      <dgm:spPr/>
      <dgm:t>
        <a:bodyPr/>
        <a:lstStyle/>
        <a:p>
          <a:r>
            <a:rPr lang="es-PE" noProof="0" dirty="0"/>
            <a:t>Funcionalidades principales de Azure DevOps.</a:t>
          </a:r>
        </a:p>
      </dgm:t>
    </dgm:pt>
    <dgm:pt modelId="{1FF875C0-8C4B-4042-9ABC-0C5F7305FA10}" type="parTrans" cxnId="{355FA846-BAF2-4948-96DA-6CD555FD045C}">
      <dgm:prSet/>
      <dgm:spPr/>
      <dgm:t>
        <a:bodyPr/>
        <a:lstStyle/>
        <a:p>
          <a:endParaRPr lang="en-US"/>
        </a:p>
      </dgm:t>
    </dgm:pt>
    <dgm:pt modelId="{52C5B890-57BA-40DB-A0E5-6B8105C0388D}" type="sibTrans" cxnId="{355FA846-BAF2-4948-96DA-6CD555FD045C}">
      <dgm:prSet/>
      <dgm:spPr/>
      <dgm:t>
        <a:bodyPr/>
        <a:lstStyle/>
        <a:p>
          <a:endParaRPr lang="en-US"/>
        </a:p>
      </dgm:t>
    </dgm:pt>
    <dgm:pt modelId="{485F8373-4E6C-4084-9865-6DF830718810}">
      <dgm:prSet/>
      <dgm:spPr/>
      <dgm:t>
        <a:bodyPr/>
        <a:lstStyle/>
        <a:p>
          <a:r>
            <a:rPr lang="es-PE" noProof="0" dirty="0"/>
            <a:t>Comparativa entre Azure DevOps y GitHub.</a:t>
          </a:r>
        </a:p>
      </dgm:t>
    </dgm:pt>
    <dgm:pt modelId="{B7B12F86-51A3-4719-B157-1339672E113D}" type="parTrans" cxnId="{370F653D-B963-4194-80B1-FDDD9F33A46B}">
      <dgm:prSet/>
      <dgm:spPr/>
      <dgm:t>
        <a:bodyPr/>
        <a:lstStyle/>
        <a:p>
          <a:endParaRPr lang="en-US"/>
        </a:p>
      </dgm:t>
    </dgm:pt>
    <dgm:pt modelId="{D466250D-786F-4D31-8935-823BA9A98A88}" type="sibTrans" cxnId="{370F653D-B963-4194-80B1-FDDD9F33A46B}">
      <dgm:prSet/>
      <dgm:spPr/>
      <dgm:t>
        <a:bodyPr/>
        <a:lstStyle/>
        <a:p>
          <a:endParaRPr lang="en-US"/>
        </a:p>
      </dgm:t>
    </dgm:pt>
    <dgm:pt modelId="{1903D1C0-2BB8-4776-9B84-10BB9BE93399}">
      <dgm:prSet/>
      <dgm:spPr/>
      <dgm:t>
        <a:bodyPr/>
        <a:lstStyle/>
        <a:p>
          <a:r>
            <a:rPr lang="es-PE" noProof="0" dirty="0"/>
            <a:t>Integración entre ambas plataformas</a:t>
          </a:r>
        </a:p>
      </dgm:t>
    </dgm:pt>
    <dgm:pt modelId="{EAF77272-0283-49EA-8BF7-1DB4BFD39AB3}" type="parTrans" cxnId="{608A1A3E-A07C-41D6-8F02-BF04C6542620}">
      <dgm:prSet/>
      <dgm:spPr/>
      <dgm:t>
        <a:bodyPr/>
        <a:lstStyle/>
        <a:p>
          <a:endParaRPr lang="en-US"/>
        </a:p>
      </dgm:t>
    </dgm:pt>
    <dgm:pt modelId="{97202FFC-BB6B-45EC-927B-194A075C050E}" type="sibTrans" cxnId="{608A1A3E-A07C-41D6-8F02-BF04C6542620}">
      <dgm:prSet/>
      <dgm:spPr/>
      <dgm:t>
        <a:bodyPr/>
        <a:lstStyle/>
        <a:p>
          <a:endParaRPr lang="en-US"/>
        </a:p>
      </dgm:t>
    </dgm:pt>
    <dgm:pt modelId="{A4E0270F-FCFD-4D0E-82C5-0ECF352F1B8C}">
      <dgm:prSet/>
      <dgm:spPr/>
      <dgm:t>
        <a:bodyPr/>
        <a:lstStyle/>
        <a:p>
          <a:r>
            <a:rPr lang="es-PE" noProof="0" dirty="0"/>
            <a:t>Conceptos básicos del control de versiones</a:t>
          </a:r>
        </a:p>
      </dgm:t>
    </dgm:pt>
    <dgm:pt modelId="{376829BC-0026-4803-B83D-E805BDAF6352}" type="parTrans" cxnId="{872A9A6D-981B-43C4-B267-846F1B0BDE3D}">
      <dgm:prSet/>
      <dgm:spPr/>
      <dgm:t>
        <a:bodyPr/>
        <a:lstStyle/>
        <a:p>
          <a:endParaRPr lang="en-US"/>
        </a:p>
      </dgm:t>
    </dgm:pt>
    <dgm:pt modelId="{DD47E9CD-8B16-48A6-8662-CE0006686012}" type="sibTrans" cxnId="{872A9A6D-981B-43C4-B267-846F1B0BDE3D}">
      <dgm:prSet/>
      <dgm:spPr/>
      <dgm:t>
        <a:bodyPr/>
        <a:lstStyle/>
        <a:p>
          <a:endParaRPr lang="en-US"/>
        </a:p>
      </dgm:t>
    </dgm:pt>
    <dgm:pt modelId="{D4A5014E-E51F-4DCD-B1DF-1850D38C31D9}" type="pres">
      <dgm:prSet presAssocID="{A6BB8F68-2C45-4A64-91D5-A0A3E87851D1}" presName="linear" presStyleCnt="0">
        <dgm:presLayoutVars>
          <dgm:animLvl val="lvl"/>
          <dgm:resizeHandles val="exact"/>
        </dgm:presLayoutVars>
      </dgm:prSet>
      <dgm:spPr/>
    </dgm:pt>
    <dgm:pt modelId="{169D93C8-21E5-4A3D-9572-12A2FA9B5D40}" type="pres">
      <dgm:prSet presAssocID="{685AF0F6-8DCB-4085-B699-E1C12ABE9C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DD43F5-A943-4E2B-B99C-574F03C8A494}" type="pres">
      <dgm:prSet presAssocID="{37091D86-16CC-4F4F-978F-3BB41DFF25D0}" presName="spacer" presStyleCnt="0"/>
      <dgm:spPr/>
    </dgm:pt>
    <dgm:pt modelId="{8C5A2A0C-A033-4F1D-9709-8E9EFD54A0A6}" type="pres">
      <dgm:prSet presAssocID="{D46A871E-E198-4D9F-A196-7A07192275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16ECFE-C5C8-4B28-A4F0-86DEDECB91CB}" type="pres">
      <dgm:prSet presAssocID="{52C5B890-57BA-40DB-A0E5-6B8105C0388D}" presName="spacer" presStyleCnt="0"/>
      <dgm:spPr/>
    </dgm:pt>
    <dgm:pt modelId="{0133C7F6-AB23-4721-80D2-B03776EFFDF6}" type="pres">
      <dgm:prSet presAssocID="{485F8373-4E6C-4084-9865-6DF8307188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54089E-9C51-4710-97D1-FFEDBC4F4D11}" type="pres">
      <dgm:prSet presAssocID="{D466250D-786F-4D31-8935-823BA9A98A88}" presName="spacer" presStyleCnt="0"/>
      <dgm:spPr/>
    </dgm:pt>
    <dgm:pt modelId="{3641051B-C7DC-4B02-92DF-1688E53007A6}" type="pres">
      <dgm:prSet presAssocID="{1903D1C0-2BB8-4776-9B84-10BB9BE933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6F5CDC-F138-4E1F-8683-C510B32CFAB7}" type="pres">
      <dgm:prSet presAssocID="{97202FFC-BB6B-45EC-927B-194A075C050E}" presName="spacer" presStyleCnt="0"/>
      <dgm:spPr/>
    </dgm:pt>
    <dgm:pt modelId="{AB01937D-7626-4325-A805-6C24C30D8238}" type="pres">
      <dgm:prSet presAssocID="{A4E0270F-FCFD-4D0E-82C5-0ECF352F1B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8C250F-6E80-48E8-BFBA-C1D50A21EC5A}" type="presOf" srcId="{D46A871E-E198-4D9F-A196-7A071922758B}" destId="{8C5A2A0C-A033-4F1D-9709-8E9EFD54A0A6}" srcOrd="0" destOrd="0" presId="urn:microsoft.com/office/officeart/2005/8/layout/vList2"/>
    <dgm:cxn modelId="{370F653D-B963-4194-80B1-FDDD9F33A46B}" srcId="{A6BB8F68-2C45-4A64-91D5-A0A3E87851D1}" destId="{485F8373-4E6C-4084-9865-6DF830718810}" srcOrd="2" destOrd="0" parTransId="{B7B12F86-51A3-4719-B157-1339672E113D}" sibTransId="{D466250D-786F-4D31-8935-823BA9A98A88}"/>
    <dgm:cxn modelId="{608A1A3E-A07C-41D6-8F02-BF04C6542620}" srcId="{A6BB8F68-2C45-4A64-91D5-A0A3E87851D1}" destId="{1903D1C0-2BB8-4776-9B84-10BB9BE93399}" srcOrd="3" destOrd="0" parTransId="{EAF77272-0283-49EA-8BF7-1DB4BFD39AB3}" sibTransId="{97202FFC-BB6B-45EC-927B-194A075C050E}"/>
    <dgm:cxn modelId="{355FA846-BAF2-4948-96DA-6CD555FD045C}" srcId="{A6BB8F68-2C45-4A64-91D5-A0A3E87851D1}" destId="{D46A871E-E198-4D9F-A196-7A071922758B}" srcOrd="1" destOrd="0" parTransId="{1FF875C0-8C4B-4042-9ABC-0C5F7305FA10}" sibTransId="{52C5B890-57BA-40DB-A0E5-6B8105C0388D}"/>
    <dgm:cxn modelId="{872A9A6D-981B-43C4-B267-846F1B0BDE3D}" srcId="{A6BB8F68-2C45-4A64-91D5-A0A3E87851D1}" destId="{A4E0270F-FCFD-4D0E-82C5-0ECF352F1B8C}" srcOrd="4" destOrd="0" parTransId="{376829BC-0026-4803-B83D-E805BDAF6352}" sibTransId="{DD47E9CD-8B16-48A6-8662-CE0006686012}"/>
    <dgm:cxn modelId="{E5E64D53-FCFE-49FB-A219-62A96B024CCC}" srcId="{A6BB8F68-2C45-4A64-91D5-A0A3E87851D1}" destId="{685AF0F6-8DCB-4085-B699-E1C12ABE9CDC}" srcOrd="0" destOrd="0" parTransId="{A4F5B631-418D-4023-B7C2-BF44AFD6CB37}" sibTransId="{37091D86-16CC-4F4F-978F-3BB41DFF25D0}"/>
    <dgm:cxn modelId="{0B7EB398-2107-4FF7-BD44-CC6EA7C734A4}" type="presOf" srcId="{A6BB8F68-2C45-4A64-91D5-A0A3E87851D1}" destId="{D4A5014E-E51F-4DCD-B1DF-1850D38C31D9}" srcOrd="0" destOrd="0" presId="urn:microsoft.com/office/officeart/2005/8/layout/vList2"/>
    <dgm:cxn modelId="{BD1371C0-EFBE-46F1-B2E2-5EB44B794BBD}" type="presOf" srcId="{A4E0270F-FCFD-4D0E-82C5-0ECF352F1B8C}" destId="{AB01937D-7626-4325-A805-6C24C30D8238}" srcOrd="0" destOrd="0" presId="urn:microsoft.com/office/officeart/2005/8/layout/vList2"/>
    <dgm:cxn modelId="{A70AA1EA-7FA4-48A6-B7CE-414AB96C35DD}" type="presOf" srcId="{485F8373-4E6C-4084-9865-6DF830718810}" destId="{0133C7F6-AB23-4721-80D2-B03776EFFDF6}" srcOrd="0" destOrd="0" presId="urn:microsoft.com/office/officeart/2005/8/layout/vList2"/>
    <dgm:cxn modelId="{D5F854F9-1F29-4651-928F-441D517AC8AB}" type="presOf" srcId="{685AF0F6-8DCB-4085-B699-E1C12ABE9CDC}" destId="{169D93C8-21E5-4A3D-9572-12A2FA9B5D40}" srcOrd="0" destOrd="0" presId="urn:microsoft.com/office/officeart/2005/8/layout/vList2"/>
    <dgm:cxn modelId="{7C1822FF-80BA-4728-A72B-0508743E0EA6}" type="presOf" srcId="{1903D1C0-2BB8-4776-9B84-10BB9BE93399}" destId="{3641051B-C7DC-4B02-92DF-1688E53007A6}" srcOrd="0" destOrd="0" presId="urn:microsoft.com/office/officeart/2005/8/layout/vList2"/>
    <dgm:cxn modelId="{7FA71911-73B7-4232-A99B-03FEC46A1B57}" type="presParOf" srcId="{D4A5014E-E51F-4DCD-B1DF-1850D38C31D9}" destId="{169D93C8-21E5-4A3D-9572-12A2FA9B5D40}" srcOrd="0" destOrd="0" presId="urn:microsoft.com/office/officeart/2005/8/layout/vList2"/>
    <dgm:cxn modelId="{E224D546-A9DE-475B-906B-CCD39E24CD9D}" type="presParOf" srcId="{D4A5014E-E51F-4DCD-B1DF-1850D38C31D9}" destId="{14DD43F5-A943-4E2B-B99C-574F03C8A494}" srcOrd="1" destOrd="0" presId="urn:microsoft.com/office/officeart/2005/8/layout/vList2"/>
    <dgm:cxn modelId="{B93FC447-AE85-46A7-AB93-72463992C3C5}" type="presParOf" srcId="{D4A5014E-E51F-4DCD-B1DF-1850D38C31D9}" destId="{8C5A2A0C-A033-4F1D-9709-8E9EFD54A0A6}" srcOrd="2" destOrd="0" presId="urn:microsoft.com/office/officeart/2005/8/layout/vList2"/>
    <dgm:cxn modelId="{E8096161-91A9-49DD-A5BA-110398B7E459}" type="presParOf" srcId="{D4A5014E-E51F-4DCD-B1DF-1850D38C31D9}" destId="{AF16ECFE-C5C8-4B28-A4F0-86DEDECB91CB}" srcOrd="3" destOrd="0" presId="urn:microsoft.com/office/officeart/2005/8/layout/vList2"/>
    <dgm:cxn modelId="{383D2614-CC04-4676-91BA-87C12B7CF157}" type="presParOf" srcId="{D4A5014E-E51F-4DCD-B1DF-1850D38C31D9}" destId="{0133C7F6-AB23-4721-80D2-B03776EFFDF6}" srcOrd="4" destOrd="0" presId="urn:microsoft.com/office/officeart/2005/8/layout/vList2"/>
    <dgm:cxn modelId="{00117F93-5497-46F8-82DB-394A3D289AD5}" type="presParOf" srcId="{D4A5014E-E51F-4DCD-B1DF-1850D38C31D9}" destId="{4D54089E-9C51-4710-97D1-FFEDBC4F4D11}" srcOrd="5" destOrd="0" presId="urn:microsoft.com/office/officeart/2005/8/layout/vList2"/>
    <dgm:cxn modelId="{C7BC199D-01FC-4A61-BEE1-C2CD6BA748B2}" type="presParOf" srcId="{D4A5014E-E51F-4DCD-B1DF-1850D38C31D9}" destId="{3641051B-C7DC-4B02-92DF-1688E53007A6}" srcOrd="6" destOrd="0" presId="urn:microsoft.com/office/officeart/2005/8/layout/vList2"/>
    <dgm:cxn modelId="{66A82D79-5360-4BD9-8D85-901A8955C818}" type="presParOf" srcId="{D4A5014E-E51F-4DCD-B1DF-1850D38C31D9}" destId="{BF6F5CDC-F138-4E1F-8683-C510B32CFAB7}" srcOrd="7" destOrd="0" presId="urn:microsoft.com/office/officeart/2005/8/layout/vList2"/>
    <dgm:cxn modelId="{67456D33-8151-4A9B-A817-84EB78CEE2C5}" type="presParOf" srcId="{D4A5014E-E51F-4DCD-B1DF-1850D38C31D9}" destId="{AB01937D-7626-4325-A805-6C24C30D823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232760-2471-4AF1-998C-D996796D65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2A52467-EC44-4274-9A36-8B9E7DAC6488}">
      <dgm:prSet/>
      <dgm:spPr/>
      <dgm:t>
        <a:bodyPr/>
        <a:lstStyle/>
        <a:p>
          <a:r>
            <a:rPr lang="es-PE" noProof="0" dirty="0"/>
            <a:t>Azure Repos</a:t>
          </a:r>
        </a:p>
      </dgm:t>
    </dgm:pt>
    <dgm:pt modelId="{1A01DFE0-70CB-47E9-9556-A4BC91F7CDC5}" type="parTrans" cxnId="{19A4366F-9DBB-45BE-871B-DD5EFAA11E0F}">
      <dgm:prSet/>
      <dgm:spPr/>
      <dgm:t>
        <a:bodyPr/>
        <a:lstStyle/>
        <a:p>
          <a:endParaRPr lang="en-US"/>
        </a:p>
      </dgm:t>
    </dgm:pt>
    <dgm:pt modelId="{DEC65C6E-858C-4D7F-8997-C708C8D57AB6}" type="sibTrans" cxnId="{19A4366F-9DBB-45BE-871B-DD5EFAA11E0F}">
      <dgm:prSet/>
      <dgm:spPr/>
      <dgm:t>
        <a:bodyPr/>
        <a:lstStyle/>
        <a:p>
          <a:endParaRPr lang="en-US"/>
        </a:p>
      </dgm:t>
    </dgm:pt>
    <dgm:pt modelId="{3BFBCCBE-620B-4EE3-BB8D-31E661347CEF}">
      <dgm:prSet/>
      <dgm:spPr/>
      <dgm:t>
        <a:bodyPr/>
        <a:lstStyle/>
        <a:p>
          <a:r>
            <a:rPr lang="es-PE" noProof="0" dirty="0"/>
            <a:t>Azure Pipelines</a:t>
          </a:r>
        </a:p>
      </dgm:t>
    </dgm:pt>
    <dgm:pt modelId="{C67AF1D5-D86B-4ACA-B125-8E2718E6FD75}" type="parTrans" cxnId="{E9C0936D-E109-4D70-9748-2BE7ABF5FB7D}">
      <dgm:prSet/>
      <dgm:spPr/>
      <dgm:t>
        <a:bodyPr/>
        <a:lstStyle/>
        <a:p>
          <a:endParaRPr lang="en-US"/>
        </a:p>
      </dgm:t>
    </dgm:pt>
    <dgm:pt modelId="{442F3E24-9093-456B-AAFC-2B7C3D3CE206}" type="sibTrans" cxnId="{E9C0936D-E109-4D70-9748-2BE7ABF5FB7D}">
      <dgm:prSet/>
      <dgm:spPr/>
      <dgm:t>
        <a:bodyPr/>
        <a:lstStyle/>
        <a:p>
          <a:endParaRPr lang="en-US"/>
        </a:p>
      </dgm:t>
    </dgm:pt>
    <dgm:pt modelId="{45523E4B-3847-450C-8678-785BBF72696C}">
      <dgm:prSet/>
      <dgm:spPr/>
      <dgm:t>
        <a:bodyPr/>
        <a:lstStyle/>
        <a:p>
          <a:r>
            <a:rPr lang="es-PE" noProof="0" dirty="0"/>
            <a:t>Azure </a:t>
          </a:r>
          <a:r>
            <a:rPr lang="es-PE" noProof="0" dirty="0" err="1"/>
            <a:t>Boards</a:t>
          </a:r>
          <a:endParaRPr lang="es-PE" noProof="0" dirty="0"/>
        </a:p>
      </dgm:t>
    </dgm:pt>
    <dgm:pt modelId="{B3069C5C-3488-47C4-AE78-BB382A58A840}" type="parTrans" cxnId="{4B428319-DD59-4D18-BF1E-0373DA680554}">
      <dgm:prSet/>
      <dgm:spPr/>
      <dgm:t>
        <a:bodyPr/>
        <a:lstStyle/>
        <a:p>
          <a:endParaRPr lang="en-US"/>
        </a:p>
      </dgm:t>
    </dgm:pt>
    <dgm:pt modelId="{52F80441-721E-4827-AD47-9896CA82EE6C}" type="sibTrans" cxnId="{4B428319-DD59-4D18-BF1E-0373DA680554}">
      <dgm:prSet/>
      <dgm:spPr/>
      <dgm:t>
        <a:bodyPr/>
        <a:lstStyle/>
        <a:p>
          <a:endParaRPr lang="en-US"/>
        </a:p>
      </dgm:t>
    </dgm:pt>
    <dgm:pt modelId="{24F23EB7-193C-4AC8-BFF2-57488628D1EC}" type="pres">
      <dgm:prSet presAssocID="{AE232760-2471-4AF1-998C-D996796D6533}" presName="root" presStyleCnt="0">
        <dgm:presLayoutVars>
          <dgm:dir/>
          <dgm:resizeHandles val="exact"/>
        </dgm:presLayoutVars>
      </dgm:prSet>
      <dgm:spPr/>
    </dgm:pt>
    <dgm:pt modelId="{F8224BBE-B39B-424B-B2E0-B28C2AE85F43}" type="pres">
      <dgm:prSet presAssocID="{42A52467-EC44-4274-9A36-8B9E7DAC6488}" presName="compNode" presStyleCnt="0"/>
      <dgm:spPr/>
    </dgm:pt>
    <dgm:pt modelId="{5CD2E105-7181-461E-9325-F0AA5E3CBCA5}" type="pres">
      <dgm:prSet presAssocID="{42A52467-EC44-4274-9A36-8B9E7DAC6488}" presName="bgRect" presStyleLbl="bgShp" presStyleIdx="0" presStyleCnt="3"/>
      <dgm:spPr/>
    </dgm:pt>
    <dgm:pt modelId="{3A3A057F-DBAC-4792-990D-A69C3404BF73}" type="pres">
      <dgm:prSet presAssocID="{42A52467-EC44-4274-9A36-8B9E7DAC64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F01B4360-A2CB-43C1-BD93-0763E39C84C8}" type="pres">
      <dgm:prSet presAssocID="{42A52467-EC44-4274-9A36-8B9E7DAC6488}" presName="spaceRect" presStyleCnt="0"/>
      <dgm:spPr/>
    </dgm:pt>
    <dgm:pt modelId="{0C7B66EE-C8D6-48BB-B5CD-C3EB9A375262}" type="pres">
      <dgm:prSet presAssocID="{42A52467-EC44-4274-9A36-8B9E7DAC6488}" presName="parTx" presStyleLbl="revTx" presStyleIdx="0" presStyleCnt="3">
        <dgm:presLayoutVars>
          <dgm:chMax val="0"/>
          <dgm:chPref val="0"/>
        </dgm:presLayoutVars>
      </dgm:prSet>
      <dgm:spPr/>
    </dgm:pt>
    <dgm:pt modelId="{FAF83A96-1A8F-45EC-8C1E-66347B995F0D}" type="pres">
      <dgm:prSet presAssocID="{DEC65C6E-858C-4D7F-8997-C708C8D57AB6}" presName="sibTrans" presStyleCnt="0"/>
      <dgm:spPr/>
    </dgm:pt>
    <dgm:pt modelId="{9109F93F-C766-4E44-A07F-30F041E34886}" type="pres">
      <dgm:prSet presAssocID="{3BFBCCBE-620B-4EE3-BB8D-31E661347CEF}" presName="compNode" presStyleCnt="0"/>
      <dgm:spPr/>
    </dgm:pt>
    <dgm:pt modelId="{82553276-0531-4A0C-960A-9A283207A19C}" type="pres">
      <dgm:prSet presAssocID="{3BFBCCBE-620B-4EE3-BB8D-31E661347CEF}" presName="bgRect" presStyleLbl="bgShp" presStyleIdx="1" presStyleCnt="3"/>
      <dgm:spPr/>
    </dgm:pt>
    <dgm:pt modelId="{B1DDF08A-EBB1-4BEC-9648-D9D31C6A5FA9}" type="pres">
      <dgm:prSet presAssocID="{3BFBCCBE-620B-4EE3-BB8D-31E661347C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E11F566-9EF6-444E-A0A7-89A8C54F8BDC}" type="pres">
      <dgm:prSet presAssocID="{3BFBCCBE-620B-4EE3-BB8D-31E661347CEF}" presName="spaceRect" presStyleCnt="0"/>
      <dgm:spPr/>
    </dgm:pt>
    <dgm:pt modelId="{5D4D44BD-0031-4A8F-8CB8-BD4862732123}" type="pres">
      <dgm:prSet presAssocID="{3BFBCCBE-620B-4EE3-BB8D-31E661347CEF}" presName="parTx" presStyleLbl="revTx" presStyleIdx="1" presStyleCnt="3">
        <dgm:presLayoutVars>
          <dgm:chMax val="0"/>
          <dgm:chPref val="0"/>
        </dgm:presLayoutVars>
      </dgm:prSet>
      <dgm:spPr/>
    </dgm:pt>
    <dgm:pt modelId="{32594116-8652-49F5-820C-01CBBA96E631}" type="pres">
      <dgm:prSet presAssocID="{442F3E24-9093-456B-AAFC-2B7C3D3CE206}" presName="sibTrans" presStyleCnt="0"/>
      <dgm:spPr/>
    </dgm:pt>
    <dgm:pt modelId="{3ACD19C8-3A80-4BC6-9481-BD97A4F30F4C}" type="pres">
      <dgm:prSet presAssocID="{45523E4B-3847-450C-8678-785BBF72696C}" presName="compNode" presStyleCnt="0"/>
      <dgm:spPr/>
    </dgm:pt>
    <dgm:pt modelId="{E33A9158-C995-4BEC-A4A7-6EB67F2A415B}" type="pres">
      <dgm:prSet presAssocID="{45523E4B-3847-450C-8678-785BBF72696C}" presName="bgRect" presStyleLbl="bgShp" presStyleIdx="2" presStyleCnt="3"/>
      <dgm:spPr/>
    </dgm:pt>
    <dgm:pt modelId="{2B2764D6-54CC-4BBB-AA64-C387CF0CE994}" type="pres">
      <dgm:prSet presAssocID="{45523E4B-3847-450C-8678-785BBF7269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4822B8C3-39BA-43B7-8B3A-35B516C76105}" type="pres">
      <dgm:prSet presAssocID="{45523E4B-3847-450C-8678-785BBF72696C}" presName="spaceRect" presStyleCnt="0"/>
      <dgm:spPr/>
    </dgm:pt>
    <dgm:pt modelId="{BC721823-D2D5-440E-A571-348CFB7BB3C5}" type="pres">
      <dgm:prSet presAssocID="{45523E4B-3847-450C-8678-785BBF7269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57D516-96EA-4FC5-AFF1-596BC31468C5}" type="presOf" srcId="{45523E4B-3847-450C-8678-785BBF72696C}" destId="{BC721823-D2D5-440E-A571-348CFB7BB3C5}" srcOrd="0" destOrd="0" presId="urn:microsoft.com/office/officeart/2018/2/layout/IconVerticalSolidList"/>
    <dgm:cxn modelId="{4B428319-DD59-4D18-BF1E-0373DA680554}" srcId="{AE232760-2471-4AF1-998C-D996796D6533}" destId="{45523E4B-3847-450C-8678-785BBF72696C}" srcOrd="2" destOrd="0" parTransId="{B3069C5C-3488-47C4-AE78-BB382A58A840}" sibTransId="{52F80441-721E-4827-AD47-9896CA82EE6C}"/>
    <dgm:cxn modelId="{55376D21-0788-490A-A66E-6FCA29773451}" type="presOf" srcId="{3BFBCCBE-620B-4EE3-BB8D-31E661347CEF}" destId="{5D4D44BD-0031-4A8F-8CB8-BD4862732123}" srcOrd="0" destOrd="0" presId="urn:microsoft.com/office/officeart/2018/2/layout/IconVerticalSolidList"/>
    <dgm:cxn modelId="{E9C0936D-E109-4D70-9748-2BE7ABF5FB7D}" srcId="{AE232760-2471-4AF1-998C-D996796D6533}" destId="{3BFBCCBE-620B-4EE3-BB8D-31E661347CEF}" srcOrd="1" destOrd="0" parTransId="{C67AF1D5-D86B-4ACA-B125-8E2718E6FD75}" sibTransId="{442F3E24-9093-456B-AAFC-2B7C3D3CE206}"/>
    <dgm:cxn modelId="{CDBECA4E-DDB9-4939-8FBC-673A21CAE1C7}" type="presOf" srcId="{42A52467-EC44-4274-9A36-8B9E7DAC6488}" destId="{0C7B66EE-C8D6-48BB-B5CD-C3EB9A375262}" srcOrd="0" destOrd="0" presId="urn:microsoft.com/office/officeart/2018/2/layout/IconVerticalSolidList"/>
    <dgm:cxn modelId="{19A4366F-9DBB-45BE-871B-DD5EFAA11E0F}" srcId="{AE232760-2471-4AF1-998C-D996796D6533}" destId="{42A52467-EC44-4274-9A36-8B9E7DAC6488}" srcOrd="0" destOrd="0" parTransId="{1A01DFE0-70CB-47E9-9556-A4BC91F7CDC5}" sibTransId="{DEC65C6E-858C-4D7F-8997-C708C8D57AB6}"/>
    <dgm:cxn modelId="{63932EC3-D71B-445A-A181-95F2D15A7BD8}" type="presOf" srcId="{AE232760-2471-4AF1-998C-D996796D6533}" destId="{24F23EB7-193C-4AC8-BFF2-57488628D1EC}" srcOrd="0" destOrd="0" presId="urn:microsoft.com/office/officeart/2018/2/layout/IconVerticalSolidList"/>
    <dgm:cxn modelId="{B97F0071-2A6A-46DA-99C6-14C3E1A4708E}" type="presParOf" srcId="{24F23EB7-193C-4AC8-BFF2-57488628D1EC}" destId="{F8224BBE-B39B-424B-B2E0-B28C2AE85F43}" srcOrd="0" destOrd="0" presId="urn:microsoft.com/office/officeart/2018/2/layout/IconVerticalSolidList"/>
    <dgm:cxn modelId="{56F577D4-7D7D-4E93-859D-46841134BB86}" type="presParOf" srcId="{F8224BBE-B39B-424B-B2E0-B28C2AE85F43}" destId="{5CD2E105-7181-461E-9325-F0AA5E3CBCA5}" srcOrd="0" destOrd="0" presId="urn:microsoft.com/office/officeart/2018/2/layout/IconVerticalSolidList"/>
    <dgm:cxn modelId="{1918FE1B-D31D-4637-88D7-11EE986DCAA7}" type="presParOf" srcId="{F8224BBE-B39B-424B-B2E0-B28C2AE85F43}" destId="{3A3A057F-DBAC-4792-990D-A69C3404BF73}" srcOrd="1" destOrd="0" presId="urn:microsoft.com/office/officeart/2018/2/layout/IconVerticalSolidList"/>
    <dgm:cxn modelId="{11B12F9F-DA8E-4772-A3A5-114D0B6FC05F}" type="presParOf" srcId="{F8224BBE-B39B-424B-B2E0-B28C2AE85F43}" destId="{F01B4360-A2CB-43C1-BD93-0763E39C84C8}" srcOrd="2" destOrd="0" presId="urn:microsoft.com/office/officeart/2018/2/layout/IconVerticalSolidList"/>
    <dgm:cxn modelId="{973E50C4-DB82-4262-BE0C-9FD209EEE4F2}" type="presParOf" srcId="{F8224BBE-B39B-424B-B2E0-B28C2AE85F43}" destId="{0C7B66EE-C8D6-48BB-B5CD-C3EB9A375262}" srcOrd="3" destOrd="0" presId="urn:microsoft.com/office/officeart/2018/2/layout/IconVerticalSolidList"/>
    <dgm:cxn modelId="{90741934-6C95-41AE-A5F6-CA7695416F8E}" type="presParOf" srcId="{24F23EB7-193C-4AC8-BFF2-57488628D1EC}" destId="{FAF83A96-1A8F-45EC-8C1E-66347B995F0D}" srcOrd="1" destOrd="0" presId="urn:microsoft.com/office/officeart/2018/2/layout/IconVerticalSolidList"/>
    <dgm:cxn modelId="{FEE80A74-5AB7-4CC2-A8C4-4FD11BD40991}" type="presParOf" srcId="{24F23EB7-193C-4AC8-BFF2-57488628D1EC}" destId="{9109F93F-C766-4E44-A07F-30F041E34886}" srcOrd="2" destOrd="0" presId="urn:microsoft.com/office/officeart/2018/2/layout/IconVerticalSolidList"/>
    <dgm:cxn modelId="{79A9C4B1-40A6-4A50-977D-BE79F80CFA57}" type="presParOf" srcId="{9109F93F-C766-4E44-A07F-30F041E34886}" destId="{82553276-0531-4A0C-960A-9A283207A19C}" srcOrd="0" destOrd="0" presId="urn:microsoft.com/office/officeart/2018/2/layout/IconVerticalSolidList"/>
    <dgm:cxn modelId="{2829DFB4-FD09-4FAA-8864-A5239831B6A4}" type="presParOf" srcId="{9109F93F-C766-4E44-A07F-30F041E34886}" destId="{B1DDF08A-EBB1-4BEC-9648-D9D31C6A5FA9}" srcOrd="1" destOrd="0" presId="urn:microsoft.com/office/officeart/2018/2/layout/IconVerticalSolidList"/>
    <dgm:cxn modelId="{13CB5185-1917-419C-9FD7-66C2312FF69B}" type="presParOf" srcId="{9109F93F-C766-4E44-A07F-30F041E34886}" destId="{0E11F566-9EF6-444E-A0A7-89A8C54F8BDC}" srcOrd="2" destOrd="0" presId="urn:microsoft.com/office/officeart/2018/2/layout/IconVerticalSolidList"/>
    <dgm:cxn modelId="{E2020858-7748-41B8-930B-E5FEBBF637CE}" type="presParOf" srcId="{9109F93F-C766-4E44-A07F-30F041E34886}" destId="{5D4D44BD-0031-4A8F-8CB8-BD4862732123}" srcOrd="3" destOrd="0" presId="urn:microsoft.com/office/officeart/2018/2/layout/IconVerticalSolidList"/>
    <dgm:cxn modelId="{1CA74DD2-0CAB-47F9-966B-30BEAEFD7BE4}" type="presParOf" srcId="{24F23EB7-193C-4AC8-BFF2-57488628D1EC}" destId="{32594116-8652-49F5-820C-01CBBA96E631}" srcOrd="3" destOrd="0" presId="urn:microsoft.com/office/officeart/2018/2/layout/IconVerticalSolidList"/>
    <dgm:cxn modelId="{72DCDBAA-C1A7-464C-A66E-7DDCBA44C815}" type="presParOf" srcId="{24F23EB7-193C-4AC8-BFF2-57488628D1EC}" destId="{3ACD19C8-3A80-4BC6-9481-BD97A4F30F4C}" srcOrd="4" destOrd="0" presId="urn:microsoft.com/office/officeart/2018/2/layout/IconVerticalSolidList"/>
    <dgm:cxn modelId="{9BF0887F-567F-43CB-8AB6-027F88B01074}" type="presParOf" srcId="{3ACD19C8-3A80-4BC6-9481-BD97A4F30F4C}" destId="{E33A9158-C995-4BEC-A4A7-6EB67F2A415B}" srcOrd="0" destOrd="0" presId="urn:microsoft.com/office/officeart/2018/2/layout/IconVerticalSolidList"/>
    <dgm:cxn modelId="{BA959828-1645-4ABB-B6B4-046A83DC2B93}" type="presParOf" srcId="{3ACD19C8-3A80-4BC6-9481-BD97A4F30F4C}" destId="{2B2764D6-54CC-4BBB-AA64-C387CF0CE994}" srcOrd="1" destOrd="0" presId="urn:microsoft.com/office/officeart/2018/2/layout/IconVerticalSolidList"/>
    <dgm:cxn modelId="{B7DE70F9-884F-46D5-8E02-20998E556F64}" type="presParOf" srcId="{3ACD19C8-3A80-4BC6-9481-BD97A4F30F4C}" destId="{4822B8C3-39BA-43B7-8B3A-35B516C76105}" srcOrd="2" destOrd="0" presId="urn:microsoft.com/office/officeart/2018/2/layout/IconVerticalSolidList"/>
    <dgm:cxn modelId="{8138FC41-D835-4697-90A5-4994ED393847}" type="presParOf" srcId="{3ACD19C8-3A80-4BC6-9481-BD97A4F30F4C}" destId="{BC721823-D2D5-440E-A571-348CFB7BB3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8195F-DFBE-47D0-A3E2-A82927EB13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3137BB-6212-4860-83FC-AB60537EAFAB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Azure Test </a:t>
          </a:r>
          <a:r>
            <a:rPr lang="es-PE" noProof="0" dirty="0" err="1"/>
            <a:t>Plans</a:t>
          </a:r>
          <a:endParaRPr lang="es-PE" noProof="0" dirty="0"/>
        </a:p>
      </dgm:t>
    </dgm:pt>
    <dgm:pt modelId="{AF3B9BEC-50A0-4B10-A6AD-F7E92DD13965}" type="parTrans" cxnId="{B8327647-54EE-4AE3-8934-F59AA099F02D}">
      <dgm:prSet/>
      <dgm:spPr/>
      <dgm:t>
        <a:bodyPr/>
        <a:lstStyle/>
        <a:p>
          <a:endParaRPr lang="en-US"/>
        </a:p>
      </dgm:t>
    </dgm:pt>
    <dgm:pt modelId="{D4A9C309-E516-4B42-9EAE-A9EB81628536}" type="sibTrans" cxnId="{B8327647-54EE-4AE3-8934-F59AA099F02D}">
      <dgm:prSet/>
      <dgm:spPr/>
      <dgm:t>
        <a:bodyPr/>
        <a:lstStyle/>
        <a:p>
          <a:endParaRPr lang="en-US"/>
        </a:p>
      </dgm:t>
    </dgm:pt>
    <dgm:pt modelId="{6ACAF2AA-9FC2-45E6-BA24-157EF6B8E03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Azure </a:t>
          </a:r>
          <a:r>
            <a:rPr lang="es-PE" noProof="0" dirty="0" err="1"/>
            <a:t>Artifacts</a:t>
          </a:r>
          <a:endParaRPr lang="es-PE" noProof="0" dirty="0"/>
        </a:p>
      </dgm:t>
    </dgm:pt>
    <dgm:pt modelId="{5F066A94-4016-488F-A49A-76C0DDBAEF87}" type="parTrans" cxnId="{A6D2D916-0B7F-485F-9E22-5A243C73EC7E}">
      <dgm:prSet/>
      <dgm:spPr/>
      <dgm:t>
        <a:bodyPr/>
        <a:lstStyle/>
        <a:p>
          <a:endParaRPr lang="en-US"/>
        </a:p>
      </dgm:t>
    </dgm:pt>
    <dgm:pt modelId="{77018E78-3642-496F-8CD5-D57FBED34E4D}" type="sibTrans" cxnId="{A6D2D916-0B7F-485F-9E22-5A243C73EC7E}">
      <dgm:prSet/>
      <dgm:spPr/>
      <dgm:t>
        <a:bodyPr/>
        <a:lstStyle/>
        <a:p>
          <a:endParaRPr lang="en-US"/>
        </a:p>
      </dgm:t>
    </dgm:pt>
    <dgm:pt modelId="{86C8A19D-BEB9-4348-99AD-DD2CD836F279}" type="pres">
      <dgm:prSet presAssocID="{0E98195F-DFBE-47D0-A3E2-A82927EB137A}" presName="root" presStyleCnt="0">
        <dgm:presLayoutVars>
          <dgm:dir/>
          <dgm:resizeHandles val="exact"/>
        </dgm:presLayoutVars>
      </dgm:prSet>
      <dgm:spPr/>
    </dgm:pt>
    <dgm:pt modelId="{A5203424-0BCD-4CE1-9DF6-E4476C0C7923}" type="pres">
      <dgm:prSet presAssocID="{053137BB-6212-4860-83FC-AB60537EAFAB}" presName="compNode" presStyleCnt="0"/>
      <dgm:spPr/>
    </dgm:pt>
    <dgm:pt modelId="{D8A49EE4-8F9D-4559-AECB-CEE343E73442}" type="pres">
      <dgm:prSet presAssocID="{053137BB-6212-4860-83FC-AB60537EAFAB}" presName="bgRect" presStyleLbl="bgShp" presStyleIdx="0" presStyleCnt="2"/>
      <dgm:spPr/>
    </dgm:pt>
    <dgm:pt modelId="{61B0185E-0D5F-4234-82AE-130327933C6B}" type="pres">
      <dgm:prSet presAssocID="{053137BB-6212-4860-83FC-AB60537EAF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8513979-1123-47C8-A25B-CEDA6F65EAAB}" type="pres">
      <dgm:prSet presAssocID="{053137BB-6212-4860-83FC-AB60537EAFAB}" presName="spaceRect" presStyleCnt="0"/>
      <dgm:spPr/>
    </dgm:pt>
    <dgm:pt modelId="{4318A5DA-010A-444A-839F-65485D092B3F}" type="pres">
      <dgm:prSet presAssocID="{053137BB-6212-4860-83FC-AB60537EAFAB}" presName="parTx" presStyleLbl="revTx" presStyleIdx="0" presStyleCnt="2">
        <dgm:presLayoutVars>
          <dgm:chMax val="0"/>
          <dgm:chPref val="0"/>
        </dgm:presLayoutVars>
      </dgm:prSet>
      <dgm:spPr/>
    </dgm:pt>
    <dgm:pt modelId="{0CFA7240-33C7-4BDE-BED1-689ACB621EDF}" type="pres">
      <dgm:prSet presAssocID="{D4A9C309-E516-4B42-9EAE-A9EB81628536}" presName="sibTrans" presStyleCnt="0"/>
      <dgm:spPr/>
    </dgm:pt>
    <dgm:pt modelId="{B07E95E7-92AB-4859-862D-23568658755A}" type="pres">
      <dgm:prSet presAssocID="{6ACAF2AA-9FC2-45E6-BA24-157EF6B8E037}" presName="compNode" presStyleCnt="0"/>
      <dgm:spPr/>
    </dgm:pt>
    <dgm:pt modelId="{3E5EF53F-6A71-416A-A46F-96FE71325332}" type="pres">
      <dgm:prSet presAssocID="{6ACAF2AA-9FC2-45E6-BA24-157EF6B8E037}" presName="bgRect" presStyleLbl="bgShp" presStyleIdx="1" presStyleCnt="2"/>
      <dgm:spPr/>
    </dgm:pt>
    <dgm:pt modelId="{CA923462-9C2F-4F7C-8A62-146712EFCECE}" type="pres">
      <dgm:prSet presAssocID="{6ACAF2AA-9FC2-45E6-BA24-157EF6B8E0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C690AA2-6FF7-4312-B406-6FA9236436FD}" type="pres">
      <dgm:prSet presAssocID="{6ACAF2AA-9FC2-45E6-BA24-157EF6B8E037}" presName="spaceRect" presStyleCnt="0"/>
      <dgm:spPr/>
    </dgm:pt>
    <dgm:pt modelId="{76256C39-04C7-401A-AB5C-022C3FB5DD57}" type="pres">
      <dgm:prSet presAssocID="{6ACAF2AA-9FC2-45E6-BA24-157EF6B8E03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D2D916-0B7F-485F-9E22-5A243C73EC7E}" srcId="{0E98195F-DFBE-47D0-A3E2-A82927EB137A}" destId="{6ACAF2AA-9FC2-45E6-BA24-157EF6B8E037}" srcOrd="1" destOrd="0" parTransId="{5F066A94-4016-488F-A49A-76C0DDBAEF87}" sibTransId="{77018E78-3642-496F-8CD5-D57FBED34E4D}"/>
    <dgm:cxn modelId="{B8327647-54EE-4AE3-8934-F59AA099F02D}" srcId="{0E98195F-DFBE-47D0-A3E2-A82927EB137A}" destId="{053137BB-6212-4860-83FC-AB60537EAFAB}" srcOrd="0" destOrd="0" parTransId="{AF3B9BEC-50A0-4B10-A6AD-F7E92DD13965}" sibTransId="{D4A9C309-E516-4B42-9EAE-A9EB81628536}"/>
    <dgm:cxn modelId="{22C7F0E1-A537-48AB-B178-33347F2B4EEC}" type="presOf" srcId="{0E98195F-DFBE-47D0-A3E2-A82927EB137A}" destId="{86C8A19D-BEB9-4348-99AD-DD2CD836F279}" srcOrd="0" destOrd="0" presId="urn:microsoft.com/office/officeart/2018/2/layout/IconVerticalSolidList"/>
    <dgm:cxn modelId="{4D3DCDF0-605D-4698-987F-587F5658518B}" type="presOf" srcId="{6ACAF2AA-9FC2-45E6-BA24-157EF6B8E037}" destId="{76256C39-04C7-401A-AB5C-022C3FB5DD57}" srcOrd="0" destOrd="0" presId="urn:microsoft.com/office/officeart/2018/2/layout/IconVerticalSolidList"/>
    <dgm:cxn modelId="{02D6C2F4-CE3A-499B-92E7-8B057D1F901A}" type="presOf" srcId="{053137BB-6212-4860-83FC-AB60537EAFAB}" destId="{4318A5DA-010A-444A-839F-65485D092B3F}" srcOrd="0" destOrd="0" presId="urn:microsoft.com/office/officeart/2018/2/layout/IconVerticalSolidList"/>
    <dgm:cxn modelId="{805BFAE2-22D2-4374-9D4B-BA2ECF81CDEE}" type="presParOf" srcId="{86C8A19D-BEB9-4348-99AD-DD2CD836F279}" destId="{A5203424-0BCD-4CE1-9DF6-E4476C0C7923}" srcOrd="0" destOrd="0" presId="urn:microsoft.com/office/officeart/2018/2/layout/IconVerticalSolidList"/>
    <dgm:cxn modelId="{77BF0922-1236-4BE4-A75B-77F58556FC1C}" type="presParOf" srcId="{A5203424-0BCD-4CE1-9DF6-E4476C0C7923}" destId="{D8A49EE4-8F9D-4559-AECB-CEE343E73442}" srcOrd="0" destOrd="0" presId="urn:microsoft.com/office/officeart/2018/2/layout/IconVerticalSolidList"/>
    <dgm:cxn modelId="{C28590FC-6681-40DA-A0CE-8BB863C8DC17}" type="presParOf" srcId="{A5203424-0BCD-4CE1-9DF6-E4476C0C7923}" destId="{61B0185E-0D5F-4234-82AE-130327933C6B}" srcOrd="1" destOrd="0" presId="urn:microsoft.com/office/officeart/2018/2/layout/IconVerticalSolidList"/>
    <dgm:cxn modelId="{D2D1A5AD-1F6D-4E26-81F6-7137F7025242}" type="presParOf" srcId="{A5203424-0BCD-4CE1-9DF6-E4476C0C7923}" destId="{18513979-1123-47C8-A25B-CEDA6F65EAAB}" srcOrd="2" destOrd="0" presId="urn:microsoft.com/office/officeart/2018/2/layout/IconVerticalSolidList"/>
    <dgm:cxn modelId="{F016B66E-9A2B-4274-9F5F-03504CB95D5C}" type="presParOf" srcId="{A5203424-0BCD-4CE1-9DF6-E4476C0C7923}" destId="{4318A5DA-010A-444A-839F-65485D092B3F}" srcOrd="3" destOrd="0" presId="urn:microsoft.com/office/officeart/2018/2/layout/IconVerticalSolidList"/>
    <dgm:cxn modelId="{BEB970C6-772B-493D-8C11-0CDA4BD6900A}" type="presParOf" srcId="{86C8A19D-BEB9-4348-99AD-DD2CD836F279}" destId="{0CFA7240-33C7-4BDE-BED1-689ACB621EDF}" srcOrd="1" destOrd="0" presId="urn:microsoft.com/office/officeart/2018/2/layout/IconVerticalSolidList"/>
    <dgm:cxn modelId="{897EAC13-199E-40BD-BB3A-F91C2C326A57}" type="presParOf" srcId="{86C8A19D-BEB9-4348-99AD-DD2CD836F279}" destId="{B07E95E7-92AB-4859-862D-23568658755A}" srcOrd="2" destOrd="0" presId="urn:microsoft.com/office/officeart/2018/2/layout/IconVerticalSolidList"/>
    <dgm:cxn modelId="{35AF65C2-9752-4B08-A6F8-58DD875BCD79}" type="presParOf" srcId="{B07E95E7-92AB-4859-862D-23568658755A}" destId="{3E5EF53F-6A71-416A-A46F-96FE71325332}" srcOrd="0" destOrd="0" presId="urn:microsoft.com/office/officeart/2018/2/layout/IconVerticalSolidList"/>
    <dgm:cxn modelId="{8F25F7F1-0CC7-4B03-B320-47E7CCDCA8D4}" type="presParOf" srcId="{B07E95E7-92AB-4859-862D-23568658755A}" destId="{CA923462-9C2F-4F7C-8A62-146712EFCECE}" srcOrd="1" destOrd="0" presId="urn:microsoft.com/office/officeart/2018/2/layout/IconVerticalSolidList"/>
    <dgm:cxn modelId="{8BB9CB20-B601-4038-A540-27D203FBD7F2}" type="presParOf" srcId="{B07E95E7-92AB-4859-862D-23568658755A}" destId="{9C690AA2-6FF7-4312-B406-6FA9236436FD}" srcOrd="2" destOrd="0" presId="urn:microsoft.com/office/officeart/2018/2/layout/IconVerticalSolidList"/>
    <dgm:cxn modelId="{2E25FA1A-E394-466C-A050-B563C5FCDE6E}" type="presParOf" srcId="{B07E95E7-92AB-4859-862D-23568658755A}" destId="{76256C39-04C7-401A-AB5C-022C3FB5D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347D94-0327-4784-BF88-58CCF5BAD6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60F88-DB15-48CB-8ACA-863E36CF223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 i="0" baseline="0" noProof="0" dirty="0"/>
            <a:t>Enlaces de repositorio</a:t>
          </a:r>
          <a:endParaRPr lang="es-PE" noProof="0" dirty="0"/>
        </a:p>
      </dgm:t>
    </dgm:pt>
    <dgm:pt modelId="{F496E598-053C-4787-BCCE-65365C202F30}" type="parTrans" cxnId="{68AA012D-1715-4D9D-9AEE-EF2BF93871D3}">
      <dgm:prSet/>
      <dgm:spPr/>
      <dgm:t>
        <a:bodyPr/>
        <a:lstStyle/>
        <a:p>
          <a:endParaRPr lang="en-US"/>
        </a:p>
      </dgm:t>
    </dgm:pt>
    <dgm:pt modelId="{14186EC7-65C1-4153-BEFF-2220B8F85CD7}" type="sibTrans" cxnId="{68AA012D-1715-4D9D-9AEE-EF2BF93871D3}">
      <dgm:prSet/>
      <dgm:spPr/>
      <dgm:t>
        <a:bodyPr/>
        <a:lstStyle/>
        <a:p>
          <a:endParaRPr lang="en-US"/>
        </a:p>
      </dgm:t>
    </dgm:pt>
    <dgm:pt modelId="{D782D6D1-8C29-4243-A4A3-E929D13702A9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noProof="0" dirty="0"/>
            <a:t>Se pueden conectar repositorios de GitHub directamente a proyectos de Azure DevOps.</a:t>
          </a:r>
          <a:endParaRPr lang="es-PE" noProof="0" dirty="0"/>
        </a:p>
      </dgm:t>
    </dgm:pt>
    <dgm:pt modelId="{D585DFD1-349C-4DA1-A390-8D08E0646E37}" type="parTrans" cxnId="{5F2F3DE5-9C84-45AB-8214-B5DDF8F117ED}">
      <dgm:prSet/>
      <dgm:spPr/>
      <dgm:t>
        <a:bodyPr/>
        <a:lstStyle/>
        <a:p>
          <a:endParaRPr lang="en-US"/>
        </a:p>
      </dgm:t>
    </dgm:pt>
    <dgm:pt modelId="{1456A70B-CBA4-4D62-8DE7-E21C08906DB3}" type="sibTrans" cxnId="{5F2F3DE5-9C84-45AB-8214-B5DDF8F117ED}">
      <dgm:prSet/>
      <dgm:spPr/>
      <dgm:t>
        <a:bodyPr/>
        <a:lstStyle/>
        <a:p>
          <a:endParaRPr lang="en-US"/>
        </a:p>
      </dgm:t>
    </dgm:pt>
    <dgm:pt modelId="{C784F7F7-A4BE-44C7-A1E5-80C67450225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noProof="0" dirty="0"/>
            <a:t>Esto permite mantener la trazabilidad entre el código fuente y los elementos de trabajo.</a:t>
          </a:r>
          <a:endParaRPr lang="es-PE" noProof="0" dirty="0"/>
        </a:p>
      </dgm:t>
    </dgm:pt>
    <dgm:pt modelId="{1C64624F-7C64-4572-9122-0E0C3FBBABFA}" type="parTrans" cxnId="{F6FF37C5-7C75-431C-A82E-808212C17E80}">
      <dgm:prSet/>
      <dgm:spPr/>
      <dgm:t>
        <a:bodyPr/>
        <a:lstStyle/>
        <a:p>
          <a:endParaRPr lang="en-US"/>
        </a:p>
      </dgm:t>
    </dgm:pt>
    <dgm:pt modelId="{0997B27C-4AD2-4187-BC13-0E4D3AC45BEE}" type="sibTrans" cxnId="{F6FF37C5-7C75-431C-A82E-808212C17E80}">
      <dgm:prSet/>
      <dgm:spPr/>
      <dgm:t>
        <a:bodyPr/>
        <a:lstStyle/>
        <a:p>
          <a:endParaRPr lang="en-US"/>
        </a:p>
      </dgm:t>
    </dgm:pt>
    <dgm:pt modelId="{1DA98429-0B22-43A1-8CE3-F8C3FBEAB6F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 i="0" baseline="0" noProof="0" dirty="0"/>
            <a:t>Trazabilidad y referencias cruzadas</a:t>
          </a:r>
          <a:endParaRPr lang="es-PE" noProof="0" dirty="0"/>
        </a:p>
      </dgm:t>
    </dgm:pt>
    <dgm:pt modelId="{550B0E81-AE4E-43FC-97F6-ED3118E960E0}" type="parTrans" cxnId="{3900CF85-C1E7-4A5F-827E-B2FAA302D15A}">
      <dgm:prSet/>
      <dgm:spPr/>
      <dgm:t>
        <a:bodyPr/>
        <a:lstStyle/>
        <a:p>
          <a:endParaRPr lang="en-US"/>
        </a:p>
      </dgm:t>
    </dgm:pt>
    <dgm:pt modelId="{F03DD1AC-876A-4C83-9D2B-A9123500F9FE}" type="sibTrans" cxnId="{3900CF85-C1E7-4A5F-827E-B2FAA302D15A}">
      <dgm:prSet/>
      <dgm:spPr/>
      <dgm:t>
        <a:bodyPr/>
        <a:lstStyle/>
        <a:p>
          <a:endParaRPr lang="en-US"/>
        </a:p>
      </dgm:t>
    </dgm:pt>
    <dgm:pt modelId="{DC643B99-7995-4CD8-87A9-A8305380D0D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noProof="0" dirty="0"/>
            <a:t>Los </a:t>
          </a:r>
          <a:r>
            <a:rPr lang="es-PE" b="0" i="1" baseline="0" noProof="0" dirty="0" err="1"/>
            <a:t>commits</a:t>
          </a:r>
          <a:r>
            <a:rPr lang="es-PE" b="0" i="0" baseline="0" noProof="0" dirty="0"/>
            <a:t>, </a:t>
          </a:r>
          <a:r>
            <a:rPr lang="es-PE" b="0" i="1" baseline="0" noProof="0" dirty="0" err="1"/>
            <a:t>pull</a:t>
          </a:r>
          <a:r>
            <a:rPr lang="es-PE" b="0" i="1" baseline="0" noProof="0" dirty="0"/>
            <a:t> </a:t>
          </a:r>
          <a:r>
            <a:rPr lang="es-PE" b="0" i="1" baseline="0" noProof="0" dirty="0" err="1"/>
            <a:t>requests</a:t>
          </a:r>
          <a:r>
            <a:rPr lang="es-PE" b="0" i="0" baseline="0" noProof="0" dirty="0"/>
            <a:t> y </a:t>
          </a:r>
          <a:r>
            <a:rPr lang="es-PE" b="0" i="1" baseline="0" noProof="0" dirty="0" err="1"/>
            <a:t>issues</a:t>
          </a:r>
          <a:r>
            <a:rPr lang="es-PE" b="0" i="0" baseline="0" noProof="0" dirty="0"/>
            <a:t> de GitHub pueden vincularse con </a:t>
          </a:r>
          <a:r>
            <a:rPr lang="es-PE" b="0" i="1" baseline="0" noProof="0" dirty="0" err="1"/>
            <a:t>work</a:t>
          </a:r>
          <a:r>
            <a:rPr lang="es-PE" b="0" i="1" baseline="0" noProof="0" dirty="0"/>
            <a:t> </a:t>
          </a:r>
          <a:r>
            <a:rPr lang="es-PE" b="0" i="1" baseline="0" noProof="0" dirty="0" err="1"/>
            <a:t>items</a:t>
          </a:r>
          <a:r>
            <a:rPr lang="es-PE" b="0" i="0" baseline="0" noProof="0" dirty="0"/>
            <a:t> de Azure </a:t>
          </a:r>
          <a:r>
            <a:rPr lang="es-PE" b="0" i="0" baseline="0" noProof="0" dirty="0" err="1"/>
            <a:t>Boards</a:t>
          </a:r>
          <a:r>
            <a:rPr lang="es-PE" b="0" i="0" baseline="0" noProof="0" dirty="0"/>
            <a:t>.</a:t>
          </a:r>
          <a:endParaRPr lang="es-PE" noProof="0" dirty="0"/>
        </a:p>
      </dgm:t>
    </dgm:pt>
    <dgm:pt modelId="{A6834DF5-66B7-4C63-B22F-2EAC5C8688E1}" type="parTrans" cxnId="{D86E58FF-9472-4DA7-B77C-FB51F4907480}">
      <dgm:prSet/>
      <dgm:spPr/>
      <dgm:t>
        <a:bodyPr/>
        <a:lstStyle/>
        <a:p>
          <a:endParaRPr lang="en-US"/>
        </a:p>
      </dgm:t>
    </dgm:pt>
    <dgm:pt modelId="{78EF1EAB-5B72-41DD-9BBC-277CED1796C1}" type="sibTrans" cxnId="{D86E58FF-9472-4DA7-B77C-FB51F4907480}">
      <dgm:prSet/>
      <dgm:spPr/>
      <dgm:t>
        <a:bodyPr/>
        <a:lstStyle/>
        <a:p>
          <a:endParaRPr lang="en-US"/>
        </a:p>
      </dgm:t>
    </dgm:pt>
    <dgm:pt modelId="{ED65567F-3AAB-44F9-B795-1BDBD581F82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noProof="0" dirty="0"/>
            <a:t>Facilita el seguimiento de requerimientos, errores y tareas desde el código hasta la entrega.</a:t>
          </a:r>
          <a:endParaRPr lang="es-PE" noProof="0" dirty="0"/>
        </a:p>
      </dgm:t>
    </dgm:pt>
    <dgm:pt modelId="{EB526DB0-CE5F-42F8-ACC5-8BD95B81A6A3}" type="parTrans" cxnId="{1400BB39-A5E3-4F80-BC8B-4FA8ADD1A067}">
      <dgm:prSet/>
      <dgm:spPr/>
      <dgm:t>
        <a:bodyPr/>
        <a:lstStyle/>
        <a:p>
          <a:endParaRPr lang="en-US"/>
        </a:p>
      </dgm:t>
    </dgm:pt>
    <dgm:pt modelId="{8FF00559-941F-4D00-9334-FEEFA911DC3C}" type="sibTrans" cxnId="{1400BB39-A5E3-4F80-BC8B-4FA8ADD1A067}">
      <dgm:prSet/>
      <dgm:spPr/>
      <dgm:t>
        <a:bodyPr/>
        <a:lstStyle/>
        <a:p>
          <a:endParaRPr lang="en-US"/>
        </a:p>
      </dgm:t>
    </dgm:pt>
    <dgm:pt modelId="{874A57F4-A416-40F9-B30C-823560BFC66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 i="0" baseline="0" noProof="0" dirty="0"/>
            <a:t>Integración continua y entrega continua (CI/CD)</a:t>
          </a:r>
          <a:endParaRPr lang="es-PE" noProof="0" dirty="0"/>
        </a:p>
      </dgm:t>
    </dgm:pt>
    <dgm:pt modelId="{CAF70C89-578E-476E-BC9D-9130DE7F3C87}" type="parTrans" cxnId="{06524408-268D-419A-B4D1-80E788BF57E2}">
      <dgm:prSet/>
      <dgm:spPr/>
      <dgm:t>
        <a:bodyPr/>
        <a:lstStyle/>
        <a:p>
          <a:endParaRPr lang="en-US"/>
        </a:p>
      </dgm:t>
    </dgm:pt>
    <dgm:pt modelId="{5B9E4EEF-4ABC-4F9C-BAEF-253BA803BF82}" type="sibTrans" cxnId="{06524408-268D-419A-B4D1-80E788BF57E2}">
      <dgm:prSet/>
      <dgm:spPr/>
      <dgm:t>
        <a:bodyPr/>
        <a:lstStyle/>
        <a:p>
          <a:endParaRPr lang="en-US"/>
        </a:p>
      </dgm:t>
    </dgm:pt>
    <dgm:pt modelId="{76830E70-8FC6-40F9-A5DB-E5529ECEEAB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noProof="0" dirty="0"/>
            <a:t>Azure Pipelines puede ejecutar automatizaciones directamente sobre repositorios de GitHub.</a:t>
          </a:r>
          <a:endParaRPr lang="es-PE" noProof="0" dirty="0"/>
        </a:p>
      </dgm:t>
    </dgm:pt>
    <dgm:pt modelId="{4717E6EF-E01F-4A2C-8239-207700B1EF95}" type="parTrans" cxnId="{8E433138-E9EC-4715-91F3-55D1F62F8667}">
      <dgm:prSet/>
      <dgm:spPr/>
      <dgm:t>
        <a:bodyPr/>
        <a:lstStyle/>
        <a:p>
          <a:endParaRPr lang="en-US"/>
        </a:p>
      </dgm:t>
    </dgm:pt>
    <dgm:pt modelId="{569AD7A1-4FFF-48E6-B610-1460F63B32F9}" type="sibTrans" cxnId="{8E433138-E9EC-4715-91F3-55D1F62F8667}">
      <dgm:prSet/>
      <dgm:spPr/>
      <dgm:t>
        <a:bodyPr/>
        <a:lstStyle/>
        <a:p>
          <a:endParaRPr lang="en-US"/>
        </a:p>
      </dgm:t>
    </dgm:pt>
    <dgm:pt modelId="{FA2E0B29-00F2-4AA5-9205-CE13CE9312F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noProof="0" dirty="0"/>
            <a:t>Permite construir, probar y desplegar aplicaciones en cualquier entorno (Azure, AWS, </a:t>
          </a:r>
          <a:r>
            <a:rPr lang="es-PE" b="0" i="0" baseline="0" noProof="0" dirty="0" err="1"/>
            <a:t>on</a:t>
          </a:r>
          <a:r>
            <a:rPr lang="es-PE" b="0" i="0" baseline="0" noProof="0" dirty="0"/>
            <a:t>-premises, etc.).</a:t>
          </a:r>
          <a:endParaRPr lang="es-PE" noProof="0" dirty="0"/>
        </a:p>
      </dgm:t>
    </dgm:pt>
    <dgm:pt modelId="{586D62E2-EA6D-4649-92F0-835413948897}" type="parTrans" cxnId="{966BAB67-EABD-4679-8CA5-EAD6FF7BDDD3}">
      <dgm:prSet/>
      <dgm:spPr/>
      <dgm:t>
        <a:bodyPr/>
        <a:lstStyle/>
        <a:p>
          <a:endParaRPr lang="en-US"/>
        </a:p>
      </dgm:t>
    </dgm:pt>
    <dgm:pt modelId="{06882233-D911-48FD-A9B9-7F410331B4D7}" type="sibTrans" cxnId="{966BAB67-EABD-4679-8CA5-EAD6FF7BDDD3}">
      <dgm:prSet/>
      <dgm:spPr/>
      <dgm:t>
        <a:bodyPr/>
        <a:lstStyle/>
        <a:p>
          <a:endParaRPr lang="en-US"/>
        </a:p>
      </dgm:t>
    </dgm:pt>
    <dgm:pt modelId="{F60E349B-43BB-4D4E-8892-6E0EF3E32C7F}" type="pres">
      <dgm:prSet presAssocID="{62347D94-0327-4784-BF88-58CCF5BAD6DA}" presName="root" presStyleCnt="0">
        <dgm:presLayoutVars>
          <dgm:dir/>
          <dgm:resizeHandles val="exact"/>
        </dgm:presLayoutVars>
      </dgm:prSet>
      <dgm:spPr/>
    </dgm:pt>
    <dgm:pt modelId="{E6CC3C8D-E205-4298-B685-48CB3B1E35AB}" type="pres">
      <dgm:prSet presAssocID="{FB660F88-DB15-48CB-8ACA-863E36CF2236}" presName="compNode" presStyleCnt="0"/>
      <dgm:spPr/>
    </dgm:pt>
    <dgm:pt modelId="{BFFD238E-E113-46BD-9EBD-67E77671F3D2}" type="pres">
      <dgm:prSet presAssocID="{FB660F88-DB15-48CB-8ACA-863E36CF2236}" presName="bgRect" presStyleLbl="bgShp" presStyleIdx="0" presStyleCnt="3"/>
      <dgm:spPr/>
    </dgm:pt>
    <dgm:pt modelId="{EF729CBC-B134-4E9D-A435-36FEE181D6DE}" type="pres">
      <dgm:prSet presAssocID="{FB660F88-DB15-48CB-8ACA-863E36CF22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A93A63F-AB0C-454A-9C8D-66EA21ED06CC}" type="pres">
      <dgm:prSet presAssocID="{FB660F88-DB15-48CB-8ACA-863E36CF2236}" presName="spaceRect" presStyleCnt="0"/>
      <dgm:spPr/>
    </dgm:pt>
    <dgm:pt modelId="{175AE385-822B-4D0F-AE2B-347FBD1E908A}" type="pres">
      <dgm:prSet presAssocID="{FB660F88-DB15-48CB-8ACA-863E36CF2236}" presName="parTx" presStyleLbl="revTx" presStyleIdx="0" presStyleCnt="6">
        <dgm:presLayoutVars>
          <dgm:chMax val="0"/>
          <dgm:chPref val="0"/>
        </dgm:presLayoutVars>
      </dgm:prSet>
      <dgm:spPr/>
    </dgm:pt>
    <dgm:pt modelId="{CC327385-6F45-463C-8AC3-811AA34D303B}" type="pres">
      <dgm:prSet presAssocID="{FB660F88-DB15-48CB-8ACA-863E36CF2236}" presName="desTx" presStyleLbl="revTx" presStyleIdx="1" presStyleCnt="6">
        <dgm:presLayoutVars/>
      </dgm:prSet>
      <dgm:spPr/>
    </dgm:pt>
    <dgm:pt modelId="{6FFC466D-6287-483F-916B-109A11DA4145}" type="pres">
      <dgm:prSet presAssocID="{14186EC7-65C1-4153-BEFF-2220B8F85CD7}" presName="sibTrans" presStyleCnt="0"/>
      <dgm:spPr/>
    </dgm:pt>
    <dgm:pt modelId="{73E5E9C7-C70B-4BAE-9416-355DBA5C9233}" type="pres">
      <dgm:prSet presAssocID="{1DA98429-0B22-43A1-8CE3-F8C3FBEAB6F6}" presName="compNode" presStyleCnt="0"/>
      <dgm:spPr/>
    </dgm:pt>
    <dgm:pt modelId="{B7C07651-8EBB-4EB9-8FDB-8F6DBF5E1614}" type="pres">
      <dgm:prSet presAssocID="{1DA98429-0B22-43A1-8CE3-F8C3FBEAB6F6}" presName="bgRect" presStyleLbl="bgShp" presStyleIdx="1" presStyleCnt="3"/>
      <dgm:spPr/>
    </dgm:pt>
    <dgm:pt modelId="{D8BEE2DA-2F8A-478D-90A6-CA2E85C9F7CA}" type="pres">
      <dgm:prSet presAssocID="{1DA98429-0B22-43A1-8CE3-F8C3FBEAB6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81242EB-886A-42E7-9B7C-BD603CF8B295}" type="pres">
      <dgm:prSet presAssocID="{1DA98429-0B22-43A1-8CE3-F8C3FBEAB6F6}" presName="spaceRect" presStyleCnt="0"/>
      <dgm:spPr/>
    </dgm:pt>
    <dgm:pt modelId="{8467A341-E23D-4E9E-A941-033F4FFA8DE3}" type="pres">
      <dgm:prSet presAssocID="{1DA98429-0B22-43A1-8CE3-F8C3FBEAB6F6}" presName="parTx" presStyleLbl="revTx" presStyleIdx="2" presStyleCnt="6">
        <dgm:presLayoutVars>
          <dgm:chMax val="0"/>
          <dgm:chPref val="0"/>
        </dgm:presLayoutVars>
      </dgm:prSet>
      <dgm:spPr/>
    </dgm:pt>
    <dgm:pt modelId="{6105A01B-2A7C-429E-967E-F793A3C3F994}" type="pres">
      <dgm:prSet presAssocID="{1DA98429-0B22-43A1-8CE3-F8C3FBEAB6F6}" presName="desTx" presStyleLbl="revTx" presStyleIdx="3" presStyleCnt="6">
        <dgm:presLayoutVars/>
      </dgm:prSet>
      <dgm:spPr/>
    </dgm:pt>
    <dgm:pt modelId="{E9BD0EE7-C782-4445-8F4E-ECB59861E4C2}" type="pres">
      <dgm:prSet presAssocID="{F03DD1AC-876A-4C83-9D2B-A9123500F9FE}" presName="sibTrans" presStyleCnt="0"/>
      <dgm:spPr/>
    </dgm:pt>
    <dgm:pt modelId="{D6934136-A096-44B9-9C87-BF1D01BFC7D3}" type="pres">
      <dgm:prSet presAssocID="{874A57F4-A416-40F9-B30C-823560BFC667}" presName="compNode" presStyleCnt="0"/>
      <dgm:spPr/>
    </dgm:pt>
    <dgm:pt modelId="{766882D3-92C6-4559-85A0-49FFAC709483}" type="pres">
      <dgm:prSet presAssocID="{874A57F4-A416-40F9-B30C-823560BFC667}" presName="bgRect" presStyleLbl="bgShp" presStyleIdx="2" presStyleCnt="3"/>
      <dgm:spPr/>
    </dgm:pt>
    <dgm:pt modelId="{19D38980-2C82-4928-BA05-8D36319DCC3C}" type="pres">
      <dgm:prSet presAssocID="{874A57F4-A416-40F9-B30C-823560BFC6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5E56CDC-C366-4109-98BE-A87E758A8082}" type="pres">
      <dgm:prSet presAssocID="{874A57F4-A416-40F9-B30C-823560BFC667}" presName="spaceRect" presStyleCnt="0"/>
      <dgm:spPr/>
    </dgm:pt>
    <dgm:pt modelId="{0DF2D842-220D-4052-A3D9-E57ABF8AD7F1}" type="pres">
      <dgm:prSet presAssocID="{874A57F4-A416-40F9-B30C-823560BFC667}" presName="parTx" presStyleLbl="revTx" presStyleIdx="4" presStyleCnt="6">
        <dgm:presLayoutVars>
          <dgm:chMax val="0"/>
          <dgm:chPref val="0"/>
        </dgm:presLayoutVars>
      </dgm:prSet>
      <dgm:spPr/>
    </dgm:pt>
    <dgm:pt modelId="{B2EDC5D7-0814-48EF-ABEE-30A554BBDC3C}" type="pres">
      <dgm:prSet presAssocID="{874A57F4-A416-40F9-B30C-823560BFC667}" presName="desTx" presStyleLbl="revTx" presStyleIdx="5" presStyleCnt="6">
        <dgm:presLayoutVars/>
      </dgm:prSet>
      <dgm:spPr/>
    </dgm:pt>
  </dgm:ptLst>
  <dgm:cxnLst>
    <dgm:cxn modelId="{0E367404-CAA8-44C1-A27B-9AEE01EECBA1}" type="presOf" srcId="{FB660F88-DB15-48CB-8ACA-863E36CF2236}" destId="{175AE385-822B-4D0F-AE2B-347FBD1E908A}" srcOrd="0" destOrd="0" presId="urn:microsoft.com/office/officeart/2018/2/layout/IconVerticalSolidList"/>
    <dgm:cxn modelId="{06524408-268D-419A-B4D1-80E788BF57E2}" srcId="{62347D94-0327-4784-BF88-58CCF5BAD6DA}" destId="{874A57F4-A416-40F9-B30C-823560BFC667}" srcOrd="2" destOrd="0" parTransId="{CAF70C89-578E-476E-BC9D-9130DE7F3C87}" sibTransId="{5B9E4EEF-4ABC-4F9C-BAEF-253BA803BF82}"/>
    <dgm:cxn modelId="{3942771A-A3FB-4044-96A8-321B0220630B}" type="presOf" srcId="{ED65567F-3AAB-44F9-B795-1BDBD581F82A}" destId="{6105A01B-2A7C-429E-967E-F793A3C3F994}" srcOrd="0" destOrd="1" presId="urn:microsoft.com/office/officeart/2018/2/layout/IconVerticalSolidList"/>
    <dgm:cxn modelId="{83DD5726-515F-4B54-9792-8FB81B4158FC}" type="presOf" srcId="{874A57F4-A416-40F9-B30C-823560BFC667}" destId="{0DF2D842-220D-4052-A3D9-E57ABF8AD7F1}" srcOrd="0" destOrd="0" presId="urn:microsoft.com/office/officeart/2018/2/layout/IconVerticalSolidList"/>
    <dgm:cxn modelId="{11739F28-F47A-4EC4-8F53-D2BAC6CD9109}" type="presOf" srcId="{C784F7F7-A4BE-44C7-A1E5-80C67450225C}" destId="{CC327385-6F45-463C-8AC3-811AA34D303B}" srcOrd="0" destOrd="1" presId="urn:microsoft.com/office/officeart/2018/2/layout/IconVerticalSolidList"/>
    <dgm:cxn modelId="{68AA012D-1715-4D9D-9AEE-EF2BF93871D3}" srcId="{62347D94-0327-4784-BF88-58CCF5BAD6DA}" destId="{FB660F88-DB15-48CB-8ACA-863E36CF2236}" srcOrd="0" destOrd="0" parTransId="{F496E598-053C-4787-BCCE-65365C202F30}" sibTransId="{14186EC7-65C1-4153-BEFF-2220B8F85CD7}"/>
    <dgm:cxn modelId="{8E433138-E9EC-4715-91F3-55D1F62F8667}" srcId="{874A57F4-A416-40F9-B30C-823560BFC667}" destId="{76830E70-8FC6-40F9-A5DB-E5529ECEEAB7}" srcOrd="0" destOrd="0" parTransId="{4717E6EF-E01F-4A2C-8239-207700B1EF95}" sibTransId="{569AD7A1-4FFF-48E6-B610-1460F63B32F9}"/>
    <dgm:cxn modelId="{1400BB39-A5E3-4F80-BC8B-4FA8ADD1A067}" srcId="{1DA98429-0B22-43A1-8CE3-F8C3FBEAB6F6}" destId="{ED65567F-3AAB-44F9-B795-1BDBD581F82A}" srcOrd="1" destOrd="0" parTransId="{EB526DB0-CE5F-42F8-ACC5-8BD95B81A6A3}" sibTransId="{8FF00559-941F-4D00-9334-FEEFA911DC3C}"/>
    <dgm:cxn modelId="{966BAB67-EABD-4679-8CA5-EAD6FF7BDDD3}" srcId="{874A57F4-A416-40F9-B30C-823560BFC667}" destId="{FA2E0B29-00F2-4AA5-9205-CE13CE9312FA}" srcOrd="1" destOrd="0" parTransId="{586D62E2-EA6D-4649-92F0-835413948897}" sibTransId="{06882233-D911-48FD-A9B9-7F410331B4D7}"/>
    <dgm:cxn modelId="{0F21A84D-1D97-4CA2-AE61-01D55BB56AEE}" type="presOf" srcId="{1DA98429-0B22-43A1-8CE3-F8C3FBEAB6F6}" destId="{8467A341-E23D-4E9E-A941-033F4FFA8DE3}" srcOrd="0" destOrd="0" presId="urn:microsoft.com/office/officeart/2018/2/layout/IconVerticalSolidList"/>
    <dgm:cxn modelId="{B8487D74-5A04-4FA6-86AD-54AC807F6B36}" type="presOf" srcId="{DC643B99-7995-4CD8-87A9-A8305380D0DA}" destId="{6105A01B-2A7C-429E-967E-F793A3C3F994}" srcOrd="0" destOrd="0" presId="urn:microsoft.com/office/officeart/2018/2/layout/IconVerticalSolidList"/>
    <dgm:cxn modelId="{3900CF85-C1E7-4A5F-827E-B2FAA302D15A}" srcId="{62347D94-0327-4784-BF88-58CCF5BAD6DA}" destId="{1DA98429-0B22-43A1-8CE3-F8C3FBEAB6F6}" srcOrd="1" destOrd="0" parTransId="{550B0E81-AE4E-43FC-97F6-ED3118E960E0}" sibTransId="{F03DD1AC-876A-4C83-9D2B-A9123500F9FE}"/>
    <dgm:cxn modelId="{2549239D-210C-49B9-9C6A-56439B14AE3F}" type="presOf" srcId="{D782D6D1-8C29-4243-A4A3-E929D13702A9}" destId="{CC327385-6F45-463C-8AC3-811AA34D303B}" srcOrd="0" destOrd="0" presId="urn:microsoft.com/office/officeart/2018/2/layout/IconVerticalSolidList"/>
    <dgm:cxn modelId="{F6FF37C5-7C75-431C-A82E-808212C17E80}" srcId="{FB660F88-DB15-48CB-8ACA-863E36CF2236}" destId="{C784F7F7-A4BE-44C7-A1E5-80C67450225C}" srcOrd="1" destOrd="0" parTransId="{1C64624F-7C64-4572-9122-0E0C3FBBABFA}" sibTransId="{0997B27C-4AD2-4187-BC13-0E4D3AC45BEE}"/>
    <dgm:cxn modelId="{952BB0DE-F851-47C1-A7D2-F5EB7A4150D6}" type="presOf" srcId="{62347D94-0327-4784-BF88-58CCF5BAD6DA}" destId="{F60E349B-43BB-4D4E-8892-6E0EF3E32C7F}" srcOrd="0" destOrd="0" presId="urn:microsoft.com/office/officeart/2018/2/layout/IconVerticalSolidList"/>
    <dgm:cxn modelId="{5F2F3DE5-9C84-45AB-8214-B5DDF8F117ED}" srcId="{FB660F88-DB15-48CB-8ACA-863E36CF2236}" destId="{D782D6D1-8C29-4243-A4A3-E929D13702A9}" srcOrd="0" destOrd="0" parTransId="{D585DFD1-349C-4DA1-A390-8D08E0646E37}" sibTransId="{1456A70B-CBA4-4D62-8DE7-E21C08906DB3}"/>
    <dgm:cxn modelId="{F469FDE8-5534-40F6-AC80-8061EE597699}" type="presOf" srcId="{FA2E0B29-00F2-4AA5-9205-CE13CE9312FA}" destId="{B2EDC5D7-0814-48EF-ABEE-30A554BBDC3C}" srcOrd="0" destOrd="1" presId="urn:microsoft.com/office/officeart/2018/2/layout/IconVerticalSolidList"/>
    <dgm:cxn modelId="{0B8C4AF1-5047-4A2A-B37B-E8E71C2BEDCD}" type="presOf" srcId="{76830E70-8FC6-40F9-A5DB-E5529ECEEAB7}" destId="{B2EDC5D7-0814-48EF-ABEE-30A554BBDC3C}" srcOrd="0" destOrd="0" presId="urn:microsoft.com/office/officeart/2018/2/layout/IconVerticalSolidList"/>
    <dgm:cxn modelId="{D86E58FF-9472-4DA7-B77C-FB51F4907480}" srcId="{1DA98429-0B22-43A1-8CE3-F8C3FBEAB6F6}" destId="{DC643B99-7995-4CD8-87A9-A8305380D0DA}" srcOrd="0" destOrd="0" parTransId="{A6834DF5-66B7-4C63-B22F-2EAC5C8688E1}" sibTransId="{78EF1EAB-5B72-41DD-9BBC-277CED1796C1}"/>
    <dgm:cxn modelId="{68335AE1-EDEF-4ED3-84B8-932677EACA35}" type="presParOf" srcId="{F60E349B-43BB-4D4E-8892-6E0EF3E32C7F}" destId="{E6CC3C8D-E205-4298-B685-48CB3B1E35AB}" srcOrd="0" destOrd="0" presId="urn:microsoft.com/office/officeart/2018/2/layout/IconVerticalSolidList"/>
    <dgm:cxn modelId="{2ACD0593-A822-429F-8BF1-81A50C34B2ED}" type="presParOf" srcId="{E6CC3C8D-E205-4298-B685-48CB3B1E35AB}" destId="{BFFD238E-E113-46BD-9EBD-67E77671F3D2}" srcOrd="0" destOrd="0" presId="urn:microsoft.com/office/officeart/2018/2/layout/IconVerticalSolidList"/>
    <dgm:cxn modelId="{4CFB5F24-5962-4965-9497-BAF89FA09601}" type="presParOf" srcId="{E6CC3C8D-E205-4298-B685-48CB3B1E35AB}" destId="{EF729CBC-B134-4E9D-A435-36FEE181D6DE}" srcOrd="1" destOrd="0" presId="urn:microsoft.com/office/officeart/2018/2/layout/IconVerticalSolidList"/>
    <dgm:cxn modelId="{33E7E056-35D1-45B1-A75B-1B22FF107200}" type="presParOf" srcId="{E6CC3C8D-E205-4298-B685-48CB3B1E35AB}" destId="{9A93A63F-AB0C-454A-9C8D-66EA21ED06CC}" srcOrd="2" destOrd="0" presId="urn:microsoft.com/office/officeart/2018/2/layout/IconVerticalSolidList"/>
    <dgm:cxn modelId="{0690B8CB-7916-4DDE-9B8F-00879C3BBA90}" type="presParOf" srcId="{E6CC3C8D-E205-4298-B685-48CB3B1E35AB}" destId="{175AE385-822B-4D0F-AE2B-347FBD1E908A}" srcOrd="3" destOrd="0" presId="urn:microsoft.com/office/officeart/2018/2/layout/IconVerticalSolidList"/>
    <dgm:cxn modelId="{DC6FF469-C2AA-4C22-9983-DBB4D84CD03D}" type="presParOf" srcId="{E6CC3C8D-E205-4298-B685-48CB3B1E35AB}" destId="{CC327385-6F45-463C-8AC3-811AA34D303B}" srcOrd="4" destOrd="0" presId="urn:microsoft.com/office/officeart/2018/2/layout/IconVerticalSolidList"/>
    <dgm:cxn modelId="{172DCE6A-D1F8-4560-B6DD-6ED663784B4B}" type="presParOf" srcId="{F60E349B-43BB-4D4E-8892-6E0EF3E32C7F}" destId="{6FFC466D-6287-483F-916B-109A11DA4145}" srcOrd="1" destOrd="0" presId="urn:microsoft.com/office/officeart/2018/2/layout/IconVerticalSolidList"/>
    <dgm:cxn modelId="{86D15D66-0412-4833-A140-4C024FCFE763}" type="presParOf" srcId="{F60E349B-43BB-4D4E-8892-6E0EF3E32C7F}" destId="{73E5E9C7-C70B-4BAE-9416-355DBA5C9233}" srcOrd="2" destOrd="0" presId="urn:microsoft.com/office/officeart/2018/2/layout/IconVerticalSolidList"/>
    <dgm:cxn modelId="{CED033B5-DEA4-4962-8F91-DFA9B019E068}" type="presParOf" srcId="{73E5E9C7-C70B-4BAE-9416-355DBA5C9233}" destId="{B7C07651-8EBB-4EB9-8FDB-8F6DBF5E1614}" srcOrd="0" destOrd="0" presId="urn:microsoft.com/office/officeart/2018/2/layout/IconVerticalSolidList"/>
    <dgm:cxn modelId="{AE8D80C8-6E9A-4CDE-93A5-C21BD08B8FED}" type="presParOf" srcId="{73E5E9C7-C70B-4BAE-9416-355DBA5C9233}" destId="{D8BEE2DA-2F8A-478D-90A6-CA2E85C9F7CA}" srcOrd="1" destOrd="0" presId="urn:microsoft.com/office/officeart/2018/2/layout/IconVerticalSolidList"/>
    <dgm:cxn modelId="{A36D8E2D-65B0-4194-AAC8-6EAC304F90C0}" type="presParOf" srcId="{73E5E9C7-C70B-4BAE-9416-355DBA5C9233}" destId="{581242EB-886A-42E7-9B7C-BD603CF8B295}" srcOrd="2" destOrd="0" presId="urn:microsoft.com/office/officeart/2018/2/layout/IconVerticalSolidList"/>
    <dgm:cxn modelId="{C4E4082F-47D9-4933-ABFF-8FC9DA0D2255}" type="presParOf" srcId="{73E5E9C7-C70B-4BAE-9416-355DBA5C9233}" destId="{8467A341-E23D-4E9E-A941-033F4FFA8DE3}" srcOrd="3" destOrd="0" presId="urn:microsoft.com/office/officeart/2018/2/layout/IconVerticalSolidList"/>
    <dgm:cxn modelId="{82B8BBF1-5B0D-4ABA-94DE-12F894B86988}" type="presParOf" srcId="{73E5E9C7-C70B-4BAE-9416-355DBA5C9233}" destId="{6105A01B-2A7C-429E-967E-F793A3C3F994}" srcOrd="4" destOrd="0" presId="urn:microsoft.com/office/officeart/2018/2/layout/IconVerticalSolidList"/>
    <dgm:cxn modelId="{A99A2C65-CFC8-4B6B-80C8-FFEB04C4142A}" type="presParOf" srcId="{F60E349B-43BB-4D4E-8892-6E0EF3E32C7F}" destId="{E9BD0EE7-C782-4445-8F4E-ECB59861E4C2}" srcOrd="3" destOrd="0" presId="urn:microsoft.com/office/officeart/2018/2/layout/IconVerticalSolidList"/>
    <dgm:cxn modelId="{3397BF8E-7BE4-4712-A758-F18E70A590EB}" type="presParOf" srcId="{F60E349B-43BB-4D4E-8892-6E0EF3E32C7F}" destId="{D6934136-A096-44B9-9C87-BF1D01BFC7D3}" srcOrd="4" destOrd="0" presId="urn:microsoft.com/office/officeart/2018/2/layout/IconVerticalSolidList"/>
    <dgm:cxn modelId="{AC379CF1-76A8-48F4-B7E1-02EEDD139D79}" type="presParOf" srcId="{D6934136-A096-44B9-9C87-BF1D01BFC7D3}" destId="{766882D3-92C6-4559-85A0-49FFAC709483}" srcOrd="0" destOrd="0" presId="urn:microsoft.com/office/officeart/2018/2/layout/IconVerticalSolidList"/>
    <dgm:cxn modelId="{E6A53428-EB7E-49DC-AC21-EEC78921D0CD}" type="presParOf" srcId="{D6934136-A096-44B9-9C87-BF1D01BFC7D3}" destId="{19D38980-2C82-4928-BA05-8D36319DCC3C}" srcOrd="1" destOrd="0" presId="urn:microsoft.com/office/officeart/2018/2/layout/IconVerticalSolidList"/>
    <dgm:cxn modelId="{34CF855E-C17F-4BA7-B527-51DCF5E946DE}" type="presParOf" srcId="{D6934136-A096-44B9-9C87-BF1D01BFC7D3}" destId="{D5E56CDC-C366-4109-98BE-A87E758A8082}" srcOrd="2" destOrd="0" presId="urn:microsoft.com/office/officeart/2018/2/layout/IconVerticalSolidList"/>
    <dgm:cxn modelId="{598EDE0A-7E65-42F6-BBB1-0BAD95142967}" type="presParOf" srcId="{D6934136-A096-44B9-9C87-BF1D01BFC7D3}" destId="{0DF2D842-220D-4052-A3D9-E57ABF8AD7F1}" srcOrd="3" destOrd="0" presId="urn:microsoft.com/office/officeart/2018/2/layout/IconVerticalSolidList"/>
    <dgm:cxn modelId="{524DF734-1C60-47DD-ADA9-286857CEE14E}" type="presParOf" srcId="{D6934136-A096-44B9-9C87-BF1D01BFC7D3}" destId="{B2EDC5D7-0814-48EF-ABEE-30A554BBDC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48360F-1FB7-4CBD-8C11-4AE1CE9E07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2E9E2-4147-41BA-938F-63515E5E7D73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 noProof="0" dirty="0"/>
            <a:t>Autenticación y permisos unificados</a:t>
          </a:r>
          <a:endParaRPr lang="es-PE" noProof="0" dirty="0"/>
        </a:p>
      </dgm:t>
    </dgm:pt>
    <dgm:pt modelId="{B301B338-806F-4A04-AD12-446AA4F5D01F}" type="parTrans" cxnId="{7E0830C2-37C2-431B-B1ED-63F277A64FCD}">
      <dgm:prSet/>
      <dgm:spPr/>
      <dgm:t>
        <a:bodyPr/>
        <a:lstStyle/>
        <a:p>
          <a:endParaRPr lang="en-US"/>
        </a:p>
      </dgm:t>
    </dgm:pt>
    <dgm:pt modelId="{1E775EBE-61E0-4E52-84E2-14C9CD3ABD4E}" type="sibTrans" cxnId="{7E0830C2-37C2-431B-B1ED-63F277A64FCD}">
      <dgm:prSet/>
      <dgm:spPr/>
      <dgm:t>
        <a:bodyPr/>
        <a:lstStyle/>
        <a:p>
          <a:endParaRPr lang="en-US"/>
        </a:p>
      </dgm:t>
    </dgm:pt>
    <dgm:pt modelId="{001736A4-5E18-477D-923A-B1A4D48C88A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Gracias a Azure Active </a:t>
          </a:r>
          <a:r>
            <a:rPr lang="es-PE" noProof="0" dirty="0" err="1"/>
            <a:t>Directory</a:t>
          </a:r>
          <a:r>
            <a:rPr lang="es-PE" noProof="0" dirty="0"/>
            <a:t>(Microsoft Entra ID), se puede gestionar el acceso a ambas plataformas de forma centralizada.</a:t>
          </a:r>
        </a:p>
      </dgm:t>
    </dgm:pt>
    <dgm:pt modelId="{F3BB41C3-E302-4EE7-A0EE-C36A5CFE1EB5}" type="parTrans" cxnId="{46BAE5F6-425E-453C-A64E-6833DB657464}">
      <dgm:prSet/>
      <dgm:spPr/>
      <dgm:t>
        <a:bodyPr/>
        <a:lstStyle/>
        <a:p>
          <a:endParaRPr lang="en-US"/>
        </a:p>
      </dgm:t>
    </dgm:pt>
    <dgm:pt modelId="{B950C408-2B23-4658-9FAC-EEAD5A6B0F72}" type="sibTrans" cxnId="{46BAE5F6-425E-453C-A64E-6833DB657464}">
      <dgm:prSet/>
      <dgm:spPr/>
      <dgm:t>
        <a:bodyPr/>
        <a:lstStyle/>
        <a:p>
          <a:endParaRPr lang="en-US"/>
        </a:p>
      </dgm:t>
    </dgm:pt>
    <dgm:pt modelId="{D7DC1A77-B679-4E30-BC84-F73A156E0C38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Esto simplifica la administración de usuarios y mejora la seguridad.</a:t>
          </a:r>
        </a:p>
      </dgm:t>
    </dgm:pt>
    <dgm:pt modelId="{E2C45C7B-3693-4165-ABC0-29E31587875C}" type="parTrans" cxnId="{A1C1E83F-1B5A-4B6A-A57E-ECEF5DE644F1}">
      <dgm:prSet/>
      <dgm:spPr/>
      <dgm:t>
        <a:bodyPr/>
        <a:lstStyle/>
        <a:p>
          <a:endParaRPr lang="en-US"/>
        </a:p>
      </dgm:t>
    </dgm:pt>
    <dgm:pt modelId="{AB51B6A9-9873-4E55-AAF3-7D622A46785B}" type="sibTrans" cxnId="{A1C1E83F-1B5A-4B6A-A57E-ECEF5DE644F1}">
      <dgm:prSet/>
      <dgm:spPr/>
      <dgm:t>
        <a:bodyPr/>
        <a:lstStyle/>
        <a:p>
          <a:endParaRPr lang="en-US"/>
        </a:p>
      </dgm:t>
    </dgm:pt>
    <dgm:pt modelId="{71267B6A-F1F3-4DDD-8F5B-024DC7FB874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 noProof="0" dirty="0"/>
            <a:t>Reportes y métricas conjuntas</a:t>
          </a:r>
          <a:endParaRPr lang="es-PE" noProof="0" dirty="0"/>
        </a:p>
      </dgm:t>
    </dgm:pt>
    <dgm:pt modelId="{48D8F685-D37E-443E-AEE1-50C501AAE7E4}" type="parTrans" cxnId="{A417BC9D-BBF6-4505-99D1-3B6F8AC01457}">
      <dgm:prSet/>
      <dgm:spPr/>
      <dgm:t>
        <a:bodyPr/>
        <a:lstStyle/>
        <a:p>
          <a:endParaRPr lang="en-US"/>
        </a:p>
      </dgm:t>
    </dgm:pt>
    <dgm:pt modelId="{578E503F-EE1E-4C08-87C1-0081EAEF45CD}" type="sibTrans" cxnId="{A417BC9D-BBF6-4505-99D1-3B6F8AC01457}">
      <dgm:prSet/>
      <dgm:spPr/>
      <dgm:t>
        <a:bodyPr/>
        <a:lstStyle/>
        <a:p>
          <a:endParaRPr lang="en-US"/>
        </a:p>
      </dgm:t>
    </dgm:pt>
    <dgm:pt modelId="{F92FF227-E199-42B8-BC8D-BEB1E187B68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Los tableros de Azure DevOps pueden mostrar métricas provenientes de repositorios de GitHub.</a:t>
          </a:r>
        </a:p>
      </dgm:t>
    </dgm:pt>
    <dgm:pt modelId="{0454DA5A-8D78-4CE6-8759-91CFD4A30A6C}" type="parTrans" cxnId="{15CE01CB-10C3-4C41-841C-C61C0047153D}">
      <dgm:prSet/>
      <dgm:spPr/>
      <dgm:t>
        <a:bodyPr/>
        <a:lstStyle/>
        <a:p>
          <a:endParaRPr lang="en-US"/>
        </a:p>
      </dgm:t>
    </dgm:pt>
    <dgm:pt modelId="{51C31426-78A1-4429-9DF8-7E8FAB97B870}" type="sibTrans" cxnId="{15CE01CB-10C3-4C41-841C-C61C0047153D}">
      <dgm:prSet/>
      <dgm:spPr/>
      <dgm:t>
        <a:bodyPr/>
        <a:lstStyle/>
        <a:p>
          <a:endParaRPr lang="en-US"/>
        </a:p>
      </dgm:t>
    </dgm:pt>
    <dgm:pt modelId="{DA3C1232-84DC-49CF-94CE-53D53619A2C8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Ideal para la supervisión del progreso del desarrollo y la calidad del código.</a:t>
          </a:r>
        </a:p>
      </dgm:t>
    </dgm:pt>
    <dgm:pt modelId="{A64FACAA-D613-48B3-85EA-09A4D459B24E}" type="parTrans" cxnId="{6E96F1F9-8B71-4D6E-843F-75A2B9EF5D58}">
      <dgm:prSet/>
      <dgm:spPr/>
      <dgm:t>
        <a:bodyPr/>
        <a:lstStyle/>
        <a:p>
          <a:endParaRPr lang="en-US"/>
        </a:p>
      </dgm:t>
    </dgm:pt>
    <dgm:pt modelId="{A16DAFB3-C08F-4E45-A192-86607583AE89}" type="sibTrans" cxnId="{6E96F1F9-8B71-4D6E-843F-75A2B9EF5D58}">
      <dgm:prSet/>
      <dgm:spPr/>
      <dgm:t>
        <a:bodyPr/>
        <a:lstStyle/>
        <a:p>
          <a:endParaRPr lang="en-US"/>
        </a:p>
      </dgm:t>
    </dgm:pt>
    <dgm:pt modelId="{86DC48D1-32D3-4BA6-9BBB-2AABAB8DB39A}" type="pres">
      <dgm:prSet presAssocID="{C448360F-1FB7-4CBD-8C11-4AE1CE9E0787}" presName="root" presStyleCnt="0">
        <dgm:presLayoutVars>
          <dgm:dir/>
          <dgm:resizeHandles val="exact"/>
        </dgm:presLayoutVars>
      </dgm:prSet>
      <dgm:spPr/>
    </dgm:pt>
    <dgm:pt modelId="{9FA49413-DE49-4121-9672-7BBDCEC633CE}" type="pres">
      <dgm:prSet presAssocID="{A332E9E2-4147-41BA-938F-63515E5E7D73}" presName="compNode" presStyleCnt="0"/>
      <dgm:spPr/>
    </dgm:pt>
    <dgm:pt modelId="{9634D9B9-51C2-4934-8AA0-A9271B27B9D8}" type="pres">
      <dgm:prSet presAssocID="{A332E9E2-4147-41BA-938F-63515E5E7D73}" presName="bgRect" presStyleLbl="bgShp" presStyleIdx="0" presStyleCnt="2"/>
      <dgm:spPr/>
    </dgm:pt>
    <dgm:pt modelId="{9269FBF1-BC69-432B-BEA2-36B91B929DE5}" type="pres">
      <dgm:prSet presAssocID="{A332E9E2-4147-41BA-938F-63515E5E7D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8146C9C1-02DD-4A3C-8F48-3BD87326FAA7}" type="pres">
      <dgm:prSet presAssocID="{A332E9E2-4147-41BA-938F-63515E5E7D73}" presName="spaceRect" presStyleCnt="0"/>
      <dgm:spPr/>
    </dgm:pt>
    <dgm:pt modelId="{D3EC4529-F493-46A0-A9C6-0DE6F72FBA99}" type="pres">
      <dgm:prSet presAssocID="{A332E9E2-4147-41BA-938F-63515E5E7D73}" presName="parTx" presStyleLbl="revTx" presStyleIdx="0" presStyleCnt="4">
        <dgm:presLayoutVars>
          <dgm:chMax val="0"/>
          <dgm:chPref val="0"/>
        </dgm:presLayoutVars>
      </dgm:prSet>
      <dgm:spPr/>
    </dgm:pt>
    <dgm:pt modelId="{603254C3-2275-44F1-83CA-A6B351AA9AB0}" type="pres">
      <dgm:prSet presAssocID="{A332E9E2-4147-41BA-938F-63515E5E7D73}" presName="desTx" presStyleLbl="revTx" presStyleIdx="1" presStyleCnt="4">
        <dgm:presLayoutVars/>
      </dgm:prSet>
      <dgm:spPr/>
    </dgm:pt>
    <dgm:pt modelId="{20737574-0C87-45DD-970F-07AC43912612}" type="pres">
      <dgm:prSet presAssocID="{1E775EBE-61E0-4E52-84E2-14C9CD3ABD4E}" presName="sibTrans" presStyleCnt="0"/>
      <dgm:spPr/>
    </dgm:pt>
    <dgm:pt modelId="{89261CD4-7F87-4D12-98AE-653BCF42D5AD}" type="pres">
      <dgm:prSet presAssocID="{71267B6A-F1F3-4DDD-8F5B-024DC7FB8746}" presName="compNode" presStyleCnt="0"/>
      <dgm:spPr/>
    </dgm:pt>
    <dgm:pt modelId="{21D7F25D-BAA5-4E7C-A903-1131C81767A8}" type="pres">
      <dgm:prSet presAssocID="{71267B6A-F1F3-4DDD-8F5B-024DC7FB8746}" presName="bgRect" presStyleLbl="bgShp" presStyleIdx="1" presStyleCnt="2"/>
      <dgm:spPr/>
    </dgm:pt>
    <dgm:pt modelId="{6CEC9889-F802-4B78-A133-506F0CB254D8}" type="pres">
      <dgm:prSet presAssocID="{71267B6A-F1F3-4DDD-8F5B-024DC7FB87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70291ED-373A-4481-8661-E011BA782605}" type="pres">
      <dgm:prSet presAssocID="{71267B6A-F1F3-4DDD-8F5B-024DC7FB8746}" presName="spaceRect" presStyleCnt="0"/>
      <dgm:spPr/>
    </dgm:pt>
    <dgm:pt modelId="{B12D0472-95BF-4825-BF98-B39AA14A56D6}" type="pres">
      <dgm:prSet presAssocID="{71267B6A-F1F3-4DDD-8F5B-024DC7FB8746}" presName="parTx" presStyleLbl="revTx" presStyleIdx="2" presStyleCnt="4">
        <dgm:presLayoutVars>
          <dgm:chMax val="0"/>
          <dgm:chPref val="0"/>
        </dgm:presLayoutVars>
      </dgm:prSet>
      <dgm:spPr/>
    </dgm:pt>
    <dgm:pt modelId="{3BBBC955-4647-4682-8D1B-8F0F71A7065D}" type="pres">
      <dgm:prSet presAssocID="{71267B6A-F1F3-4DDD-8F5B-024DC7FB8746}" presName="desTx" presStyleLbl="revTx" presStyleIdx="3" presStyleCnt="4">
        <dgm:presLayoutVars/>
      </dgm:prSet>
      <dgm:spPr/>
    </dgm:pt>
  </dgm:ptLst>
  <dgm:cxnLst>
    <dgm:cxn modelId="{8F148D1D-B533-4D38-B07B-D32EFB163C5E}" type="presOf" srcId="{F92FF227-E199-42B8-BC8D-BEB1E187B68E}" destId="{3BBBC955-4647-4682-8D1B-8F0F71A7065D}" srcOrd="0" destOrd="0" presId="urn:microsoft.com/office/officeart/2018/2/layout/IconVerticalSolidList"/>
    <dgm:cxn modelId="{A1C1E83F-1B5A-4B6A-A57E-ECEF5DE644F1}" srcId="{A332E9E2-4147-41BA-938F-63515E5E7D73}" destId="{D7DC1A77-B679-4E30-BC84-F73A156E0C38}" srcOrd="1" destOrd="0" parTransId="{E2C45C7B-3693-4165-ABC0-29E31587875C}" sibTransId="{AB51B6A9-9873-4E55-AAF3-7D622A46785B}"/>
    <dgm:cxn modelId="{6C57ED42-24B6-4B1C-A2D7-4365565A61C4}" type="presOf" srcId="{A332E9E2-4147-41BA-938F-63515E5E7D73}" destId="{D3EC4529-F493-46A0-A9C6-0DE6F72FBA99}" srcOrd="0" destOrd="0" presId="urn:microsoft.com/office/officeart/2018/2/layout/IconVerticalSolidList"/>
    <dgm:cxn modelId="{422E5C6D-8CA8-4968-B9EE-D055392CCB52}" type="presOf" srcId="{001736A4-5E18-477D-923A-B1A4D48C88AE}" destId="{603254C3-2275-44F1-83CA-A6B351AA9AB0}" srcOrd="0" destOrd="0" presId="urn:microsoft.com/office/officeart/2018/2/layout/IconVerticalSolidList"/>
    <dgm:cxn modelId="{93491D7B-A6EA-4216-A965-933756A520AB}" type="presOf" srcId="{DA3C1232-84DC-49CF-94CE-53D53619A2C8}" destId="{3BBBC955-4647-4682-8D1B-8F0F71A7065D}" srcOrd="0" destOrd="1" presId="urn:microsoft.com/office/officeart/2018/2/layout/IconVerticalSolidList"/>
    <dgm:cxn modelId="{2CA4C199-25FE-4959-917C-3DF4B6F119B0}" type="presOf" srcId="{C448360F-1FB7-4CBD-8C11-4AE1CE9E0787}" destId="{86DC48D1-32D3-4BA6-9BBB-2AABAB8DB39A}" srcOrd="0" destOrd="0" presId="urn:microsoft.com/office/officeart/2018/2/layout/IconVerticalSolidList"/>
    <dgm:cxn modelId="{A417BC9D-BBF6-4505-99D1-3B6F8AC01457}" srcId="{C448360F-1FB7-4CBD-8C11-4AE1CE9E0787}" destId="{71267B6A-F1F3-4DDD-8F5B-024DC7FB8746}" srcOrd="1" destOrd="0" parTransId="{48D8F685-D37E-443E-AEE1-50C501AAE7E4}" sibTransId="{578E503F-EE1E-4C08-87C1-0081EAEF45CD}"/>
    <dgm:cxn modelId="{54875DA1-7117-4D42-9EE9-A37690967C77}" type="presOf" srcId="{D7DC1A77-B679-4E30-BC84-F73A156E0C38}" destId="{603254C3-2275-44F1-83CA-A6B351AA9AB0}" srcOrd="0" destOrd="1" presId="urn:microsoft.com/office/officeart/2018/2/layout/IconVerticalSolidList"/>
    <dgm:cxn modelId="{7E0830C2-37C2-431B-B1ED-63F277A64FCD}" srcId="{C448360F-1FB7-4CBD-8C11-4AE1CE9E0787}" destId="{A332E9E2-4147-41BA-938F-63515E5E7D73}" srcOrd="0" destOrd="0" parTransId="{B301B338-806F-4A04-AD12-446AA4F5D01F}" sibTransId="{1E775EBE-61E0-4E52-84E2-14C9CD3ABD4E}"/>
    <dgm:cxn modelId="{15CE01CB-10C3-4C41-841C-C61C0047153D}" srcId="{71267B6A-F1F3-4DDD-8F5B-024DC7FB8746}" destId="{F92FF227-E199-42B8-BC8D-BEB1E187B68E}" srcOrd="0" destOrd="0" parTransId="{0454DA5A-8D78-4CE6-8759-91CFD4A30A6C}" sibTransId="{51C31426-78A1-4429-9DF8-7E8FAB97B870}"/>
    <dgm:cxn modelId="{0801B9D4-1BDB-4CD1-87E7-613CEDFB7BB1}" type="presOf" srcId="{71267B6A-F1F3-4DDD-8F5B-024DC7FB8746}" destId="{B12D0472-95BF-4825-BF98-B39AA14A56D6}" srcOrd="0" destOrd="0" presId="urn:microsoft.com/office/officeart/2018/2/layout/IconVerticalSolidList"/>
    <dgm:cxn modelId="{46BAE5F6-425E-453C-A64E-6833DB657464}" srcId="{A332E9E2-4147-41BA-938F-63515E5E7D73}" destId="{001736A4-5E18-477D-923A-B1A4D48C88AE}" srcOrd="0" destOrd="0" parTransId="{F3BB41C3-E302-4EE7-A0EE-C36A5CFE1EB5}" sibTransId="{B950C408-2B23-4658-9FAC-EEAD5A6B0F72}"/>
    <dgm:cxn modelId="{6E96F1F9-8B71-4D6E-843F-75A2B9EF5D58}" srcId="{71267B6A-F1F3-4DDD-8F5B-024DC7FB8746}" destId="{DA3C1232-84DC-49CF-94CE-53D53619A2C8}" srcOrd="1" destOrd="0" parTransId="{A64FACAA-D613-48B3-85EA-09A4D459B24E}" sibTransId="{A16DAFB3-C08F-4E45-A192-86607583AE89}"/>
    <dgm:cxn modelId="{2BD62342-7879-4F0D-A166-F62A0EDB1341}" type="presParOf" srcId="{86DC48D1-32D3-4BA6-9BBB-2AABAB8DB39A}" destId="{9FA49413-DE49-4121-9672-7BBDCEC633CE}" srcOrd="0" destOrd="0" presId="urn:microsoft.com/office/officeart/2018/2/layout/IconVerticalSolidList"/>
    <dgm:cxn modelId="{A5EE59F3-17D9-4831-9D8C-42E086366CBF}" type="presParOf" srcId="{9FA49413-DE49-4121-9672-7BBDCEC633CE}" destId="{9634D9B9-51C2-4934-8AA0-A9271B27B9D8}" srcOrd="0" destOrd="0" presId="urn:microsoft.com/office/officeart/2018/2/layout/IconVerticalSolidList"/>
    <dgm:cxn modelId="{5A5C73B8-AE8F-40FD-8AAF-F95327B9DCEB}" type="presParOf" srcId="{9FA49413-DE49-4121-9672-7BBDCEC633CE}" destId="{9269FBF1-BC69-432B-BEA2-36B91B929DE5}" srcOrd="1" destOrd="0" presId="urn:microsoft.com/office/officeart/2018/2/layout/IconVerticalSolidList"/>
    <dgm:cxn modelId="{C06A9949-91DE-4575-B612-A797434E5E3B}" type="presParOf" srcId="{9FA49413-DE49-4121-9672-7BBDCEC633CE}" destId="{8146C9C1-02DD-4A3C-8F48-3BD87326FAA7}" srcOrd="2" destOrd="0" presId="urn:microsoft.com/office/officeart/2018/2/layout/IconVerticalSolidList"/>
    <dgm:cxn modelId="{F49E2563-0AF6-4247-AC0F-415787ED09DE}" type="presParOf" srcId="{9FA49413-DE49-4121-9672-7BBDCEC633CE}" destId="{D3EC4529-F493-46A0-A9C6-0DE6F72FBA99}" srcOrd="3" destOrd="0" presId="urn:microsoft.com/office/officeart/2018/2/layout/IconVerticalSolidList"/>
    <dgm:cxn modelId="{75100687-5B6F-4A92-B952-5BD36320114B}" type="presParOf" srcId="{9FA49413-DE49-4121-9672-7BBDCEC633CE}" destId="{603254C3-2275-44F1-83CA-A6B351AA9AB0}" srcOrd="4" destOrd="0" presId="urn:microsoft.com/office/officeart/2018/2/layout/IconVerticalSolidList"/>
    <dgm:cxn modelId="{198F023B-9E96-4DF2-B22D-31DF5AE49264}" type="presParOf" srcId="{86DC48D1-32D3-4BA6-9BBB-2AABAB8DB39A}" destId="{20737574-0C87-45DD-970F-07AC43912612}" srcOrd="1" destOrd="0" presId="urn:microsoft.com/office/officeart/2018/2/layout/IconVerticalSolidList"/>
    <dgm:cxn modelId="{A01FC315-F29B-4647-A4FC-026297C7120B}" type="presParOf" srcId="{86DC48D1-32D3-4BA6-9BBB-2AABAB8DB39A}" destId="{89261CD4-7F87-4D12-98AE-653BCF42D5AD}" srcOrd="2" destOrd="0" presId="urn:microsoft.com/office/officeart/2018/2/layout/IconVerticalSolidList"/>
    <dgm:cxn modelId="{722AE8DD-2D52-4B91-9FC6-D06BBB5F9844}" type="presParOf" srcId="{89261CD4-7F87-4D12-98AE-653BCF42D5AD}" destId="{21D7F25D-BAA5-4E7C-A903-1131C81767A8}" srcOrd="0" destOrd="0" presId="urn:microsoft.com/office/officeart/2018/2/layout/IconVerticalSolidList"/>
    <dgm:cxn modelId="{9D1712EE-1DBD-449E-B494-5476AE8EC362}" type="presParOf" srcId="{89261CD4-7F87-4D12-98AE-653BCF42D5AD}" destId="{6CEC9889-F802-4B78-A133-506F0CB254D8}" srcOrd="1" destOrd="0" presId="urn:microsoft.com/office/officeart/2018/2/layout/IconVerticalSolidList"/>
    <dgm:cxn modelId="{78106B0A-A7DC-4C1C-8312-D2153CBCC70F}" type="presParOf" srcId="{89261CD4-7F87-4D12-98AE-653BCF42D5AD}" destId="{970291ED-373A-4481-8661-E011BA782605}" srcOrd="2" destOrd="0" presId="urn:microsoft.com/office/officeart/2018/2/layout/IconVerticalSolidList"/>
    <dgm:cxn modelId="{7FC95043-317F-42A2-A5A5-B3892AAAA0A8}" type="presParOf" srcId="{89261CD4-7F87-4D12-98AE-653BCF42D5AD}" destId="{B12D0472-95BF-4825-BF98-B39AA14A56D6}" srcOrd="3" destOrd="0" presId="urn:microsoft.com/office/officeart/2018/2/layout/IconVerticalSolidList"/>
    <dgm:cxn modelId="{560B669B-9B4D-4A91-B2CF-B138237CE16E}" type="presParOf" srcId="{89261CD4-7F87-4D12-98AE-653BCF42D5AD}" destId="{3BBBC955-4647-4682-8D1B-8F0F71A706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13B838-07C2-4F12-B3B0-19E6386EB8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55AC3-C28F-4639-B8EF-BA30B18D90A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Tipos de flujo de trabajo de ramas (</a:t>
          </a:r>
          <a:r>
            <a:rPr lang="es-PE" noProof="0" dirty="0" err="1"/>
            <a:t>GitFlow</a:t>
          </a:r>
          <a:r>
            <a:rPr lang="es-PE" noProof="0" dirty="0"/>
            <a:t>, </a:t>
          </a:r>
          <a:r>
            <a:rPr lang="es-PE" noProof="0" dirty="0" err="1"/>
            <a:t>Feature</a:t>
          </a:r>
          <a:r>
            <a:rPr lang="es-PE" noProof="0" dirty="0"/>
            <a:t> Branch, </a:t>
          </a:r>
          <a:r>
            <a:rPr lang="es-PE" noProof="0" dirty="0" err="1"/>
            <a:t>Trunk-based</a:t>
          </a:r>
          <a:r>
            <a:rPr lang="es-PE" noProof="0" dirty="0"/>
            <a:t>, etc.)</a:t>
          </a:r>
        </a:p>
      </dgm:t>
    </dgm:pt>
    <dgm:pt modelId="{18C0012E-20A4-4462-BD2F-449D5A38B964}" type="parTrans" cxnId="{3871D13A-9EE8-4A47-888C-8E6462B31966}">
      <dgm:prSet/>
      <dgm:spPr/>
      <dgm:t>
        <a:bodyPr/>
        <a:lstStyle/>
        <a:p>
          <a:endParaRPr lang="en-US"/>
        </a:p>
      </dgm:t>
    </dgm:pt>
    <dgm:pt modelId="{D390AC45-D193-4C52-A479-96984216E3CC}" type="sibTrans" cxnId="{3871D13A-9EE8-4A47-888C-8E6462B31966}">
      <dgm:prSet/>
      <dgm:spPr/>
      <dgm:t>
        <a:bodyPr/>
        <a:lstStyle/>
        <a:p>
          <a:endParaRPr lang="en-US"/>
        </a:p>
      </dgm:t>
    </dgm:pt>
    <dgm:pt modelId="{8A9E972A-9813-4168-8FFB-2D8CC1D2755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Estrategias de colaboración en repositorios (</a:t>
          </a:r>
          <a:r>
            <a:rPr lang="es-PE" noProof="0" dirty="0" err="1"/>
            <a:t>pull</a:t>
          </a:r>
          <a:r>
            <a:rPr lang="es-PE" noProof="0" dirty="0"/>
            <a:t> </a:t>
          </a:r>
          <a:r>
            <a:rPr lang="es-PE" noProof="0" dirty="0" err="1"/>
            <a:t>requests</a:t>
          </a:r>
          <a:r>
            <a:rPr lang="es-PE" noProof="0" dirty="0"/>
            <a:t>, revisiones, </a:t>
          </a:r>
          <a:r>
            <a:rPr lang="es-PE" noProof="0" dirty="0" err="1"/>
            <a:t>issues</a:t>
          </a:r>
          <a:r>
            <a:rPr lang="es-PE" noProof="0" dirty="0"/>
            <a:t>, etc.)</a:t>
          </a:r>
        </a:p>
      </dgm:t>
    </dgm:pt>
    <dgm:pt modelId="{E17F276E-03B8-4946-B95A-3FB129C686F8}" type="parTrans" cxnId="{B9013195-5F78-4B28-8D1A-0BA17E6371FE}">
      <dgm:prSet/>
      <dgm:spPr/>
      <dgm:t>
        <a:bodyPr/>
        <a:lstStyle/>
        <a:p>
          <a:endParaRPr lang="en-US"/>
        </a:p>
      </dgm:t>
    </dgm:pt>
    <dgm:pt modelId="{FD05FBC3-859B-4109-8631-50EB925953D6}" type="sibTrans" cxnId="{B9013195-5F78-4B28-8D1A-0BA17E6371FE}">
      <dgm:prSet/>
      <dgm:spPr/>
      <dgm:t>
        <a:bodyPr/>
        <a:lstStyle/>
        <a:p>
          <a:endParaRPr lang="en-US"/>
        </a:p>
      </dgm:t>
    </dgm:pt>
    <dgm:pt modelId="{EEBF9BA8-7940-44DC-AC8A-1A1B122E003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Configuración básica de proyectos y equipos en Azure </a:t>
          </a:r>
          <a:r>
            <a:rPr lang="es-PE" noProof="0" dirty="0" err="1"/>
            <a:t>Boards</a:t>
          </a:r>
          <a:r>
            <a:rPr lang="es-PE" noProof="0" dirty="0"/>
            <a:t> o GitHub </a:t>
          </a:r>
          <a:r>
            <a:rPr lang="es-PE" noProof="0" dirty="0" err="1"/>
            <a:t>Projects</a:t>
          </a:r>
          <a:endParaRPr lang="es-PE" noProof="0" dirty="0"/>
        </a:p>
      </dgm:t>
    </dgm:pt>
    <dgm:pt modelId="{57746AA1-4CA8-4E9D-B582-ECD2EA874EC7}" type="parTrans" cxnId="{2F330056-2015-407E-9ACB-425982E2BDA0}">
      <dgm:prSet/>
      <dgm:spPr/>
      <dgm:t>
        <a:bodyPr/>
        <a:lstStyle/>
        <a:p>
          <a:endParaRPr lang="en-US"/>
        </a:p>
      </dgm:t>
    </dgm:pt>
    <dgm:pt modelId="{C058FEFC-3FC2-4F2C-9B70-E861437D6C90}" type="sibTrans" cxnId="{2F330056-2015-407E-9ACB-425982E2BDA0}">
      <dgm:prSet/>
      <dgm:spPr/>
      <dgm:t>
        <a:bodyPr/>
        <a:lstStyle/>
        <a:p>
          <a:endParaRPr lang="en-US"/>
        </a:p>
      </dgm:t>
    </dgm:pt>
    <dgm:pt modelId="{2275D128-59D6-4704-8015-437D6EC8B4E5}" type="pres">
      <dgm:prSet presAssocID="{C313B838-07C2-4F12-B3B0-19E6386EB886}" presName="root" presStyleCnt="0">
        <dgm:presLayoutVars>
          <dgm:dir/>
          <dgm:resizeHandles val="exact"/>
        </dgm:presLayoutVars>
      </dgm:prSet>
      <dgm:spPr/>
    </dgm:pt>
    <dgm:pt modelId="{1B926C10-4EBF-40E6-BFE5-3D45889C4B48}" type="pres">
      <dgm:prSet presAssocID="{AF255AC3-C28F-4639-B8EF-BA30B18D90AC}" presName="compNode" presStyleCnt="0"/>
      <dgm:spPr/>
    </dgm:pt>
    <dgm:pt modelId="{167F723D-4CF5-4730-99AC-48EF42EF19EB}" type="pres">
      <dgm:prSet presAssocID="{AF255AC3-C28F-4639-B8EF-BA30B18D90AC}" presName="bgRect" presStyleLbl="bgShp" presStyleIdx="0" presStyleCnt="3"/>
      <dgm:spPr/>
    </dgm:pt>
    <dgm:pt modelId="{7E47C207-7E3C-47E6-BF0D-3019F57775E3}" type="pres">
      <dgm:prSet presAssocID="{AF255AC3-C28F-4639-B8EF-BA30B18D90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abaza"/>
        </a:ext>
      </dgm:extLst>
    </dgm:pt>
    <dgm:pt modelId="{2015A157-FB39-4A6F-97C9-33C62F6EF8AA}" type="pres">
      <dgm:prSet presAssocID="{AF255AC3-C28F-4639-B8EF-BA30B18D90AC}" presName="spaceRect" presStyleCnt="0"/>
      <dgm:spPr/>
    </dgm:pt>
    <dgm:pt modelId="{42B292B0-7F49-49C6-9F82-67E47C23FE61}" type="pres">
      <dgm:prSet presAssocID="{AF255AC3-C28F-4639-B8EF-BA30B18D90AC}" presName="parTx" presStyleLbl="revTx" presStyleIdx="0" presStyleCnt="3">
        <dgm:presLayoutVars>
          <dgm:chMax val="0"/>
          <dgm:chPref val="0"/>
        </dgm:presLayoutVars>
      </dgm:prSet>
      <dgm:spPr/>
    </dgm:pt>
    <dgm:pt modelId="{D6D44CEC-891C-474E-B5A5-094734810621}" type="pres">
      <dgm:prSet presAssocID="{D390AC45-D193-4C52-A479-96984216E3CC}" presName="sibTrans" presStyleCnt="0"/>
      <dgm:spPr/>
    </dgm:pt>
    <dgm:pt modelId="{FE84EB26-5C72-4F49-B0DD-29763F12182A}" type="pres">
      <dgm:prSet presAssocID="{8A9E972A-9813-4168-8FFB-2D8CC1D27557}" presName="compNode" presStyleCnt="0"/>
      <dgm:spPr/>
    </dgm:pt>
    <dgm:pt modelId="{918E099F-8565-4692-B577-F595742AC1E5}" type="pres">
      <dgm:prSet presAssocID="{8A9E972A-9813-4168-8FFB-2D8CC1D27557}" presName="bgRect" presStyleLbl="bgShp" presStyleIdx="1" presStyleCnt="3"/>
      <dgm:spPr/>
    </dgm:pt>
    <dgm:pt modelId="{20898B42-6393-4D4D-A1ED-8C336FE42E96}" type="pres">
      <dgm:prSet presAssocID="{8A9E972A-9813-4168-8FFB-2D8CC1D275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8E9232A-2B21-4F94-9A88-40A4AB9CA857}" type="pres">
      <dgm:prSet presAssocID="{8A9E972A-9813-4168-8FFB-2D8CC1D27557}" presName="spaceRect" presStyleCnt="0"/>
      <dgm:spPr/>
    </dgm:pt>
    <dgm:pt modelId="{5F43154D-D340-4515-BA1F-FF7F1734ECFA}" type="pres">
      <dgm:prSet presAssocID="{8A9E972A-9813-4168-8FFB-2D8CC1D27557}" presName="parTx" presStyleLbl="revTx" presStyleIdx="1" presStyleCnt="3">
        <dgm:presLayoutVars>
          <dgm:chMax val="0"/>
          <dgm:chPref val="0"/>
        </dgm:presLayoutVars>
      </dgm:prSet>
      <dgm:spPr/>
    </dgm:pt>
    <dgm:pt modelId="{D5DB4117-32FF-498A-9019-6C9568A2F459}" type="pres">
      <dgm:prSet presAssocID="{FD05FBC3-859B-4109-8631-50EB925953D6}" presName="sibTrans" presStyleCnt="0"/>
      <dgm:spPr/>
    </dgm:pt>
    <dgm:pt modelId="{9FD0FF1D-B1E3-4D85-B1CD-62D2AB910798}" type="pres">
      <dgm:prSet presAssocID="{EEBF9BA8-7940-44DC-AC8A-1A1B122E003E}" presName="compNode" presStyleCnt="0"/>
      <dgm:spPr/>
    </dgm:pt>
    <dgm:pt modelId="{8925A577-DCA6-4299-96E3-56F74AD9AEC4}" type="pres">
      <dgm:prSet presAssocID="{EEBF9BA8-7940-44DC-AC8A-1A1B122E003E}" presName="bgRect" presStyleLbl="bgShp" presStyleIdx="2" presStyleCnt="3"/>
      <dgm:spPr/>
    </dgm:pt>
    <dgm:pt modelId="{4A192351-27D4-4CEA-84C7-E4FD94351ED5}" type="pres">
      <dgm:prSet presAssocID="{EEBF9BA8-7940-44DC-AC8A-1A1B122E00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1D3933D3-D4BF-47F0-832F-18EDB9C41709}" type="pres">
      <dgm:prSet presAssocID="{EEBF9BA8-7940-44DC-AC8A-1A1B122E003E}" presName="spaceRect" presStyleCnt="0"/>
      <dgm:spPr/>
    </dgm:pt>
    <dgm:pt modelId="{2C9E1A1C-AD8A-4BD2-94C9-2ABDF6DBFBF3}" type="pres">
      <dgm:prSet presAssocID="{EEBF9BA8-7940-44DC-AC8A-1A1B122E00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71070C-E70C-4135-9AF5-D4C4866B41E8}" type="presOf" srcId="{C313B838-07C2-4F12-B3B0-19E6386EB886}" destId="{2275D128-59D6-4704-8015-437D6EC8B4E5}" srcOrd="0" destOrd="0" presId="urn:microsoft.com/office/officeart/2018/2/layout/IconVerticalSolidList"/>
    <dgm:cxn modelId="{3871D13A-9EE8-4A47-888C-8E6462B31966}" srcId="{C313B838-07C2-4F12-B3B0-19E6386EB886}" destId="{AF255AC3-C28F-4639-B8EF-BA30B18D90AC}" srcOrd="0" destOrd="0" parTransId="{18C0012E-20A4-4462-BD2F-449D5A38B964}" sibTransId="{D390AC45-D193-4C52-A479-96984216E3CC}"/>
    <dgm:cxn modelId="{2F330056-2015-407E-9ACB-425982E2BDA0}" srcId="{C313B838-07C2-4F12-B3B0-19E6386EB886}" destId="{EEBF9BA8-7940-44DC-AC8A-1A1B122E003E}" srcOrd="2" destOrd="0" parTransId="{57746AA1-4CA8-4E9D-B582-ECD2EA874EC7}" sibTransId="{C058FEFC-3FC2-4F2C-9B70-E861437D6C90}"/>
    <dgm:cxn modelId="{B7E43C79-D805-475B-ABE6-A993A34B8290}" type="presOf" srcId="{EEBF9BA8-7940-44DC-AC8A-1A1B122E003E}" destId="{2C9E1A1C-AD8A-4BD2-94C9-2ABDF6DBFBF3}" srcOrd="0" destOrd="0" presId="urn:microsoft.com/office/officeart/2018/2/layout/IconVerticalSolidList"/>
    <dgm:cxn modelId="{B9013195-5F78-4B28-8D1A-0BA17E6371FE}" srcId="{C313B838-07C2-4F12-B3B0-19E6386EB886}" destId="{8A9E972A-9813-4168-8FFB-2D8CC1D27557}" srcOrd="1" destOrd="0" parTransId="{E17F276E-03B8-4946-B95A-3FB129C686F8}" sibTransId="{FD05FBC3-859B-4109-8631-50EB925953D6}"/>
    <dgm:cxn modelId="{C49DC797-0DEF-4A96-8406-311FDB920BE6}" type="presOf" srcId="{AF255AC3-C28F-4639-B8EF-BA30B18D90AC}" destId="{42B292B0-7F49-49C6-9F82-67E47C23FE61}" srcOrd="0" destOrd="0" presId="urn:microsoft.com/office/officeart/2018/2/layout/IconVerticalSolidList"/>
    <dgm:cxn modelId="{C7AF30F7-AC7A-4C75-865D-6CBDF86D5E94}" type="presOf" srcId="{8A9E972A-9813-4168-8FFB-2D8CC1D27557}" destId="{5F43154D-D340-4515-BA1F-FF7F1734ECFA}" srcOrd="0" destOrd="0" presId="urn:microsoft.com/office/officeart/2018/2/layout/IconVerticalSolidList"/>
    <dgm:cxn modelId="{8437FCA8-0F68-4347-87ED-DC4C89853B28}" type="presParOf" srcId="{2275D128-59D6-4704-8015-437D6EC8B4E5}" destId="{1B926C10-4EBF-40E6-BFE5-3D45889C4B48}" srcOrd="0" destOrd="0" presId="urn:microsoft.com/office/officeart/2018/2/layout/IconVerticalSolidList"/>
    <dgm:cxn modelId="{21916953-D633-457C-BBCC-A109F382CAD0}" type="presParOf" srcId="{1B926C10-4EBF-40E6-BFE5-3D45889C4B48}" destId="{167F723D-4CF5-4730-99AC-48EF42EF19EB}" srcOrd="0" destOrd="0" presId="urn:microsoft.com/office/officeart/2018/2/layout/IconVerticalSolidList"/>
    <dgm:cxn modelId="{47123FB9-C6E2-47F1-BBA7-169278E71DC7}" type="presParOf" srcId="{1B926C10-4EBF-40E6-BFE5-3D45889C4B48}" destId="{7E47C207-7E3C-47E6-BF0D-3019F57775E3}" srcOrd="1" destOrd="0" presId="urn:microsoft.com/office/officeart/2018/2/layout/IconVerticalSolidList"/>
    <dgm:cxn modelId="{7C85F950-F377-4799-ACC0-5D19305418A1}" type="presParOf" srcId="{1B926C10-4EBF-40E6-BFE5-3D45889C4B48}" destId="{2015A157-FB39-4A6F-97C9-33C62F6EF8AA}" srcOrd="2" destOrd="0" presId="urn:microsoft.com/office/officeart/2018/2/layout/IconVerticalSolidList"/>
    <dgm:cxn modelId="{0853A86A-3013-4E83-A1AD-92BE0E5CAAB0}" type="presParOf" srcId="{1B926C10-4EBF-40E6-BFE5-3D45889C4B48}" destId="{42B292B0-7F49-49C6-9F82-67E47C23FE61}" srcOrd="3" destOrd="0" presId="urn:microsoft.com/office/officeart/2018/2/layout/IconVerticalSolidList"/>
    <dgm:cxn modelId="{1979FFF3-E493-4B95-AB6B-1CCF223588F5}" type="presParOf" srcId="{2275D128-59D6-4704-8015-437D6EC8B4E5}" destId="{D6D44CEC-891C-474E-B5A5-094734810621}" srcOrd="1" destOrd="0" presId="urn:microsoft.com/office/officeart/2018/2/layout/IconVerticalSolidList"/>
    <dgm:cxn modelId="{BA6D9B2E-1FCC-4759-8DFD-3FD27B70E871}" type="presParOf" srcId="{2275D128-59D6-4704-8015-437D6EC8B4E5}" destId="{FE84EB26-5C72-4F49-B0DD-29763F12182A}" srcOrd="2" destOrd="0" presId="urn:microsoft.com/office/officeart/2018/2/layout/IconVerticalSolidList"/>
    <dgm:cxn modelId="{32432BBD-E244-4F71-BE82-0A6AFB4D9EB8}" type="presParOf" srcId="{FE84EB26-5C72-4F49-B0DD-29763F12182A}" destId="{918E099F-8565-4692-B577-F595742AC1E5}" srcOrd="0" destOrd="0" presId="urn:microsoft.com/office/officeart/2018/2/layout/IconVerticalSolidList"/>
    <dgm:cxn modelId="{FFE1FD85-A920-41B6-BDDF-C75DEC15EFC3}" type="presParOf" srcId="{FE84EB26-5C72-4F49-B0DD-29763F12182A}" destId="{20898B42-6393-4D4D-A1ED-8C336FE42E96}" srcOrd="1" destOrd="0" presId="urn:microsoft.com/office/officeart/2018/2/layout/IconVerticalSolidList"/>
    <dgm:cxn modelId="{8DED734D-5543-4BF9-BFF8-997FCA125908}" type="presParOf" srcId="{FE84EB26-5C72-4F49-B0DD-29763F12182A}" destId="{B8E9232A-2B21-4F94-9A88-40A4AB9CA857}" srcOrd="2" destOrd="0" presId="urn:microsoft.com/office/officeart/2018/2/layout/IconVerticalSolidList"/>
    <dgm:cxn modelId="{0E18848B-F516-489D-8C0D-53E81220CA22}" type="presParOf" srcId="{FE84EB26-5C72-4F49-B0DD-29763F12182A}" destId="{5F43154D-D340-4515-BA1F-FF7F1734ECFA}" srcOrd="3" destOrd="0" presId="urn:microsoft.com/office/officeart/2018/2/layout/IconVerticalSolidList"/>
    <dgm:cxn modelId="{84D280D9-45A5-4A8F-814A-9588A19C7E57}" type="presParOf" srcId="{2275D128-59D6-4704-8015-437D6EC8B4E5}" destId="{D5DB4117-32FF-498A-9019-6C9568A2F459}" srcOrd="3" destOrd="0" presId="urn:microsoft.com/office/officeart/2018/2/layout/IconVerticalSolidList"/>
    <dgm:cxn modelId="{2C6114D1-47DD-4AE9-AD91-D38111D24E10}" type="presParOf" srcId="{2275D128-59D6-4704-8015-437D6EC8B4E5}" destId="{9FD0FF1D-B1E3-4D85-B1CD-62D2AB910798}" srcOrd="4" destOrd="0" presId="urn:microsoft.com/office/officeart/2018/2/layout/IconVerticalSolidList"/>
    <dgm:cxn modelId="{21081325-4CCB-4F71-AEA7-3E589C947E79}" type="presParOf" srcId="{9FD0FF1D-B1E3-4D85-B1CD-62D2AB910798}" destId="{8925A577-DCA6-4299-96E3-56F74AD9AEC4}" srcOrd="0" destOrd="0" presId="urn:microsoft.com/office/officeart/2018/2/layout/IconVerticalSolidList"/>
    <dgm:cxn modelId="{B89AF492-AB71-4E2B-8300-5F4D97D39952}" type="presParOf" srcId="{9FD0FF1D-B1E3-4D85-B1CD-62D2AB910798}" destId="{4A192351-27D4-4CEA-84C7-E4FD94351ED5}" srcOrd="1" destOrd="0" presId="urn:microsoft.com/office/officeart/2018/2/layout/IconVerticalSolidList"/>
    <dgm:cxn modelId="{BB00AF64-471E-48BA-A164-8EDC9AB0F12D}" type="presParOf" srcId="{9FD0FF1D-B1E3-4D85-B1CD-62D2AB910798}" destId="{1D3933D3-D4BF-47F0-832F-18EDB9C41709}" srcOrd="2" destOrd="0" presId="urn:microsoft.com/office/officeart/2018/2/layout/IconVerticalSolidList"/>
    <dgm:cxn modelId="{24C71F96-6E9C-4D69-B5BE-81185B579A90}" type="presParOf" srcId="{9FD0FF1D-B1E3-4D85-B1CD-62D2AB910798}" destId="{2C9E1A1C-AD8A-4BD2-94C9-2ABDF6DBFB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2E2CC8-3330-46A5-B554-2002C3B2C66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B177E1-405D-49F2-9DD1-AD7FB7E6B172}">
      <dgm:prSet/>
      <dgm:spPr/>
      <dgm:t>
        <a:bodyPr/>
        <a:lstStyle/>
        <a:p>
          <a:r>
            <a:rPr lang="es-PE"/>
            <a:t>Personalización de paneles y vistas</a:t>
          </a:r>
          <a:endParaRPr lang="en-US"/>
        </a:p>
      </dgm:t>
    </dgm:pt>
    <dgm:pt modelId="{B59936CA-AE83-4BFB-AC64-5D28D73645FD}" type="parTrans" cxnId="{E22AFABB-22FD-45E6-A18C-F719974EA59F}">
      <dgm:prSet/>
      <dgm:spPr/>
      <dgm:t>
        <a:bodyPr/>
        <a:lstStyle/>
        <a:p>
          <a:endParaRPr lang="en-US"/>
        </a:p>
      </dgm:t>
    </dgm:pt>
    <dgm:pt modelId="{3BE0AD42-CE3C-4728-80DC-9D698F0DB618}" type="sibTrans" cxnId="{E22AFABB-22FD-45E6-A18C-F719974EA59F}">
      <dgm:prSet/>
      <dgm:spPr/>
      <dgm:t>
        <a:bodyPr/>
        <a:lstStyle/>
        <a:p>
          <a:endParaRPr lang="en-US"/>
        </a:p>
      </dgm:t>
    </dgm:pt>
    <dgm:pt modelId="{D59D3B43-774E-4EFB-A456-38024D160DB1}">
      <dgm:prSet/>
      <dgm:spPr/>
      <dgm:t>
        <a:bodyPr/>
        <a:lstStyle/>
        <a:p>
          <a:r>
            <a:rPr lang="es-PE"/>
            <a:t>Seguimiento del trabajo y rastreabilidad</a:t>
          </a:r>
          <a:endParaRPr lang="en-US"/>
        </a:p>
      </dgm:t>
    </dgm:pt>
    <dgm:pt modelId="{27A061BD-DE6E-439B-B56B-82BB42CA4E04}" type="parTrans" cxnId="{99E6547A-D46A-46E0-8B4A-6D8FC72CC54E}">
      <dgm:prSet/>
      <dgm:spPr/>
      <dgm:t>
        <a:bodyPr/>
        <a:lstStyle/>
        <a:p>
          <a:endParaRPr lang="en-US"/>
        </a:p>
      </dgm:t>
    </dgm:pt>
    <dgm:pt modelId="{CF6EDEC3-61AF-4593-BE32-5B968140EA4C}" type="sibTrans" cxnId="{99E6547A-D46A-46E0-8B4A-6D8FC72CC54E}">
      <dgm:prSet/>
      <dgm:spPr/>
      <dgm:t>
        <a:bodyPr/>
        <a:lstStyle/>
        <a:p>
          <a:endParaRPr lang="en-US"/>
        </a:p>
      </dgm:t>
    </dgm:pt>
    <dgm:pt modelId="{64250786-BBD3-4B61-AA8F-6E200B2EF90C}">
      <dgm:prSet/>
      <dgm:spPr/>
      <dgm:t>
        <a:bodyPr/>
        <a:lstStyle/>
        <a:p>
          <a:r>
            <a:rPr lang="es-PE"/>
            <a:t>Configuración de permisos y accesos</a:t>
          </a:r>
          <a:endParaRPr lang="en-US"/>
        </a:p>
      </dgm:t>
    </dgm:pt>
    <dgm:pt modelId="{05968B0F-502A-4EF7-ADFC-8CB27A346EAB}" type="parTrans" cxnId="{C11A2BED-065B-466C-BF53-2491E5907F91}">
      <dgm:prSet/>
      <dgm:spPr/>
      <dgm:t>
        <a:bodyPr/>
        <a:lstStyle/>
        <a:p>
          <a:endParaRPr lang="en-US"/>
        </a:p>
      </dgm:t>
    </dgm:pt>
    <dgm:pt modelId="{FB4C234A-A62C-4090-BF87-FCE97939387F}" type="sibTrans" cxnId="{C11A2BED-065B-466C-BF53-2491E5907F91}">
      <dgm:prSet/>
      <dgm:spPr/>
      <dgm:t>
        <a:bodyPr/>
        <a:lstStyle/>
        <a:p>
          <a:endParaRPr lang="en-US"/>
        </a:p>
      </dgm:t>
    </dgm:pt>
    <dgm:pt modelId="{B97E64E3-E95D-4833-B226-DDE21A2F1261}">
      <dgm:prSet/>
      <dgm:spPr/>
      <dgm:t>
        <a:bodyPr/>
        <a:lstStyle/>
        <a:p>
          <a:r>
            <a:rPr lang="es-PE"/>
            <a:t>Implementación de políticas de fusión</a:t>
          </a:r>
          <a:endParaRPr lang="en-US"/>
        </a:p>
      </dgm:t>
    </dgm:pt>
    <dgm:pt modelId="{EB3328E6-384C-467B-BE01-043245F499CE}" type="parTrans" cxnId="{B7E0DA88-3B03-472D-B38F-BA4A727BAA27}">
      <dgm:prSet/>
      <dgm:spPr/>
      <dgm:t>
        <a:bodyPr/>
        <a:lstStyle/>
        <a:p>
          <a:endParaRPr lang="en-US"/>
        </a:p>
      </dgm:t>
    </dgm:pt>
    <dgm:pt modelId="{B829E331-3329-4F64-8B64-3F93278077CD}" type="sibTrans" cxnId="{B7E0DA88-3B03-472D-B38F-BA4A727BAA27}">
      <dgm:prSet/>
      <dgm:spPr/>
      <dgm:t>
        <a:bodyPr/>
        <a:lstStyle/>
        <a:p>
          <a:endParaRPr lang="en-US"/>
        </a:p>
      </dgm:t>
    </dgm:pt>
    <dgm:pt modelId="{81514B85-B1CC-439C-AA90-BDF7637586A7}">
      <dgm:prSet/>
      <dgm:spPr/>
      <dgm:t>
        <a:bodyPr/>
        <a:lstStyle/>
        <a:p>
          <a:r>
            <a:rPr lang="es-PE" dirty="0"/>
            <a:t>Recuperación de datos específicos mediante Git (</a:t>
          </a:r>
          <a:r>
            <a:rPr lang="es-PE" dirty="0" err="1"/>
            <a:t>revert</a:t>
          </a:r>
          <a:r>
            <a:rPr lang="es-PE" dirty="0"/>
            <a:t>, </a:t>
          </a:r>
          <a:r>
            <a:rPr lang="es-PE" dirty="0" err="1"/>
            <a:t>cherry</a:t>
          </a:r>
          <a:r>
            <a:rPr lang="es-PE" dirty="0"/>
            <a:t>-pick, etc.)</a:t>
          </a:r>
          <a:endParaRPr lang="en-US" dirty="0"/>
        </a:p>
      </dgm:t>
    </dgm:pt>
    <dgm:pt modelId="{36F52985-CDCB-45F6-8C0D-B78EB327AC9B}" type="parTrans" cxnId="{D2F5120B-D782-4568-9164-46D3DE0A6F82}">
      <dgm:prSet/>
      <dgm:spPr/>
      <dgm:t>
        <a:bodyPr/>
        <a:lstStyle/>
        <a:p>
          <a:endParaRPr lang="en-US"/>
        </a:p>
      </dgm:t>
    </dgm:pt>
    <dgm:pt modelId="{B4BC1F49-E45A-4302-BD30-A5927F2B0FDA}" type="sibTrans" cxnId="{D2F5120B-D782-4568-9164-46D3DE0A6F82}">
      <dgm:prSet/>
      <dgm:spPr/>
      <dgm:t>
        <a:bodyPr/>
        <a:lstStyle/>
        <a:p>
          <a:endParaRPr lang="en-US"/>
        </a:p>
      </dgm:t>
    </dgm:pt>
    <dgm:pt modelId="{CC2AD5A1-A8A1-48D4-93F1-8E5D2E352BBF}" type="pres">
      <dgm:prSet presAssocID="{292E2CC8-3330-46A5-B554-2002C3B2C660}" presName="linear" presStyleCnt="0">
        <dgm:presLayoutVars>
          <dgm:animLvl val="lvl"/>
          <dgm:resizeHandles val="exact"/>
        </dgm:presLayoutVars>
      </dgm:prSet>
      <dgm:spPr/>
    </dgm:pt>
    <dgm:pt modelId="{E6C3092A-09C4-4BDD-B86C-C9C0A4EF4049}" type="pres">
      <dgm:prSet presAssocID="{F2B177E1-405D-49F2-9DD1-AD7FB7E6B1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08F2BB-AAE6-4B4F-8D9B-6BF4A274F6A8}" type="pres">
      <dgm:prSet presAssocID="{3BE0AD42-CE3C-4728-80DC-9D698F0DB618}" presName="spacer" presStyleCnt="0"/>
      <dgm:spPr/>
    </dgm:pt>
    <dgm:pt modelId="{5FEEA628-279E-41BC-9EDF-34EAF3EFDF07}" type="pres">
      <dgm:prSet presAssocID="{D59D3B43-774E-4EFB-A456-38024D160D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B905A-FE82-443B-A4E8-FBFF9B2545CA}" type="pres">
      <dgm:prSet presAssocID="{CF6EDEC3-61AF-4593-BE32-5B968140EA4C}" presName="spacer" presStyleCnt="0"/>
      <dgm:spPr/>
    </dgm:pt>
    <dgm:pt modelId="{A4D2DF1D-E6CA-4EB3-ACEC-A2D6CFF02783}" type="pres">
      <dgm:prSet presAssocID="{64250786-BBD3-4B61-AA8F-6E200B2EF9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03258D-660B-47DD-A6F2-9175B7A52B8C}" type="pres">
      <dgm:prSet presAssocID="{FB4C234A-A62C-4090-BF87-FCE97939387F}" presName="spacer" presStyleCnt="0"/>
      <dgm:spPr/>
    </dgm:pt>
    <dgm:pt modelId="{8470AE89-677E-4D0D-8B63-1B5EDE31F355}" type="pres">
      <dgm:prSet presAssocID="{B97E64E3-E95D-4833-B226-DDE21A2F12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54117F-7FF0-4B4B-AD72-2DE0C02E7CFF}" type="pres">
      <dgm:prSet presAssocID="{B829E331-3329-4F64-8B64-3F93278077CD}" presName="spacer" presStyleCnt="0"/>
      <dgm:spPr/>
    </dgm:pt>
    <dgm:pt modelId="{268C0B6B-9090-44A0-BE0D-B83ED67A109D}" type="pres">
      <dgm:prSet presAssocID="{81514B85-B1CC-439C-AA90-BDF7637586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572004-1159-4CE3-95C8-A163608060B3}" type="presOf" srcId="{64250786-BBD3-4B61-AA8F-6E200B2EF90C}" destId="{A4D2DF1D-E6CA-4EB3-ACEC-A2D6CFF02783}" srcOrd="0" destOrd="0" presId="urn:microsoft.com/office/officeart/2005/8/layout/vList2"/>
    <dgm:cxn modelId="{D2F5120B-D782-4568-9164-46D3DE0A6F82}" srcId="{292E2CC8-3330-46A5-B554-2002C3B2C660}" destId="{81514B85-B1CC-439C-AA90-BDF7637586A7}" srcOrd="4" destOrd="0" parTransId="{36F52985-CDCB-45F6-8C0D-B78EB327AC9B}" sibTransId="{B4BC1F49-E45A-4302-BD30-A5927F2B0FDA}"/>
    <dgm:cxn modelId="{1CE5B925-27A1-4B80-8D0E-8DFFA25B4156}" type="presOf" srcId="{B97E64E3-E95D-4833-B226-DDE21A2F1261}" destId="{8470AE89-677E-4D0D-8B63-1B5EDE31F355}" srcOrd="0" destOrd="0" presId="urn:microsoft.com/office/officeart/2005/8/layout/vList2"/>
    <dgm:cxn modelId="{FBF37748-3FA4-44D0-94BD-D55259E9E436}" type="presOf" srcId="{292E2CC8-3330-46A5-B554-2002C3B2C660}" destId="{CC2AD5A1-A8A1-48D4-93F1-8E5D2E352BBF}" srcOrd="0" destOrd="0" presId="urn:microsoft.com/office/officeart/2005/8/layout/vList2"/>
    <dgm:cxn modelId="{99E6547A-D46A-46E0-8B4A-6D8FC72CC54E}" srcId="{292E2CC8-3330-46A5-B554-2002C3B2C660}" destId="{D59D3B43-774E-4EFB-A456-38024D160DB1}" srcOrd="1" destOrd="0" parTransId="{27A061BD-DE6E-439B-B56B-82BB42CA4E04}" sibTransId="{CF6EDEC3-61AF-4593-BE32-5B968140EA4C}"/>
    <dgm:cxn modelId="{7A3C785A-EBB8-4FAB-A9AF-4FA1FDCAB684}" type="presOf" srcId="{D59D3B43-774E-4EFB-A456-38024D160DB1}" destId="{5FEEA628-279E-41BC-9EDF-34EAF3EFDF07}" srcOrd="0" destOrd="0" presId="urn:microsoft.com/office/officeart/2005/8/layout/vList2"/>
    <dgm:cxn modelId="{B7E0DA88-3B03-472D-B38F-BA4A727BAA27}" srcId="{292E2CC8-3330-46A5-B554-2002C3B2C660}" destId="{B97E64E3-E95D-4833-B226-DDE21A2F1261}" srcOrd="3" destOrd="0" parTransId="{EB3328E6-384C-467B-BE01-043245F499CE}" sibTransId="{B829E331-3329-4F64-8B64-3F93278077CD}"/>
    <dgm:cxn modelId="{E22AFABB-22FD-45E6-A18C-F719974EA59F}" srcId="{292E2CC8-3330-46A5-B554-2002C3B2C660}" destId="{F2B177E1-405D-49F2-9DD1-AD7FB7E6B172}" srcOrd="0" destOrd="0" parTransId="{B59936CA-AE83-4BFB-AC64-5D28D73645FD}" sibTransId="{3BE0AD42-CE3C-4728-80DC-9D698F0DB618}"/>
    <dgm:cxn modelId="{0B374AC9-4F5B-4B94-803E-6883C73172C0}" type="presOf" srcId="{F2B177E1-405D-49F2-9DD1-AD7FB7E6B172}" destId="{E6C3092A-09C4-4BDD-B86C-C9C0A4EF4049}" srcOrd="0" destOrd="0" presId="urn:microsoft.com/office/officeart/2005/8/layout/vList2"/>
    <dgm:cxn modelId="{C11A2BED-065B-466C-BF53-2491E5907F91}" srcId="{292E2CC8-3330-46A5-B554-2002C3B2C660}" destId="{64250786-BBD3-4B61-AA8F-6E200B2EF90C}" srcOrd="2" destOrd="0" parTransId="{05968B0F-502A-4EF7-ADFC-8CB27A346EAB}" sibTransId="{FB4C234A-A62C-4090-BF87-FCE97939387F}"/>
    <dgm:cxn modelId="{CA33E9FE-D448-4FFA-A14A-D27E40CE96AE}" type="presOf" srcId="{81514B85-B1CC-439C-AA90-BDF7637586A7}" destId="{268C0B6B-9090-44A0-BE0D-B83ED67A109D}" srcOrd="0" destOrd="0" presId="urn:microsoft.com/office/officeart/2005/8/layout/vList2"/>
    <dgm:cxn modelId="{0B6A2074-18DF-4CAF-8237-06521954BA2A}" type="presParOf" srcId="{CC2AD5A1-A8A1-48D4-93F1-8E5D2E352BBF}" destId="{E6C3092A-09C4-4BDD-B86C-C9C0A4EF4049}" srcOrd="0" destOrd="0" presId="urn:microsoft.com/office/officeart/2005/8/layout/vList2"/>
    <dgm:cxn modelId="{FACD7BC9-B4E8-48C6-9FAD-E7668FECCC27}" type="presParOf" srcId="{CC2AD5A1-A8A1-48D4-93F1-8E5D2E352BBF}" destId="{2708F2BB-AAE6-4B4F-8D9B-6BF4A274F6A8}" srcOrd="1" destOrd="0" presId="urn:microsoft.com/office/officeart/2005/8/layout/vList2"/>
    <dgm:cxn modelId="{0550B10D-8A3C-49E5-BE3B-521EAED70F4D}" type="presParOf" srcId="{CC2AD5A1-A8A1-48D4-93F1-8E5D2E352BBF}" destId="{5FEEA628-279E-41BC-9EDF-34EAF3EFDF07}" srcOrd="2" destOrd="0" presId="urn:microsoft.com/office/officeart/2005/8/layout/vList2"/>
    <dgm:cxn modelId="{E67BE863-E779-498E-A834-B08706F706E6}" type="presParOf" srcId="{CC2AD5A1-A8A1-48D4-93F1-8E5D2E352BBF}" destId="{ECEB905A-FE82-443B-A4E8-FBFF9B2545CA}" srcOrd="3" destOrd="0" presId="urn:microsoft.com/office/officeart/2005/8/layout/vList2"/>
    <dgm:cxn modelId="{779CA561-7030-4E60-A79F-61CD9E921782}" type="presParOf" srcId="{CC2AD5A1-A8A1-48D4-93F1-8E5D2E352BBF}" destId="{A4D2DF1D-E6CA-4EB3-ACEC-A2D6CFF02783}" srcOrd="4" destOrd="0" presId="urn:microsoft.com/office/officeart/2005/8/layout/vList2"/>
    <dgm:cxn modelId="{0E924885-575D-4D78-AD76-27C5469C314D}" type="presParOf" srcId="{CC2AD5A1-A8A1-48D4-93F1-8E5D2E352BBF}" destId="{8503258D-660B-47DD-A6F2-9175B7A52B8C}" srcOrd="5" destOrd="0" presId="urn:microsoft.com/office/officeart/2005/8/layout/vList2"/>
    <dgm:cxn modelId="{89AD8EF8-48C4-44C0-9487-560AFFDF7999}" type="presParOf" srcId="{CC2AD5A1-A8A1-48D4-93F1-8E5D2E352BBF}" destId="{8470AE89-677E-4D0D-8B63-1B5EDE31F355}" srcOrd="6" destOrd="0" presId="urn:microsoft.com/office/officeart/2005/8/layout/vList2"/>
    <dgm:cxn modelId="{8B6B7093-B433-4485-830E-3349ADCCB474}" type="presParOf" srcId="{CC2AD5A1-A8A1-48D4-93F1-8E5D2E352BBF}" destId="{F654117F-7FF0-4B4B-AD72-2DE0C02E7CFF}" srcOrd="7" destOrd="0" presId="urn:microsoft.com/office/officeart/2005/8/layout/vList2"/>
    <dgm:cxn modelId="{670DD338-45D0-49D6-A43A-0E550ED31579}" type="presParOf" srcId="{CC2AD5A1-A8A1-48D4-93F1-8E5D2E352BBF}" destId="{268C0B6B-9090-44A0-BE0D-B83ED67A10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D93C8-21E5-4A3D-9572-12A2FA9B5D40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 noProof="0" dirty="0"/>
            <a:t>Que es </a:t>
          </a:r>
          <a:r>
            <a:rPr lang="es-PE" sz="3300" kern="1200" noProof="0" dirty="0" err="1"/>
            <a:t>DevSecOps</a:t>
          </a:r>
          <a:r>
            <a:rPr lang="es-PE" sz="3300" kern="1200" noProof="0" dirty="0"/>
            <a:t>.</a:t>
          </a:r>
        </a:p>
      </dsp:txBody>
      <dsp:txXfrm>
        <a:off x="38638" y="45464"/>
        <a:ext cx="10438324" cy="714229"/>
      </dsp:txXfrm>
    </dsp:sp>
    <dsp:sp modelId="{8C5A2A0C-A033-4F1D-9709-8E9EFD54A0A6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 noProof="0" dirty="0"/>
            <a:t>Funcionalidades principales de Azure DevOps.</a:t>
          </a:r>
        </a:p>
      </dsp:txBody>
      <dsp:txXfrm>
        <a:off x="38638" y="932009"/>
        <a:ext cx="10438324" cy="714229"/>
      </dsp:txXfrm>
    </dsp:sp>
    <dsp:sp modelId="{0133C7F6-AB23-4721-80D2-B03776EFFDF6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 noProof="0" dirty="0"/>
            <a:t>Comparativa entre Azure DevOps y GitHub.</a:t>
          </a:r>
        </a:p>
      </dsp:txBody>
      <dsp:txXfrm>
        <a:off x="38638" y="1818554"/>
        <a:ext cx="10438324" cy="714229"/>
      </dsp:txXfrm>
    </dsp:sp>
    <dsp:sp modelId="{3641051B-C7DC-4B02-92DF-1688E53007A6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 noProof="0" dirty="0"/>
            <a:t>Integración entre ambas plataformas</a:t>
          </a:r>
        </a:p>
      </dsp:txBody>
      <dsp:txXfrm>
        <a:off x="38638" y="2705099"/>
        <a:ext cx="10438324" cy="714229"/>
      </dsp:txXfrm>
    </dsp:sp>
    <dsp:sp modelId="{AB01937D-7626-4325-A805-6C24C30D8238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 noProof="0" dirty="0"/>
            <a:t>Conceptos básicos del control de versiones</a:t>
          </a:r>
        </a:p>
      </dsp:txBody>
      <dsp:txXfrm>
        <a:off x="38638" y="3591644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2E105-7181-461E-9325-F0AA5E3CBCA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A057F-DBAC-4792-990D-A69C3404BF7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B66EE-C8D6-48BB-B5CD-C3EB9A37526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Azure Repos</a:t>
          </a:r>
        </a:p>
      </dsp:txBody>
      <dsp:txXfrm>
        <a:off x="1435590" y="531"/>
        <a:ext cx="9080009" cy="1242935"/>
      </dsp:txXfrm>
    </dsp:sp>
    <dsp:sp modelId="{82553276-0531-4A0C-960A-9A283207A19C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DF08A-EBB1-4BEC-9648-D9D31C6A5FA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D44BD-0031-4A8F-8CB8-BD486273212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Azure Pipelines</a:t>
          </a:r>
        </a:p>
      </dsp:txBody>
      <dsp:txXfrm>
        <a:off x="1435590" y="1554201"/>
        <a:ext cx="9080009" cy="1242935"/>
      </dsp:txXfrm>
    </dsp:sp>
    <dsp:sp modelId="{E33A9158-C995-4BEC-A4A7-6EB67F2A415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764D6-54CC-4BBB-AA64-C387CF0CE99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21823-D2D5-440E-A571-348CFB7BB3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Azure </a:t>
          </a:r>
          <a:r>
            <a:rPr lang="es-PE" sz="2500" kern="1200" noProof="0" dirty="0" err="1"/>
            <a:t>Boards</a:t>
          </a:r>
          <a:endParaRPr lang="es-PE" sz="2500" kern="1200" noProof="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49EE4-8F9D-4559-AECB-CEE343E7344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0185E-0D5F-4234-82AE-130327933C6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8A5DA-010A-444A-839F-65485D092B3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Azure Test </a:t>
          </a:r>
          <a:r>
            <a:rPr lang="es-PE" sz="2500" kern="1200" noProof="0" dirty="0" err="1"/>
            <a:t>Plans</a:t>
          </a:r>
          <a:endParaRPr lang="es-PE" sz="2500" kern="1200" noProof="0" dirty="0"/>
        </a:p>
      </dsp:txBody>
      <dsp:txXfrm>
        <a:off x="1507738" y="707092"/>
        <a:ext cx="9007861" cy="1305401"/>
      </dsp:txXfrm>
    </dsp:sp>
    <dsp:sp modelId="{3E5EF53F-6A71-416A-A46F-96FE7132533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23462-9C2F-4F7C-8A62-146712EFCEC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56C39-04C7-401A-AB5C-022C3FB5DD5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Azure </a:t>
          </a:r>
          <a:r>
            <a:rPr lang="es-PE" sz="2500" kern="1200" noProof="0" dirty="0" err="1"/>
            <a:t>Artifacts</a:t>
          </a:r>
          <a:endParaRPr lang="es-PE" sz="2500" kern="1200" noProof="0" dirty="0"/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D238E-E113-46BD-9EBD-67E77671F3D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29CBC-B134-4E9D-A435-36FEE181D6D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AE385-822B-4D0F-AE2B-347FBD1E908A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i="0" kern="1200" baseline="0" noProof="0" dirty="0"/>
            <a:t>Enlaces de repositorio</a:t>
          </a:r>
          <a:endParaRPr lang="es-PE" sz="2500" kern="1200" noProof="0" dirty="0"/>
        </a:p>
      </dsp:txBody>
      <dsp:txXfrm>
        <a:off x="1435590" y="531"/>
        <a:ext cx="4732020" cy="1242935"/>
      </dsp:txXfrm>
    </dsp:sp>
    <dsp:sp modelId="{CC327385-6F45-463C-8AC3-811AA34D303B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 noProof="0" dirty="0"/>
            <a:t>Se pueden conectar repositorios de GitHub directamente a proyectos de Azure DevOps.</a:t>
          </a:r>
          <a:endParaRPr lang="es-PE" sz="1400" kern="1200" noProof="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 noProof="0" dirty="0"/>
            <a:t>Esto permite mantener la trazabilidad entre el código fuente y los elementos de trabajo.</a:t>
          </a:r>
          <a:endParaRPr lang="es-PE" sz="1400" kern="1200" noProof="0" dirty="0"/>
        </a:p>
      </dsp:txBody>
      <dsp:txXfrm>
        <a:off x="6167610" y="531"/>
        <a:ext cx="4347989" cy="1242935"/>
      </dsp:txXfrm>
    </dsp:sp>
    <dsp:sp modelId="{B7C07651-8EBB-4EB9-8FDB-8F6DBF5E161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EE2DA-2F8A-478D-90A6-CA2E85C9F7C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7A341-E23D-4E9E-A941-033F4FFA8DE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i="0" kern="1200" baseline="0" noProof="0" dirty="0"/>
            <a:t>Trazabilidad y referencias cruzadas</a:t>
          </a:r>
          <a:endParaRPr lang="es-PE" sz="2500" kern="1200" noProof="0" dirty="0"/>
        </a:p>
      </dsp:txBody>
      <dsp:txXfrm>
        <a:off x="1435590" y="1554201"/>
        <a:ext cx="4732020" cy="1242935"/>
      </dsp:txXfrm>
    </dsp:sp>
    <dsp:sp modelId="{6105A01B-2A7C-429E-967E-F793A3C3F994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 noProof="0" dirty="0"/>
            <a:t>Los </a:t>
          </a:r>
          <a:r>
            <a:rPr lang="es-PE" sz="1400" b="0" i="1" kern="1200" baseline="0" noProof="0" dirty="0" err="1"/>
            <a:t>commits</a:t>
          </a:r>
          <a:r>
            <a:rPr lang="es-PE" sz="1400" b="0" i="0" kern="1200" baseline="0" noProof="0" dirty="0"/>
            <a:t>, </a:t>
          </a:r>
          <a:r>
            <a:rPr lang="es-PE" sz="1400" b="0" i="1" kern="1200" baseline="0" noProof="0" dirty="0" err="1"/>
            <a:t>pull</a:t>
          </a:r>
          <a:r>
            <a:rPr lang="es-PE" sz="1400" b="0" i="1" kern="1200" baseline="0" noProof="0" dirty="0"/>
            <a:t> </a:t>
          </a:r>
          <a:r>
            <a:rPr lang="es-PE" sz="1400" b="0" i="1" kern="1200" baseline="0" noProof="0" dirty="0" err="1"/>
            <a:t>requests</a:t>
          </a:r>
          <a:r>
            <a:rPr lang="es-PE" sz="1400" b="0" i="0" kern="1200" baseline="0" noProof="0" dirty="0"/>
            <a:t> y </a:t>
          </a:r>
          <a:r>
            <a:rPr lang="es-PE" sz="1400" b="0" i="1" kern="1200" baseline="0" noProof="0" dirty="0" err="1"/>
            <a:t>issues</a:t>
          </a:r>
          <a:r>
            <a:rPr lang="es-PE" sz="1400" b="0" i="0" kern="1200" baseline="0" noProof="0" dirty="0"/>
            <a:t> de GitHub pueden vincularse con </a:t>
          </a:r>
          <a:r>
            <a:rPr lang="es-PE" sz="1400" b="0" i="1" kern="1200" baseline="0" noProof="0" dirty="0" err="1"/>
            <a:t>work</a:t>
          </a:r>
          <a:r>
            <a:rPr lang="es-PE" sz="1400" b="0" i="1" kern="1200" baseline="0" noProof="0" dirty="0"/>
            <a:t> </a:t>
          </a:r>
          <a:r>
            <a:rPr lang="es-PE" sz="1400" b="0" i="1" kern="1200" baseline="0" noProof="0" dirty="0" err="1"/>
            <a:t>items</a:t>
          </a:r>
          <a:r>
            <a:rPr lang="es-PE" sz="1400" b="0" i="0" kern="1200" baseline="0" noProof="0" dirty="0"/>
            <a:t> de Azure </a:t>
          </a:r>
          <a:r>
            <a:rPr lang="es-PE" sz="1400" b="0" i="0" kern="1200" baseline="0" noProof="0" dirty="0" err="1"/>
            <a:t>Boards</a:t>
          </a:r>
          <a:r>
            <a:rPr lang="es-PE" sz="1400" b="0" i="0" kern="1200" baseline="0" noProof="0" dirty="0"/>
            <a:t>.</a:t>
          </a:r>
          <a:endParaRPr lang="es-PE" sz="1400" kern="1200" noProof="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 noProof="0" dirty="0"/>
            <a:t>Facilita el seguimiento de requerimientos, errores y tareas desde el código hasta la entrega.</a:t>
          </a:r>
          <a:endParaRPr lang="es-PE" sz="1400" kern="1200" noProof="0" dirty="0"/>
        </a:p>
      </dsp:txBody>
      <dsp:txXfrm>
        <a:off x="6167610" y="1554201"/>
        <a:ext cx="4347989" cy="1242935"/>
      </dsp:txXfrm>
    </dsp:sp>
    <dsp:sp modelId="{766882D3-92C6-4559-85A0-49FFAC70948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38980-2C82-4928-BA05-8D36319DCC3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2D842-220D-4052-A3D9-E57ABF8AD7F1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i="0" kern="1200" baseline="0" noProof="0" dirty="0"/>
            <a:t>Integración continua y entrega continua (CI/CD)</a:t>
          </a:r>
          <a:endParaRPr lang="es-PE" sz="2500" kern="1200" noProof="0" dirty="0"/>
        </a:p>
      </dsp:txBody>
      <dsp:txXfrm>
        <a:off x="1435590" y="3107870"/>
        <a:ext cx="4732020" cy="1242935"/>
      </dsp:txXfrm>
    </dsp:sp>
    <dsp:sp modelId="{B2EDC5D7-0814-48EF-ABEE-30A554BBDC3C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 noProof="0" dirty="0"/>
            <a:t>Azure Pipelines puede ejecutar automatizaciones directamente sobre repositorios de GitHub.</a:t>
          </a:r>
          <a:endParaRPr lang="es-PE" sz="1400" kern="1200" noProof="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0" i="0" kern="1200" baseline="0" noProof="0" dirty="0"/>
            <a:t>Permite construir, probar y desplegar aplicaciones en cualquier entorno (Azure, AWS, </a:t>
          </a:r>
          <a:r>
            <a:rPr lang="es-PE" sz="1400" b="0" i="0" kern="1200" baseline="0" noProof="0" dirty="0" err="1"/>
            <a:t>on</a:t>
          </a:r>
          <a:r>
            <a:rPr lang="es-PE" sz="1400" b="0" i="0" kern="1200" baseline="0" noProof="0" dirty="0"/>
            <a:t>-premises, etc.).</a:t>
          </a:r>
          <a:endParaRPr lang="es-PE" sz="1400" kern="1200" noProof="0" dirty="0"/>
        </a:p>
      </dsp:txBody>
      <dsp:txXfrm>
        <a:off x="6167610" y="3107870"/>
        <a:ext cx="434798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4D9B9-51C2-4934-8AA0-A9271B27B9D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9FBF1-BC69-432B-BEA2-36B91B929DE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C4529-F493-46A0-A9C6-0DE6F72FBA99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kern="1200" noProof="0" dirty="0"/>
            <a:t>Autenticación y permisos unificados</a:t>
          </a:r>
          <a:endParaRPr lang="es-PE" sz="2500" kern="1200" noProof="0" dirty="0"/>
        </a:p>
      </dsp:txBody>
      <dsp:txXfrm>
        <a:off x="1507738" y="707092"/>
        <a:ext cx="4732020" cy="1305401"/>
      </dsp:txXfrm>
    </dsp:sp>
    <dsp:sp modelId="{603254C3-2275-44F1-83CA-A6B351AA9AB0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noProof="0" dirty="0"/>
            <a:t>Gracias a Azure Active </a:t>
          </a:r>
          <a:r>
            <a:rPr lang="es-PE" sz="1200" kern="1200" noProof="0" dirty="0" err="1"/>
            <a:t>Directory</a:t>
          </a:r>
          <a:r>
            <a:rPr lang="es-PE" sz="1200" kern="1200" noProof="0" dirty="0"/>
            <a:t>(Microsoft Entra ID), se puede gestionar el acceso a ambas plataformas de forma centralizada.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noProof="0" dirty="0"/>
            <a:t>Esto simplifica la administración de usuarios y mejora la seguridad.</a:t>
          </a:r>
        </a:p>
      </dsp:txBody>
      <dsp:txXfrm>
        <a:off x="6239758" y="707092"/>
        <a:ext cx="4275841" cy="1305401"/>
      </dsp:txXfrm>
    </dsp:sp>
    <dsp:sp modelId="{21D7F25D-BAA5-4E7C-A903-1131C81767A8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C9889-F802-4B78-A133-506F0CB254D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D0472-95BF-4825-BF98-B39AA14A56D6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kern="1200" noProof="0" dirty="0"/>
            <a:t>Reportes y métricas conjuntas</a:t>
          </a:r>
          <a:endParaRPr lang="es-PE" sz="2500" kern="1200" noProof="0" dirty="0"/>
        </a:p>
      </dsp:txBody>
      <dsp:txXfrm>
        <a:off x="1507738" y="2338844"/>
        <a:ext cx="4732020" cy="1305401"/>
      </dsp:txXfrm>
    </dsp:sp>
    <dsp:sp modelId="{3BBBC955-4647-4682-8D1B-8F0F71A7065D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noProof="0" dirty="0"/>
            <a:t>Los tableros de Azure DevOps pueden mostrar métricas provenientes de repositorios de GitHub.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kern="1200" noProof="0" dirty="0"/>
            <a:t>Ideal para la supervisión del progreso del desarrollo y la calidad del código.</a:t>
          </a:r>
        </a:p>
      </dsp:txBody>
      <dsp:txXfrm>
        <a:off x="6239758" y="2338844"/>
        <a:ext cx="427584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F723D-4CF5-4730-99AC-48EF42EF19E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7C207-7E3C-47E6-BF0D-3019F57775E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292B0-7F49-49C6-9F82-67E47C23FE6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Tipos de flujo de trabajo de ramas (</a:t>
          </a:r>
          <a:r>
            <a:rPr lang="es-PE" sz="2500" kern="1200" noProof="0" dirty="0" err="1"/>
            <a:t>GitFlow</a:t>
          </a:r>
          <a:r>
            <a:rPr lang="es-PE" sz="2500" kern="1200" noProof="0" dirty="0"/>
            <a:t>, </a:t>
          </a:r>
          <a:r>
            <a:rPr lang="es-PE" sz="2500" kern="1200" noProof="0" dirty="0" err="1"/>
            <a:t>Feature</a:t>
          </a:r>
          <a:r>
            <a:rPr lang="es-PE" sz="2500" kern="1200" noProof="0" dirty="0"/>
            <a:t> Branch, </a:t>
          </a:r>
          <a:r>
            <a:rPr lang="es-PE" sz="2500" kern="1200" noProof="0" dirty="0" err="1"/>
            <a:t>Trunk-based</a:t>
          </a:r>
          <a:r>
            <a:rPr lang="es-PE" sz="2500" kern="1200" noProof="0" dirty="0"/>
            <a:t>, etc.)</a:t>
          </a:r>
        </a:p>
      </dsp:txBody>
      <dsp:txXfrm>
        <a:off x="1435590" y="531"/>
        <a:ext cx="9080009" cy="1242935"/>
      </dsp:txXfrm>
    </dsp:sp>
    <dsp:sp modelId="{918E099F-8565-4692-B577-F595742AC1E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98B42-6393-4D4D-A1ED-8C336FE42E9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3154D-D340-4515-BA1F-FF7F1734ECF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Estrategias de colaboración en repositorios (</a:t>
          </a:r>
          <a:r>
            <a:rPr lang="es-PE" sz="2500" kern="1200" noProof="0" dirty="0" err="1"/>
            <a:t>pull</a:t>
          </a:r>
          <a:r>
            <a:rPr lang="es-PE" sz="2500" kern="1200" noProof="0" dirty="0"/>
            <a:t> </a:t>
          </a:r>
          <a:r>
            <a:rPr lang="es-PE" sz="2500" kern="1200" noProof="0" dirty="0" err="1"/>
            <a:t>requests</a:t>
          </a:r>
          <a:r>
            <a:rPr lang="es-PE" sz="2500" kern="1200" noProof="0" dirty="0"/>
            <a:t>, revisiones, </a:t>
          </a:r>
          <a:r>
            <a:rPr lang="es-PE" sz="2500" kern="1200" noProof="0" dirty="0" err="1"/>
            <a:t>issues</a:t>
          </a:r>
          <a:r>
            <a:rPr lang="es-PE" sz="2500" kern="1200" noProof="0" dirty="0"/>
            <a:t>, etc.)</a:t>
          </a:r>
        </a:p>
      </dsp:txBody>
      <dsp:txXfrm>
        <a:off x="1435590" y="1554201"/>
        <a:ext cx="9080009" cy="1242935"/>
      </dsp:txXfrm>
    </dsp:sp>
    <dsp:sp modelId="{8925A577-DCA6-4299-96E3-56F74AD9AEC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92351-27D4-4CEA-84C7-E4FD94351ED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E1A1C-AD8A-4BD2-94C9-2ABDF6DBFBF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Configuración básica de proyectos y equipos en Azure </a:t>
          </a:r>
          <a:r>
            <a:rPr lang="es-PE" sz="2500" kern="1200" noProof="0" dirty="0" err="1"/>
            <a:t>Boards</a:t>
          </a:r>
          <a:r>
            <a:rPr lang="es-PE" sz="2500" kern="1200" noProof="0" dirty="0"/>
            <a:t> o GitHub </a:t>
          </a:r>
          <a:r>
            <a:rPr lang="es-PE" sz="2500" kern="1200" noProof="0" dirty="0" err="1"/>
            <a:t>Projects</a:t>
          </a:r>
          <a:endParaRPr lang="es-PE" sz="2500" kern="1200" noProof="0" dirty="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3092A-09C4-4BDD-B86C-C9C0A4EF4049}">
      <dsp:nvSpPr>
        <dsp:cNvPr id="0" name=""/>
        <dsp:cNvSpPr/>
      </dsp:nvSpPr>
      <dsp:spPr>
        <a:xfrm>
          <a:off x="0" y="40116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Personalización de paneles y vistas</a:t>
          </a:r>
          <a:endParaRPr lang="en-US" sz="2700" kern="1200"/>
        </a:p>
      </dsp:txBody>
      <dsp:txXfrm>
        <a:off x="31613" y="432774"/>
        <a:ext cx="10452374" cy="584369"/>
      </dsp:txXfrm>
    </dsp:sp>
    <dsp:sp modelId="{5FEEA628-279E-41BC-9EDF-34EAF3EFDF07}">
      <dsp:nvSpPr>
        <dsp:cNvPr id="0" name=""/>
        <dsp:cNvSpPr/>
      </dsp:nvSpPr>
      <dsp:spPr>
        <a:xfrm>
          <a:off x="0" y="1126516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Seguimiento del trabajo y rastreabilidad</a:t>
          </a:r>
          <a:endParaRPr lang="en-US" sz="2700" kern="1200"/>
        </a:p>
      </dsp:txBody>
      <dsp:txXfrm>
        <a:off x="31613" y="1158129"/>
        <a:ext cx="10452374" cy="584369"/>
      </dsp:txXfrm>
    </dsp:sp>
    <dsp:sp modelId="{A4D2DF1D-E6CA-4EB3-ACEC-A2D6CFF02783}">
      <dsp:nvSpPr>
        <dsp:cNvPr id="0" name=""/>
        <dsp:cNvSpPr/>
      </dsp:nvSpPr>
      <dsp:spPr>
        <a:xfrm>
          <a:off x="0" y="185187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Configuración de permisos y accesos</a:t>
          </a:r>
          <a:endParaRPr lang="en-US" sz="2700" kern="1200"/>
        </a:p>
      </dsp:txBody>
      <dsp:txXfrm>
        <a:off x="31613" y="1883484"/>
        <a:ext cx="10452374" cy="584369"/>
      </dsp:txXfrm>
    </dsp:sp>
    <dsp:sp modelId="{8470AE89-677E-4D0D-8B63-1B5EDE31F355}">
      <dsp:nvSpPr>
        <dsp:cNvPr id="0" name=""/>
        <dsp:cNvSpPr/>
      </dsp:nvSpPr>
      <dsp:spPr>
        <a:xfrm>
          <a:off x="0" y="2577226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Implementación de políticas de fusión</a:t>
          </a:r>
          <a:endParaRPr lang="en-US" sz="2700" kern="1200"/>
        </a:p>
      </dsp:txBody>
      <dsp:txXfrm>
        <a:off x="31613" y="2608839"/>
        <a:ext cx="10452374" cy="584369"/>
      </dsp:txXfrm>
    </dsp:sp>
    <dsp:sp modelId="{268C0B6B-9090-44A0-BE0D-B83ED67A109D}">
      <dsp:nvSpPr>
        <dsp:cNvPr id="0" name=""/>
        <dsp:cNvSpPr/>
      </dsp:nvSpPr>
      <dsp:spPr>
        <a:xfrm>
          <a:off x="0" y="330258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Recuperación de datos específicos mediante Git (</a:t>
          </a:r>
          <a:r>
            <a:rPr lang="es-PE" sz="2700" kern="1200" dirty="0" err="1"/>
            <a:t>revert</a:t>
          </a:r>
          <a:r>
            <a:rPr lang="es-PE" sz="2700" kern="1200" dirty="0"/>
            <a:t>, </a:t>
          </a:r>
          <a:r>
            <a:rPr lang="es-PE" sz="2700" kern="1200" dirty="0" err="1"/>
            <a:t>cherry</a:t>
          </a:r>
          <a:r>
            <a:rPr lang="es-PE" sz="2700" kern="1200" dirty="0"/>
            <a:t>-pick, etc.)</a:t>
          </a:r>
          <a:endParaRPr lang="en-US" sz="2700" kern="1200" dirty="0"/>
        </a:p>
      </dsp:txBody>
      <dsp:txXfrm>
        <a:off x="31613" y="3334194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0779-FA9B-4115-837A-A2C2D1B57409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C7574-B829-4AC9-BF85-ED8C4924A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C7574-B829-4AC9-BF85-ED8C4924A67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0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5B3EA-FE8E-AF9F-48D7-6A3477A6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8BA15-48FF-70AD-F6EB-E2353E21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532B0-D954-7BCD-ECA2-B00516D1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C9FD6-D487-328D-0EF9-89473FE7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3F30-F2AA-0DFC-A3E6-2F20E54C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83DE5-8C18-006D-7908-6241878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F17F66-6440-C809-B859-97C0EF1B7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9D554-181C-2CBE-A6E0-D1DAE2FC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2A406-4633-6E41-1DB2-D3977B7E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611AB-09E4-F2FA-1752-2F907BA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15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DFB9A6-B61E-22F0-69A1-8F0EA4534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A7850-70E3-A0E5-884A-569843FE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FF82A-9E59-60E1-EFCE-E661845E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D1528-CECD-F95C-2D6A-F845C56A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BC883-AE75-BAE3-4FC3-64A34E6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92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10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86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47BF2-C4AB-B1D1-565B-721806B0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E919F-CE72-8438-7E70-4385F016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0393E-61C0-2518-9AE1-9934C3D4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7B883-1863-897E-9AAF-D694A7E5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98738-AF43-4495-FF9B-AFA26019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377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8942-CB80-EEF0-67EC-B5C24669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5B44D-C0D5-322D-AC04-F13CC1E7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F4E64-1ECC-60C6-21F3-32C76D8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34CFA-1E73-8758-35E1-FEFCB04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00071-F5E4-E1DA-DF9A-9B843F1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5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79403-787A-385D-F23C-BE9CD93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0CAC2-CAAA-8FE2-5D91-2037FD04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4556F-AEB2-F9BC-66AA-9A8A8551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D4A0C-1A44-790F-61AF-2A963838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03866D-79B8-173B-E243-4E89DA43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61C45-9AAB-F369-8F66-BBD8D4D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90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22316-8B83-838A-0E67-0052325F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0328D-40FE-5810-2666-05A7914E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085254-D735-45D7-D6DC-79979186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A4ACDC-8334-6AA4-0F33-E60740B2F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AA515-3281-A225-AA52-85577628B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C135F2-98FE-0328-4776-33B6990B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05C286-F4F0-98D1-4665-81CD3310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DFBF4B-B51A-1063-2F9C-5788B3D4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5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6DF4D-D5BD-BD07-74D6-8DD06EFB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92AF61-1F4F-7246-F11F-795546C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B915F-145A-BCCE-322E-B29ED28D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78F37E-211B-BA8D-A452-3F3F91B1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7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224696-5B44-8954-007E-B4EFB3B2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3E8717-7A4C-EB87-FA0B-928CA5E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1DB774-3A04-B6E0-5C4F-AB8E3523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0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243CF-4089-1D6D-ECF6-E8277456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D80C2-6E3D-2398-F773-F6CD516D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73E78-A349-B647-69F8-ABEBED2D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0F43F-3CA5-8D1A-9042-28EF6803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86222-353F-CEAA-8CEC-595BAD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19E0FC-CC78-D148-D6D4-A57E38FB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2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95B6-F1FE-D1B6-97AB-EFE36272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CACB8-777C-2372-D2BE-0DD95F992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2C5FE8-7DAB-94B3-0D18-D54F370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34A49-6EA2-1E00-446B-7E96514F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2F775-42A6-D5A0-365B-887ABF11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CFCE49-1F04-5069-0946-1C82F4B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62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especializacionesglobal.ne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microsoft.com/office/2007/relationships/hdphoto" Target="../media/hdphoto3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FCAFFEE-572C-A48C-0FDC-E8D51B4213A5}"/>
              </a:ext>
            </a:extLst>
          </p:cNvPr>
          <p:cNvGrpSpPr/>
          <p:nvPr userDrawn="1"/>
        </p:nvGrpSpPr>
        <p:grpSpPr>
          <a:xfrm>
            <a:off x="0" y="0"/>
            <a:ext cx="12790713" cy="7147932"/>
            <a:chOff x="71437" y="0"/>
            <a:chExt cx="12802713" cy="718108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CF20A8E-48A1-ED4F-0833-41B00941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" y="0"/>
              <a:ext cx="12192000" cy="68580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40CE138-C9A8-D655-6E08-7967D61BABDE}"/>
                </a:ext>
              </a:extLst>
            </p:cNvPr>
            <p:cNvSpPr txBox="1"/>
            <p:nvPr/>
          </p:nvSpPr>
          <p:spPr>
            <a:xfrm>
              <a:off x="8690077" y="6042307"/>
              <a:ext cx="41840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/>
                  </a:solidFill>
                </a:rPr>
                <a:t>+51941547803</a:t>
              </a:r>
              <a:endParaRPr lang="es-PE" sz="1600" dirty="0">
                <a:solidFill>
                  <a:schemeClr val="bg1"/>
                </a:solidFill>
              </a:endParaRPr>
            </a:p>
            <a:p>
              <a:r>
                <a:rPr lang="es-PE" sz="1600" dirty="0">
                  <a:solidFill>
                    <a:schemeClr val="bg1"/>
                  </a:solidFill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www.especializacionesglobal.net</a:t>
              </a:r>
              <a:endParaRPr lang="es-PE" sz="1600" dirty="0">
                <a:solidFill>
                  <a:schemeClr val="bg1"/>
                </a:solidFill>
              </a:endParaRPr>
            </a:p>
            <a:p>
              <a:r>
                <a:rPr lang="es-PE" sz="1600" dirty="0">
                  <a:solidFill>
                    <a:schemeClr val="bg1"/>
                  </a:solidFill>
                </a:rPr>
                <a:t>Institución Global</a:t>
              </a:r>
            </a:p>
            <a:p>
              <a:endParaRPr lang="es-MX" sz="2000" dirty="0"/>
            </a:p>
          </p:txBody>
        </p:sp>
        <p:pic>
          <p:nvPicPr>
            <p:cNvPr id="10" name="Picture 2" descr="Descargar logo de whatsapp png, icono de whatsapp png, whatsapp transparente">
              <a:extLst>
                <a:ext uri="{FF2B5EF4-FFF2-40B4-BE49-F238E27FC236}">
                  <a16:creationId xmlns:a16="http://schemas.microsoft.com/office/drawing/2014/main" id="{4C66C16F-EFC7-940D-9302-87395E7E97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29094" b="71660" l="24236" r="713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9" t="23773" r="22784" b="23019"/>
            <a:stretch/>
          </p:blipFill>
          <p:spPr bwMode="auto">
            <a:xfrm>
              <a:off x="8496784" y="6078433"/>
              <a:ext cx="274481" cy="24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conos de computadora internet, icono de globo, texto, logo png | PNGEgg">
              <a:extLst>
                <a:ext uri="{FF2B5EF4-FFF2-40B4-BE49-F238E27FC236}">
                  <a16:creationId xmlns:a16="http://schemas.microsoft.com/office/drawing/2014/main" id="{3E5F230B-3306-DC5C-0EC6-336052918F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t="4962" r="20162" b="7548"/>
            <a:stretch/>
          </p:blipFill>
          <p:spPr bwMode="auto">
            <a:xfrm>
              <a:off x="8537378" y="6373710"/>
              <a:ext cx="193291" cy="163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Logo Facebook Blanco - Vectores y PSD gratuitos para descargar">
              <a:extLst>
                <a:ext uri="{FF2B5EF4-FFF2-40B4-BE49-F238E27FC236}">
                  <a16:creationId xmlns:a16="http://schemas.microsoft.com/office/drawing/2014/main" id="{20B9C69C-7175-B451-89B5-CAB7235079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31788" b="70128" l="30489" r="703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12" t="37892" r="42231" b="36470"/>
            <a:stretch/>
          </p:blipFill>
          <p:spPr bwMode="auto">
            <a:xfrm>
              <a:off x="8571166" y="6578222"/>
              <a:ext cx="125720" cy="19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CCF95F-15BB-1029-DF1F-91F78FA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CD4E3-E188-CD11-5827-6CD8275A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1ECAB-734D-F3D9-0CC7-D07BFCF8E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E268-4141-41A7-9EB7-4AFF31EF5182}" type="datetimeFigureOut">
              <a:rPr lang="es-PE" smtClean="0"/>
              <a:t>11/10/2025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C2B85-DEBB-D81D-11AC-4923F550E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BBD59-7D0B-0576-A896-DA87B5086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:\CORPORATIVO\CORPORATIVO2016\fotos\shutterstock_31688767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5984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"/>
            <a:ext cx="12192000" cy="598411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noProof="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178" y="1199188"/>
            <a:ext cx="5471823" cy="441649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613917" y="4665609"/>
            <a:ext cx="4040978" cy="1189973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r>
              <a:rPr lang="es-PE" sz="2667" noProof="0" dirty="0">
                <a:solidFill>
                  <a:srgbClr val="FFFFFF"/>
                </a:solidFill>
                <a:latin typeface="Arial Narrow" pitchFamily="34" charset="0"/>
              </a:rPr>
              <a:t>Ing. José Campos Pereda</a:t>
            </a:r>
          </a:p>
          <a:p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Consultor Agile, Scrum, </a:t>
            </a:r>
            <a:r>
              <a:rPr lang="es-PE" sz="2133" noProof="0" dirty="0" err="1">
                <a:solidFill>
                  <a:srgbClr val="FFFFFF"/>
                </a:solidFill>
                <a:latin typeface="Arial Narrow" pitchFamily="34" charset="0"/>
              </a:rPr>
              <a:t>DevSecOps</a:t>
            </a:r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.</a:t>
            </a:r>
          </a:p>
          <a:p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jcampospereda@hotmail.com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79615" y="4727254"/>
            <a:ext cx="155504" cy="119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n 5" descr="Dibujo con letras blancas&#10;&#10;El contenido generado por IA puede ser incorrecto.">
            <a:extLst>
              <a:ext uri="{FF2B5EF4-FFF2-40B4-BE49-F238E27FC236}">
                <a16:creationId xmlns:a16="http://schemas.microsoft.com/office/drawing/2014/main" id="{717A19BB-3543-44AC-5549-39E23D060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35" y="140549"/>
            <a:ext cx="1528043" cy="48897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B04CA-2DE2-D64E-B9FD-3D420A828045}"/>
              </a:ext>
            </a:extLst>
          </p:cNvPr>
          <p:cNvSpPr txBox="1"/>
          <p:nvPr/>
        </p:nvSpPr>
        <p:spPr>
          <a:xfrm>
            <a:off x="5314709" y="1464982"/>
            <a:ext cx="6877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5400" noProof="0" dirty="0">
                <a:solidFill>
                  <a:schemeClr val="bg1"/>
                </a:solidFill>
                <a:latin typeface="Aptos Narrow" panose="020B0004020202020204" pitchFamily="34" charset="0"/>
              </a:rPr>
              <a:t>Azure DevOps y GitHub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4036C4-DDCF-9D34-A072-BE3FE0213758}"/>
              </a:ext>
            </a:extLst>
          </p:cNvPr>
          <p:cNvSpPr txBox="1"/>
          <p:nvPr/>
        </p:nvSpPr>
        <p:spPr>
          <a:xfrm>
            <a:off x="5823996" y="3075057"/>
            <a:ext cx="6368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noProof="0" dirty="0">
                <a:solidFill>
                  <a:schemeClr val="bg1"/>
                </a:solidFill>
                <a:latin typeface="Aptos Narrow" panose="020B0004020202020204" pitchFamily="34" charset="0"/>
              </a:rPr>
              <a:t>Introducción y fundamentos</a:t>
            </a:r>
          </a:p>
        </p:txBody>
      </p:sp>
    </p:spTree>
    <p:extLst>
      <p:ext uri="{BB962C8B-B14F-4D97-AF65-F5344CB8AC3E}">
        <p14:creationId xmlns:p14="http://schemas.microsoft.com/office/powerpoint/2010/main" val="198492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A722-543F-AF33-03A0-805AABA5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176F2-1E5F-E97B-EDFF-908AE806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noProof="0" dirty="0"/>
              <a:t>Funcionalidades principales de Azure DevOps.(2/2)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ABE9768-3A8B-C60E-DF43-27D018312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663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54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41258F-0922-4E4D-A991-AF87F19A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" y="2564905"/>
            <a:ext cx="2738253" cy="196241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0FE2DDA-1952-46E8-9FB5-F3E433BC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386054"/>
            <a:ext cx="6240693" cy="4443212"/>
          </a:xfrm>
          <a:prstGeom prst="rect">
            <a:avLst/>
          </a:prstGeom>
        </p:spPr>
      </p:pic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A0EB33CC-1A74-4907-81CE-085CF4197C4A}"/>
              </a:ext>
            </a:extLst>
          </p:cNvPr>
          <p:cNvSpPr/>
          <p:nvPr/>
        </p:nvSpPr>
        <p:spPr>
          <a:xfrm>
            <a:off x="3599723" y="3332989"/>
            <a:ext cx="1248139" cy="384043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noProof="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016C1A-3246-8D83-F70B-AF1A438482E1}"/>
              </a:ext>
            </a:extLst>
          </p:cNvPr>
          <p:cNvSpPr txBox="1"/>
          <p:nvPr/>
        </p:nvSpPr>
        <p:spPr>
          <a:xfrm>
            <a:off x="402217" y="4665523"/>
            <a:ext cx="4574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noProof="0" dirty="0"/>
              <a:t>Herramienta para la planificación ágil y gestión de tareas con tableros Kanban, seguimiento de </a:t>
            </a:r>
            <a:r>
              <a:rPr lang="es-PE" noProof="0" dirty="0" err="1"/>
              <a:t>sprints</a:t>
            </a:r>
            <a:r>
              <a:rPr lang="es-PE" noProof="0" dirty="0"/>
              <a:t> y reportes.</a:t>
            </a:r>
          </a:p>
        </p:txBody>
      </p:sp>
    </p:spTree>
    <p:extLst>
      <p:ext uri="{BB962C8B-B14F-4D97-AF65-F5344CB8AC3E}">
        <p14:creationId xmlns:p14="http://schemas.microsoft.com/office/powerpoint/2010/main" val="311560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68A203-FACC-AE06-9CF8-89BFB258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 noProof="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74EF4C9-D882-86D0-0F1D-6445A57C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49" r="-1" b="3250"/>
          <a:stretch>
            <a:fillRect/>
          </a:stretch>
        </p:blipFill>
        <p:spPr bwMode="auto">
          <a:xfrm>
            <a:off x="838200" y="1027906"/>
            <a:ext cx="1051557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82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2F6C1-2566-5CD7-ED87-6A91F75E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44F19-829F-19F0-29E6-93A86DA7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5E5C6E-8E37-AD8B-7539-787E28B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0326"/>
            <a:ext cx="10923809" cy="48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155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B44A39-F4A8-A894-9CDF-7C928588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25" y="152399"/>
            <a:ext cx="10532949" cy="5640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66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741B7-08A9-4A20-9FA2-563586D4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s-PE" noProof="0" dirty="0"/>
              <a:t>Azure Repos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BAFAD9-E172-439D-063A-4FBEC6F0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s-PE" noProof="0" dirty="0"/>
              <a:t>Sistema de control de versiones basado en Git o TFVC, con colaboración mediante ramas, </a:t>
            </a:r>
            <a:r>
              <a:rPr lang="es-PE" noProof="0" dirty="0" err="1"/>
              <a:t>pull</a:t>
            </a:r>
            <a:r>
              <a:rPr lang="es-PE" noProof="0" dirty="0"/>
              <a:t> </a:t>
            </a:r>
            <a:r>
              <a:rPr lang="es-PE" noProof="0" dirty="0" err="1"/>
              <a:t>requests</a:t>
            </a:r>
            <a:r>
              <a:rPr lang="es-PE" noProof="0" dirty="0"/>
              <a:t> y revisiones de código.</a:t>
            </a:r>
          </a:p>
        </p:txBody>
      </p:sp>
    </p:spTree>
    <p:extLst>
      <p:ext uri="{BB962C8B-B14F-4D97-AF65-F5344CB8AC3E}">
        <p14:creationId xmlns:p14="http://schemas.microsoft.com/office/powerpoint/2010/main" val="229114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7D056-72E1-415D-1FCA-205209BE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Azure Pipelines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3EECA-F433-9E12-99DC-42F8130DB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/>
              <a:t>Servicio de CI/CD que automatiza compilaciones, pruebas y despliegues, compatible con cualquier lenguaje o plataforma.</a:t>
            </a:r>
          </a:p>
        </p:txBody>
      </p:sp>
    </p:spTree>
    <p:extLst>
      <p:ext uri="{BB962C8B-B14F-4D97-AF65-F5344CB8AC3E}">
        <p14:creationId xmlns:p14="http://schemas.microsoft.com/office/powerpoint/2010/main" val="247285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FF33F-0D66-1705-4024-366F4370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Azure Test </a:t>
            </a:r>
            <a:r>
              <a:rPr lang="es-PE" noProof="0" dirty="0" err="1"/>
              <a:t>Plans</a:t>
            </a:r>
            <a:endParaRPr lang="es-PE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5C4E9-4568-827B-2B07-6A69A10C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/>
              <a:t>Permite administrar pruebas manuales y automatizadas, registrar resultados e integrarse con Pipelines y </a:t>
            </a:r>
            <a:r>
              <a:rPr lang="es-PE" noProof="0" dirty="0" err="1"/>
              <a:t>Boards</a:t>
            </a:r>
            <a:r>
              <a:rPr lang="es-P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6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68255-F162-D157-BE56-F48DE408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Azure </a:t>
            </a:r>
            <a:r>
              <a:rPr lang="es-PE" noProof="0" dirty="0" err="1"/>
              <a:t>Artifacts</a:t>
            </a:r>
            <a:endParaRPr lang="es-PE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1C251-4E81-504E-4DDD-D0B44AB7A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/>
              <a:t>Gestión centralizada de paquetes (</a:t>
            </a:r>
            <a:r>
              <a:rPr lang="es-PE" noProof="0" dirty="0" err="1"/>
              <a:t>NuGet</a:t>
            </a:r>
            <a:r>
              <a:rPr lang="es-PE" noProof="0" dirty="0"/>
              <a:t>, </a:t>
            </a:r>
            <a:r>
              <a:rPr lang="es-PE" noProof="0" dirty="0" err="1"/>
              <a:t>npm</a:t>
            </a:r>
            <a:r>
              <a:rPr lang="es-PE" noProof="0" dirty="0"/>
              <a:t>, Maven, Python), permitiendo compartir y versionar dependencias</a:t>
            </a:r>
          </a:p>
        </p:txBody>
      </p:sp>
    </p:spTree>
    <p:extLst>
      <p:ext uri="{BB962C8B-B14F-4D97-AF65-F5344CB8AC3E}">
        <p14:creationId xmlns:p14="http://schemas.microsoft.com/office/powerpoint/2010/main" val="147398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92D5-88BD-0CA3-0BEE-C4EB6255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Comparativa entre Azure DevOps y GitHub.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269FB5-A155-6E1E-7DF6-B0477903D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288859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83BE6-4688-88CE-391F-62D7C8AC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noProof="0" dirty="0"/>
              <a:t>Agenda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A3916B8-8DD0-2A61-4841-1ABDD7105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815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37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585F88-E048-1802-0A51-611ECAB4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/>
              <a:t>1. Enfoque general</a:t>
            </a:r>
            <a:endParaRPr lang="es-PE" noProof="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EE2FA95-89C8-8DA2-45BC-EFF6103F3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noProof="0" dirty="0"/>
              <a:t>Azure DevOps</a:t>
            </a:r>
          </a:p>
          <a:p>
            <a:pPr lvl="1"/>
            <a:r>
              <a:rPr lang="es-PE" b="1" noProof="0" dirty="0"/>
              <a:t>Enfoque</a:t>
            </a:r>
          </a:p>
          <a:p>
            <a:pPr marL="914400" lvl="2" indent="0">
              <a:buNone/>
            </a:pPr>
            <a:r>
              <a:rPr lang="es-PE" noProof="0" dirty="0"/>
              <a:t>Es una </a:t>
            </a:r>
            <a:r>
              <a:rPr lang="es-PE" b="1" noProof="0" dirty="0"/>
              <a:t>suite de herramientas integral</a:t>
            </a:r>
            <a:r>
              <a:rPr lang="es-PE" noProof="0" dirty="0"/>
              <a:t> para el ciclo de vida completo del desarrollo (SDLC). Está diseñado como una plataforma todo-en-uno para equipos que siguen metodologías ágiles y DevOps.</a:t>
            </a:r>
          </a:p>
          <a:p>
            <a:pPr marL="914400" lvl="2" indent="0">
              <a:buNone/>
            </a:pPr>
            <a:endParaRPr lang="es-PE" noProof="0" dirty="0"/>
          </a:p>
          <a:p>
            <a:pPr lvl="1"/>
            <a:r>
              <a:rPr lang="es-PE" b="1" noProof="0" dirty="0"/>
              <a:t>Filosofía</a:t>
            </a:r>
          </a:p>
          <a:p>
            <a:pPr marL="914400" lvl="2" indent="0">
              <a:buNone/>
            </a:pPr>
            <a:r>
              <a:rPr lang="es-PE" noProof="0" dirty="0"/>
              <a:t>"Una plataforma unificada para planificar, construir y desplegar software."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E46FF7-4C8D-43B7-3F7F-EBF26C434B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noProof="0" dirty="0"/>
              <a:t>GitHub</a:t>
            </a:r>
          </a:p>
          <a:p>
            <a:pPr lvl="1"/>
            <a:r>
              <a:rPr lang="es-PE" b="1" noProof="0" dirty="0"/>
              <a:t>Enfoque:</a:t>
            </a:r>
          </a:p>
          <a:p>
            <a:pPr marL="914400" lvl="2" indent="0">
              <a:buNone/>
            </a:pPr>
            <a:r>
              <a:rPr lang="es-PE" noProof="0" dirty="0"/>
              <a:t>Es, ante todo, la </a:t>
            </a:r>
            <a:r>
              <a:rPr lang="es-PE" b="1" noProof="0" dirty="0"/>
              <a:t>plataforma de desarrollo social y colaborativo</a:t>
            </a:r>
            <a:r>
              <a:rPr lang="es-PE" noProof="0" dirty="0"/>
              <a:t> más grande del mundo, construida alrededor de Git.</a:t>
            </a:r>
          </a:p>
          <a:p>
            <a:pPr marL="914400" lvl="2" indent="0">
              <a:buNone/>
            </a:pPr>
            <a:endParaRPr lang="es-PE" dirty="0"/>
          </a:p>
          <a:p>
            <a:pPr marL="914400" lvl="2" indent="0">
              <a:buNone/>
            </a:pPr>
            <a:endParaRPr lang="es-PE" noProof="0" dirty="0"/>
          </a:p>
          <a:p>
            <a:pPr marL="914400" lvl="2" indent="0">
              <a:buNone/>
            </a:pPr>
            <a:endParaRPr lang="es-PE" sz="1100" noProof="0" dirty="0"/>
          </a:p>
          <a:p>
            <a:pPr lvl="1"/>
            <a:r>
              <a:rPr lang="es-PE" b="1" noProof="0" dirty="0"/>
              <a:t>Filosofía:</a:t>
            </a:r>
            <a:r>
              <a:rPr lang="es-PE" noProof="0" dirty="0"/>
              <a:t> </a:t>
            </a:r>
          </a:p>
          <a:p>
            <a:pPr marL="914400" lvl="2" indent="0">
              <a:buNone/>
            </a:pPr>
            <a:r>
              <a:rPr lang="es-PE" noProof="0" dirty="0"/>
              <a:t>"La plataforma para construir software, en colaboración con millones de desarrolladores."</a:t>
            </a:r>
          </a:p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144213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D5A9-872E-2008-2595-F4C245DA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/>
              <a:t>2. Estructura de Productos y Servicios</a:t>
            </a:r>
            <a:br>
              <a:rPr lang="es-PE" b="1" noProof="0" dirty="0"/>
            </a:br>
            <a:endParaRPr lang="es-PE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C31B6-FB23-800F-0698-5FB186CDC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b="1" noProof="0" dirty="0"/>
              <a:t>Azure DevOps</a:t>
            </a:r>
          </a:p>
          <a:p>
            <a:pPr marL="457200" lvl="1" indent="0">
              <a:buNone/>
            </a:pPr>
            <a:r>
              <a:rPr lang="es-PE" noProof="0" dirty="0"/>
              <a:t>Se organiza en 5 servicios principales que pueden usarse de forma independiente o integrada:</a:t>
            </a:r>
            <a:endParaRPr lang="es-PE" b="1" noProof="0" dirty="0"/>
          </a:p>
          <a:p>
            <a:pPr lvl="1"/>
            <a:r>
              <a:rPr lang="es-PE" b="1" noProof="0" dirty="0"/>
              <a:t>Azure Repos:</a:t>
            </a:r>
            <a:r>
              <a:rPr lang="es-PE" noProof="0" dirty="0"/>
              <a:t> Repositorios Git (y TFVC).</a:t>
            </a:r>
          </a:p>
          <a:p>
            <a:pPr lvl="1"/>
            <a:r>
              <a:rPr lang="es-PE" b="1" noProof="0" dirty="0"/>
              <a:t>Azure Pipelines:</a:t>
            </a:r>
            <a:r>
              <a:rPr lang="es-PE" noProof="0" dirty="0"/>
              <a:t> CI/CD (extremadamente flexible, </a:t>
            </a:r>
            <a:r>
              <a:rPr lang="es-PE" noProof="0" dirty="0" err="1"/>
              <a:t>build</a:t>
            </a:r>
            <a:r>
              <a:rPr lang="es-PE" noProof="0" dirty="0"/>
              <a:t> y </a:t>
            </a:r>
            <a:r>
              <a:rPr lang="es-PE" noProof="0" dirty="0" err="1"/>
              <a:t>deploy</a:t>
            </a:r>
            <a:r>
              <a:rPr lang="es-PE" noProof="0" dirty="0"/>
              <a:t>).</a:t>
            </a:r>
          </a:p>
          <a:p>
            <a:pPr lvl="1"/>
            <a:r>
              <a:rPr lang="es-PE" b="1" noProof="0" dirty="0"/>
              <a:t>Azure </a:t>
            </a:r>
            <a:r>
              <a:rPr lang="es-PE" b="1" noProof="0" dirty="0" err="1"/>
              <a:t>Boards</a:t>
            </a:r>
            <a:r>
              <a:rPr lang="es-PE" b="1" noProof="0" dirty="0"/>
              <a:t>:</a:t>
            </a:r>
            <a:r>
              <a:rPr lang="es-PE" noProof="0" dirty="0"/>
              <a:t> Seguimiento de trabajo (Agile, Scrum, Kanban).</a:t>
            </a:r>
          </a:p>
          <a:p>
            <a:pPr lvl="1"/>
            <a:r>
              <a:rPr lang="es-PE" b="1" noProof="0" dirty="0"/>
              <a:t>Azure Test </a:t>
            </a:r>
            <a:r>
              <a:rPr lang="es-PE" b="1" noProof="0" dirty="0" err="1"/>
              <a:t>Plans</a:t>
            </a:r>
            <a:r>
              <a:rPr lang="es-PE" b="1" noProof="0" dirty="0"/>
              <a:t>:</a:t>
            </a:r>
            <a:r>
              <a:rPr lang="es-PE" noProof="0" dirty="0"/>
              <a:t> Herramientas de prueba manuales y exploratorias.</a:t>
            </a:r>
          </a:p>
          <a:p>
            <a:pPr lvl="1"/>
            <a:r>
              <a:rPr lang="es-PE" b="1" noProof="0" dirty="0"/>
              <a:t>Azure </a:t>
            </a:r>
            <a:r>
              <a:rPr lang="es-PE" b="1" noProof="0" dirty="0" err="1"/>
              <a:t>Artifacts</a:t>
            </a:r>
            <a:r>
              <a:rPr lang="es-PE" b="1" noProof="0" dirty="0"/>
              <a:t>:</a:t>
            </a:r>
            <a:r>
              <a:rPr lang="es-PE" noProof="0" dirty="0"/>
              <a:t> Repositorio de paquetes (</a:t>
            </a:r>
            <a:r>
              <a:rPr lang="es-PE" noProof="0" dirty="0" err="1"/>
              <a:t>NuGet</a:t>
            </a:r>
            <a:r>
              <a:rPr lang="es-PE" noProof="0" dirty="0"/>
              <a:t>, </a:t>
            </a:r>
            <a:r>
              <a:rPr lang="es-PE" noProof="0" dirty="0" err="1"/>
              <a:t>npm</a:t>
            </a:r>
            <a:r>
              <a:rPr lang="es-PE" noProof="0" dirty="0"/>
              <a:t>, Maven, etc.).</a:t>
            </a:r>
          </a:p>
          <a:p>
            <a:endParaRPr lang="es-PE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1C113-CF65-83AA-2A28-C4DAE1259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b="1" noProof="0" dirty="0"/>
              <a:t>GitHub</a:t>
            </a:r>
          </a:p>
          <a:p>
            <a:pPr marL="457200" lvl="1" indent="0">
              <a:buNone/>
            </a:pPr>
            <a:r>
              <a:rPr lang="es-PE" noProof="0" dirty="0"/>
              <a:t>Se organiza alrededor del repositorio, y las funcionalidades se añaden como características integradas o productos adicionales:</a:t>
            </a:r>
          </a:p>
          <a:p>
            <a:pPr lvl="1"/>
            <a:r>
              <a:rPr lang="es-PE" b="1" noProof="0" dirty="0"/>
              <a:t>GitHub Repos:</a:t>
            </a:r>
            <a:r>
              <a:rPr lang="es-PE" noProof="0" dirty="0"/>
              <a:t> Repositorios Git (el núcleo).</a:t>
            </a:r>
          </a:p>
          <a:p>
            <a:pPr lvl="1"/>
            <a:r>
              <a:rPr lang="es-PE" b="1" noProof="0" dirty="0"/>
              <a:t>GitHub </a:t>
            </a:r>
            <a:r>
              <a:rPr lang="es-PE" b="1" noProof="0" dirty="0" err="1"/>
              <a:t>Actions</a:t>
            </a:r>
            <a:r>
              <a:rPr lang="es-PE" b="1" noProof="0" dirty="0"/>
              <a:t>:</a:t>
            </a:r>
            <a:r>
              <a:rPr lang="es-PE" noProof="0" dirty="0"/>
              <a:t> Automatización de CI/CD.</a:t>
            </a:r>
          </a:p>
          <a:p>
            <a:pPr lvl="1"/>
            <a:r>
              <a:rPr lang="es-PE" b="1" noProof="0" dirty="0"/>
              <a:t>GitHub Issues:</a:t>
            </a:r>
            <a:r>
              <a:rPr lang="es-PE" noProof="0" dirty="0"/>
              <a:t> Seguimiento de bugs y tareas (más básico que </a:t>
            </a:r>
            <a:r>
              <a:rPr lang="es-PE" noProof="0" dirty="0" err="1"/>
              <a:t>Boards</a:t>
            </a:r>
            <a:r>
              <a:rPr lang="es-PE" noProof="0" dirty="0"/>
              <a:t>).</a:t>
            </a:r>
          </a:p>
          <a:p>
            <a:pPr lvl="1"/>
            <a:r>
              <a:rPr lang="es-PE" b="1" noProof="0" dirty="0"/>
              <a:t>GitHub </a:t>
            </a:r>
            <a:r>
              <a:rPr lang="es-PE" b="1" noProof="0" dirty="0" err="1"/>
              <a:t>Projects</a:t>
            </a:r>
            <a:r>
              <a:rPr lang="es-PE" b="1" noProof="0" dirty="0"/>
              <a:t>:</a:t>
            </a:r>
            <a:r>
              <a:rPr lang="es-PE" noProof="0" dirty="0"/>
              <a:t> Gestión de proyectos (tableros Kanban).</a:t>
            </a:r>
          </a:p>
          <a:p>
            <a:pPr lvl="1"/>
            <a:r>
              <a:rPr lang="es-PE" b="1" noProof="0" dirty="0"/>
              <a:t>GitHub </a:t>
            </a:r>
            <a:r>
              <a:rPr lang="es-PE" b="1" noProof="0" dirty="0" err="1"/>
              <a:t>Packages</a:t>
            </a:r>
            <a:r>
              <a:rPr lang="es-PE" b="1" noProof="0" dirty="0"/>
              <a:t>:</a:t>
            </a:r>
            <a:r>
              <a:rPr lang="es-PE" noProof="0" dirty="0"/>
              <a:t> Repositorio de paquetes.</a:t>
            </a:r>
          </a:p>
          <a:p>
            <a:pPr lvl="1"/>
            <a:r>
              <a:rPr lang="es-PE" b="1" noProof="0" dirty="0"/>
              <a:t>GitHub </a:t>
            </a:r>
            <a:r>
              <a:rPr lang="es-PE" b="1" noProof="0" dirty="0" err="1"/>
              <a:t>Codespaces</a:t>
            </a:r>
            <a:r>
              <a:rPr lang="es-PE" b="1" noProof="0" dirty="0"/>
              <a:t>:</a:t>
            </a:r>
            <a:r>
              <a:rPr lang="es-PE" noProof="0" dirty="0"/>
              <a:t> Entornos de desarrollo en la nube.</a:t>
            </a:r>
          </a:p>
          <a:p>
            <a:pPr lvl="1"/>
            <a:r>
              <a:rPr lang="es-PE" b="1" noProof="0" dirty="0"/>
              <a:t>GitHub </a:t>
            </a:r>
            <a:r>
              <a:rPr lang="es-PE" b="1" noProof="0" dirty="0" err="1"/>
              <a:t>Copilot</a:t>
            </a:r>
            <a:r>
              <a:rPr lang="es-PE" b="1" noProof="0" dirty="0"/>
              <a:t>:</a:t>
            </a:r>
            <a:r>
              <a:rPr lang="es-PE" noProof="0" dirty="0"/>
              <a:t> Asistente de IA para programación.</a:t>
            </a:r>
          </a:p>
          <a:p>
            <a:pPr marL="457200" lvl="1" indent="0">
              <a:buNone/>
            </a:pPr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90366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DF695-A366-EABA-9556-69D43BD6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b="1" noProof="0" dirty="0"/>
              <a:t>3. Tabla Comparativa Directa</a:t>
            </a:r>
            <a:endParaRPr lang="es-PE" noProof="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498F38-3C9E-86A3-7E58-B9B41AF2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00755"/>
              </p:ext>
            </p:extLst>
          </p:nvPr>
        </p:nvGraphicFramePr>
        <p:xfrm>
          <a:off x="349469" y="1255446"/>
          <a:ext cx="11553498" cy="4634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305">
                  <a:extLst>
                    <a:ext uri="{9D8B030D-6E8A-4147-A177-3AD203B41FA5}">
                      <a16:colId xmlns:a16="http://schemas.microsoft.com/office/drawing/2014/main" val="3793874421"/>
                    </a:ext>
                  </a:extLst>
                </a:gridCol>
                <a:gridCol w="4729224">
                  <a:extLst>
                    <a:ext uri="{9D8B030D-6E8A-4147-A177-3AD203B41FA5}">
                      <a16:colId xmlns:a16="http://schemas.microsoft.com/office/drawing/2014/main" val="2973071585"/>
                    </a:ext>
                  </a:extLst>
                </a:gridCol>
                <a:gridCol w="4633969">
                  <a:extLst>
                    <a:ext uri="{9D8B030D-6E8A-4147-A177-3AD203B41FA5}">
                      <a16:colId xmlns:a16="http://schemas.microsoft.com/office/drawing/2014/main" val="3301840200"/>
                    </a:ext>
                  </a:extLst>
                </a:gridCol>
              </a:tblGrid>
              <a:tr h="4504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Característica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Azure DevOps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GitHub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166365" marT="103977" marB="103977" anchor="ctr"/>
                </a:tc>
                <a:extLst>
                  <a:ext uri="{0D108BD9-81ED-4DB2-BD59-A6C34878D82A}">
                    <a16:rowId xmlns:a16="http://schemas.microsoft.com/office/drawing/2014/main" val="1737293608"/>
                  </a:ext>
                </a:extLst>
              </a:tr>
              <a:tr h="657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Gestión de Repositorios (Repos)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Azure Repos. Ofrece Git y TFVC (control de versiones centralizado, </a:t>
                      </a:r>
                      <a:r>
                        <a:rPr lang="es-PE" sz="1600" kern="100" noProof="0" dirty="0" err="1">
                          <a:effectLst/>
                        </a:rPr>
                        <a:t>legacy</a:t>
                      </a:r>
                      <a:r>
                        <a:rPr lang="es-PE" sz="1600" kern="100" noProof="0" dirty="0">
                          <a:effectLst/>
                        </a:rPr>
                        <a:t>).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Solo Git. Experiencia y rendimiento excepcionales. Es su especialidad.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0" marT="103977" marB="103977" anchor="ctr"/>
                </a:tc>
                <a:extLst>
                  <a:ext uri="{0D108BD9-81ED-4DB2-BD59-A6C34878D82A}">
                    <a16:rowId xmlns:a16="http://schemas.microsoft.com/office/drawing/2014/main" val="3780906300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CI/CD (Pipelines)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Azure Pipelines. Muy potente y flexible. Gran cantidad de minutos gratuitos (hasta 1,800 min/mes en planes públicos). </a:t>
                      </a:r>
                      <a:r>
                        <a:rPr lang="es-PE" sz="1600" kern="100" noProof="0" dirty="0" err="1">
                          <a:effectLst/>
                        </a:rPr>
                        <a:t>Deploy</a:t>
                      </a:r>
                      <a:r>
                        <a:rPr lang="es-PE" sz="1600" kern="100" noProof="0" dirty="0">
                          <a:effectLst/>
                        </a:rPr>
                        <a:t> nativo a Azure.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GitHub </a:t>
                      </a:r>
                      <a:r>
                        <a:rPr lang="es-PE" sz="1600" kern="100" noProof="0" dirty="0" err="1">
                          <a:effectLst/>
                        </a:rPr>
                        <a:t>Actions</a:t>
                      </a:r>
                      <a:r>
                        <a:rPr lang="es-PE" sz="1600" kern="100" noProof="0" dirty="0">
                          <a:effectLst/>
                        </a:rPr>
                        <a:t>. Integración profunda con el repositorio. Sintaxis en YAML muy similar. Se está volviendo un estándar de la industria.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0" marT="103977" marB="103977" anchor="ctr"/>
                </a:tc>
                <a:extLst>
                  <a:ext uri="{0D108BD9-81ED-4DB2-BD59-A6C34878D82A}">
                    <a16:rowId xmlns:a16="http://schemas.microsoft.com/office/drawing/2014/main" val="731759733"/>
                  </a:ext>
                </a:extLst>
              </a:tr>
              <a:tr h="10704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Seguimiento de Trabajo (</a:t>
                      </a:r>
                      <a:r>
                        <a:rPr lang="es-PE" sz="1600" kern="100" noProof="0" dirty="0" err="1">
                          <a:effectLst/>
                        </a:rPr>
                        <a:t>Boards</a:t>
                      </a:r>
                      <a:r>
                        <a:rPr lang="es-PE" sz="1600" kern="100" noProof="0" dirty="0">
                          <a:effectLst/>
                        </a:rPr>
                        <a:t>/Issues)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Azure </a:t>
                      </a:r>
                      <a:r>
                        <a:rPr lang="es-PE" sz="1600" kern="100" noProof="0" dirty="0" err="1">
                          <a:effectLst/>
                        </a:rPr>
                        <a:t>Boards</a:t>
                      </a:r>
                      <a:r>
                        <a:rPr lang="es-PE" sz="1600" kern="100" noProof="0" dirty="0">
                          <a:effectLst/>
                        </a:rPr>
                        <a:t>. Muy robusto para equipos empresariales. Soporte completo para </a:t>
                      </a:r>
                      <a:r>
                        <a:rPr lang="es-PE" sz="1600" kern="100" noProof="0" dirty="0" err="1">
                          <a:effectLst/>
                        </a:rPr>
                        <a:t>Epics</a:t>
                      </a:r>
                      <a:r>
                        <a:rPr lang="es-PE" sz="1600" kern="100" noProof="0" dirty="0">
                          <a:effectLst/>
                        </a:rPr>
                        <a:t>, </a:t>
                      </a:r>
                      <a:r>
                        <a:rPr lang="es-PE" sz="1600" kern="100" noProof="0" dirty="0" err="1">
                          <a:effectLst/>
                        </a:rPr>
                        <a:t>Features</a:t>
                      </a:r>
                      <a:r>
                        <a:rPr lang="es-PE" sz="1600" kern="100" noProof="0" dirty="0">
                          <a:effectLst/>
                        </a:rPr>
                        <a:t>, </a:t>
                      </a:r>
                      <a:r>
                        <a:rPr lang="es-PE" sz="1600" kern="100" noProof="0" dirty="0" err="1">
                          <a:effectLst/>
                        </a:rPr>
                        <a:t>User</a:t>
                      </a:r>
                      <a:r>
                        <a:rPr lang="es-PE" sz="1600" kern="100" noProof="0" dirty="0">
                          <a:effectLst/>
                        </a:rPr>
                        <a:t> </a:t>
                      </a:r>
                      <a:r>
                        <a:rPr lang="es-PE" sz="1600" kern="100" noProof="0" dirty="0" err="1">
                          <a:effectLst/>
                        </a:rPr>
                        <a:t>Stories</a:t>
                      </a:r>
                      <a:r>
                        <a:rPr lang="es-PE" sz="1600" kern="100" noProof="0" dirty="0">
                          <a:effectLst/>
                        </a:rPr>
                        <a:t>, </a:t>
                      </a:r>
                      <a:r>
                        <a:rPr lang="es-PE" sz="1600" kern="100" noProof="0" dirty="0" err="1">
                          <a:effectLst/>
                        </a:rPr>
                        <a:t>Tasks</a:t>
                      </a:r>
                      <a:r>
                        <a:rPr lang="es-PE" sz="1600" kern="100" noProof="0" dirty="0">
                          <a:effectLst/>
                        </a:rPr>
                        <a:t>, Bugs. Integrado con el resto de la suite.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GitHub Issues &amp; </a:t>
                      </a:r>
                      <a:r>
                        <a:rPr lang="es-PE" sz="1600" kern="100" noProof="0" dirty="0" err="1">
                          <a:effectLst/>
                        </a:rPr>
                        <a:t>Projects</a:t>
                      </a:r>
                      <a:r>
                        <a:rPr lang="es-PE" sz="1600" kern="100" noProof="0" dirty="0">
                          <a:effectLst/>
                        </a:rPr>
                        <a:t>. Más simple y ágil. Perfecto para equipos más pequeños o centrados en el código. Menos </a:t>
                      </a:r>
                      <a:r>
                        <a:rPr lang="es-PE" sz="1600" kern="100" noProof="0" dirty="0" err="1">
                          <a:effectLst/>
                        </a:rPr>
                        <a:t>overhead</a:t>
                      </a:r>
                      <a:r>
                        <a:rPr lang="es-PE" sz="1600" kern="100" noProof="0" dirty="0">
                          <a:effectLst/>
                        </a:rPr>
                        <a:t> administrativo.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0" marT="103977" marB="103977" anchor="ctr"/>
                </a:tc>
                <a:extLst>
                  <a:ext uri="{0D108BD9-81ED-4DB2-BD59-A6C34878D82A}">
                    <a16:rowId xmlns:a16="http://schemas.microsoft.com/office/drawing/2014/main" val="3213307363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Pruebas (</a:t>
                      </a:r>
                      <a:r>
                        <a:rPr lang="es-PE" sz="1600" kern="100" noProof="0" dirty="0" err="1">
                          <a:effectLst/>
                        </a:rPr>
                        <a:t>Testing</a:t>
                      </a:r>
                      <a:r>
                        <a:rPr lang="es-PE" sz="1600" kern="100" noProof="0" dirty="0">
                          <a:effectLst/>
                        </a:rPr>
                        <a:t>)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Azure Test </a:t>
                      </a:r>
                      <a:r>
                        <a:rPr lang="es-PE" sz="1600" kern="100" noProof="0" dirty="0" err="1">
                          <a:effectLst/>
                        </a:rPr>
                        <a:t>Plans</a:t>
                      </a:r>
                      <a:r>
                        <a:rPr lang="es-PE" sz="1600" kern="100" noProof="0" dirty="0">
                          <a:effectLst/>
                        </a:rPr>
                        <a:t>. Incluye herramientas robustas para pruebas manuales, creación de planes de prueba y seguimiento de defectos. Es una ventaja clave.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166365" marT="103977" marB="10397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600" kern="100" noProof="0" dirty="0">
                          <a:effectLst/>
                        </a:rPr>
                        <a:t>No tiene una herramienta nativa equivalente. Se depende de integraciones con terceros (como Selenium, </a:t>
                      </a:r>
                      <a:r>
                        <a:rPr lang="es-PE" sz="1600" kern="100" noProof="0" dirty="0" err="1">
                          <a:effectLst/>
                        </a:rPr>
                        <a:t>Jest</a:t>
                      </a:r>
                      <a:r>
                        <a:rPr lang="es-PE" sz="1600" kern="100" noProof="0" dirty="0">
                          <a:effectLst/>
                        </a:rPr>
                        <a:t>, etc.) ejecutadas mediante </a:t>
                      </a:r>
                      <a:r>
                        <a:rPr lang="es-PE" sz="1600" kern="100" noProof="0" dirty="0" err="1">
                          <a:effectLst/>
                        </a:rPr>
                        <a:t>Actions</a:t>
                      </a:r>
                      <a:r>
                        <a:rPr lang="es-PE" sz="1600" kern="100" noProof="0" dirty="0">
                          <a:effectLst/>
                        </a:rPr>
                        <a:t>.</a:t>
                      </a:r>
                      <a:endParaRPr lang="es-PE" sz="16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365" marR="0" marT="103977" marB="103977" anchor="ctr"/>
                </a:tc>
                <a:extLst>
                  <a:ext uri="{0D108BD9-81ED-4DB2-BD59-A6C34878D82A}">
                    <a16:rowId xmlns:a16="http://schemas.microsoft.com/office/drawing/2014/main" val="425548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1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93D11-B1A6-5935-7D10-091F1304C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8AE4-2448-8080-17D5-66BCC6CF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/>
              <a:t>3. Tabla Comparativa Directa</a:t>
            </a:r>
            <a:endParaRPr lang="es-PE" noProof="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CC83BE-1FC5-88F5-AD68-DFFDFD55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9314"/>
              </p:ext>
            </p:extLst>
          </p:nvPr>
        </p:nvGraphicFramePr>
        <p:xfrm>
          <a:off x="267480" y="1406489"/>
          <a:ext cx="11439244" cy="4489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506">
                  <a:extLst>
                    <a:ext uri="{9D8B030D-6E8A-4147-A177-3AD203B41FA5}">
                      <a16:colId xmlns:a16="http://schemas.microsoft.com/office/drawing/2014/main" val="3793874421"/>
                    </a:ext>
                  </a:extLst>
                </a:gridCol>
                <a:gridCol w="4506369">
                  <a:extLst>
                    <a:ext uri="{9D8B030D-6E8A-4147-A177-3AD203B41FA5}">
                      <a16:colId xmlns:a16="http://schemas.microsoft.com/office/drawing/2014/main" val="2973071585"/>
                    </a:ext>
                  </a:extLst>
                </a:gridCol>
                <a:gridCol w="4506369">
                  <a:extLst>
                    <a:ext uri="{9D8B030D-6E8A-4147-A177-3AD203B41FA5}">
                      <a16:colId xmlns:a16="http://schemas.microsoft.com/office/drawing/2014/main" val="3301840200"/>
                    </a:ext>
                  </a:extLst>
                </a:gridCol>
              </a:tblGrid>
              <a:tr h="656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Característica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Azure DevOps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GitHub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131279" marT="82049" marB="82049" anchor="ctr"/>
                </a:tc>
                <a:extLst>
                  <a:ext uri="{0D108BD9-81ED-4DB2-BD59-A6C34878D82A}">
                    <a16:rowId xmlns:a16="http://schemas.microsoft.com/office/drawing/2014/main" val="1737293608"/>
                  </a:ext>
                </a:extLst>
              </a:tr>
              <a:tr h="982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Precio para Equipos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Precio por usuario/mes. Generoso plan gratuito para hasta 5 usuarios.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Precio por usuario/mes. Plan gratuito muy completo para repositorios públicos y privados ilimitados.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0" marT="82049" marB="82049" anchor="ctr"/>
                </a:tc>
                <a:extLst>
                  <a:ext uri="{0D108BD9-81ED-4DB2-BD59-A6C34878D82A}">
                    <a16:rowId xmlns:a16="http://schemas.microsoft.com/office/drawing/2014/main" val="644876533"/>
                  </a:ext>
                </a:extLst>
              </a:tr>
              <a:tr h="982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Comunidad y Ecosistema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Comunidad más centrada en empresas y equipos empresariales. Menos "social".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La comunidad de desarrollos más grande del mundo. Es fácil encontrar y colaborar en proyectos open-</a:t>
                      </a:r>
                      <a:r>
                        <a:rPr lang="es-PE" sz="1800" kern="100" noProof="0" dirty="0" err="1">
                          <a:effectLst/>
                        </a:rPr>
                        <a:t>source</a:t>
                      </a:r>
                      <a:r>
                        <a:rPr lang="es-PE" sz="1800" kern="100" noProof="0" dirty="0">
                          <a:effectLst/>
                        </a:rPr>
                        <a:t>. Es su mayor ventaja.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0" marT="82049" marB="82049" anchor="ctr"/>
                </a:tc>
                <a:extLst>
                  <a:ext uri="{0D108BD9-81ED-4DB2-BD59-A6C34878D82A}">
                    <a16:rowId xmlns:a16="http://schemas.microsoft.com/office/drawing/2014/main" val="1353962793"/>
                  </a:ext>
                </a:extLst>
              </a:tr>
              <a:tr h="982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Integración con Azure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Integración nativa y profunda. Es parte de la misma familia de productos.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Integración excelente y en constante mejora. Microsoft ha invertido mucho en conectar ambas plataformas.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0" marT="82049" marB="82049" anchor="ctr"/>
                </a:tc>
                <a:extLst>
                  <a:ext uri="{0D108BD9-81ED-4DB2-BD59-A6C34878D82A}">
                    <a16:rowId xmlns:a16="http://schemas.microsoft.com/office/drawing/2014/main" val="1190818049"/>
                  </a:ext>
                </a:extLst>
              </a:tr>
              <a:tr h="656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 err="1">
                          <a:effectLst/>
                        </a:rPr>
                        <a:t>On</a:t>
                      </a:r>
                      <a:r>
                        <a:rPr lang="es-PE" sz="1800" kern="100" noProof="0" dirty="0">
                          <a:effectLst/>
                        </a:rPr>
                        <a:t>-Premises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Azure DevOps Server (antes TFS). Opción para despliegue local.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131279" marT="82049" marB="8204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800" kern="100" noProof="0" dirty="0">
                          <a:effectLst/>
                        </a:rPr>
                        <a:t>GitHub Enterprise Server. Opción para despliegue local.</a:t>
                      </a:r>
                      <a:endParaRPr lang="es-PE" sz="1800" kern="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79" marR="0" marT="82049" marB="82049" anchor="ctr"/>
                </a:tc>
                <a:extLst>
                  <a:ext uri="{0D108BD9-81ED-4DB2-BD59-A6C34878D82A}">
                    <a16:rowId xmlns:a16="http://schemas.microsoft.com/office/drawing/2014/main" val="161897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27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FCB1C-8A0B-96AF-CDDB-3520717F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/>
              <a:t> ¿Cuál Elegir? (1/2)</a:t>
            </a:r>
            <a:endParaRPr lang="es-PE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57AEA-8376-60AA-0BAA-2F9EF0FA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noProof="0" dirty="0"/>
              <a:t>Elige Azure DevOps si:</a:t>
            </a:r>
            <a:endParaRPr lang="es-PE" noProof="0" dirty="0"/>
          </a:p>
          <a:p>
            <a:pPr lvl="1"/>
            <a:r>
              <a:rPr lang="es-PE" noProof="0" dirty="0"/>
              <a:t>Tu equipo es </a:t>
            </a:r>
            <a:r>
              <a:rPr lang="es-PE" b="1" noProof="0" dirty="0"/>
              <a:t>empresarial</a:t>
            </a:r>
            <a:r>
              <a:rPr lang="es-PE" noProof="0" dirty="0"/>
              <a:t> y sigue metodologías Ágiles/Scrum de forma estricta.</a:t>
            </a:r>
          </a:p>
          <a:p>
            <a:pPr lvl="1"/>
            <a:r>
              <a:rPr lang="es-PE" noProof="0" dirty="0"/>
              <a:t>Necesitas una </a:t>
            </a:r>
            <a:r>
              <a:rPr lang="es-PE" b="1" noProof="0" dirty="0"/>
              <a:t>herramienta de pruebas manuales (Test </a:t>
            </a:r>
            <a:r>
              <a:rPr lang="es-PE" b="1" noProof="0" dirty="0" err="1"/>
              <a:t>Plans</a:t>
            </a:r>
            <a:r>
              <a:rPr lang="es-PE" b="1" noProof="0" dirty="0"/>
              <a:t>)</a:t>
            </a:r>
            <a:r>
              <a:rPr lang="es-PE" noProof="0" dirty="0"/>
              <a:t> integrada.</a:t>
            </a:r>
          </a:p>
          <a:p>
            <a:pPr lvl="1"/>
            <a:r>
              <a:rPr lang="es-PE" noProof="0" dirty="0"/>
              <a:t>Estás </a:t>
            </a:r>
            <a:r>
              <a:rPr lang="es-PE" b="1" noProof="0" dirty="0"/>
              <a:t>muy integrado con el ecosistema Microsoft</a:t>
            </a:r>
            <a:r>
              <a:rPr lang="es-PE" noProof="0" dirty="0"/>
              <a:t> (Azure, .NET, SQL Server).</a:t>
            </a:r>
          </a:p>
          <a:p>
            <a:pPr lvl="1"/>
            <a:r>
              <a:rPr lang="es-PE" noProof="0" dirty="0"/>
              <a:t>Requieres control de versiones centralizado (TFVC) por algún motivo legado.</a:t>
            </a:r>
          </a:p>
          <a:p>
            <a:pPr lvl="1"/>
            <a:r>
              <a:rPr lang="es-PE" noProof="0" dirty="0"/>
              <a:t>Prefieres una </a:t>
            </a:r>
            <a:r>
              <a:rPr lang="es-PE" b="1" noProof="0" dirty="0"/>
              <a:t>suite todo-en-uno</a:t>
            </a:r>
            <a:r>
              <a:rPr lang="es-PE" noProof="0" dirty="0"/>
              <a:t> muy cohesionada.</a:t>
            </a:r>
          </a:p>
        </p:txBody>
      </p:sp>
    </p:spTree>
    <p:extLst>
      <p:ext uri="{BB962C8B-B14F-4D97-AF65-F5344CB8AC3E}">
        <p14:creationId xmlns:p14="http://schemas.microsoft.com/office/powerpoint/2010/main" val="64192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B853-F161-83E1-AB73-77EDB09A4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4167C-2921-3926-A1BC-88D9FD58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/>
              <a:t> ¿Cuál Elegir?(2/2)</a:t>
            </a:r>
            <a:endParaRPr lang="es-PE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DE997-FED6-FC6D-217E-AD28986F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noProof="0" dirty="0"/>
              <a:t>Elige GitHub si:</a:t>
            </a:r>
            <a:endParaRPr lang="es-PE" noProof="0" dirty="0"/>
          </a:p>
          <a:p>
            <a:pPr lvl="1"/>
            <a:r>
              <a:rPr lang="es-PE" noProof="0" dirty="0"/>
              <a:t>La </a:t>
            </a:r>
            <a:r>
              <a:rPr lang="es-PE" b="1" noProof="0" dirty="0"/>
              <a:t>colaboración en código open-</a:t>
            </a:r>
            <a:r>
              <a:rPr lang="es-PE" b="1" noProof="0" dirty="0" err="1"/>
              <a:t>source</a:t>
            </a:r>
            <a:r>
              <a:rPr lang="es-PE" noProof="0" dirty="0"/>
              <a:t> o pública es una prioridad.</a:t>
            </a:r>
          </a:p>
          <a:p>
            <a:pPr lvl="1"/>
            <a:r>
              <a:rPr lang="es-PE" noProof="0" dirty="0"/>
              <a:t>Tu equipo valora la </a:t>
            </a:r>
            <a:r>
              <a:rPr lang="es-PE" b="1" noProof="0" dirty="0"/>
              <a:t>simplicidad</a:t>
            </a:r>
            <a:r>
              <a:rPr lang="es-PE" noProof="0" dirty="0"/>
              <a:t> y una curva de aprendizaje más suave.</a:t>
            </a:r>
          </a:p>
          <a:p>
            <a:pPr lvl="1"/>
            <a:r>
              <a:rPr lang="es-PE" noProof="0" dirty="0"/>
              <a:t>Quieres aprovechar el </a:t>
            </a:r>
            <a:r>
              <a:rPr lang="es-PE" b="1" noProof="0" dirty="0"/>
              <a:t>enorme ecosistema y la comunidad</a:t>
            </a:r>
            <a:r>
              <a:rPr lang="es-PE" noProof="0" dirty="0"/>
              <a:t>.</a:t>
            </a:r>
          </a:p>
          <a:p>
            <a:pPr lvl="1"/>
            <a:r>
              <a:rPr lang="es-PE" noProof="0" dirty="0"/>
              <a:t>Estás adoptando herramientas modernas como </a:t>
            </a:r>
            <a:r>
              <a:rPr lang="es-PE" b="1" noProof="0" dirty="0"/>
              <a:t>GitHub </a:t>
            </a:r>
            <a:r>
              <a:rPr lang="es-PE" b="1" noProof="0" dirty="0" err="1"/>
              <a:t>Copilot</a:t>
            </a:r>
            <a:r>
              <a:rPr lang="es-PE" noProof="0" dirty="0"/>
              <a:t> o </a:t>
            </a:r>
            <a:r>
              <a:rPr lang="es-PE" b="1" noProof="0" dirty="0" err="1"/>
              <a:t>Codespaces</a:t>
            </a:r>
            <a:r>
              <a:rPr lang="es-PE" noProof="0" dirty="0"/>
              <a:t>.</a:t>
            </a:r>
          </a:p>
          <a:p>
            <a:pPr lvl="1"/>
            <a:r>
              <a:rPr lang="es-PE" noProof="0" dirty="0"/>
              <a:t>Tu flujo de trabajo se centra más en el código y la automatización (</a:t>
            </a:r>
            <a:r>
              <a:rPr lang="es-PE" noProof="0" dirty="0" err="1"/>
              <a:t>Actions</a:t>
            </a:r>
            <a:r>
              <a:rPr lang="es-PE" noProof="0" dirty="0"/>
              <a:t>) que en la gestión de proyectos compleja.</a:t>
            </a:r>
          </a:p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3055212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F960-FED0-4C10-169A-6C5A050A4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s-PE" noProof="0" dirty="0"/>
              <a:t>Integración entre ambas plataformas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8EEA32F-D54D-3A12-CB64-7D4B8FBF5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1572682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4926058-EF47-61B3-9CF4-73C2CFF7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Integración entre ambas plataformas(1/2)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DA29E6C-AFB9-D94C-C9E3-204E511E0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4505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9572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FCA8AD-96C2-B8D7-06CC-113D2BE7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noProof="0" dirty="0"/>
              <a:t>Integración entre ambas plataformas(2/2)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6E80AC-60F6-EF19-6A28-BFCFCE1007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3419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831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5D364-5538-728C-08E5-B34DF725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Conceptos básicos del control de versiones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09A375-A428-BE30-808D-DEFE6F8C9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345252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A81A2-8F2C-E8FB-B386-5DA4E7F04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s-PE" noProof="0" dirty="0"/>
              <a:t>Que es </a:t>
            </a:r>
            <a:r>
              <a:rPr lang="es-PE" noProof="0" dirty="0" err="1"/>
              <a:t>DevSecOps</a:t>
            </a:r>
            <a:endParaRPr lang="es-PE" noProof="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2DABDA1-4B11-1AE0-7332-BBA6A7355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3073966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6D66569-CF55-08B0-38AA-0AEFC37F5E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PE" sz="4400" noProof="0" dirty="0"/>
              <a:t>Ramas de Master/</a:t>
            </a:r>
            <a:r>
              <a:rPr lang="es-PE" sz="4400" noProof="0" dirty="0" err="1"/>
              <a:t>Develop</a:t>
            </a:r>
            <a:r>
              <a:rPr lang="es-PE" sz="4400" noProof="0" dirty="0"/>
              <a:t>/</a:t>
            </a:r>
            <a:r>
              <a:rPr lang="es-PE" sz="4400" noProof="0" dirty="0" err="1"/>
              <a:t>Features</a:t>
            </a:r>
            <a:endParaRPr lang="es-PE" sz="4400" noProof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2641E1-CE88-94BE-342D-B6658D22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9" t="8300" r="7842" b="9269"/>
          <a:stretch/>
        </p:blipFill>
        <p:spPr>
          <a:xfrm>
            <a:off x="2644715" y="1506971"/>
            <a:ext cx="803864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0641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A6BD72-A31C-8AEC-FAAD-08E41F28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 noProof="0" dirty="0"/>
          </a:p>
        </p:txBody>
      </p:sp>
      <p:pic>
        <p:nvPicPr>
          <p:cNvPr id="4" name="Picture 2" descr="Master-Devel">
            <a:extLst>
              <a:ext uri="{FF2B5EF4-FFF2-40B4-BE49-F238E27FC236}">
                <a16:creationId xmlns:a16="http://schemas.microsoft.com/office/drawing/2014/main" id="{1224EB0C-1387-426E-BA4A-C89DAB2F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0"/>
          <a:stretch>
            <a:fillRect/>
          </a:stretch>
        </p:blipFill>
        <p:spPr bwMode="auto">
          <a:xfrm>
            <a:off x="838200" y="1253331"/>
            <a:ext cx="10515600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10335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CC5E4-3FEC-DAD4-70E5-940C0D99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noProof="0" dirty="0" err="1"/>
              <a:t>Pull</a:t>
            </a:r>
            <a:r>
              <a:rPr lang="es-PE" noProof="0" dirty="0"/>
              <a:t> </a:t>
            </a:r>
            <a:r>
              <a:rPr lang="es-PE" noProof="0" dirty="0" err="1"/>
              <a:t>Request</a:t>
            </a:r>
            <a:endParaRPr lang="es-PE" noProof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43F795-7B24-0324-62BF-2EB1B6F2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341"/>
            <a:ext cx="10515600" cy="3811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1778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uadroTexto">
            <a:extLst>
              <a:ext uri="{FF2B5EF4-FFF2-40B4-BE49-F238E27FC236}">
                <a16:creationId xmlns:a16="http://schemas.microsoft.com/office/drawing/2014/main" id="{5473B577-188A-D9E5-5671-CBCBB88C06AE}"/>
              </a:ext>
            </a:extLst>
          </p:cNvPr>
          <p:cNvSpPr txBox="1"/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PE" sz="6000" noProof="0" dirty="0">
                <a:latin typeface="+mj-lt"/>
                <a:ea typeface="+mj-ea"/>
                <a:cs typeface="+mj-cs"/>
              </a:rPr>
              <a:t>GRACIAS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PE" sz="6000" b="1" noProof="0" dirty="0">
                <a:latin typeface="+mj-lt"/>
                <a:ea typeface="+mj-ea"/>
                <a:cs typeface="+mj-cs"/>
              </a:rPr>
              <a:t>POR SU ATENCIÓN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CBE9FC-AF2B-708E-EF92-F2110417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3603118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AB01C-42FB-782E-CE76-33DF757D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noProof="0" dirty="0"/>
              <a:t>Trabajo colaborativo y flujos de desarrollo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031022B-36B6-B91C-914B-5BD2CA036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669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0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C5EB2-12D5-D6D3-61DA-7D719F94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Planeación y administración avanzada</a:t>
            </a:r>
            <a:endParaRPr lang="es-PE" noProof="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D85990F-9E14-4892-E292-E7976825E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81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6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1EFAC-208B-5E26-3187-821EEFD83E15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1pPr>
            <a:lvl2pPr marL="742950" indent="-285750" eaLnBrk="0"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2pPr>
            <a:lvl3pPr marL="1143000" indent="-228600" eaLnBrk="0"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3pPr>
            <a:lvl4pPr marL="1600200" indent="-228600" eaLnBrk="0"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4pPr>
            <a:lvl5pPr marL="2057400" indent="-228600" eaLnBrk="0"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MS PGothic" charset="0"/>
                <a:cs typeface="MS PGothic" charset="0"/>
                <a:sym typeface="Helvetica Light" charset="0"/>
              </a:defRPr>
            </a:lvl9pPr>
          </a:lstStyle>
          <a:p>
            <a:pPr eaLnBrk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PE" sz="44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PANORAMA ACTUAL DE LA NUBE</a:t>
            </a:r>
          </a:p>
        </p:txBody>
      </p:sp>
      <p:pic>
        <p:nvPicPr>
          <p:cNvPr id="3" name="Picture 6" descr="Tips to Build a Multi Cloud Strategy with AWS - Vovance Blog">
            <a:extLst>
              <a:ext uri="{FF2B5EF4-FFF2-40B4-BE49-F238E27FC236}">
                <a16:creationId xmlns:a16="http://schemas.microsoft.com/office/drawing/2014/main" id="{E1A0142B-C65D-77A2-3790-1529FFB1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779" y="1825625"/>
            <a:ext cx="10238442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6598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chemeClr val="bg1">
                    <a:lumMod val="65000"/>
                  </a:schemeClr>
                </a:solidFill>
              </a:rPr>
              <a:t>¿Que es DevOps?</a:t>
            </a:r>
          </a:p>
        </p:txBody>
      </p:sp>
      <p:pic>
        <p:nvPicPr>
          <p:cNvPr id="7" name="Picture 2" descr="Image result for DevOps">
            <a:extLst>
              <a:ext uri="{FF2B5EF4-FFF2-40B4-BE49-F238E27FC236}">
                <a16:creationId xmlns:a16="http://schemas.microsoft.com/office/drawing/2014/main" id="{D34A456B-87FA-46E5-A0C7-3FCD196E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16" y="1564970"/>
            <a:ext cx="8210204" cy="3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Image result for github">
            <a:extLst>
              <a:ext uri="{FF2B5EF4-FFF2-40B4-BE49-F238E27FC236}">
                <a16:creationId xmlns:a16="http://schemas.microsoft.com/office/drawing/2014/main" id="{28ED1682-C002-41B7-8C99-BE16C34B4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546"/>
          <a:stretch/>
        </p:blipFill>
        <p:spPr bwMode="auto">
          <a:xfrm>
            <a:off x="2324706" y="1029910"/>
            <a:ext cx="75812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travisci">
            <a:extLst>
              <a:ext uri="{FF2B5EF4-FFF2-40B4-BE49-F238E27FC236}">
                <a16:creationId xmlns:a16="http://schemas.microsoft.com/office/drawing/2014/main" id="{B1B1304B-2D62-4703-B048-C2700654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5" y="4473385"/>
            <a:ext cx="697329" cy="6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DevOps">
            <a:extLst>
              <a:ext uri="{FF2B5EF4-FFF2-40B4-BE49-F238E27FC236}">
                <a16:creationId xmlns:a16="http://schemas.microsoft.com/office/drawing/2014/main" id="{82C9C025-6A5C-4912-9FF6-A31A1FD4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16" y="1564970"/>
            <a:ext cx="8210204" cy="3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TeamCity">
            <a:extLst>
              <a:ext uri="{FF2B5EF4-FFF2-40B4-BE49-F238E27FC236}">
                <a16:creationId xmlns:a16="http://schemas.microsoft.com/office/drawing/2014/main" id="{84DE29AB-F7F9-4B69-8180-3B3C2300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6" y="2150548"/>
            <a:ext cx="1011381" cy="10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jenkins">
            <a:extLst>
              <a:ext uri="{FF2B5EF4-FFF2-40B4-BE49-F238E27FC236}">
                <a16:creationId xmlns:a16="http://schemas.microsoft.com/office/drawing/2014/main" id="{5F16A984-A182-485D-BFB9-CC2D1EDF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1" y="3341735"/>
            <a:ext cx="788642" cy="10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bamboo atlassian">
            <a:extLst>
              <a:ext uri="{FF2B5EF4-FFF2-40B4-BE49-F238E27FC236}">
                <a16:creationId xmlns:a16="http://schemas.microsoft.com/office/drawing/2014/main" id="{84B75B65-651F-453A-8342-72C63D18D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2" y="2903783"/>
            <a:ext cx="1534478" cy="8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circleci">
            <a:extLst>
              <a:ext uri="{FF2B5EF4-FFF2-40B4-BE49-F238E27FC236}">
                <a16:creationId xmlns:a16="http://schemas.microsoft.com/office/drawing/2014/main" id="{3C460E3A-207C-40E6-985C-CE2BEA910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30" y="3954291"/>
            <a:ext cx="640773" cy="6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gitlab">
            <a:extLst>
              <a:ext uri="{FF2B5EF4-FFF2-40B4-BE49-F238E27FC236}">
                <a16:creationId xmlns:a16="http://schemas.microsoft.com/office/drawing/2014/main" id="{FD312124-17A0-4917-8BD6-331D38C28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2849201" y="693259"/>
            <a:ext cx="804571" cy="87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Image result for gitlab">
            <a:extLst>
              <a:ext uri="{FF2B5EF4-FFF2-40B4-BE49-F238E27FC236}">
                <a16:creationId xmlns:a16="http://schemas.microsoft.com/office/drawing/2014/main" id="{ED2CFA41-657D-481A-9D07-72E82C7F7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1068231" y="2128090"/>
            <a:ext cx="804571" cy="87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Image result for gitlab">
            <a:extLst>
              <a:ext uri="{FF2B5EF4-FFF2-40B4-BE49-F238E27FC236}">
                <a16:creationId xmlns:a16="http://schemas.microsoft.com/office/drawing/2014/main" id="{7D4FE56D-E937-45B1-A31F-CCF8D40A7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5943912" y="1403632"/>
            <a:ext cx="920950" cy="9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octopus deploy">
            <a:extLst>
              <a:ext uri="{FF2B5EF4-FFF2-40B4-BE49-F238E27FC236}">
                <a16:creationId xmlns:a16="http://schemas.microsoft.com/office/drawing/2014/main" id="{1AE8878A-35DE-4155-A639-40F42EC94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82"/>
          <a:stretch/>
        </p:blipFill>
        <p:spPr bwMode="auto">
          <a:xfrm>
            <a:off x="7550128" y="837749"/>
            <a:ext cx="75812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Image result for jira logo">
            <a:extLst>
              <a:ext uri="{FF2B5EF4-FFF2-40B4-BE49-F238E27FC236}">
                <a16:creationId xmlns:a16="http://schemas.microsoft.com/office/drawing/2014/main" id="{1E578823-7315-4A37-BEED-CF9BA4F3D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0" t="31503" r="31369" b="30776"/>
          <a:stretch/>
        </p:blipFill>
        <p:spPr bwMode="auto">
          <a:xfrm>
            <a:off x="5258665" y="1502357"/>
            <a:ext cx="640641" cy="6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Image result for gitlab">
            <a:extLst>
              <a:ext uri="{FF2B5EF4-FFF2-40B4-BE49-F238E27FC236}">
                <a16:creationId xmlns:a16="http://schemas.microsoft.com/office/drawing/2014/main" id="{3380F1B9-D688-4A24-A3A4-AD7B8A3D4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8229768" y="735267"/>
            <a:ext cx="920950" cy="9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Image result for gitlab">
            <a:extLst>
              <a:ext uri="{FF2B5EF4-FFF2-40B4-BE49-F238E27FC236}">
                <a16:creationId xmlns:a16="http://schemas.microsoft.com/office/drawing/2014/main" id="{0105BCF8-180D-429E-8748-1B89D0A30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7"/>
          <a:stretch/>
        </p:blipFill>
        <p:spPr bwMode="auto">
          <a:xfrm>
            <a:off x="5315611" y="1889272"/>
            <a:ext cx="920950" cy="99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Image result for rally agile logo">
            <a:extLst>
              <a:ext uri="{FF2B5EF4-FFF2-40B4-BE49-F238E27FC236}">
                <a16:creationId xmlns:a16="http://schemas.microsoft.com/office/drawing/2014/main" id="{6A04603A-2431-4A0A-AE3E-1046AD69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652" y="1234168"/>
            <a:ext cx="1414595" cy="2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ira bitbucket logo">
            <a:extLst>
              <a:ext uri="{FF2B5EF4-FFF2-40B4-BE49-F238E27FC236}">
                <a16:creationId xmlns:a16="http://schemas.microsoft.com/office/drawing/2014/main" id="{F3CFF2D8-6044-4A87-BD94-5259E691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71" y="920592"/>
            <a:ext cx="940262" cy="49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3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vOps">
            <a:extLst>
              <a:ext uri="{FF2B5EF4-FFF2-40B4-BE49-F238E27FC236}">
                <a16:creationId xmlns:a16="http://schemas.microsoft.com/office/drawing/2014/main" id="{82C9C025-6A5C-4912-9FF6-A31A1FD4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16" y="1564970"/>
            <a:ext cx="8210204" cy="38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Azure DevOps">
            <a:extLst>
              <a:ext uri="{FF2B5EF4-FFF2-40B4-BE49-F238E27FC236}">
                <a16:creationId xmlns:a16="http://schemas.microsoft.com/office/drawing/2014/main" id="{F39BDA2A-24DA-4EAE-AD42-898AC3203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5378337" y="1523999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Azure DevOps">
            <a:extLst>
              <a:ext uri="{FF2B5EF4-FFF2-40B4-BE49-F238E27FC236}">
                <a16:creationId xmlns:a16="http://schemas.microsoft.com/office/drawing/2014/main" id="{CD5A42F1-569A-4B88-A8D9-C0015CD57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3128359" y="653933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Azure DevOps">
            <a:extLst>
              <a:ext uri="{FF2B5EF4-FFF2-40B4-BE49-F238E27FC236}">
                <a16:creationId xmlns:a16="http://schemas.microsoft.com/office/drawing/2014/main" id="{6A72ED0B-0CD1-45C2-8E38-3F1A5DE6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878380" y="3035388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zure DevOps">
            <a:extLst>
              <a:ext uri="{FF2B5EF4-FFF2-40B4-BE49-F238E27FC236}">
                <a16:creationId xmlns:a16="http://schemas.microsoft.com/office/drawing/2014/main" id="{0B0F621C-E536-47A9-90E8-8B12DA7CE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3790606" y="5416844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Azure DevOps">
            <a:extLst>
              <a:ext uri="{FF2B5EF4-FFF2-40B4-BE49-F238E27FC236}">
                <a16:creationId xmlns:a16="http://schemas.microsoft.com/office/drawing/2014/main" id="{D37E0811-9805-4085-A248-B55DCAE10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r="26218" b="23906"/>
          <a:stretch/>
        </p:blipFill>
        <p:spPr bwMode="auto">
          <a:xfrm>
            <a:off x="7819508" y="643938"/>
            <a:ext cx="939336" cy="8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8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F3A53B-FE5E-2C24-2E3C-DA0CE3AC8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798" y="343190"/>
            <a:ext cx="11217797" cy="605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6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D8A9F-4C1D-E183-D392-67B1F443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noProof="0" dirty="0"/>
              <a:t>Funcionalidades principales de Azure DevOps.(1/2)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EE7076D-FB40-2257-FF4C-4B4DF9D87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967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444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1283</Words>
  <Application>Microsoft Office PowerPoint</Application>
  <PresentationFormat>Panorámica</PresentationFormat>
  <Paragraphs>143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Aptos</vt:lpstr>
      <vt:lpstr>Aptos Narrow</vt:lpstr>
      <vt:lpstr>Arial</vt:lpstr>
      <vt:lpstr>Arial Narrow</vt:lpstr>
      <vt:lpstr>Calibri</vt:lpstr>
      <vt:lpstr>Calibri Light</vt:lpstr>
      <vt:lpstr>Tema de Office</vt:lpstr>
      <vt:lpstr>Presentación de PowerPoint</vt:lpstr>
      <vt:lpstr>Agenda</vt:lpstr>
      <vt:lpstr>Que es DevSecOps</vt:lpstr>
      <vt:lpstr>Presentación de PowerPoint</vt:lpstr>
      <vt:lpstr>¿Que es DevOps?</vt:lpstr>
      <vt:lpstr>Presentación de PowerPoint</vt:lpstr>
      <vt:lpstr>Presentación de PowerPoint</vt:lpstr>
      <vt:lpstr>Presentación de PowerPoint</vt:lpstr>
      <vt:lpstr>Funcionalidades principales de Azure DevOps.(1/2)</vt:lpstr>
      <vt:lpstr>Funcionalidades principales de Azure DevOps.(2/2)</vt:lpstr>
      <vt:lpstr>Presentación de PowerPoint</vt:lpstr>
      <vt:lpstr>Presentación de PowerPoint</vt:lpstr>
      <vt:lpstr>Presentación de PowerPoint</vt:lpstr>
      <vt:lpstr>Presentación de PowerPoint</vt:lpstr>
      <vt:lpstr>Azure Repos</vt:lpstr>
      <vt:lpstr>Azure Pipelines</vt:lpstr>
      <vt:lpstr>Azure Test Plans</vt:lpstr>
      <vt:lpstr>Azure Artifacts</vt:lpstr>
      <vt:lpstr>Comparativa entre Azure DevOps y GitHub.</vt:lpstr>
      <vt:lpstr>1. Enfoque general</vt:lpstr>
      <vt:lpstr>2. Estructura de Productos y Servicios </vt:lpstr>
      <vt:lpstr>3. Tabla Comparativa Directa</vt:lpstr>
      <vt:lpstr>3. Tabla Comparativa Directa</vt:lpstr>
      <vt:lpstr> ¿Cuál Elegir? (1/2)</vt:lpstr>
      <vt:lpstr> ¿Cuál Elegir?(2/2)</vt:lpstr>
      <vt:lpstr>Integración entre ambas plataformas</vt:lpstr>
      <vt:lpstr>Integración entre ambas plataformas(1/2)</vt:lpstr>
      <vt:lpstr>Integración entre ambas plataformas(2/2)</vt:lpstr>
      <vt:lpstr>Conceptos básicos del control de versiones</vt:lpstr>
      <vt:lpstr>Presentación de PowerPoint</vt:lpstr>
      <vt:lpstr>Presentación de PowerPoint</vt:lpstr>
      <vt:lpstr>Pull Request</vt:lpstr>
      <vt:lpstr>Presentación de PowerPoint</vt:lpstr>
      <vt:lpstr>Trabajo colaborativo y flujos de desarrollo</vt:lpstr>
      <vt:lpstr>Planeación y administración avanzada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MAMANI ROZAS</dc:creator>
  <cp:lastModifiedBy>Jose Miguel Campos  Pereda</cp:lastModifiedBy>
  <cp:revision>20</cp:revision>
  <dcterms:created xsi:type="dcterms:W3CDTF">2024-05-20T16:44:50Z</dcterms:created>
  <dcterms:modified xsi:type="dcterms:W3CDTF">2025-10-12T00:06:14Z</dcterms:modified>
</cp:coreProperties>
</file>