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3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65" r:id="rId2"/>
    <p:sldId id="1538" r:id="rId3"/>
    <p:sldId id="1543" r:id="rId4"/>
    <p:sldId id="1544" r:id="rId5"/>
    <p:sldId id="1545" r:id="rId6"/>
    <p:sldId id="1547" r:id="rId7"/>
    <p:sldId id="1548" r:id="rId8"/>
    <p:sldId id="1549" r:id="rId9"/>
    <p:sldId id="1550" r:id="rId10"/>
    <p:sldId id="1552" r:id="rId11"/>
    <p:sldId id="1551" r:id="rId12"/>
    <p:sldId id="1553" r:id="rId13"/>
    <p:sldId id="1554" r:id="rId14"/>
    <p:sldId id="1555" r:id="rId15"/>
    <p:sldId id="1559" r:id="rId16"/>
    <p:sldId id="1556" r:id="rId17"/>
    <p:sldId id="1557" r:id="rId18"/>
    <p:sldId id="1558" r:id="rId19"/>
    <p:sldId id="1560" r:id="rId20"/>
    <p:sldId id="1561" r:id="rId21"/>
    <p:sldId id="1562" r:id="rId22"/>
    <p:sldId id="1563" r:id="rId23"/>
    <p:sldId id="1546" r:id="rId24"/>
    <p:sldId id="1564" r:id="rId25"/>
    <p:sldId id="1565" r:id="rId26"/>
    <p:sldId id="1566" r:id="rId27"/>
    <p:sldId id="1568" r:id="rId28"/>
    <p:sldId id="1571" r:id="rId29"/>
    <p:sldId id="1572" r:id="rId30"/>
    <p:sldId id="1573" r:id="rId31"/>
    <p:sldId id="1574" r:id="rId32"/>
    <p:sldId id="1569" r:id="rId33"/>
    <p:sldId id="1567" r:id="rId34"/>
    <p:sldId id="1542" r:id="rId35"/>
    <p:sldId id="1487" r:id="rId36"/>
    <p:sldId id="1539" r:id="rId3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CFFEAB5-D411-4D60-93D5-095B79AF4F70}">
          <p14:sldIdLst>
            <p14:sldId id="265"/>
          </p14:sldIdLst>
        </p14:section>
        <p14:section name="Agenda" id="{93CF8E02-7E3E-4A9C-8C7D-1BEA67A6683C}">
          <p14:sldIdLst>
            <p14:sldId id="1538"/>
          </p14:sldIdLst>
        </p14:section>
        <p14:section name="Tipos de flujo de trabajo de ramas" id="{A6A77721-2A8C-4768-8468-B5F4AA925FF3}">
          <p14:sldIdLst>
            <p14:sldId id="1543"/>
            <p14:sldId id="1544"/>
            <p14:sldId id="1545"/>
            <p14:sldId id="1547"/>
            <p14:sldId id="1548"/>
            <p14:sldId id="1549"/>
            <p14:sldId id="1550"/>
            <p14:sldId id="1552"/>
            <p14:sldId id="1551"/>
            <p14:sldId id="1553"/>
            <p14:sldId id="1554"/>
            <p14:sldId id="1555"/>
            <p14:sldId id="1559"/>
            <p14:sldId id="1556"/>
            <p14:sldId id="1557"/>
            <p14:sldId id="1558"/>
            <p14:sldId id="1560"/>
            <p14:sldId id="1561"/>
            <p14:sldId id="1562"/>
            <p14:sldId id="1563"/>
            <p14:sldId id="1546"/>
          </p14:sldIdLst>
        </p14:section>
        <p14:section name="Estrategias de colaboración en repositorios" id="{F92BDC65-2135-46D1-8C5B-F995641D2D0A}">
          <p14:sldIdLst>
            <p14:sldId id="1564"/>
            <p14:sldId id="1565"/>
            <p14:sldId id="1566"/>
            <p14:sldId id="1568"/>
            <p14:sldId id="1571"/>
            <p14:sldId id="1572"/>
            <p14:sldId id="1573"/>
            <p14:sldId id="1574"/>
            <p14:sldId id="1569"/>
            <p14:sldId id="1567"/>
          </p14:sldIdLst>
        </p14:section>
        <p14:section name="Configuración básica de proyectos y equipos en Azure Boards" id="{588F46A9-6528-480D-8FBE-3BF9DE01C5F9}">
          <p14:sldIdLst>
            <p14:sldId id="1542"/>
          </p14:sldIdLst>
        </p14:section>
        <p14:section name="Gracias" id="{EE0CFA73-29C3-4041-A7D3-94E4044F4C7B}">
          <p14:sldIdLst>
            <p14:sldId id="1487"/>
          </p14:sldIdLst>
        </p14:section>
        <p14:section name="Proximos temas" id="{6C40FEC2-072C-4CE0-958B-9BB05A764E44}">
          <p14:sldIdLst>
            <p14:sldId id="153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73394" autoAdjust="0"/>
  </p:normalViewPr>
  <p:slideViewPr>
    <p:cSldViewPr snapToGrid="0">
      <p:cViewPr varScale="1">
        <p:scale>
          <a:sx n="51" d="100"/>
          <a:sy n="51" d="100"/>
        </p:scale>
        <p:origin x="1446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27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_rels/data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3.svg"/><Relationship Id="rId1" Type="http://schemas.openxmlformats.org/officeDocument/2006/relationships/image" Target="../media/image39.png"/><Relationship Id="rId4" Type="http://schemas.openxmlformats.org/officeDocument/2006/relationships/image" Target="../media/image27.sv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5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44.png"/><Relationship Id="rId7" Type="http://schemas.openxmlformats.org/officeDocument/2006/relationships/image" Target="../media/image63.png"/><Relationship Id="rId2" Type="http://schemas.openxmlformats.org/officeDocument/2006/relationships/image" Target="../media/image62.svg"/><Relationship Id="rId1" Type="http://schemas.openxmlformats.org/officeDocument/2006/relationships/image" Target="../media/image61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4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27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_rels/drawing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3.svg"/><Relationship Id="rId1" Type="http://schemas.openxmlformats.org/officeDocument/2006/relationships/image" Target="../media/image39.png"/><Relationship Id="rId4" Type="http://schemas.openxmlformats.org/officeDocument/2006/relationships/image" Target="../media/image27.sv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5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44.png"/><Relationship Id="rId7" Type="http://schemas.openxmlformats.org/officeDocument/2006/relationships/image" Target="../media/image63.png"/><Relationship Id="rId2" Type="http://schemas.openxmlformats.org/officeDocument/2006/relationships/image" Target="../media/image62.svg"/><Relationship Id="rId1" Type="http://schemas.openxmlformats.org/officeDocument/2006/relationships/image" Target="../media/image61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4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13B838-07C2-4F12-B3B0-19E6386EB88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255AC3-C28F-4639-B8EF-BA30B18D90AC}">
      <dgm:prSet/>
      <dgm:spPr/>
      <dgm:t>
        <a:bodyPr/>
        <a:lstStyle/>
        <a:p>
          <a:pPr>
            <a:lnSpc>
              <a:spcPct val="100000"/>
            </a:lnSpc>
          </a:pPr>
          <a:r>
            <a:rPr lang="es-PE" noProof="0" dirty="0"/>
            <a:t>Tipos de flujo de trabajo de ramas (</a:t>
          </a:r>
          <a:r>
            <a:rPr lang="es-PE" noProof="0" dirty="0" err="1"/>
            <a:t>GitFlow</a:t>
          </a:r>
          <a:r>
            <a:rPr lang="es-PE" noProof="0" dirty="0"/>
            <a:t>, </a:t>
          </a:r>
          <a:r>
            <a:rPr lang="es-PE" noProof="0" dirty="0" err="1"/>
            <a:t>Feature</a:t>
          </a:r>
          <a:r>
            <a:rPr lang="es-PE" noProof="0" dirty="0"/>
            <a:t> Branch, </a:t>
          </a:r>
          <a:r>
            <a:rPr lang="es-PE" noProof="0" dirty="0" err="1"/>
            <a:t>Trunk-based</a:t>
          </a:r>
          <a:r>
            <a:rPr lang="es-PE" noProof="0" dirty="0"/>
            <a:t>)</a:t>
          </a:r>
        </a:p>
      </dgm:t>
    </dgm:pt>
    <dgm:pt modelId="{18C0012E-20A4-4462-BD2F-449D5A38B964}" type="parTrans" cxnId="{3871D13A-9EE8-4A47-888C-8E6462B31966}">
      <dgm:prSet/>
      <dgm:spPr/>
      <dgm:t>
        <a:bodyPr/>
        <a:lstStyle/>
        <a:p>
          <a:endParaRPr lang="en-US"/>
        </a:p>
      </dgm:t>
    </dgm:pt>
    <dgm:pt modelId="{D390AC45-D193-4C52-A479-96984216E3CC}" type="sibTrans" cxnId="{3871D13A-9EE8-4A47-888C-8E6462B31966}">
      <dgm:prSet/>
      <dgm:spPr/>
      <dgm:t>
        <a:bodyPr/>
        <a:lstStyle/>
        <a:p>
          <a:endParaRPr lang="en-US"/>
        </a:p>
      </dgm:t>
    </dgm:pt>
    <dgm:pt modelId="{8A9E972A-9813-4168-8FFB-2D8CC1D27557}">
      <dgm:prSet/>
      <dgm:spPr/>
      <dgm:t>
        <a:bodyPr/>
        <a:lstStyle/>
        <a:p>
          <a:pPr>
            <a:lnSpc>
              <a:spcPct val="100000"/>
            </a:lnSpc>
          </a:pPr>
          <a:r>
            <a:rPr lang="es-PE" noProof="0" dirty="0"/>
            <a:t>Estrategias de colaboración en repositorios (</a:t>
          </a:r>
          <a:r>
            <a:rPr lang="es-PE" noProof="0" dirty="0" err="1"/>
            <a:t>pull</a:t>
          </a:r>
          <a:r>
            <a:rPr lang="es-PE" noProof="0" dirty="0"/>
            <a:t> </a:t>
          </a:r>
          <a:r>
            <a:rPr lang="es-PE" noProof="0" dirty="0" err="1"/>
            <a:t>requests</a:t>
          </a:r>
          <a:r>
            <a:rPr lang="es-PE" noProof="0" dirty="0"/>
            <a:t>, revisiones, </a:t>
          </a:r>
          <a:r>
            <a:rPr lang="es-PE" noProof="0" dirty="0" err="1"/>
            <a:t>issues</a:t>
          </a:r>
          <a:r>
            <a:rPr lang="es-PE" noProof="0" dirty="0"/>
            <a:t>.)</a:t>
          </a:r>
        </a:p>
      </dgm:t>
    </dgm:pt>
    <dgm:pt modelId="{E17F276E-03B8-4946-B95A-3FB129C686F8}" type="parTrans" cxnId="{B9013195-5F78-4B28-8D1A-0BA17E6371FE}">
      <dgm:prSet/>
      <dgm:spPr/>
      <dgm:t>
        <a:bodyPr/>
        <a:lstStyle/>
        <a:p>
          <a:endParaRPr lang="en-US"/>
        </a:p>
      </dgm:t>
    </dgm:pt>
    <dgm:pt modelId="{FD05FBC3-859B-4109-8631-50EB925953D6}" type="sibTrans" cxnId="{B9013195-5F78-4B28-8D1A-0BA17E6371FE}">
      <dgm:prSet/>
      <dgm:spPr/>
      <dgm:t>
        <a:bodyPr/>
        <a:lstStyle/>
        <a:p>
          <a:endParaRPr lang="en-US"/>
        </a:p>
      </dgm:t>
    </dgm:pt>
    <dgm:pt modelId="{EEBF9BA8-7940-44DC-AC8A-1A1B122E003E}">
      <dgm:prSet/>
      <dgm:spPr/>
      <dgm:t>
        <a:bodyPr/>
        <a:lstStyle/>
        <a:p>
          <a:pPr>
            <a:lnSpc>
              <a:spcPct val="100000"/>
            </a:lnSpc>
          </a:pPr>
          <a:r>
            <a:rPr lang="es-PE" noProof="0" dirty="0"/>
            <a:t>Configuración básica de proyectos y equipos en Azure </a:t>
          </a:r>
          <a:r>
            <a:rPr lang="es-PE" noProof="0" dirty="0" err="1"/>
            <a:t>Boards</a:t>
          </a:r>
          <a:r>
            <a:rPr lang="es-PE" noProof="0" dirty="0"/>
            <a:t> o GitHub </a:t>
          </a:r>
          <a:r>
            <a:rPr lang="es-PE" noProof="0" dirty="0" err="1"/>
            <a:t>Projects</a:t>
          </a:r>
          <a:endParaRPr lang="es-PE" noProof="0" dirty="0"/>
        </a:p>
      </dgm:t>
    </dgm:pt>
    <dgm:pt modelId="{57746AA1-4CA8-4E9D-B582-ECD2EA874EC7}" type="parTrans" cxnId="{2F330056-2015-407E-9ACB-425982E2BDA0}">
      <dgm:prSet/>
      <dgm:spPr/>
      <dgm:t>
        <a:bodyPr/>
        <a:lstStyle/>
        <a:p>
          <a:endParaRPr lang="en-US"/>
        </a:p>
      </dgm:t>
    </dgm:pt>
    <dgm:pt modelId="{C058FEFC-3FC2-4F2C-9B70-E861437D6C90}" type="sibTrans" cxnId="{2F330056-2015-407E-9ACB-425982E2BDA0}">
      <dgm:prSet/>
      <dgm:spPr/>
      <dgm:t>
        <a:bodyPr/>
        <a:lstStyle/>
        <a:p>
          <a:endParaRPr lang="en-US"/>
        </a:p>
      </dgm:t>
    </dgm:pt>
    <dgm:pt modelId="{2275D128-59D6-4704-8015-437D6EC8B4E5}" type="pres">
      <dgm:prSet presAssocID="{C313B838-07C2-4F12-B3B0-19E6386EB886}" presName="root" presStyleCnt="0">
        <dgm:presLayoutVars>
          <dgm:dir/>
          <dgm:resizeHandles val="exact"/>
        </dgm:presLayoutVars>
      </dgm:prSet>
      <dgm:spPr/>
    </dgm:pt>
    <dgm:pt modelId="{1B926C10-4EBF-40E6-BFE5-3D45889C4B48}" type="pres">
      <dgm:prSet presAssocID="{AF255AC3-C28F-4639-B8EF-BA30B18D90AC}" presName="compNode" presStyleCnt="0"/>
      <dgm:spPr/>
    </dgm:pt>
    <dgm:pt modelId="{167F723D-4CF5-4730-99AC-48EF42EF19EB}" type="pres">
      <dgm:prSet presAssocID="{AF255AC3-C28F-4639-B8EF-BA30B18D90AC}" presName="bgRect" presStyleLbl="bgShp" presStyleIdx="0" presStyleCnt="3"/>
      <dgm:spPr/>
    </dgm:pt>
    <dgm:pt modelId="{7E47C207-7E3C-47E6-BF0D-3019F57775E3}" type="pres">
      <dgm:prSet presAssocID="{AF255AC3-C28F-4639-B8EF-BA30B18D90A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abaza"/>
        </a:ext>
      </dgm:extLst>
    </dgm:pt>
    <dgm:pt modelId="{2015A157-FB39-4A6F-97C9-33C62F6EF8AA}" type="pres">
      <dgm:prSet presAssocID="{AF255AC3-C28F-4639-B8EF-BA30B18D90AC}" presName="spaceRect" presStyleCnt="0"/>
      <dgm:spPr/>
    </dgm:pt>
    <dgm:pt modelId="{42B292B0-7F49-49C6-9F82-67E47C23FE61}" type="pres">
      <dgm:prSet presAssocID="{AF255AC3-C28F-4639-B8EF-BA30B18D90AC}" presName="parTx" presStyleLbl="revTx" presStyleIdx="0" presStyleCnt="3">
        <dgm:presLayoutVars>
          <dgm:chMax val="0"/>
          <dgm:chPref val="0"/>
        </dgm:presLayoutVars>
      </dgm:prSet>
      <dgm:spPr/>
    </dgm:pt>
    <dgm:pt modelId="{D6D44CEC-891C-474E-B5A5-094734810621}" type="pres">
      <dgm:prSet presAssocID="{D390AC45-D193-4C52-A479-96984216E3CC}" presName="sibTrans" presStyleCnt="0"/>
      <dgm:spPr/>
    </dgm:pt>
    <dgm:pt modelId="{FE84EB26-5C72-4F49-B0DD-29763F12182A}" type="pres">
      <dgm:prSet presAssocID="{8A9E972A-9813-4168-8FFB-2D8CC1D27557}" presName="compNode" presStyleCnt="0"/>
      <dgm:spPr/>
    </dgm:pt>
    <dgm:pt modelId="{918E099F-8565-4692-B577-F595742AC1E5}" type="pres">
      <dgm:prSet presAssocID="{8A9E972A-9813-4168-8FFB-2D8CC1D27557}" presName="bgRect" presStyleLbl="bgShp" presStyleIdx="1" presStyleCnt="3"/>
      <dgm:spPr/>
    </dgm:pt>
    <dgm:pt modelId="{20898B42-6393-4D4D-A1ED-8C336FE42E96}" type="pres">
      <dgm:prSet presAssocID="{8A9E972A-9813-4168-8FFB-2D8CC1D2755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B8E9232A-2B21-4F94-9A88-40A4AB9CA857}" type="pres">
      <dgm:prSet presAssocID="{8A9E972A-9813-4168-8FFB-2D8CC1D27557}" presName="spaceRect" presStyleCnt="0"/>
      <dgm:spPr/>
    </dgm:pt>
    <dgm:pt modelId="{5F43154D-D340-4515-BA1F-FF7F1734ECFA}" type="pres">
      <dgm:prSet presAssocID="{8A9E972A-9813-4168-8FFB-2D8CC1D27557}" presName="parTx" presStyleLbl="revTx" presStyleIdx="1" presStyleCnt="3">
        <dgm:presLayoutVars>
          <dgm:chMax val="0"/>
          <dgm:chPref val="0"/>
        </dgm:presLayoutVars>
      </dgm:prSet>
      <dgm:spPr/>
    </dgm:pt>
    <dgm:pt modelId="{D5DB4117-32FF-498A-9019-6C9568A2F459}" type="pres">
      <dgm:prSet presAssocID="{FD05FBC3-859B-4109-8631-50EB925953D6}" presName="sibTrans" presStyleCnt="0"/>
      <dgm:spPr/>
    </dgm:pt>
    <dgm:pt modelId="{9FD0FF1D-B1E3-4D85-B1CD-62D2AB910798}" type="pres">
      <dgm:prSet presAssocID="{EEBF9BA8-7940-44DC-AC8A-1A1B122E003E}" presName="compNode" presStyleCnt="0"/>
      <dgm:spPr/>
    </dgm:pt>
    <dgm:pt modelId="{8925A577-DCA6-4299-96E3-56F74AD9AEC4}" type="pres">
      <dgm:prSet presAssocID="{EEBF9BA8-7940-44DC-AC8A-1A1B122E003E}" presName="bgRect" presStyleLbl="bgShp" presStyleIdx="2" presStyleCnt="3"/>
      <dgm:spPr/>
    </dgm:pt>
    <dgm:pt modelId="{4A192351-27D4-4CEA-84C7-E4FD94351ED5}" type="pres">
      <dgm:prSet presAssocID="{EEBF9BA8-7940-44DC-AC8A-1A1B122E003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rramientas"/>
        </a:ext>
      </dgm:extLst>
    </dgm:pt>
    <dgm:pt modelId="{1D3933D3-D4BF-47F0-832F-18EDB9C41709}" type="pres">
      <dgm:prSet presAssocID="{EEBF9BA8-7940-44DC-AC8A-1A1B122E003E}" presName="spaceRect" presStyleCnt="0"/>
      <dgm:spPr/>
    </dgm:pt>
    <dgm:pt modelId="{2C9E1A1C-AD8A-4BD2-94C9-2ABDF6DBFBF3}" type="pres">
      <dgm:prSet presAssocID="{EEBF9BA8-7940-44DC-AC8A-1A1B122E003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A71070C-E70C-4135-9AF5-D4C4866B41E8}" type="presOf" srcId="{C313B838-07C2-4F12-B3B0-19E6386EB886}" destId="{2275D128-59D6-4704-8015-437D6EC8B4E5}" srcOrd="0" destOrd="0" presId="urn:microsoft.com/office/officeart/2018/2/layout/IconVerticalSolidList"/>
    <dgm:cxn modelId="{3871D13A-9EE8-4A47-888C-8E6462B31966}" srcId="{C313B838-07C2-4F12-B3B0-19E6386EB886}" destId="{AF255AC3-C28F-4639-B8EF-BA30B18D90AC}" srcOrd="0" destOrd="0" parTransId="{18C0012E-20A4-4462-BD2F-449D5A38B964}" sibTransId="{D390AC45-D193-4C52-A479-96984216E3CC}"/>
    <dgm:cxn modelId="{2F330056-2015-407E-9ACB-425982E2BDA0}" srcId="{C313B838-07C2-4F12-B3B0-19E6386EB886}" destId="{EEBF9BA8-7940-44DC-AC8A-1A1B122E003E}" srcOrd="2" destOrd="0" parTransId="{57746AA1-4CA8-4E9D-B582-ECD2EA874EC7}" sibTransId="{C058FEFC-3FC2-4F2C-9B70-E861437D6C90}"/>
    <dgm:cxn modelId="{B7E43C79-D805-475B-ABE6-A993A34B8290}" type="presOf" srcId="{EEBF9BA8-7940-44DC-AC8A-1A1B122E003E}" destId="{2C9E1A1C-AD8A-4BD2-94C9-2ABDF6DBFBF3}" srcOrd="0" destOrd="0" presId="urn:microsoft.com/office/officeart/2018/2/layout/IconVerticalSolidList"/>
    <dgm:cxn modelId="{B9013195-5F78-4B28-8D1A-0BA17E6371FE}" srcId="{C313B838-07C2-4F12-B3B0-19E6386EB886}" destId="{8A9E972A-9813-4168-8FFB-2D8CC1D27557}" srcOrd="1" destOrd="0" parTransId="{E17F276E-03B8-4946-B95A-3FB129C686F8}" sibTransId="{FD05FBC3-859B-4109-8631-50EB925953D6}"/>
    <dgm:cxn modelId="{C49DC797-0DEF-4A96-8406-311FDB920BE6}" type="presOf" srcId="{AF255AC3-C28F-4639-B8EF-BA30B18D90AC}" destId="{42B292B0-7F49-49C6-9F82-67E47C23FE61}" srcOrd="0" destOrd="0" presId="urn:microsoft.com/office/officeart/2018/2/layout/IconVerticalSolidList"/>
    <dgm:cxn modelId="{C7AF30F7-AC7A-4C75-865D-6CBDF86D5E94}" type="presOf" srcId="{8A9E972A-9813-4168-8FFB-2D8CC1D27557}" destId="{5F43154D-D340-4515-BA1F-FF7F1734ECFA}" srcOrd="0" destOrd="0" presId="urn:microsoft.com/office/officeart/2018/2/layout/IconVerticalSolidList"/>
    <dgm:cxn modelId="{8437FCA8-0F68-4347-87ED-DC4C89853B28}" type="presParOf" srcId="{2275D128-59D6-4704-8015-437D6EC8B4E5}" destId="{1B926C10-4EBF-40E6-BFE5-3D45889C4B48}" srcOrd="0" destOrd="0" presId="urn:microsoft.com/office/officeart/2018/2/layout/IconVerticalSolidList"/>
    <dgm:cxn modelId="{21916953-D633-457C-BBCC-A109F382CAD0}" type="presParOf" srcId="{1B926C10-4EBF-40E6-BFE5-3D45889C4B48}" destId="{167F723D-4CF5-4730-99AC-48EF42EF19EB}" srcOrd="0" destOrd="0" presId="urn:microsoft.com/office/officeart/2018/2/layout/IconVerticalSolidList"/>
    <dgm:cxn modelId="{47123FB9-C6E2-47F1-BBA7-169278E71DC7}" type="presParOf" srcId="{1B926C10-4EBF-40E6-BFE5-3D45889C4B48}" destId="{7E47C207-7E3C-47E6-BF0D-3019F57775E3}" srcOrd="1" destOrd="0" presId="urn:microsoft.com/office/officeart/2018/2/layout/IconVerticalSolidList"/>
    <dgm:cxn modelId="{7C85F950-F377-4799-ACC0-5D19305418A1}" type="presParOf" srcId="{1B926C10-4EBF-40E6-BFE5-3D45889C4B48}" destId="{2015A157-FB39-4A6F-97C9-33C62F6EF8AA}" srcOrd="2" destOrd="0" presId="urn:microsoft.com/office/officeart/2018/2/layout/IconVerticalSolidList"/>
    <dgm:cxn modelId="{0853A86A-3013-4E83-A1AD-92BE0E5CAAB0}" type="presParOf" srcId="{1B926C10-4EBF-40E6-BFE5-3D45889C4B48}" destId="{42B292B0-7F49-49C6-9F82-67E47C23FE61}" srcOrd="3" destOrd="0" presId="urn:microsoft.com/office/officeart/2018/2/layout/IconVerticalSolidList"/>
    <dgm:cxn modelId="{1979FFF3-E493-4B95-AB6B-1CCF223588F5}" type="presParOf" srcId="{2275D128-59D6-4704-8015-437D6EC8B4E5}" destId="{D6D44CEC-891C-474E-B5A5-094734810621}" srcOrd="1" destOrd="0" presId="urn:microsoft.com/office/officeart/2018/2/layout/IconVerticalSolidList"/>
    <dgm:cxn modelId="{BA6D9B2E-1FCC-4759-8DFD-3FD27B70E871}" type="presParOf" srcId="{2275D128-59D6-4704-8015-437D6EC8B4E5}" destId="{FE84EB26-5C72-4F49-B0DD-29763F12182A}" srcOrd="2" destOrd="0" presId="urn:microsoft.com/office/officeart/2018/2/layout/IconVerticalSolidList"/>
    <dgm:cxn modelId="{32432BBD-E244-4F71-BE82-0A6AFB4D9EB8}" type="presParOf" srcId="{FE84EB26-5C72-4F49-B0DD-29763F12182A}" destId="{918E099F-8565-4692-B577-F595742AC1E5}" srcOrd="0" destOrd="0" presId="urn:microsoft.com/office/officeart/2018/2/layout/IconVerticalSolidList"/>
    <dgm:cxn modelId="{FFE1FD85-A920-41B6-BDDF-C75DEC15EFC3}" type="presParOf" srcId="{FE84EB26-5C72-4F49-B0DD-29763F12182A}" destId="{20898B42-6393-4D4D-A1ED-8C336FE42E96}" srcOrd="1" destOrd="0" presId="urn:microsoft.com/office/officeart/2018/2/layout/IconVerticalSolidList"/>
    <dgm:cxn modelId="{8DED734D-5543-4BF9-BFF8-997FCA125908}" type="presParOf" srcId="{FE84EB26-5C72-4F49-B0DD-29763F12182A}" destId="{B8E9232A-2B21-4F94-9A88-40A4AB9CA857}" srcOrd="2" destOrd="0" presId="urn:microsoft.com/office/officeart/2018/2/layout/IconVerticalSolidList"/>
    <dgm:cxn modelId="{0E18848B-F516-489D-8C0D-53E81220CA22}" type="presParOf" srcId="{FE84EB26-5C72-4F49-B0DD-29763F12182A}" destId="{5F43154D-D340-4515-BA1F-FF7F1734ECFA}" srcOrd="3" destOrd="0" presId="urn:microsoft.com/office/officeart/2018/2/layout/IconVerticalSolidList"/>
    <dgm:cxn modelId="{84D280D9-45A5-4A8F-814A-9588A19C7E57}" type="presParOf" srcId="{2275D128-59D6-4704-8015-437D6EC8B4E5}" destId="{D5DB4117-32FF-498A-9019-6C9568A2F459}" srcOrd="3" destOrd="0" presId="urn:microsoft.com/office/officeart/2018/2/layout/IconVerticalSolidList"/>
    <dgm:cxn modelId="{2C6114D1-47DD-4AE9-AD91-D38111D24E10}" type="presParOf" srcId="{2275D128-59D6-4704-8015-437D6EC8B4E5}" destId="{9FD0FF1D-B1E3-4D85-B1CD-62D2AB910798}" srcOrd="4" destOrd="0" presId="urn:microsoft.com/office/officeart/2018/2/layout/IconVerticalSolidList"/>
    <dgm:cxn modelId="{21081325-4CCB-4F71-AEA7-3E589C947E79}" type="presParOf" srcId="{9FD0FF1D-B1E3-4D85-B1CD-62D2AB910798}" destId="{8925A577-DCA6-4299-96E3-56F74AD9AEC4}" srcOrd="0" destOrd="0" presId="urn:microsoft.com/office/officeart/2018/2/layout/IconVerticalSolidList"/>
    <dgm:cxn modelId="{B89AF492-AB71-4E2B-8300-5F4D97D39952}" type="presParOf" srcId="{9FD0FF1D-B1E3-4D85-B1CD-62D2AB910798}" destId="{4A192351-27D4-4CEA-84C7-E4FD94351ED5}" srcOrd="1" destOrd="0" presId="urn:microsoft.com/office/officeart/2018/2/layout/IconVerticalSolidList"/>
    <dgm:cxn modelId="{BB00AF64-471E-48BA-A164-8EDC9AB0F12D}" type="presParOf" srcId="{9FD0FF1D-B1E3-4D85-B1CD-62D2AB910798}" destId="{1D3933D3-D4BF-47F0-832F-18EDB9C41709}" srcOrd="2" destOrd="0" presId="urn:microsoft.com/office/officeart/2018/2/layout/IconVerticalSolidList"/>
    <dgm:cxn modelId="{24C71F96-6E9C-4D69-B5BE-81185B579A90}" type="presParOf" srcId="{9FD0FF1D-B1E3-4D85-B1CD-62D2AB910798}" destId="{2C9E1A1C-AD8A-4BD2-94C9-2ABDF6DBFBF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A02F239-FB8F-45E2-8F90-A222D6C3545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BD61A49-7F11-4037-955B-50E021D43C9D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i="1" dirty="0"/>
            <a:t>Ideal para equipos medianos y proyectos colaborativos.</a:t>
          </a:r>
          <a:endParaRPr lang="en-US" dirty="0"/>
        </a:p>
      </dgm:t>
    </dgm:pt>
    <dgm:pt modelId="{7A2A7F79-F12D-4CA6-8C0E-39958F359E24}" type="parTrans" cxnId="{3ADD9DB8-06C5-4BA9-A91A-E3585C25FD92}">
      <dgm:prSet/>
      <dgm:spPr/>
      <dgm:t>
        <a:bodyPr/>
        <a:lstStyle/>
        <a:p>
          <a:endParaRPr lang="en-US"/>
        </a:p>
      </dgm:t>
    </dgm:pt>
    <dgm:pt modelId="{5900DBB4-9BF8-4EF8-AAD2-BC20370FF56E}" type="sibTrans" cxnId="{3ADD9DB8-06C5-4BA9-A91A-E3585C25FD92}">
      <dgm:prSet/>
      <dgm:spPr/>
      <dgm:t>
        <a:bodyPr/>
        <a:lstStyle/>
        <a:p>
          <a:endParaRPr lang="en-US"/>
        </a:p>
      </dgm:t>
    </dgm:pt>
    <dgm:pt modelId="{F7836E0F-0961-4CBC-AD00-98745B3A1DC1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Cada nueva funcionalidad o corrección se desarrolla en una </a:t>
          </a:r>
          <a:r>
            <a:rPr lang="es-MX" b="1"/>
            <a:t>rama independiente</a:t>
          </a:r>
          <a:r>
            <a:rPr lang="es-MX"/>
            <a:t>, creada a partir de main o develop.</a:t>
          </a:r>
          <a:endParaRPr lang="en-US"/>
        </a:p>
      </dgm:t>
    </dgm:pt>
    <dgm:pt modelId="{722BB946-47C9-4D76-BFC2-CB299EC9DD5A}" type="parTrans" cxnId="{1C1BEFBE-276E-4DF7-85CE-C5F307D94065}">
      <dgm:prSet/>
      <dgm:spPr/>
      <dgm:t>
        <a:bodyPr/>
        <a:lstStyle/>
        <a:p>
          <a:endParaRPr lang="en-US"/>
        </a:p>
      </dgm:t>
    </dgm:pt>
    <dgm:pt modelId="{2B65F85E-4FB0-419D-853C-213A020C00B4}" type="sibTrans" cxnId="{1C1BEFBE-276E-4DF7-85CE-C5F307D94065}">
      <dgm:prSet/>
      <dgm:spPr/>
      <dgm:t>
        <a:bodyPr/>
        <a:lstStyle/>
        <a:p>
          <a:endParaRPr lang="en-US"/>
        </a:p>
      </dgm:t>
    </dgm:pt>
    <dgm:pt modelId="{6B57D29E-D014-4D42-8156-CEB2429BD15B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Cuando el trabajo está listo, se integra mediante un </a:t>
          </a:r>
          <a:r>
            <a:rPr lang="es-MX" b="1"/>
            <a:t>Pull Request (PR)</a:t>
          </a:r>
          <a:r>
            <a:rPr lang="es-MX"/>
            <a:t>.</a:t>
          </a:r>
          <a:endParaRPr lang="en-US"/>
        </a:p>
      </dgm:t>
    </dgm:pt>
    <dgm:pt modelId="{72FACB01-7603-4ACE-A83E-0B44DEA981C8}" type="parTrans" cxnId="{04C96409-99B1-41F6-8FA4-7544324DC91E}">
      <dgm:prSet/>
      <dgm:spPr/>
      <dgm:t>
        <a:bodyPr/>
        <a:lstStyle/>
        <a:p>
          <a:endParaRPr lang="en-US"/>
        </a:p>
      </dgm:t>
    </dgm:pt>
    <dgm:pt modelId="{A048B409-874F-4A25-A429-1898EC276E88}" type="sibTrans" cxnId="{04C96409-99B1-41F6-8FA4-7544324DC91E}">
      <dgm:prSet/>
      <dgm:spPr/>
      <dgm:t>
        <a:bodyPr/>
        <a:lstStyle/>
        <a:p>
          <a:endParaRPr lang="en-US"/>
        </a:p>
      </dgm:t>
    </dgm:pt>
    <dgm:pt modelId="{82706CCD-8298-4B0B-A2B4-0166D4C9C290}" type="pres">
      <dgm:prSet presAssocID="{AA02F239-FB8F-45E2-8F90-A222D6C3545E}" presName="root" presStyleCnt="0">
        <dgm:presLayoutVars>
          <dgm:dir/>
          <dgm:resizeHandles val="exact"/>
        </dgm:presLayoutVars>
      </dgm:prSet>
      <dgm:spPr/>
    </dgm:pt>
    <dgm:pt modelId="{A1D7769F-B976-4CA6-A3F7-7C5EF531D71F}" type="pres">
      <dgm:prSet presAssocID="{BBD61A49-7F11-4037-955B-50E021D43C9D}" presName="compNode" presStyleCnt="0"/>
      <dgm:spPr/>
    </dgm:pt>
    <dgm:pt modelId="{682341D9-F352-4F06-AAD1-FF4402C5281D}" type="pres">
      <dgm:prSet presAssocID="{BBD61A49-7F11-4037-955B-50E021D43C9D}" presName="bgRect" presStyleLbl="bgShp" presStyleIdx="0" presStyleCnt="3"/>
      <dgm:spPr/>
    </dgm:pt>
    <dgm:pt modelId="{700BAB2C-8A58-411A-8055-2B5047BD8BF1}" type="pres">
      <dgm:prSet presAssocID="{BBD61A49-7F11-4037-955B-50E021D43C9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struction Worker"/>
        </a:ext>
      </dgm:extLst>
    </dgm:pt>
    <dgm:pt modelId="{CED02242-11CA-48D2-A928-B6E23EB41598}" type="pres">
      <dgm:prSet presAssocID="{BBD61A49-7F11-4037-955B-50E021D43C9D}" presName="spaceRect" presStyleCnt="0"/>
      <dgm:spPr/>
    </dgm:pt>
    <dgm:pt modelId="{B0919B95-A324-410F-A82D-D854460038DC}" type="pres">
      <dgm:prSet presAssocID="{BBD61A49-7F11-4037-955B-50E021D43C9D}" presName="parTx" presStyleLbl="revTx" presStyleIdx="0" presStyleCnt="3">
        <dgm:presLayoutVars>
          <dgm:chMax val="0"/>
          <dgm:chPref val="0"/>
        </dgm:presLayoutVars>
      </dgm:prSet>
      <dgm:spPr/>
    </dgm:pt>
    <dgm:pt modelId="{5FD00DD9-6E65-4E86-AEF5-E44C0A74BFF4}" type="pres">
      <dgm:prSet presAssocID="{5900DBB4-9BF8-4EF8-AAD2-BC20370FF56E}" presName="sibTrans" presStyleCnt="0"/>
      <dgm:spPr/>
    </dgm:pt>
    <dgm:pt modelId="{38D20ADB-C261-4B10-9BA1-84A75C372427}" type="pres">
      <dgm:prSet presAssocID="{F7836E0F-0961-4CBC-AD00-98745B3A1DC1}" presName="compNode" presStyleCnt="0"/>
      <dgm:spPr/>
    </dgm:pt>
    <dgm:pt modelId="{F67EE41B-1A18-4A90-A39B-020E430BA6EA}" type="pres">
      <dgm:prSet presAssocID="{F7836E0F-0961-4CBC-AD00-98745B3A1DC1}" presName="bgRect" presStyleLbl="bgShp" presStyleIdx="1" presStyleCnt="3"/>
      <dgm:spPr/>
    </dgm:pt>
    <dgm:pt modelId="{781C4911-C988-4110-AF36-754231B3075B}" type="pres">
      <dgm:prSet presAssocID="{F7836E0F-0961-4CBC-AD00-98745B3A1DC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FD6EF900-7028-4C58-AD4A-E321CA1D47B1}" type="pres">
      <dgm:prSet presAssocID="{F7836E0F-0961-4CBC-AD00-98745B3A1DC1}" presName="spaceRect" presStyleCnt="0"/>
      <dgm:spPr/>
    </dgm:pt>
    <dgm:pt modelId="{0F7F899D-B983-41BF-B3EA-7BAB15CD88B9}" type="pres">
      <dgm:prSet presAssocID="{F7836E0F-0961-4CBC-AD00-98745B3A1DC1}" presName="parTx" presStyleLbl="revTx" presStyleIdx="1" presStyleCnt="3">
        <dgm:presLayoutVars>
          <dgm:chMax val="0"/>
          <dgm:chPref val="0"/>
        </dgm:presLayoutVars>
      </dgm:prSet>
      <dgm:spPr/>
    </dgm:pt>
    <dgm:pt modelId="{DACB0DC7-AEF2-4934-A1E2-3E3B1332D721}" type="pres">
      <dgm:prSet presAssocID="{2B65F85E-4FB0-419D-853C-213A020C00B4}" presName="sibTrans" presStyleCnt="0"/>
      <dgm:spPr/>
    </dgm:pt>
    <dgm:pt modelId="{0DB7ABA0-D327-44FC-B309-76595A6CB886}" type="pres">
      <dgm:prSet presAssocID="{6B57D29E-D014-4D42-8156-CEB2429BD15B}" presName="compNode" presStyleCnt="0"/>
      <dgm:spPr/>
    </dgm:pt>
    <dgm:pt modelId="{8F7168BB-511F-4D62-88C6-1921531A2DD2}" type="pres">
      <dgm:prSet presAssocID="{6B57D29E-D014-4D42-8156-CEB2429BD15B}" presName="bgRect" presStyleLbl="bgShp" presStyleIdx="2" presStyleCnt="3"/>
      <dgm:spPr/>
    </dgm:pt>
    <dgm:pt modelId="{EEF18DD3-17B8-458B-9FBF-FD857F5F9040}" type="pres">
      <dgm:prSet presAssocID="{6B57D29E-D014-4D42-8156-CEB2429BD15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pitán"/>
        </a:ext>
      </dgm:extLst>
    </dgm:pt>
    <dgm:pt modelId="{3DB0CD7B-AB85-4D2C-BAD7-CD229186F521}" type="pres">
      <dgm:prSet presAssocID="{6B57D29E-D014-4D42-8156-CEB2429BD15B}" presName="spaceRect" presStyleCnt="0"/>
      <dgm:spPr/>
    </dgm:pt>
    <dgm:pt modelId="{28B606BB-49F2-490A-8506-B8923988FCF6}" type="pres">
      <dgm:prSet presAssocID="{6B57D29E-D014-4D42-8156-CEB2429BD15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4C96409-99B1-41F6-8FA4-7544324DC91E}" srcId="{AA02F239-FB8F-45E2-8F90-A222D6C3545E}" destId="{6B57D29E-D014-4D42-8156-CEB2429BD15B}" srcOrd="2" destOrd="0" parTransId="{72FACB01-7603-4ACE-A83E-0B44DEA981C8}" sibTransId="{A048B409-874F-4A25-A429-1898EC276E88}"/>
    <dgm:cxn modelId="{AC6D7D5C-E112-434C-AB90-0B4A868B145A}" type="presOf" srcId="{6B57D29E-D014-4D42-8156-CEB2429BD15B}" destId="{28B606BB-49F2-490A-8506-B8923988FCF6}" srcOrd="0" destOrd="0" presId="urn:microsoft.com/office/officeart/2018/2/layout/IconVerticalSolidList"/>
    <dgm:cxn modelId="{1205AD78-C5D6-4E84-96BE-500CFB003B37}" type="presOf" srcId="{F7836E0F-0961-4CBC-AD00-98745B3A1DC1}" destId="{0F7F899D-B983-41BF-B3EA-7BAB15CD88B9}" srcOrd="0" destOrd="0" presId="urn:microsoft.com/office/officeart/2018/2/layout/IconVerticalSolidList"/>
    <dgm:cxn modelId="{3ADD9DB8-06C5-4BA9-A91A-E3585C25FD92}" srcId="{AA02F239-FB8F-45E2-8F90-A222D6C3545E}" destId="{BBD61A49-7F11-4037-955B-50E021D43C9D}" srcOrd="0" destOrd="0" parTransId="{7A2A7F79-F12D-4CA6-8C0E-39958F359E24}" sibTransId="{5900DBB4-9BF8-4EF8-AAD2-BC20370FF56E}"/>
    <dgm:cxn modelId="{1186C4B8-AF9E-48CC-8036-C82314E6A121}" type="presOf" srcId="{AA02F239-FB8F-45E2-8F90-A222D6C3545E}" destId="{82706CCD-8298-4B0B-A2B4-0166D4C9C290}" srcOrd="0" destOrd="0" presId="urn:microsoft.com/office/officeart/2018/2/layout/IconVerticalSolidList"/>
    <dgm:cxn modelId="{1C1BEFBE-276E-4DF7-85CE-C5F307D94065}" srcId="{AA02F239-FB8F-45E2-8F90-A222D6C3545E}" destId="{F7836E0F-0961-4CBC-AD00-98745B3A1DC1}" srcOrd="1" destOrd="0" parTransId="{722BB946-47C9-4D76-BFC2-CB299EC9DD5A}" sibTransId="{2B65F85E-4FB0-419D-853C-213A020C00B4}"/>
    <dgm:cxn modelId="{22E169E5-3B85-4A0F-BBF0-971725B5C3E1}" type="presOf" srcId="{BBD61A49-7F11-4037-955B-50E021D43C9D}" destId="{B0919B95-A324-410F-A82D-D854460038DC}" srcOrd="0" destOrd="0" presId="urn:microsoft.com/office/officeart/2018/2/layout/IconVerticalSolidList"/>
    <dgm:cxn modelId="{39FB63E4-1B7A-426F-8315-AFD94A8290C8}" type="presParOf" srcId="{82706CCD-8298-4B0B-A2B4-0166D4C9C290}" destId="{A1D7769F-B976-4CA6-A3F7-7C5EF531D71F}" srcOrd="0" destOrd="0" presId="urn:microsoft.com/office/officeart/2018/2/layout/IconVerticalSolidList"/>
    <dgm:cxn modelId="{FBC9F740-66E9-43CC-A11C-40D7169648D1}" type="presParOf" srcId="{A1D7769F-B976-4CA6-A3F7-7C5EF531D71F}" destId="{682341D9-F352-4F06-AAD1-FF4402C5281D}" srcOrd="0" destOrd="0" presId="urn:microsoft.com/office/officeart/2018/2/layout/IconVerticalSolidList"/>
    <dgm:cxn modelId="{B53A6D20-3C5E-41CF-9B75-34C10F60DA56}" type="presParOf" srcId="{A1D7769F-B976-4CA6-A3F7-7C5EF531D71F}" destId="{700BAB2C-8A58-411A-8055-2B5047BD8BF1}" srcOrd="1" destOrd="0" presId="urn:microsoft.com/office/officeart/2018/2/layout/IconVerticalSolidList"/>
    <dgm:cxn modelId="{523281C3-F344-417C-B1B4-EFF9036ACEA0}" type="presParOf" srcId="{A1D7769F-B976-4CA6-A3F7-7C5EF531D71F}" destId="{CED02242-11CA-48D2-A928-B6E23EB41598}" srcOrd="2" destOrd="0" presId="urn:microsoft.com/office/officeart/2018/2/layout/IconVerticalSolidList"/>
    <dgm:cxn modelId="{BE2DC515-8416-441D-A428-5CB28504CCE7}" type="presParOf" srcId="{A1D7769F-B976-4CA6-A3F7-7C5EF531D71F}" destId="{B0919B95-A324-410F-A82D-D854460038DC}" srcOrd="3" destOrd="0" presId="urn:microsoft.com/office/officeart/2018/2/layout/IconVerticalSolidList"/>
    <dgm:cxn modelId="{D6A1D1A7-C5C2-4C32-99A5-4E4553D17099}" type="presParOf" srcId="{82706CCD-8298-4B0B-A2B4-0166D4C9C290}" destId="{5FD00DD9-6E65-4E86-AEF5-E44C0A74BFF4}" srcOrd="1" destOrd="0" presId="urn:microsoft.com/office/officeart/2018/2/layout/IconVerticalSolidList"/>
    <dgm:cxn modelId="{F049B882-5F0F-4A9F-9A97-A7477AD62A59}" type="presParOf" srcId="{82706CCD-8298-4B0B-A2B4-0166D4C9C290}" destId="{38D20ADB-C261-4B10-9BA1-84A75C372427}" srcOrd="2" destOrd="0" presId="urn:microsoft.com/office/officeart/2018/2/layout/IconVerticalSolidList"/>
    <dgm:cxn modelId="{54EBF63B-E547-4C78-B070-4D957C6A4D9C}" type="presParOf" srcId="{38D20ADB-C261-4B10-9BA1-84A75C372427}" destId="{F67EE41B-1A18-4A90-A39B-020E430BA6EA}" srcOrd="0" destOrd="0" presId="urn:microsoft.com/office/officeart/2018/2/layout/IconVerticalSolidList"/>
    <dgm:cxn modelId="{5896B2C4-D484-4848-9841-C5D0D564ABAE}" type="presParOf" srcId="{38D20ADB-C261-4B10-9BA1-84A75C372427}" destId="{781C4911-C988-4110-AF36-754231B3075B}" srcOrd="1" destOrd="0" presId="urn:microsoft.com/office/officeart/2018/2/layout/IconVerticalSolidList"/>
    <dgm:cxn modelId="{486263A1-FF25-45B6-B425-56066B9C9682}" type="presParOf" srcId="{38D20ADB-C261-4B10-9BA1-84A75C372427}" destId="{FD6EF900-7028-4C58-AD4A-E321CA1D47B1}" srcOrd="2" destOrd="0" presId="urn:microsoft.com/office/officeart/2018/2/layout/IconVerticalSolidList"/>
    <dgm:cxn modelId="{029367AB-80E9-4D23-BF02-32148372ACBB}" type="presParOf" srcId="{38D20ADB-C261-4B10-9BA1-84A75C372427}" destId="{0F7F899D-B983-41BF-B3EA-7BAB15CD88B9}" srcOrd="3" destOrd="0" presId="urn:microsoft.com/office/officeart/2018/2/layout/IconVerticalSolidList"/>
    <dgm:cxn modelId="{F7494B1A-AA39-4F0E-A05A-C411878FF96E}" type="presParOf" srcId="{82706CCD-8298-4B0B-A2B4-0166D4C9C290}" destId="{DACB0DC7-AEF2-4934-A1E2-3E3B1332D721}" srcOrd="3" destOrd="0" presId="urn:microsoft.com/office/officeart/2018/2/layout/IconVerticalSolidList"/>
    <dgm:cxn modelId="{9337D469-DA40-4BBC-9D94-BE5B418FD241}" type="presParOf" srcId="{82706CCD-8298-4B0B-A2B4-0166D4C9C290}" destId="{0DB7ABA0-D327-44FC-B309-76595A6CB886}" srcOrd="4" destOrd="0" presId="urn:microsoft.com/office/officeart/2018/2/layout/IconVerticalSolidList"/>
    <dgm:cxn modelId="{EF560852-61E3-40A3-8388-A18EF9A20693}" type="presParOf" srcId="{0DB7ABA0-D327-44FC-B309-76595A6CB886}" destId="{8F7168BB-511F-4D62-88C6-1921531A2DD2}" srcOrd="0" destOrd="0" presId="urn:microsoft.com/office/officeart/2018/2/layout/IconVerticalSolidList"/>
    <dgm:cxn modelId="{89D9A81F-7A5C-42D6-BBA1-91D6A8EB67EB}" type="presParOf" srcId="{0DB7ABA0-D327-44FC-B309-76595A6CB886}" destId="{EEF18DD3-17B8-458B-9FBF-FD857F5F9040}" srcOrd="1" destOrd="0" presId="urn:microsoft.com/office/officeart/2018/2/layout/IconVerticalSolidList"/>
    <dgm:cxn modelId="{6A961F18-6EC3-4C12-A682-2D5A76CDCF94}" type="presParOf" srcId="{0DB7ABA0-D327-44FC-B309-76595A6CB886}" destId="{3DB0CD7B-AB85-4D2C-BAD7-CD229186F521}" srcOrd="2" destOrd="0" presId="urn:microsoft.com/office/officeart/2018/2/layout/IconVerticalSolidList"/>
    <dgm:cxn modelId="{243A1C72-6715-4E4F-8CAB-3E8D8A8D0861}" type="presParOf" srcId="{0DB7ABA0-D327-44FC-B309-76595A6CB886}" destId="{28B606BB-49F2-490A-8506-B8923988FC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F079467-E401-4AAE-B562-C148D1F81D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3C4B2B-8DCC-4704-A49C-7AE954E4E3DD}">
      <dgm:prSet/>
      <dgm:spPr/>
      <dgm:t>
        <a:bodyPr/>
        <a:lstStyle/>
        <a:p>
          <a:r>
            <a:rPr lang="es-MX" b="1"/>
            <a:t>Ventajas:</a:t>
          </a:r>
          <a:endParaRPr lang="en-US"/>
        </a:p>
      </dgm:t>
    </dgm:pt>
    <dgm:pt modelId="{71F5DCAD-F4FE-406D-9FBC-84A5E2530ED3}" type="parTrans" cxnId="{6A080E04-96F3-455A-9941-C96DAC1B847E}">
      <dgm:prSet/>
      <dgm:spPr/>
      <dgm:t>
        <a:bodyPr/>
        <a:lstStyle/>
        <a:p>
          <a:endParaRPr lang="en-US"/>
        </a:p>
      </dgm:t>
    </dgm:pt>
    <dgm:pt modelId="{D52C4185-1E2E-4768-8038-C030CA78B9BE}" type="sibTrans" cxnId="{6A080E04-96F3-455A-9941-C96DAC1B847E}">
      <dgm:prSet/>
      <dgm:spPr/>
      <dgm:t>
        <a:bodyPr/>
        <a:lstStyle/>
        <a:p>
          <a:endParaRPr lang="en-US"/>
        </a:p>
      </dgm:t>
    </dgm:pt>
    <dgm:pt modelId="{07228A12-A6B6-46FC-A582-92FA62B43F7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MX" dirty="0"/>
            <a:t>Promueve revisiones de código y pruebas aisladas.</a:t>
          </a:r>
          <a:endParaRPr lang="en-US" dirty="0"/>
        </a:p>
      </dgm:t>
    </dgm:pt>
    <dgm:pt modelId="{FBAAA5B0-C6A6-4339-90CC-24D827645653}" type="parTrans" cxnId="{7BBEE66B-1B2D-43CD-8436-7D91AA330021}">
      <dgm:prSet/>
      <dgm:spPr/>
      <dgm:t>
        <a:bodyPr/>
        <a:lstStyle/>
        <a:p>
          <a:endParaRPr lang="en-US"/>
        </a:p>
      </dgm:t>
    </dgm:pt>
    <dgm:pt modelId="{75514CAE-8BA8-4DA4-8689-5CA1DE245D2D}" type="sibTrans" cxnId="{7BBEE66B-1B2D-43CD-8436-7D91AA330021}">
      <dgm:prSet/>
      <dgm:spPr/>
      <dgm:t>
        <a:bodyPr/>
        <a:lstStyle/>
        <a:p>
          <a:endParaRPr lang="en-US"/>
        </a:p>
      </dgm:t>
    </dgm:pt>
    <dgm:pt modelId="{CF9D1FDF-11C9-411A-8147-C49BD59767B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MX" dirty="0"/>
            <a:t>Fácil de usar con GitHub o Azure Repos.</a:t>
          </a:r>
          <a:endParaRPr lang="en-US" dirty="0"/>
        </a:p>
      </dgm:t>
    </dgm:pt>
    <dgm:pt modelId="{810D6CED-B5DB-4050-98A7-55F40A32A80E}" type="parTrans" cxnId="{F135BF7B-40AF-48D3-A35A-B9F6497AC13A}">
      <dgm:prSet/>
      <dgm:spPr/>
      <dgm:t>
        <a:bodyPr/>
        <a:lstStyle/>
        <a:p>
          <a:endParaRPr lang="en-US"/>
        </a:p>
      </dgm:t>
    </dgm:pt>
    <dgm:pt modelId="{983F49D6-5F78-4BEB-9884-D0E635829679}" type="sibTrans" cxnId="{F135BF7B-40AF-48D3-A35A-B9F6497AC13A}">
      <dgm:prSet/>
      <dgm:spPr/>
      <dgm:t>
        <a:bodyPr/>
        <a:lstStyle/>
        <a:p>
          <a:endParaRPr lang="en-US"/>
        </a:p>
      </dgm:t>
    </dgm:pt>
    <dgm:pt modelId="{CD5F5029-DD03-43C2-9DE0-06DCEA3E9ED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MX" dirty="0"/>
            <a:t>Compatible con CI/CD.</a:t>
          </a:r>
          <a:endParaRPr lang="en-US" dirty="0"/>
        </a:p>
      </dgm:t>
    </dgm:pt>
    <dgm:pt modelId="{0020BB6D-F5C7-40CB-8C7E-B25388CFF6B5}" type="parTrans" cxnId="{15AA3E20-C073-4F73-B754-55A7772F540E}">
      <dgm:prSet/>
      <dgm:spPr/>
      <dgm:t>
        <a:bodyPr/>
        <a:lstStyle/>
        <a:p>
          <a:endParaRPr lang="en-US"/>
        </a:p>
      </dgm:t>
    </dgm:pt>
    <dgm:pt modelId="{F37BE563-AC5F-489C-AA74-3D3A99DD67F9}" type="sibTrans" cxnId="{15AA3E20-C073-4F73-B754-55A7772F540E}">
      <dgm:prSet/>
      <dgm:spPr/>
      <dgm:t>
        <a:bodyPr/>
        <a:lstStyle/>
        <a:p>
          <a:endParaRPr lang="en-US"/>
        </a:p>
      </dgm:t>
    </dgm:pt>
    <dgm:pt modelId="{C94B8695-5696-4114-8F05-16408D36F07A}">
      <dgm:prSet/>
      <dgm:spPr/>
      <dgm:t>
        <a:bodyPr/>
        <a:lstStyle/>
        <a:p>
          <a:r>
            <a:rPr lang="es-MX" b="1"/>
            <a:t>Desventajas:</a:t>
          </a:r>
          <a:endParaRPr lang="en-US"/>
        </a:p>
      </dgm:t>
    </dgm:pt>
    <dgm:pt modelId="{7FE14BEF-647F-4821-B429-472BE8894E94}" type="parTrans" cxnId="{C1E7059C-ED98-477B-A25B-45D88D1B7F77}">
      <dgm:prSet/>
      <dgm:spPr/>
      <dgm:t>
        <a:bodyPr/>
        <a:lstStyle/>
        <a:p>
          <a:endParaRPr lang="en-US"/>
        </a:p>
      </dgm:t>
    </dgm:pt>
    <dgm:pt modelId="{FEC74385-F72D-40E5-AA59-BD3BAA5D63B7}" type="sibTrans" cxnId="{C1E7059C-ED98-477B-A25B-45D88D1B7F77}">
      <dgm:prSet/>
      <dgm:spPr/>
      <dgm:t>
        <a:bodyPr/>
        <a:lstStyle/>
        <a:p>
          <a:endParaRPr lang="en-US"/>
        </a:p>
      </dgm:t>
    </dgm:pt>
    <dgm:pt modelId="{32C707F8-E666-4B36-AF14-20DE73390ACE}">
      <dgm:prSet/>
      <dgm:spPr/>
      <dgm:t>
        <a:bodyPr/>
        <a:lstStyle/>
        <a:p>
          <a:r>
            <a:rPr lang="es-MX"/>
            <a:t>Muchas ramas abiertas simultáneamente pueden generar desorden.</a:t>
          </a:r>
          <a:endParaRPr lang="en-US"/>
        </a:p>
      </dgm:t>
    </dgm:pt>
    <dgm:pt modelId="{364FBA0F-10AD-470C-AFAB-0D56DEE03D52}" type="parTrans" cxnId="{1B34AC84-CC36-4E73-99BC-C16D693150C2}">
      <dgm:prSet/>
      <dgm:spPr/>
      <dgm:t>
        <a:bodyPr/>
        <a:lstStyle/>
        <a:p>
          <a:endParaRPr lang="en-US"/>
        </a:p>
      </dgm:t>
    </dgm:pt>
    <dgm:pt modelId="{05D320E0-C409-47CA-8EE7-477CA1E336D0}" type="sibTrans" cxnId="{1B34AC84-CC36-4E73-99BC-C16D693150C2}">
      <dgm:prSet/>
      <dgm:spPr/>
      <dgm:t>
        <a:bodyPr/>
        <a:lstStyle/>
        <a:p>
          <a:endParaRPr lang="en-US"/>
        </a:p>
      </dgm:t>
    </dgm:pt>
    <dgm:pt modelId="{697BAE23-2F1E-4257-9907-6D9BF6B70493}" type="pres">
      <dgm:prSet presAssocID="{FF079467-E401-4AAE-B562-C148D1F81DBB}" presName="linear" presStyleCnt="0">
        <dgm:presLayoutVars>
          <dgm:animLvl val="lvl"/>
          <dgm:resizeHandles val="exact"/>
        </dgm:presLayoutVars>
      </dgm:prSet>
      <dgm:spPr/>
    </dgm:pt>
    <dgm:pt modelId="{162754D2-8286-4F2A-BA0B-27CD803DE021}" type="pres">
      <dgm:prSet presAssocID="{DE3C4B2B-8DCC-4704-A49C-7AE954E4E3D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FFAE511-DC49-498C-AA53-0D1D4267611B}" type="pres">
      <dgm:prSet presAssocID="{DE3C4B2B-8DCC-4704-A49C-7AE954E4E3DD}" presName="childText" presStyleLbl="revTx" presStyleIdx="0" presStyleCnt="2">
        <dgm:presLayoutVars>
          <dgm:bulletEnabled val="1"/>
        </dgm:presLayoutVars>
      </dgm:prSet>
      <dgm:spPr/>
    </dgm:pt>
    <dgm:pt modelId="{CDBFAF26-BC00-40D5-A0D2-B84B5DDCC983}" type="pres">
      <dgm:prSet presAssocID="{C94B8695-5696-4114-8F05-16408D36F07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D4508BB-20BA-4BE1-A2F5-3D071F7FDD10}" type="pres">
      <dgm:prSet presAssocID="{C94B8695-5696-4114-8F05-16408D36F07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A080E04-96F3-455A-9941-C96DAC1B847E}" srcId="{FF079467-E401-4AAE-B562-C148D1F81DBB}" destId="{DE3C4B2B-8DCC-4704-A49C-7AE954E4E3DD}" srcOrd="0" destOrd="0" parTransId="{71F5DCAD-F4FE-406D-9FBC-84A5E2530ED3}" sibTransId="{D52C4185-1E2E-4768-8038-C030CA78B9BE}"/>
    <dgm:cxn modelId="{E0B2FF04-42D3-4CAF-A5C0-A9AB26022F30}" type="presOf" srcId="{CF9D1FDF-11C9-411A-8147-C49BD59767B2}" destId="{3FFAE511-DC49-498C-AA53-0D1D4267611B}" srcOrd="0" destOrd="1" presId="urn:microsoft.com/office/officeart/2005/8/layout/vList2"/>
    <dgm:cxn modelId="{15AA3E20-C073-4F73-B754-55A7772F540E}" srcId="{DE3C4B2B-8DCC-4704-A49C-7AE954E4E3DD}" destId="{CD5F5029-DD03-43C2-9DE0-06DCEA3E9EDD}" srcOrd="2" destOrd="0" parTransId="{0020BB6D-F5C7-40CB-8C7E-B25388CFF6B5}" sibTransId="{F37BE563-AC5F-489C-AA74-3D3A99DD67F9}"/>
    <dgm:cxn modelId="{52E5EE27-6547-40F4-95AE-DC647F4A4E37}" type="presOf" srcId="{07228A12-A6B6-46FC-A582-92FA62B43F72}" destId="{3FFAE511-DC49-498C-AA53-0D1D4267611B}" srcOrd="0" destOrd="0" presId="urn:microsoft.com/office/officeart/2005/8/layout/vList2"/>
    <dgm:cxn modelId="{4A91C744-C25B-49CC-AA26-4802895976C0}" type="presOf" srcId="{DE3C4B2B-8DCC-4704-A49C-7AE954E4E3DD}" destId="{162754D2-8286-4F2A-BA0B-27CD803DE021}" srcOrd="0" destOrd="0" presId="urn:microsoft.com/office/officeart/2005/8/layout/vList2"/>
    <dgm:cxn modelId="{7BBEE66B-1B2D-43CD-8436-7D91AA330021}" srcId="{DE3C4B2B-8DCC-4704-A49C-7AE954E4E3DD}" destId="{07228A12-A6B6-46FC-A582-92FA62B43F72}" srcOrd="0" destOrd="0" parTransId="{FBAAA5B0-C6A6-4339-90CC-24D827645653}" sibTransId="{75514CAE-8BA8-4DA4-8689-5CA1DE245D2D}"/>
    <dgm:cxn modelId="{A62BBC54-6EEC-4B39-9F75-AFC512E416BE}" type="presOf" srcId="{32C707F8-E666-4B36-AF14-20DE73390ACE}" destId="{1D4508BB-20BA-4BE1-A2F5-3D071F7FDD10}" srcOrd="0" destOrd="0" presId="urn:microsoft.com/office/officeart/2005/8/layout/vList2"/>
    <dgm:cxn modelId="{F135BF7B-40AF-48D3-A35A-B9F6497AC13A}" srcId="{DE3C4B2B-8DCC-4704-A49C-7AE954E4E3DD}" destId="{CF9D1FDF-11C9-411A-8147-C49BD59767B2}" srcOrd="1" destOrd="0" parTransId="{810D6CED-B5DB-4050-98A7-55F40A32A80E}" sibTransId="{983F49D6-5F78-4BEB-9884-D0E635829679}"/>
    <dgm:cxn modelId="{1B34AC84-CC36-4E73-99BC-C16D693150C2}" srcId="{C94B8695-5696-4114-8F05-16408D36F07A}" destId="{32C707F8-E666-4B36-AF14-20DE73390ACE}" srcOrd="0" destOrd="0" parTransId="{364FBA0F-10AD-470C-AFAB-0D56DEE03D52}" sibTransId="{05D320E0-C409-47CA-8EE7-477CA1E336D0}"/>
    <dgm:cxn modelId="{C82EF788-8D97-441B-BCD5-665B21A536C1}" type="presOf" srcId="{FF079467-E401-4AAE-B562-C148D1F81DBB}" destId="{697BAE23-2F1E-4257-9907-6D9BF6B70493}" srcOrd="0" destOrd="0" presId="urn:microsoft.com/office/officeart/2005/8/layout/vList2"/>
    <dgm:cxn modelId="{B54D3C8C-BE16-4389-B291-9C5535AAAB50}" type="presOf" srcId="{CD5F5029-DD03-43C2-9DE0-06DCEA3E9EDD}" destId="{3FFAE511-DC49-498C-AA53-0D1D4267611B}" srcOrd="0" destOrd="2" presId="urn:microsoft.com/office/officeart/2005/8/layout/vList2"/>
    <dgm:cxn modelId="{C1E7059C-ED98-477B-A25B-45D88D1B7F77}" srcId="{FF079467-E401-4AAE-B562-C148D1F81DBB}" destId="{C94B8695-5696-4114-8F05-16408D36F07A}" srcOrd="1" destOrd="0" parTransId="{7FE14BEF-647F-4821-B429-472BE8894E94}" sibTransId="{FEC74385-F72D-40E5-AA59-BD3BAA5D63B7}"/>
    <dgm:cxn modelId="{5BDED1B3-06F0-4BE4-9F36-CEA92389CFAE}" type="presOf" srcId="{C94B8695-5696-4114-8F05-16408D36F07A}" destId="{CDBFAF26-BC00-40D5-A0D2-B84B5DDCC983}" srcOrd="0" destOrd="0" presId="urn:microsoft.com/office/officeart/2005/8/layout/vList2"/>
    <dgm:cxn modelId="{BA983D97-B6E7-4563-BE14-6E0A5640CCEC}" type="presParOf" srcId="{697BAE23-2F1E-4257-9907-6D9BF6B70493}" destId="{162754D2-8286-4F2A-BA0B-27CD803DE021}" srcOrd="0" destOrd="0" presId="urn:microsoft.com/office/officeart/2005/8/layout/vList2"/>
    <dgm:cxn modelId="{3B072AA6-D03E-4974-85B9-5426EADB83DD}" type="presParOf" srcId="{697BAE23-2F1E-4257-9907-6D9BF6B70493}" destId="{3FFAE511-DC49-498C-AA53-0D1D4267611B}" srcOrd="1" destOrd="0" presId="urn:microsoft.com/office/officeart/2005/8/layout/vList2"/>
    <dgm:cxn modelId="{E6AD27C0-A20C-46E9-9257-A31C9D274321}" type="presParOf" srcId="{697BAE23-2F1E-4257-9907-6D9BF6B70493}" destId="{CDBFAF26-BC00-40D5-A0D2-B84B5DDCC983}" srcOrd="2" destOrd="0" presId="urn:microsoft.com/office/officeart/2005/8/layout/vList2"/>
    <dgm:cxn modelId="{FAD79F85-FD8B-4AF5-BFE4-22FAF74D01F2}" type="presParOf" srcId="{697BAE23-2F1E-4257-9907-6D9BF6B70493}" destId="{1D4508BB-20BA-4BE1-A2F5-3D071F7FDD1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34FA031-2FB1-43B4-9D1B-BB7B1AD4421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9ED2CFF-11C4-4D30-A601-4AA4B099F1EB}">
      <dgm:prSet/>
      <dgm:spPr/>
      <dgm:t>
        <a:bodyPr/>
        <a:lstStyle/>
        <a:p>
          <a:r>
            <a:rPr lang="es-MX" i="1"/>
            <a:t>Ideal para equipos ágiles con integración continua.</a:t>
          </a:r>
          <a:endParaRPr lang="en-US"/>
        </a:p>
      </dgm:t>
    </dgm:pt>
    <dgm:pt modelId="{CA3CB293-DCEA-4F35-90B9-84D3B05BE602}" type="parTrans" cxnId="{8680938B-6B68-4E80-9C00-FDEE35524D2A}">
      <dgm:prSet/>
      <dgm:spPr/>
      <dgm:t>
        <a:bodyPr/>
        <a:lstStyle/>
        <a:p>
          <a:endParaRPr lang="en-US"/>
        </a:p>
      </dgm:t>
    </dgm:pt>
    <dgm:pt modelId="{5628F13D-A01C-49F4-A7E2-7B25392780CB}" type="sibTrans" cxnId="{8680938B-6B68-4E80-9C00-FDEE35524D2A}">
      <dgm:prSet/>
      <dgm:spPr/>
      <dgm:t>
        <a:bodyPr/>
        <a:lstStyle/>
        <a:p>
          <a:endParaRPr lang="en-US"/>
        </a:p>
      </dgm:t>
    </dgm:pt>
    <dgm:pt modelId="{4B0ECAFB-7F20-45D6-A6F6-3E71A5843AF3}">
      <dgm:prSet/>
      <dgm:spPr/>
      <dgm:t>
        <a:bodyPr/>
        <a:lstStyle/>
        <a:p>
          <a:r>
            <a:rPr lang="es-MX"/>
            <a:t>En este flujo, los desarrolladores trabajan directamente sobre la rama principal (main o trunk) o crean </a:t>
          </a:r>
          <a:r>
            <a:rPr lang="es-MX" b="1"/>
            <a:t>ramas muy cortas</a:t>
          </a:r>
          <a:r>
            <a:rPr lang="es-MX"/>
            <a:t> que se integran rápidamente (en horas o pocos días).</a:t>
          </a:r>
          <a:endParaRPr lang="en-US"/>
        </a:p>
      </dgm:t>
    </dgm:pt>
    <dgm:pt modelId="{5C7E1D96-522C-4D5A-A3AD-53277E95AF2D}" type="parTrans" cxnId="{2A4E7118-E984-49E4-A225-29FACD36E23A}">
      <dgm:prSet/>
      <dgm:spPr/>
      <dgm:t>
        <a:bodyPr/>
        <a:lstStyle/>
        <a:p>
          <a:endParaRPr lang="en-US"/>
        </a:p>
      </dgm:t>
    </dgm:pt>
    <dgm:pt modelId="{938889B3-C3D5-4258-914B-FFE2B4F17421}" type="sibTrans" cxnId="{2A4E7118-E984-49E4-A225-29FACD36E23A}">
      <dgm:prSet/>
      <dgm:spPr/>
      <dgm:t>
        <a:bodyPr/>
        <a:lstStyle/>
        <a:p>
          <a:endParaRPr lang="en-US"/>
        </a:p>
      </dgm:t>
    </dgm:pt>
    <dgm:pt modelId="{E8A93E88-4B18-4EFD-96C9-8282E73DC1F3}">
      <dgm:prSet/>
      <dgm:spPr/>
      <dgm:t>
        <a:bodyPr/>
        <a:lstStyle/>
        <a:p>
          <a:r>
            <a:rPr lang="es-MX" b="1"/>
            <a:t>Objetivo:</a:t>
          </a:r>
          <a:r>
            <a:rPr lang="es-MX"/>
            <a:t> mantener el código siempre desplegable y evitar ramas largas.</a:t>
          </a:r>
          <a:endParaRPr lang="en-US"/>
        </a:p>
      </dgm:t>
    </dgm:pt>
    <dgm:pt modelId="{60E97123-F827-4BEC-A94A-0B53C9F15A1A}" type="parTrans" cxnId="{3C13A145-18DD-423D-9269-723F5D3485ED}">
      <dgm:prSet/>
      <dgm:spPr/>
      <dgm:t>
        <a:bodyPr/>
        <a:lstStyle/>
        <a:p>
          <a:endParaRPr lang="en-US"/>
        </a:p>
      </dgm:t>
    </dgm:pt>
    <dgm:pt modelId="{2A4B020D-90FF-4418-8585-074CE6C2775C}" type="sibTrans" cxnId="{3C13A145-18DD-423D-9269-723F5D3485ED}">
      <dgm:prSet/>
      <dgm:spPr/>
      <dgm:t>
        <a:bodyPr/>
        <a:lstStyle/>
        <a:p>
          <a:endParaRPr lang="en-US"/>
        </a:p>
      </dgm:t>
    </dgm:pt>
    <dgm:pt modelId="{36801BF0-C9EB-43DA-B1C3-9158AED605F5}" type="pres">
      <dgm:prSet presAssocID="{634FA031-2FB1-43B4-9D1B-BB7B1AD44213}" presName="root" presStyleCnt="0">
        <dgm:presLayoutVars>
          <dgm:dir/>
          <dgm:resizeHandles val="exact"/>
        </dgm:presLayoutVars>
      </dgm:prSet>
      <dgm:spPr/>
    </dgm:pt>
    <dgm:pt modelId="{61169E1D-7F49-46B0-9E3E-4998BFCE9D1A}" type="pres">
      <dgm:prSet presAssocID="{D9ED2CFF-11C4-4D30-A601-4AA4B099F1EB}" presName="compNode" presStyleCnt="0"/>
      <dgm:spPr/>
    </dgm:pt>
    <dgm:pt modelId="{B382331D-C035-4339-8A14-7B242CFA0F94}" type="pres">
      <dgm:prSet presAssocID="{D9ED2CFF-11C4-4D30-A601-4AA4B099F1EB}" presName="bgRect" presStyleLbl="bgShp" presStyleIdx="0" presStyleCnt="3"/>
      <dgm:spPr/>
    </dgm:pt>
    <dgm:pt modelId="{DD5ABFDF-6F39-47C0-B235-33A5F519A13D}" type="pres">
      <dgm:prSet presAssocID="{D9ED2CFF-11C4-4D30-A601-4AA4B099F1E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59048505-161C-43DB-9652-0FAEEAA68F37}" type="pres">
      <dgm:prSet presAssocID="{D9ED2CFF-11C4-4D30-A601-4AA4B099F1EB}" presName="spaceRect" presStyleCnt="0"/>
      <dgm:spPr/>
    </dgm:pt>
    <dgm:pt modelId="{998A46AD-F14A-41BB-85B5-FF307242A54D}" type="pres">
      <dgm:prSet presAssocID="{D9ED2CFF-11C4-4D30-A601-4AA4B099F1EB}" presName="parTx" presStyleLbl="revTx" presStyleIdx="0" presStyleCnt="3">
        <dgm:presLayoutVars>
          <dgm:chMax val="0"/>
          <dgm:chPref val="0"/>
        </dgm:presLayoutVars>
      </dgm:prSet>
      <dgm:spPr/>
    </dgm:pt>
    <dgm:pt modelId="{17BD5876-5804-4640-AF9F-94010ED77326}" type="pres">
      <dgm:prSet presAssocID="{5628F13D-A01C-49F4-A7E2-7B25392780CB}" presName="sibTrans" presStyleCnt="0"/>
      <dgm:spPr/>
    </dgm:pt>
    <dgm:pt modelId="{7B409C3F-C15E-4D43-9566-77FA3750FCB1}" type="pres">
      <dgm:prSet presAssocID="{4B0ECAFB-7F20-45D6-A6F6-3E71A5843AF3}" presName="compNode" presStyleCnt="0"/>
      <dgm:spPr/>
    </dgm:pt>
    <dgm:pt modelId="{6B953C6D-75D2-4167-96BE-F8814AEBC6A8}" type="pres">
      <dgm:prSet presAssocID="{4B0ECAFB-7F20-45D6-A6F6-3E71A5843AF3}" presName="bgRect" presStyleLbl="bgShp" presStyleIdx="1" presStyleCnt="3"/>
      <dgm:spPr/>
    </dgm:pt>
    <dgm:pt modelId="{1B6B2515-893F-42DC-A648-105CC5F297DC}" type="pres">
      <dgm:prSet presAssocID="{4B0ECAFB-7F20-45D6-A6F6-3E71A5843AF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897DE925-74C6-4845-9B8A-953348A2CD10}" type="pres">
      <dgm:prSet presAssocID="{4B0ECAFB-7F20-45D6-A6F6-3E71A5843AF3}" presName="spaceRect" presStyleCnt="0"/>
      <dgm:spPr/>
    </dgm:pt>
    <dgm:pt modelId="{D1491280-9E99-49F2-8018-62630A200193}" type="pres">
      <dgm:prSet presAssocID="{4B0ECAFB-7F20-45D6-A6F6-3E71A5843AF3}" presName="parTx" presStyleLbl="revTx" presStyleIdx="1" presStyleCnt="3">
        <dgm:presLayoutVars>
          <dgm:chMax val="0"/>
          <dgm:chPref val="0"/>
        </dgm:presLayoutVars>
      </dgm:prSet>
      <dgm:spPr/>
    </dgm:pt>
    <dgm:pt modelId="{BE3CBA55-5340-4094-B5A7-BE4437291E7C}" type="pres">
      <dgm:prSet presAssocID="{938889B3-C3D5-4258-914B-FFE2B4F17421}" presName="sibTrans" presStyleCnt="0"/>
      <dgm:spPr/>
    </dgm:pt>
    <dgm:pt modelId="{A2975975-658C-4759-9F69-1D3FC4569EBC}" type="pres">
      <dgm:prSet presAssocID="{E8A93E88-4B18-4EFD-96C9-8282E73DC1F3}" presName="compNode" presStyleCnt="0"/>
      <dgm:spPr/>
    </dgm:pt>
    <dgm:pt modelId="{EF783343-0FF6-4526-A30F-F4F97DA6FCCB}" type="pres">
      <dgm:prSet presAssocID="{E8A93E88-4B18-4EFD-96C9-8282E73DC1F3}" presName="bgRect" presStyleLbl="bgShp" presStyleIdx="2" presStyleCnt="3"/>
      <dgm:spPr/>
    </dgm:pt>
    <dgm:pt modelId="{48BA227C-1484-451D-911F-8D02E3CECC46}" type="pres">
      <dgm:prSet presAssocID="{E8A93E88-4B18-4EFD-96C9-8282E73DC1F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90C6836C-DE9B-45B9-ACE7-A4A260B74EB0}" type="pres">
      <dgm:prSet presAssocID="{E8A93E88-4B18-4EFD-96C9-8282E73DC1F3}" presName="spaceRect" presStyleCnt="0"/>
      <dgm:spPr/>
    </dgm:pt>
    <dgm:pt modelId="{FA1B395B-8ED2-4980-9D36-598ACA389662}" type="pres">
      <dgm:prSet presAssocID="{E8A93E88-4B18-4EFD-96C9-8282E73DC1F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B3A4214-07E2-4026-A912-ED1FAF566BB0}" type="presOf" srcId="{634FA031-2FB1-43B4-9D1B-BB7B1AD44213}" destId="{36801BF0-C9EB-43DA-B1C3-9158AED605F5}" srcOrd="0" destOrd="0" presId="urn:microsoft.com/office/officeart/2018/2/layout/IconVerticalSolidList"/>
    <dgm:cxn modelId="{2A4E7118-E984-49E4-A225-29FACD36E23A}" srcId="{634FA031-2FB1-43B4-9D1B-BB7B1AD44213}" destId="{4B0ECAFB-7F20-45D6-A6F6-3E71A5843AF3}" srcOrd="1" destOrd="0" parTransId="{5C7E1D96-522C-4D5A-A3AD-53277E95AF2D}" sibTransId="{938889B3-C3D5-4258-914B-FFE2B4F17421}"/>
    <dgm:cxn modelId="{F64BF325-8E6E-4253-924A-0220CB682389}" type="presOf" srcId="{4B0ECAFB-7F20-45D6-A6F6-3E71A5843AF3}" destId="{D1491280-9E99-49F2-8018-62630A200193}" srcOrd="0" destOrd="0" presId="urn:microsoft.com/office/officeart/2018/2/layout/IconVerticalSolidList"/>
    <dgm:cxn modelId="{3C13A145-18DD-423D-9269-723F5D3485ED}" srcId="{634FA031-2FB1-43B4-9D1B-BB7B1AD44213}" destId="{E8A93E88-4B18-4EFD-96C9-8282E73DC1F3}" srcOrd="2" destOrd="0" parTransId="{60E97123-F827-4BEC-A94A-0B53C9F15A1A}" sibTransId="{2A4B020D-90FF-4418-8585-074CE6C2775C}"/>
    <dgm:cxn modelId="{1CFE3666-77E3-4E01-9469-963C61E88CE1}" type="presOf" srcId="{D9ED2CFF-11C4-4D30-A601-4AA4B099F1EB}" destId="{998A46AD-F14A-41BB-85B5-FF307242A54D}" srcOrd="0" destOrd="0" presId="urn:microsoft.com/office/officeart/2018/2/layout/IconVerticalSolidList"/>
    <dgm:cxn modelId="{8680938B-6B68-4E80-9C00-FDEE35524D2A}" srcId="{634FA031-2FB1-43B4-9D1B-BB7B1AD44213}" destId="{D9ED2CFF-11C4-4D30-A601-4AA4B099F1EB}" srcOrd="0" destOrd="0" parTransId="{CA3CB293-DCEA-4F35-90B9-84D3B05BE602}" sibTransId="{5628F13D-A01C-49F4-A7E2-7B25392780CB}"/>
    <dgm:cxn modelId="{3D607FEC-C0AA-42B8-96BF-F5D5AA8024C2}" type="presOf" srcId="{E8A93E88-4B18-4EFD-96C9-8282E73DC1F3}" destId="{FA1B395B-8ED2-4980-9D36-598ACA389662}" srcOrd="0" destOrd="0" presId="urn:microsoft.com/office/officeart/2018/2/layout/IconVerticalSolidList"/>
    <dgm:cxn modelId="{DB3AD84F-12DB-438A-A176-EA07CA4A69BB}" type="presParOf" srcId="{36801BF0-C9EB-43DA-B1C3-9158AED605F5}" destId="{61169E1D-7F49-46B0-9E3E-4998BFCE9D1A}" srcOrd="0" destOrd="0" presId="urn:microsoft.com/office/officeart/2018/2/layout/IconVerticalSolidList"/>
    <dgm:cxn modelId="{1C7F2315-9DA4-4975-AD44-A685B758A389}" type="presParOf" srcId="{61169E1D-7F49-46B0-9E3E-4998BFCE9D1A}" destId="{B382331D-C035-4339-8A14-7B242CFA0F94}" srcOrd="0" destOrd="0" presId="urn:microsoft.com/office/officeart/2018/2/layout/IconVerticalSolidList"/>
    <dgm:cxn modelId="{6B98689E-87B5-4772-BF31-6F3ED2DC29F0}" type="presParOf" srcId="{61169E1D-7F49-46B0-9E3E-4998BFCE9D1A}" destId="{DD5ABFDF-6F39-47C0-B235-33A5F519A13D}" srcOrd="1" destOrd="0" presId="urn:microsoft.com/office/officeart/2018/2/layout/IconVerticalSolidList"/>
    <dgm:cxn modelId="{DACCDDD4-4AD0-4B71-8402-623BE95E7C7A}" type="presParOf" srcId="{61169E1D-7F49-46B0-9E3E-4998BFCE9D1A}" destId="{59048505-161C-43DB-9652-0FAEEAA68F37}" srcOrd="2" destOrd="0" presId="urn:microsoft.com/office/officeart/2018/2/layout/IconVerticalSolidList"/>
    <dgm:cxn modelId="{2A6F4B91-3C20-4E6D-8A83-0A7DB71EE851}" type="presParOf" srcId="{61169E1D-7F49-46B0-9E3E-4998BFCE9D1A}" destId="{998A46AD-F14A-41BB-85B5-FF307242A54D}" srcOrd="3" destOrd="0" presId="urn:microsoft.com/office/officeart/2018/2/layout/IconVerticalSolidList"/>
    <dgm:cxn modelId="{7B1BF3B2-07E1-49AB-BB80-CC4670D881BB}" type="presParOf" srcId="{36801BF0-C9EB-43DA-B1C3-9158AED605F5}" destId="{17BD5876-5804-4640-AF9F-94010ED77326}" srcOrd="1" destOrd="0" presId="urn:microsoft.com/office/officeart/2018/2/layout/IconVerticalSolidList"/>
    <dgm:cxn modelId="{087849BC-E449-456C-8CD6-A7ACD7B17509}" type="presParOf" srcId="{36801BF0-C9EB-43DA-B1C3-9158AED605F5}" destId="{7B409C3F-C15E-4D43-9566-77FA3750FCB1}" srcOrd="2" destOrd="0" presId="urn:microsoft.com/office/officeart/2018/2/layout/IconVerticalSolidList"/>
    <dgm:cxn modelId="{7AD35945-A52C-48A9-906F-4039DBE8D3F7}" type="presParOf" srcId="{7B409C3F-C15E-4D43-9566-77FA3750FCB1}" destId="{6B953C6D-75D2-4167-96BE-F8814AEBC6A8}" srcOrd="0" destOrd="0" presId="urn:microsoft.com/office/officeart/2018/2/layout/IconVerticalSolidList"/>
    <dgm:cxn modelId="{10916F02-AD1C-4C65-8571-B6B68A5BD5F6}" type="presParOf" srcId="{7B409C3F-C15E-4D43-9566-77FA3750FCB1}" destId="{1B6B2515-893F-42DC-A648-105CC5F297DC}" srcOrd="1" destOrd="0" presId="urn:microsoft.com/office/officeart/2018/2/layout/IconVerticalSolidList"/>
    <dgm:cxn modelId="{261B0FD6-34B7-4181-ADAE-6ED9545FD878}" type="presParOf" srcId="{7B409C3F-C15E-4D43-9566-77FA3750FCB1}" destId="{897DE925-74C6-4845-9B8A-953348A2CD10}" srcOrd="2" destOrd="0" presId="urn:microsoft.com/office/officeart/2018/2/layout/IconVerticalSolidList"/>
    <dgm:cxn modelId="{0CD75E82-8125-4230-96E2-842C87FC4B8D}" type="presParOf" srcId="{7B409C3F-C15E-4D43-9566-77FA3750FCB1}" destId="{D1491280-9E99-49F2-8018-62630A200193}" srcOrd="3" destOrd="0" presId="urn:microsoft.com/office/officeart/2018/2/layout/IconVerticalSolidList"/>
    <dgm:cxn modelId="{EF097406-AA7F-4D52-865C-0A726BE6A250}" type="presParOf" srcId="{36801BF0-C9EB-43DA-B1C3-9158AED605F5}" destId="{BE3CBA55-5340-4094-B5A7-BE4437291E7C}" srcOrd="3" destOrd="0" presId="urn:microsoft.com/office/officeart/2018/2/layout/IconVerticalSolidList"/>
    <dgm:cxn modelId="{A50FAB04-EC39-4C9D-B541-7B65479A5A90}" type="presParOf" srcId="{36801BF0-C9EB-43DA-B1C3-9158AED605F5}" destId="{A2975975-658C-4759-9F69-1D3FC4569EBC}" srcOrd="4" destOrd="0" presId="urn:microsoft.com/office/officeart/2018/2/layout/IconVerticalSolidList"/>
    <dgm:cxn modelId="{0A4B5735-CC7D-4A39-87D7-8843DF9DE305}" type="presParOf" srcId="{A2975975-658C-4759-9F69-1D3FC4569EBC}" destId="{EF783343-0FF6-4526-A30F-F4F97DA6FCCB}" srcOrd="0" destOrd="0" presId="urn:microsoft.com/office/officeart/2018/2/layout/IconVerticalSolidList"/>
    <dgm:cxn modelId="{BADCC145-27CE-4CCE-9DA9-38F56DD5B155}" type="presParOf" srcId="{A2975975-658C-4759-9F69-1D3FC4569EBC}" destId="{48BA227C-1484-451D-911F-8D02E3CECC46}" srcOrd="1" destOrd="0" presId="urn:microsoft.com/office/officeart/2018/2/layout/IconVerticalSolidList"/>
    <dgm:cxn modelId="{DCE5FCB6-4D90-4577-8FFD-E29E84D918FC}" type="presParOf" srcId="{A2975975-658C-4759-9F69-1D3FC4569EBC}" destId="{90C6836C-DE9B-45B9-ACE7-A4A260B74EB0}" srcOrd="2" destOrd="0" presId="urn:microsoft.com/office/officeart/2018/2/layout/IconVerticalSolidList"/>
    <dgm:cxn modelId="{CDEAC862-1AAF-4CC2-944F-AE563421D1AE}" type="presParOf" srcId="{A2975975-658C-4759-9F69-1D3FC4569EBC}" destId="{FA1B395B-8ED2-4980-9D36-598ACA3896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981E4E5-A714-40AA-B40C-E94FED8D186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16E618C-8462-4C72-BA6F-15DD49367D81}">
      <dgm:prSet/>
      <dgm:spPr/>
      <dgm:t>
        <a:bodyPr/>
        <a:lstStyle/>
        <a:p>
          <a:r>
            <a:rPr lang="es-PE" b="0" i="0" baseline="0"/>
            <a:t>Pequeños cambios se integran constantemente al </a:t>
          </a:r>
          <a:r>
            <a:rPr lang="es-PE" b="0" i="1" baseline="0"/>
            <a:t>trunk</a:t>
          </a:r>
          <a:r>
            <a:rPr lang="es-PE" b="0" i="0" baseline="0"/>
            <a:t>.</a:t>
          </a:r>
          <a:endParaRPr lang="en-US"/>
        </a:p>
      </dgm:t>
    </dgm:pt>
    <dgm:pt modelId="{4F5D7707-31EB-49BC-AD6D-E006AFC0AEC4}" type="parTrans" cxnId="{805A7518-8BC7-46F3-8392-43500BEEAE7B}">
      <dgm:prSet/>
      <dgm:spPr/>
      <dgm:t>
        <a:bodyPr/>
        <a:lstStyle/>
        <a:p>
          <a:endParaRPr lang="en-US"/>
        </a:p>
      </dgm:t>
    </dgm:pt>
    <dgm:pt modelId="{58504952-5D4D-4D61-841B-B1CA98588A36}" type="sibTrans" cxnId="{805A7518-8BC7-46F3-8392-43500BEEAE7B}">
      <dgm:prSet/>
      <dgm:spPr/>
      <dgm:t>
        <a:bodyPr/>
        <a:lstStyle/>
        <a:p>
          <a:endParaRPr lang="en-US"/>
        </a:p>
      </dgm:t>
    </dgm:pt>
    <dgm:pt modelId="{0848B8F5-30F3-4E78-9FEE-950B26E502D8}">
      <dgm:prSet/>
      <dgm:spPr/>
      <dgm:t>
        <a:bodyPr/>
        <a:lstStyle/>
        <a:p>
          <a:r>
            <a:rPr lang="es-PE" b="0" i="0" baseline="0" dirty="0"/>
            <a:t>Se utilizan </a:t>
          </a:r>
          <a:r>
            <a:rPr lang="es-PE" b="0" i="1" baseline="0" dirty="0" err="1"/>
            <a:t>feature</a:t>
          </a:r>
          <a:r>
            <a:rPr lang="es-PE" b="0" i="1" baseline="0" dirty="0"/>
            <a:t> </a:t>
          </a:r>
          <a:r>
            <a:rPr lang="es-PE" b="0" i="1" baseline="0" dirty="0" err="1"/>
            <a:t>flags</a:t>
          </a:r>
          <a:r>
            <a:rPr lang="es-PE" b="0" i="0" baseline="0" dirty="0"/>
            <a:t> para controlar el despliegue de nuevas funciones.</a:t>
          </a:r>
          <a:endParaRPr lang="en-US" dirty="0"/>
        </a:p>
      </dgm:t>
    </dgm:pt>
    <dgm:pt modelId="{BC73DB33-7741-4602-8990-62B063DA9C7E}" type="parTrans" cxnId="{C0B6117F-7D42-4DD4-80E9-9590A037518F}">
      <dgm:prSet/>
      <dgm:spPr/>
      <dgm:t>
        <a:bodyPr/>
        <a:lstStyle/>
        <a:p>
          <a:endParaRPr lang="en-US"/>
        </a:p>
      </dgm:t>
    </dgm:pt>
    <dgm:pt modelId="{C3912AA4-DD1E-4F2B-B2D0-C4F2C1FA3C91}" type="sibTrans" cxnId="{C0B6117F-7D42-4DD4-80E9-9590A037518F}">
      <dgm:prSet/>
      <dgm:spPr/>
      <dgm:t>
        <a:bodyPr/>
        <a:lstStyle/>
        <a:p>
          <a:endParaRPr lang="en-US"/>
        </a:p>
      </dgm:t>
    </dgm:pt>
    <dgm:pt modelId="{41FA482E-5D14-47BC-A76B-5173CD22558A}">
      <dgm:prSet/>
      <dgm:spPr/>
      <dgm:t>
        <a:bodyPr/>
        <a:lstStyle/>
        <a:p>
          <a:r>
            <a:rPr lang="es-PE" b="0" i="0" baseline="0"/>
            <a:t>CI/CD valida cada cambio automáticamente.</a:t>
          </a:r>
          <a:endParaRPr lang="en-US"/>
        </a:p>
      </dgm:t>
    </dgm:pt>
    <dgm:pt modelId="{EE7936BE-6451-4C75-A011-464793A8BB0C}" type="parTrans" cxnId="{ACC46BB3-AE68-4BEF-BBBC-CAD00797F04D}">
      <dgm:prSet/>
      <dgm:spPr/>
      <dgm:t>
        <a:bodyPr/>
        <a:lstStyle/>
        <a:p>
          <a:endParaRPr lang="en-US"/>
        </a:p>
      </dgm:t>
    </dgm:pt>
    <dgm:pt modelId="{92EB0EA6-ABBE-4D08-B935-6E65C5FA1E1D}" type="sibTrans" cxnId="{ACC46BB3-AE68-4BEF-BBBC-CAD00797F04D}">
      <dgm:prSet/>
      <dgm:spPr/>
      <dgm:t>
        <a:bodyPr/>
        <a:lstStyle/>
        <a:p>
          <a:endParaRPr lang="en-US"/>
        </a:p>
      </dgm:t>
    </dgm:pt>
    <dgm:pt modelId="{2399957B-B745-41BF-9EF0-7063F8F53E87}" type="pres">
      <dgm:prSet presAssocID="{F981E4E5-A714-40AA-B40C-E94FED8D186B}" presName="root" presStyleCnt="0">
        <dgm:presLayoutVars>
          <dgm:dir/>
          <dgm:resizeHandles val="exact"/>
        </dgm:presLayoutVars>
      </dgm:prSet>
      <dgm:spPr/>
    </dgm:pt>
    <dgm:pt modelId="{30FD0ADB-2932-498C-9BFE-3336C3A8D302}" type="pres">
      <dgm:prSet presAssocID="{C16E618C-8462-4C72-BA6F-15DD49367D81}" presName="compNode" presStyleCnt="0"/>
      <dgm:spPr/>
    </dgm:pt>
    <dgm:pt modelId="{1411E1D3-2C94-4886-AFEF-9D4BD762DAB7}" type="pres">
      <dgm:prSet presAssocID="{C16E618C-8462-4C72-BA6F-15DD49367D81}" presName="bgRect" presStyleLbl="bgShp" presStyleIdx="0" presStyleCnt="3"/>
      <dgm:spPr/>
    </dgm:pt>
    <dgm:pt modelId="{6F56BFDD-97FF-424D-9D95-1486352328E3}" type="pres">
      <dgm:prSet presAssocID="{C16E618C-8462-4C72-BA6F-15DD49367D8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71DB8F65-F05B-4EFD-B69E-3E1E0F363653}" type="pres">
      <dgm:prSet presAssocID="{C16E618C-8462-4C72-BA6F-15DD49367D81}" presName="spaceRect" presStyleCnt="0"/>
      <dgm:spPr/>
    </dgm:pt>
    <dgm:pt modelId="{39BAA987-A1D3-4EF2-8B94-B03D149AB659}" type="pres">
      <dgm:prSet presAssocID="{C16E618C-8462-4C72-BA6F-15DD49367D81}" presName="parTx" presStyleLbl="revTx" presStyleIdx="0" presStyleCnt="3">
        <dgm:presLayoutVars>
          <dgm:chMax val="0"/>
          <dgm:chPref val="0"/>
        </dgm:presLayoutVars>
      </dgm:prSet>
      <dgm:spPr/>
    </dgm:pt>
    <dgm:pt modelId="{20A17CFE-286B-461C-A17F-5A58D0C801DE}" type="pres">
      <dgm:prSet presAssocID="{58504952-5D4D-4D61-841B-B1CA98588A36}" presName="sibTrans" presStyleCnt="0"/>
      <dgm:spPr/>
    </dgm:pt>
    <dgm:pt modelId="{8C3004AE-8213-4EF6-B45A-464B2D835BD4}" type="pres">
      <dgm:prSet presAssocID="{0848B8F5-30F3-4E78-9FEE-950B26E502D8}" presName="compNode" presStyleCnt="0"/>
      <dgm:spPr/>
    </dgm:pt>
    <dgm:pt modelId="{D0D7EB19-245A-4949-88CB-58EAB7F45580}" type="pres">
      <dgm:prSet presAssocID="{0848B8F5-30F3-4E78-9FEE-950B26E502D8}" presName="bgRect" presStyleLbl="bgShp" presStyleIdx="1" presStyleCnt="3"/>
      <dgm:spPr/>
    </dgm:pt>
    <dgm:pt modelId="{52FE6B3D-FE0C-4C24-AA02-9CCDABC77976}" type="pres">
      <dgm:prSet presAssocID="{0848B8F5-30F3-4E78-9FEE-950B26E502D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"/>
        </a:ext>
      </dgm:extLst>
    </dgm:pt>
    <dgm:pt modelId="{70C3B6B9-C06C-4080-85CF-75C53203204F}" type="pres">
      <dgm:prSet presAssocID="{0848B8F5-30F3-4E78-9FEE-950B26E502D8}" presName="spaceRect" presStyleCnt="0"/>
      <dgm:spPr/>
    </dgm:pt>
    <dgm:pt modelId="{27C0C48A-AFD8-4FE2-A697-104214E6C266}" type="pres">
      <dgm:prSet presAssocID="{0848B8F5-30F3-4E78-9FEE-950B26E502D8}" presName="parTx" presStyleLbl="revTx" presStyleIdx="1" presStyleCnt="3">
        <dgm:presLayoutVars>
          <dgm:chMax val="0"/>
          <dgm:chPref val="0"/>
        </dgm:presLayoutVars>
      </dgm:prSet>
      <dgm:spPr/>
    </dgm:pt>
    <dgm:pt modelId="{0EA07F2F-6088-4DB4-BABD-54A1AE392AD3}" type="pres">
      <dgm:prSet presAssocID="{C3912AA4-DD1E-4F2B-B2D0-C4F2C1FA3C91}" presName="sibTrans" presStyleCnt="0"/>
      <dgm:spPr/>
    </dgm:pt>
    <dgm:pt modelId="{455A913F-D86B-418A-A923-1D71E6C17055}" type="pres">
      <dgm:prSet presAssocID="{41FA482E-5D14-47BC-A76B-5173CD22558A}" presName="compNode" presStyleCnt="0"/>
      <dgm:spPr/>
    </dgm:pt>
    <dgm:pt modelId="{DB40E5D9-B412-48F1-9A74-5AFE5B2B2D8F}" type="pres">
      <dgm:prSet presAssocID="{41FA482E-5D14-47BC-A76B-5173CD22558A}" presName="bgRect" presStyleLbl="bgShp" presStyleIdx="2" presStyleCnt="3"/>
      <dgm:spPr/>
    </dgm:pt>
    <dgm:pt modelId="{0C4C9951-D2B8-41DA-9699-1C547A94E4B8}" type="pres">
      <dgm:prSet presAssocID="{41FA482E-5D14-47BC-A76B-5173CD2255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4449F82B-782B-4DEA-A866-BAAF3E3B7EC6}" type="pres">
      <dgm:prSet presAssocID="{41FA482E-5D14-47BC-A76B-5173CD22558A}" presName="spaceRect" presStyleCnt="0"/>
      <dgm:spPr/>
    </dgm:pt>
    <dgm:pt modelId="{EA0B1CC0-8ACA-4B98-AF4D-79EDDDA310EB}" type="pres">
      <dgm:prSet presAssocID="{41FA482E-5D14-47BC-A76B-5173CD22558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05A7518-8BC7-46F3-8392-43500BEEAE7B}" srcId="{F981E4E5-A714-40AA-B40C-E94FED8D186B}" destId="{C16E618C-8462-4C72-BA6F-15DD49367D81}" srcOrd="0" destOrd="0" parTransId="{4F5D7707-31EB-49BC-AD6D-E006AFC0AEC4}" sibTransId="{58504952-5D4D-4D61-841B-B1CA98588A36}"/>
    <dgm:cxn modelId="{8FE7F41B-370C-4726-9386-D6D764B64382}" type="presOf" srcId="{0848B8F5-30F3-4E78-9FEE-950B26E502D8}" destId="{27C0C48A-AFD8-4FE2-A697-104214E6C266}" srcOrd="0" destOrd="0" presId="urn:microsoft.com/office/officeart/2018/2/layout/IconVerticalSolidList"/>
    <dgm:cxn modelId="{F6AF3764-8408-4CC2-BAB8-34A3CE82430D}" type="presOf" srcId="{C16E618C-8462-4C72-BA6F-15DD49367D81}" destId="{39BAA987-A1D3-4EF2-8B94-B03D149AB659}" srcOrd="0" destOrd="0" presId="urn:microsoft.com/office/officeart/2018/2/layout/IconVerticalSolidList"/>
    <dgm:cxn modelId="{C0B6117F-7D42-4DD4-80E9-9590A037518F}" srcId="{F981E4E5-A714-40AA-B40C-E94FED8D186B}" destId="{0848B8F5-30F3-4E78-9FEE-950B26E502D8}" srcOrd="1" destOrd="0" parTransId="{BC73DB33-7741-4602-8990-62B063DA9C7E}" sibTransId="{C3912AA4-DD1E-4F2B-B2D0-C4F2C1FA3C91}"/>
    <dgm:cxn modelId="{ACC46BB3-AE68-4BEF-BBBC-CAD00797F04D}" srcId="{F981E4E5-A714-40AA-B40C-E94FED8D186B}" destId="{41FA482E-5D14-47BC-A76B-5173CD22558A}" srcOrd="2" destOrd="0" parTransId="{EE7936BE-6451-4C75-A011-464793A8BB0C}" sibTransId="{92EB0EA6-ABBE-4D08-B935-6E65C5FA1E1D}"/>
    <dgm:cxn modelId="{1F6045DA-C73A-4C71-818F-93B1017DD386}" type="presOf" srcId="{F981E4E5-A714-40AA-B40C-E94FED8D186B}" destId="{2399957B-B745-41BF-9EF0-7063F8F53E87}" srcOrd="0" destOrd="0" presId="urn:microsoft.com/office/officeart/2018/2/layout/IconVerticalSolidList"/>
    <dgm:cxn modelId="{32657EF5-12E8-49DA-A04C-FD6AE8CD9D73}" type="presOf" srcId="{41FA482E-5D14-47BC-A76B-5173CD22558A}" destId="{EA0B1CC0-8ACA-4B98-AF4D-79EDDDA310EB}" srcOrd="0" destOrd="0" presId="urn:microsoft.com/office/officeart/2018/2/layout/IconVerticalSolidList"/>
    <dgm:cxn modelId="{6B83308D-500A-4FA2-B19D-91DD1309E1A6}" type="presParOf" srcId="{2399957B-B745-41BF-9EF0-7063F8F53E87}" destId="{30FD0ADB-2932-498C-9BFE-3336C3A8D302}" srcOrd="0" destOrd="0" presId="urn:microsoft.com/office/officeart/2018/2/layout/IconVerticalSolidList"/>
    <dgm:cxn modelId="{8A0ED3B5-7EBB-49A9-98C7-118FA233EC45}" type="presParOf" srcId="{30FD0ADB-2932-498C-9BFE-3336C3A8D302}" destId="{1411E1D3-2C94-4886-AFEF-9D4BD762DAB7}" srcOrd="0" destOrd="0" presId="urn:microsoft.com/office/officeart/2018/2/layout/IconVerticalSolidList"/>
    <dgm:cxn modelId="{AFE8B5C1-D477-4162-8E13-D7BD9EB48AE0}" type="presParOf" srcId="{30FD0ADB-2932-498C-9BFE-3336C3A8D302}" destId="{6F56BFDD-97FF-424D-9D95-1486352328E3}" srcOrd="1" destOrd="0" presId="urn:microsoft.com/office/officeart/2018/2/layout/IconVerticalSolidList"/>
    <dgm:cxn modelId="{4E01DA69-7D1B-4EF6-8A68-AEAFF2956DE6}" type="presParOf" srcId="{30FD0ADB-2932-498C-9BFE-3336C3A8D302}" destId="{71DB8F65-F05B-4EFD-B69E-3E1E0F363653}" srcOrd="2" destOrd="0" presId="urn:microsoft.com/office/officeart/2018/2/layout/IconVerticalSolidList"/>
    <dgm:cxn modelId="{96C2587E-55CB-470A-BB11-2CC35B56EA5C}" type="presParOf" srcId="{30FD0ADB-2932-498C-9BFE-3336C3A8D302}" destId="{39BAA987-A1D3-4EF2-8B94-B03D149AB659}" srcOrd="3" destOrd="0" presId="urn:microsoft.com/office/officeart/2018/2/layout/IconVerticalSolidList"/>
    <dgm:cxn modelId="{5AADA6B2-C919-46F9-BD04-62AE98C5F6BA}" type="presParOf" srcId="{2399957B-B745-41BF-9EF0-7063F8F53E87}" destId="{20A17CFE-286B-461C-A17F-5A58D0C801DE}" srcOrd="1" destOrd="0" presId="urn:microsoft.com/office/officeart/2018/2/layout/IconVerticalSolidList"/>
    <dgm:cxn modelId="{04894489-6D85-436A-920F-EB3EDBF24EBB}" type="presParOf" srcId="{2399957B-B745-41BF-9EF0-7063F8F53E87}" destId="{8C3004AE-8213-4EF6-B45A-464B2D835BD4}" srcOrd="2" destOrd="0" presId="urn:microsoft.com/office/officeart/2018/2/layout/IconVerticalSolidList"/>
    <dgm:cxn modelId="{85C0D998-74CA-496D-90EA-BBE4F3411843}" type="presParOf" srcId="{8C3004AE-8213-4EF6-B45A-464B2D835BD4}" destId="{D0D7EB19-245A-4949-88CB-58EAB7F45580}" srcOrd="0" destOrd="0" presId="urn:microsoft.com/office/officeart/2018/2/layout/IconVerticalSolidList"/>
    <dgm:cxn modelId="{DF462E9A-474A-4BC2-8520-637765FAD30B}" type="presParOf" srcId="{8C3004AE-8213-4EF6-B45A-464B2D835BD4}" destId="{52FE6B3D-FE0C-4C24-AA02-9CCDABC77976}" srcOrd="1" destOrd="0" presId="urn:microsoft.com/office/officeart/2018/2/layout/IconVerticalSolidList"/>
    <dgm:cxn modelId="{C9DE7488-723F-41E6-9E9C-9DFC2C011864}" type="presParOf" srcId="{8C3004AE-8213-4EF6-B45A-464B2D835BD4}" destId="{70C3B6B9-C06C-4080-85CF-75C53203204F}" srcOrd="2" destOrd="0" presId="urn:microsoft.com/office/officeart/2018/2/layout/IconVerticalSolidList"/>
    <dgm:cxn modelId="{5A0F03E8-22C1-4503-BD28-1D46EBC1B4EA}" type="presParOf" srcId="{8C3004AE-8213-4EF6-B45A-464B2D835BD4}" destId="{27C0C48A-AFD8-4FE2-A697-104214E6C266}" srcOrd="3" destOrd="0" presId="urn:microsoft.com/office/officeart/2018/2/layout/IconVerticalSolidList"/>
    <dgm:cxn modelId="{50D7CFEE-92C9-4BC8-826D-15DDB83654F9}" type="presParOf" srcId="{2399957B-B745-41BF-9EF0-7063F8F53E87}" destId="{0EA07F2F-6088-4DB4-BABD-54A1AE392AD3}" srcOrd="3" destOrd="0" presId="urn:microsoft.com/office/officeart/2018/2/layout/IconVerticalSolidList"/>
    <dgm:cxn modelId="{1ECF117D-EF84-49B7-964C-DAFC57470143}" type="presParOf" srcId="{2399957B-B745-41BF-9EF0-7063F8F53E87}" destId="{455A913F-D86B-418A-A923-1D71E6C17055}" srcOrd="4" destOrd="0" presId="urn:microsoft.com/office/officeart/2018/2/layout/IconVerticalSolidList"/>
    <dgm:cxn modelId="{E449B241-BDEC-4F1D-BE6A-E0E70B96D801}" type="presParOf" srcId="{455A913F-D86B-418A-A923-1D71E6C17055}" destId="{DB40E5D9-B412-48F1-9A74-5AFE5B2B2D8F}" srcOrd="0" destOrd="0" presId="urn:microsoft.com/office/officeart/2018/2/layout/IconVerticalSolidList"/>
    <dgm:cxn modelId="{C91BEC53-6CAB-4922-A01B-65F02857F760}" type="presParOf" srcId="{455A913F-D86B-418A-A923-1D71E6C17055}" destId="{0C4C9951-D2B8-41DA-9699-1C547A94E4B8}" srcOrd="1" destOrd="0" presId="urn:microsoft.com/office/officeart/2018/2/layout/IconVerticalSolidList"/>
    <dgm:cxn modelId="{6FCEA924-E6C7-4169-B00E-BD997306908B}" type="presParOf" srcId="{455A913F-D86B-418A-A923-1D71E6C17055}" destId="{4449F82B-782B-4DEA-A866-BAAF3E3B7EC6}" srcOrd="2" destOrd="0" presId="urn:microsoft.com/office/officeart/2018/2/layout/IconVerticalSolidList"/>
    <dgm:cxn modelId="{9504CECD-0647-45AC-92F1-D0365C2CC629}" type="presParOf" srcId="{455A913F-D86B-418A-A923-1D71E6C17055}" destId="{EA0B1CC0-8ACA-4B98-AF4D-79EDDDA310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9319A68-EC44-4E30-A7C8-EC437A7B0D83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D62C6AF-BE07-4476-A414-95434CB12CD2}">
      <dgm:prSet/>
      <dgm:spPr/>
      <dgm:t>
        <a:bodyPr/>
        <a:lstStyle/>
        <a:p>
          <a:r>
            <a:rPr lang="es-MX" b="1"/>
            <a:t>Ventajas:</a:t>
          </a:r>
          <a:endParaRPr lang="en-US"/>
        </a:p>
      </dgm:t>
    </dgm:pt>
    <dgm:pt modelId="{BDE60ADE-E458-4C3A-83D8-A22AAA981094}" type="parTrans" cxnId="{2119C06C-1C0D-40B2-B0E8-CAAC9903F0C5}">
      <dgm:prSet/>
      <dgm:spPr/>
      <dgm:t>
        <a:bodyPr/>
        <a:lstStyle/>
        <a:p>
          <a:endParaRPr lang="en-US"/>
        </a:p>
      </dgm:t>
    </dgm:pt>
    <dgm:pt modelId="{8E7DD440-7FED-44ED-9C8D-207FA3E9E458}" type="sibTrans" cxnId="{2119C06C-1C0D-40B2-B0E8-CAAC9903F0C5}">
      <dgm:prSet/>
      <dgm:spPr/>
      <dgm:t>
        <a:bodyPr/>
        <a:lstStyle/>
        <a:p>
          <a:endParaRPr lang="en-US"/>
        </a:p>
      </dgm:t>
    </dgm:pt>
    <dgm:pt modelId="{427DBC09-22E3-4466-A040-DBEE52096E97}">
      <dgm:prSet/>
      <dgm:spPr/>
      <dgm:t>
        <a:bodyPr/>
        <a:lstStyle/>
        <a:p>
          <a:r>
            <a:rPr lang="es-MX"/>
            <a:t>Despliegue continuo y menor deuda técnica.</a:t>
          </a:r>
          <a:endParaRPr lang="en-US"/>
        </a:p>
      </dgm:t>
    </dgm:pt>
    <dgm:pt modelId="{E072D6E3-E336-46C1-BB1F-55EBFBA86E34}" type="parTrans" cxnId="{1B1E0A1B-D9DD-48EA-9C20-63A02B469478}">
      <dgm:prSet/>
      <dgm:spPr/>
      <dgm:t>
        <a:bodyPr/>
        <a:lstStyle/>
        <a:p>
          <a:endParaRPr lang="en-US"/>
        </a:p>
      </dgm:t>
    </dgm:pt>
    <dgm:pt modelId="{9A6392AE-7E77-4BA2-BAF6-16B5FFCDED51}" type="sibTrans" cxnId="{1B1E0A1B-D9DD-48EA-9C20-63A02B469478}">
      <dgm:prSet/>
      <dgm:spPr/>
      <dgm:t>
        <a:bodyPr/>
        <a:lstStyle/>
        <a:p>
          <a:endParaRPr lang="en-US"/>
        </a:p>
      </dgm:t>
    </dgm:pt>
    <dgm:pt modelId="{6314E2F8-4BDA-41B2-A407-7B609384E3E7}">
      <dgm:prSet/>
      <dgm:spPr/>
      <dgm:t>
        <a:bodyPr/>
        <a:lstStyle/>
        <a:p>
          <a:r>
            <a:rPr lang="es-MX"/>
            <a:t>Código siempre en estado estable.</a:t>
          </a:r>
          <a:endParaRPr lang="en-US"/>
        </a:p>
      </dgm:t>
    </dgm:pt>
    <dgm:pt modelId="{A26F7EB4-D005-42E0-916B-B4FACB1DDE6E}" type="parTrans" cxnId="{432C7830-111E-4F5F-8481-FA257352FDC0}">
      <dgm:prSet/>
      <dgm:spPr/>
      <dgm:t>
        <a:bodyPr/>
        <a:lstStyle/>
        <a:p>
          <a:endParaRPr lang="en-US"/>
        </a:p>
      </dgm:t>
    </dgm:pt>
    <dgm:pt modelId="{99A1561A-3E23-48F0-9573-3218956EE1EA}" type="sibTrans" cxnId="{432C7830-111E-4F5F-8481-FA257352FDC0}">
      <dgm:prSet/>
      <dgm:spPr/>
      <dgm:t>
        <a:bodyPr/>
        <a:lstStyle/>
        <a:p>
          <a:endParaRPr lang="en-US"/>
        </a:p>
      </dgm:t>
    </dgm:pt>
    <dgm:pt modelId="{0784F97F-3D42-4FF6-98B4-42CBA2B6FD65}">
      <dgm:prSet/>
      <dgm:spPr/>
      <dgm:t>
        <a:bodyPr/>
        <a:lstStyle/>
        <a:p>
          <a:r>
            <a:rPr lang="es-MX"/>
            <a:t>Facilita la automatización y pruebas automáticas.</a:t>
          </a:r>
          <a:endParaRPr lang="en-US"/>
        </a:p>
      </dgm:t>
    </dgm:pt>
    <dgm:pt modelId="{AAC87335-E353-4D9E-BE78-7A1889141859}" type="parTrans" cxnId="{9BCA4A7F-C5A4-4D0E-9B19-F8C3BDF0FF83}">
      <dgm:prSet/>
      <dgm:spPr/>
      <dgm:t>
        <a:bodyPr/>
        <a:lstStyle/>
        <a:p>
          <a:endParaRPr lang="en-US"/>
        </a:p>
      </dgm:t>
    </dgm:pt>
    <dgm:pt modelId="{2D50C1A6-4C87-4788-BF9E-35A0A039EEA1}" type="sibTrans" cxnId="{9BCA4A7F-C5A4-4D0E-9B19-F8C3BDF0FF83}">
      <dgm:prSet/>
      <dgm:spPr/>
      <dgm:t>
        <a:bodyPr/>
        <a:lstStyle/>
        <a:p>
          <a:endParaRPr lang="en-US"/>
        </a:p>
      </dgm:t>
    </dgm:pt>
    <dgm:pt modelId="{6F073C09-3CCC-4748-9C31-86DF0F367F73}">
      <dgm:prSet/>
      <dgm:spPr/>
      <dgm:t>
        <a:bodyPr/>
        <a:lstStyle/>
        <a:p>
          <a:r>
            <a:rPr lang="es-MX" b="1"/>
            <a:t>Desventajas:</a:t>
          </a:r>
          <a:endParaRPr lang="en-US"/>
        </a:p>
      </dgm:t>
    </dgm:pt>
    <dgm:pt modelId="{2EBAD618-8F78-4793-8B71-553A92988786}" type="parTrans" cxnId="{17929232-370B-43EC-AA62-BF0B13F816AA}">
      <dgm:prSet/>
      <dgm:spPr/>
      <dgm:t>
        <a:bodyPr/>
        <a:lstStyle/>
        <a:p>
          <a:endParaRPr lang="en-US"/>
        </a:p>
      </dgm:t>
    </dgm:pt>
    <dgm:pt modelId="{C90255B5-1DE2-470C-BF07-EE8C80B0E5BB}" type="sibTrans" cxnId="{17929232-370B-43EC-AA62-BF0B13F816AA}">
      <dgm:prSet/>
      <dgm:spPr/>
      <dgm:t>
        <a:bodyPr/>
        <a:lstStyle/>
        <a:p>
          <a:endParaRPr lang="en-US"/>
        </a:p>
      </dgm:t>
    </dgm:pt>
    <dgm:pt modelId="{D9C06798-1A9E-44CE-9CA5-0273608EC4AD}">
      <dgm:prSet/>
      <dgm:spPr/>
      <dgm:t>
        <a:bodyPr/>
        <a:lstStyle/>
        <a:p>
          <a:r>
            <a:rPr lang="es-MX"/>
            <a:t>Requiere un alto nivel de disciplina y automatización.</a:t>
          </a:r>
          <a:endParaRPr lang="en-US"/>
        </a:p>
      </dgm:t>
    </dgm:pt>
    <dgm:pt modelId="{369AF6B4-7DD6-47E2-B0D4-318D7ACCDE48}" type="parTrans" cxnId="{928D9ADE-C76A-411B-ABC3-4D74C6C5661E}">
      <dgm:prSet/>
      <dgm:spPr/>
      <dgm:t>
        <a:bodyPr/>
        <a:lstStyle/>
        <a:p>
          <a:endParaRPr lang="en-US"/>
        </a:p>
      </dgm:t>
    </dgm:pt>
    <dgm:pt modelId="{C19D1DFE-C0B1-4104-8AB5-68AE978F04C6}" type="sibTrans" cxnId="{928D9ADE-C76A-411B-ABC3-4D74C6C5661E}">
      <dgm:prSet/>
      <dgm:spPr/>
      <dgm:t>
        <a:bodyPr/>
        <a:lstStyle/>
        <a:p>
          <a:endParaRPr lang="en-US"/>
        </a:p>
      </dgm:t>
    </dgm:pt>
    <dgm:pt modelId="{B399D8A8-2D3A-4DB1-B9DE-FBF1B7150B63}">
      <dgm:prSet/>
      <dgm:spPr/>
      <dgm:t>
        <a:bodyPr/>
        <a:lstStyle/>
        <a:p>
          <a:r>
            <a:rPr lang="es-MX"/>
            <a:t>No ideal para equipos nuevos o sin CI/CD maduro.</a:t>
          </a:r>
          <a:endParaRPr lang="en-US"/>
        </a:p>
      </dgm:t>
    </dgm:pt>
    <dgm:pt modelId="{6C67F1BE-F9AD-48B7-9EB9-4CDD1010D61F}" type="parTrans" cxnId="{C5D9ACF4-88F4-4681-8894-A4736D4D8278}">
      <dgm:prSet/>
      <dgm:spPr/>
      <dgm:t>
        <a:bodyPr/>
        <a:lstStyle/>
        <a:p>
          <a:endParaRPr lang="en-US"/>
        </a:p>
      </dgm:t>
    </dgm:pt>
    <dgm:pt modelId="{8F623206-2B5A-426E-80FC-3B1775DBE74C}" type="sibTrans" cxnId="{C5D9ACF4-88F4-4681-8894-A4736D4D8278}">
      <dgm:prSet/>
      <dgm:spPr/>
      <dgm:t>
        <a:bodyPr/>
        <a:lstStyle/>
        <a:p>
          <a:endParaRPr lang="en-US"/>
        </a:p>
      </dgm:t>
    </dgm:pt>
    <dgm:pt modelId="{66D7B456-0D3E-4B82-957C-499A3B8472FE}" type="pres">
      <dgm:prSet presAssocID="{89319A68-EC44-4E30-A7C8-EC437A7B0D83}" presName="Name0" presStyleCnt="0">
        <dgm:presLayoutVars>
          <dgm:dir/>
          <dgm:animLvl val="lvl"/>
          <dgm:resizeHandles val="exact"/>
        </dgm:presLayoutVars>
      </dgm:prSet>
      <dgm:spPr/>
    </dgm:pt>
    <dgm:pt modelId="{0CE75DF7-25F9-41AC-8025-D0199DCC4CC9}" type="pres">
      <dgm:prSet presAssocID="{ED62C6AF-BE07-4476-A414-95434CB12CD2}" presName="composite" presStyleCnt="0"/>
      <dgm:spPr/>
    </dgm:pt>
    <dgm:pt modelId="{5C7BC4A9-66CC-4E6C-9A3E-A6733E346552}" type="pres">
      <dgm:prSet presAssocID="{ED62C6AF-BE07-4476-A414-95434CB12CD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76D711AF-8CFC-41C5-A0AB-818ECBA0AA2E}" type="pres">
      <dgm:prSet presAssocID="{ED62C6AF-BE07-4476-A414-95434CB12CD2}" presName="desTx" presStyleLbl="alignAccFollowNode1" presStyleIdx="0" presStyleCnt="2">
        <dgm:presLayoutVars>
          <dgm:bulletEnabled val="1"/>
        </dgm:presLayoutVars>
      </dgm:prSet>
      <dgm:spPr/>
    </dgm:pt>
    <dgm:pt modelId="{8FF1D49E-7FA8-4012-BDCD-63FD3FB10AD4}" type="pres">
      <dgm:prSet presAssocID="{8E7DD440-7FED-44ED-9C8D-207FA3E9E458}" presName="space" presStyleCnt="0"/>
      <dgm:spPr/>
    </dgm:pt>
    <dgm:pt modelId="{F34FD198-C6B8-47CD-8268-45B534725DB6}" type="pres">
      <dgm:prSet presAssocID="{6F073C09-3CCC-4748-9C31-86DF0F367F73}" presName="composite" presStyleCnt="0"/>
      <dgm:spPr/>
    </dgm:pt>
    <dgm:pt modelId="{AF2AE862-CE61-4E21-8224-DE6E1F6BAFA7}" type="pres">
      <dgm:prSet presAssocID="{6F073C09-3CCC-4748-9C31-86DF0F367F7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7CD0714A-95BE-41E8-A5CC-64D8CE8B9B8F}" type="pres">
      <dgm:prSet presAssocID="{6F073C09-3CCC-4748-9C31-86DF0F367F73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C069102-CA5A-44D7-ACD8-9E0293ACCB50}" type="presOf" srcId="{89319A68-EC44-4E30-A7C8-EC437A7B0D83}" destId="{66D7B456-0D3E-4B82-957C-499A3B8472FE}" srcOrd="0" destOrd="0" presId="urn:microsoft.com/office/officeart/2005/8/layout/hList1"/>
    <dgm:cxn modelId="{C088A90F-D03C-4CD2-B808-46726A852AB1}" type="presOf" srcId="{6314E2F8-4BDA-41B2-A407-7B609384E3E7}" destId="{76D711AF-8CFC-41C5-A0AB-818ECBA0AA2E}" srcOrd="0" destOrd="1" presId="urn:microsoft.com/office/officeart/2005/8/layout/hList1"/>
    <dgm:cxn modelId="{D4CD4511-7644-4B8B-AA4D-FB589FB48783}" type="presOf" srcId="{427DBC09-22E3-4466-A040-DBEE52096E97}" destId="{76D711AF-8CFC-41C5-A0AB-818ECBA0AA2E}" srcOrd="0" destOrd="0" presId="urn:microsoft.com/office/officeart/2005/8/layout/hList1"/>
    <dgm:cxn modelId="{1B1E0A1B-D9DD-48EA-9C20-63A02B469478}" srcId="{ED62C6AF-BE07-4476-A414-95434CB12CD2}" destId="{427DBC09-22E3-4466-A040-DBEE52096E97}" srcOrd="0" destOrd="0" parTransId="{E072D6E3-E336-46C1-BB1F-55EBFBA86E34}" sibTransId="{9A6392AE-7E77-4BA2-BAF6-16B5FFCDED51}"/>
    <dgm:cxn modelId="{432C7830-111E-4F5F-8481-FA257352FDC0}" srcId="{ED62C6AF-BE07-4476-A414-95434CB12CD2}" destId="{6314E2F8-4BDA-41B2-A407-7B609384E3E7}" srcOrd="1" destOrd="0" parTransId="{A26F7EB4-D005-42E0-916B-B4FACB1DDE6E}" sibTransId="{99A1561A-3E23-48F0-9573-3218956EE1EA}"/>
    <dgm:cxn modelId="{17929232-370B-43EC-AA62-BF0B13F816AA}" srcId="{89319A68-EC44-4E30-A7C8-EC437A7B0D83}" destId="{6F073C09-3CCC-4748-9C31-86DF0F367F73}" srcOrd="1" destOrd="0" parTransId="{2EBAD618-8F78-4793-8B71-553A92988786}" sibTransId="{C90255B5-1DE2-470C-BF07-EE8C80B0E5BB}"/>
    <dgm:cxn modelId="{BCF2EA3F-158F-4F2E-9C4D-41567DA77288}" type="presOf" srcId="{ED62C6AF-BE07-4476-A414-95434CB12CD2}" destId="{5C7BC4A9-66CC-4E6C-9A3E-A6733E346552}" srcOrd="0" destOrd="0" presId="urn:microsoft.com/office/officeart/2005/8/layout/hList1"/>
    <dgm:cxn modelId="{2119C06C-1C0D-40B2-B0E8-CAAC9903F0C5}" srcId="{89319A68-EC44-4E30-A7C8-EC437A7B0D83}" destId="{ED62C6AF-BE07-4476-A414-95434CB12CD2}" srcOrd="0" destOrd="0" parTransId="{BDE60ADE-E458-4C3A-83D8-A22AAA981094}" sibTransId="{8E7DD440-7FED-44ED-9C8D-207FA3E9E458}"/>
    <dgm:cxn modelId="{9BCA4A7F-C5A4-4D0E-9B19-F8C3BDF0FF83}" srcId="{ED62C6AF-BE07-4476-A414-95434CB12CD2}" destId="{0784F97F-3D42-4FF6-98B4-42CBA2B6FD65}" srcOrd="2" destOrd="0" parTransId="{AAC87335-E353-4D9E-BE78-7A1889141859}" sibTransId="{2D50C1A6-4C87-4788-BF9E-35A0A039EEA1}"/>
    <dgm:cxn modelId="{E1885B8C-7562-4BBA-AEA7-4B0A0B1D1C58}" type="presOf" srcId="{D9C06798-1A9E-44CE-9CA5-0273608EC4AD}" destId="{7CD0714A-95BE-41E8-A5CC-64D8CE8B9B8F}" srcOrd="0" destOrd="0" presId="urn:microsoft.com/office/officeart/2005/8/layout/hList1"/>
    <dgm:cxn modelId="{5685839F-8AC4-4A5D-9E2E-304E309DB7D9}" type="presOf" srcId="{6F073C09-3CCC-4748-9C31-86DF0F367F73}" destId="{AF2AE862-CE61-4E21-8224-DE6E1F6BAFA7}" srcOrd="0" destOrd="0" presId="urn:microsoft.com/office/officeart/2005/8/layout/hList1"/>
    <dgm:cxn modelId="{DA87ECD1-4DB4-4A63-A314-D6FADA7EC1C6}" type="presOf" srcId="{B399D8A8-2D3A-4DB1-B9DE-FBF1B7150B63}" destId="{7CD0714A-95BE-41E8-A5CC-64D8CE8B9B8F}" srcOrd="0" destOrd="1" presId="urn:microsoft.com/office/officeart/2005/8/layout/hList1"/>
    <dgm:cxn modelId="{928D9ADE-C76A-411B-ABC3-4D74C6C5661E}" srcId="{6F073C09-3CCC-4748-9C31-86DF0F367F73}" destId="{D9C06798-1A9E-44CE-9CA5-0273608EC4AD}" srcOrd="0" destOrd="0" parTransId="{369AF6B4-7DD6-47E2-B0D4-318D7ACCDE48}" sibTransId="{C19D1DFE-C0B1-4104-8AB5-68AE978F04C6}"/>
    <dgm:cxn modelId="{C5D9ACF4-88F4-4681-8894-A4736D4D8278}" srcId="{6F073C09-3CCC-4748-9C31-86DF0F367F73}" destId="{B399D8A8-2D3A-4DB1-B9DE-FBF1B7150B63}" srcOrd="1" destOrd="0" parTransId="{6C67F1BE-F9AD-48B7-9EB9-4CDD1010D61F}" sibTransId="{8F623206-2B5A-426E-80FC-3B1775DBE74C}"/>
    <dgm:cxn modelId="{DB3A07F8-5C12-40C9-B73A-154435AFE64A}" type="presOf" srcId="{0784F97F-3D42-4FF6-98B4-42CBA2B6FD65}" destId="{76D711AF-8CFC-41C5-A0AB-818ECBA0AA2E}" srcOrd="0" destOrd="2" presId="urn:microsoft.com/office/officeart/2005/8/layout/hList1"/>
    <dgm:cxn modelId="{414C9135-1CEE-4E5E-9EE6-08C5FD9A6A86}" type="presParOf" srcId="{66D7B456-0D3E-4B82-957C-499A3B8472FE}" destId="{0CE75DF7-25F9-41AC-8025-D0199DCC4CC9}" srcOrd="0" destOrd="0" presId="urn:microsoft.com/office/officeart/2005/8/layout/hList1"/>
    <dgm:cxn modelId="{911C5CDF-ECA3-48A9-B6A0-95EF0E0FA68F}" type="presParOf" srcId="{0CE75DF7-25F9-41AC-8025-D0199DCC4CC9}" destId="{5C7BC4A9-66CC-4E6C-9A3E-A6733E346552}" srcOrd="0" destOrd="0" presId="urn:microsoft.com/office/officeart/2005/8/layout/hList1"/>
    <dgm:cxn modelId="{4B83F492-64D0-403F-9D0B-133443B864F1}" type="presParOf" srcId="{0CE75DF7-25F9-41AC-8025-D0199DCC4CC9}" destId="{76D711AF-8CFC-41C5-A0AB-818ECBA0AA2E}" srcOrd="1" destOrd="0" presId="urn:microsoft.com/office/officeart/2005/8/layout/hList1"/>
    <dgm:cxn modelId="{EA135745-4B21-4952-AD6C-7D09765F8B5A}" type="presParOf" srcId="{66D7B456-0D3E-4B82-957C-499A3B8472FE}" destId="{8FF1D49E-7FA8-4012-BDCD-63FD3FB10AD4}" srcOrd="1" destOrd="0" presId="urn:microsoft.com/office/officeart/2005/8/layout/hList1"/>
    <dgm:cxn modelId="{C6DE6FF2-46E5-4D12-8D85-6149AA2413E1}" type="presParOf" srcId="{66D7B456-0D3E-4B82-957C-499A3B8472FE}" destId="{F34FD198-C6B8-47CD-8268-45B534725DB6}" srcOrd="2" destOrd="0" presId="urn:microsoft.com/office/officeart/2005/8/layout/hList1"/>
    <dgm:cxn modelId="{B2BA4511-9B9F-4D05-ACF2-E9F57BF9B4F8}" type="presParOf" srcId="{F34FD198-C6B8-47CD-8268-45B534725DB6}" destId="{AF2AE862-CE61-4E21-8224-DE6E1F6BAFA7}" srcOrd="0" destOrd="0" presId="urn:microsoft.com/office/officeart/2005/8/layout/hList1"/>
    <dgm:cxn modelId="{7CC1F521-7F8E-455D-A5A5-57A6650CEC49}" type="presParOf" srcId="{F34FD198-C6B8-47CD-8268-45B534725DB6}" destId="{7CD0714A-95BE-41E8-A5CC-64D8CE8B9B8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0E0127D-EDED-4471-9BF7-5BE902F975F6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D4AE885-5716-49C4-9706-89F4E3A26ABD}">
      <dgm:prSet/>
      <dgm:spPr/>
      <dgm:t>
        <a:bodyPr/>
        <a:lstStyle/>
        <a:p>
          <a:r>
            <a:rPr lang="es-PE" b="0" i="0" baseline="0"/>
            <a:t>Trabajo paralelo sin conflictos.</a:t>
          </a:r>
          <a:endParaRPr lang="en-US"/>
        </a:p>
      </dgm:t>
    </dgm:pt>
    <dgm:pt modelId="{27E1BEA7-7A73-493F-96E0-546768287619}" type="parTrans" cxnId="{A37E6B53-45B0-4B38-A4DB-87156B58695A}">
      <dgm:prSet/>
      <dgm:spPr/>
      <dgm:t>
        <a:bodyPr/>
        <a:lstStyle/>
        <a:p>
          <a:endParaRPr lang="en-US"/>
        </a:p>
      </dgm:t>
    </dgm:pt>
    <dgm:pt modelId="{E4564E8C-CAC4-42E4-ADA4-29F7117AF0D6}" type="sibTrans" cxnId="{A37E6B53-45B0-4B38-A4DB-87156B58695A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997E1492-CC78-4EA9-83E9-F76E7888E0CF}">
      <dgm:prSet/>
      <dgm:spPr/>
      <dgm:t>
        <a:bodyPr/>
        <a:lstStyle/>
        <a:p>
          <a:r>
            <a:rPr lang="es-PE" b="0" i="0" baseline="0"/>
            <a:t>Integración gradual de funcionalidades.</a:t>
          </a:r>
          <a:endParaRPr lang="en-US"/>
        </a:p>
      </dgm:t>
    </dgm:pt>
    <dgm:pt modelId="{885E8B60-B95C-460F-B2FB-E5C94570D99C}" type="parTrans" cxnId="{C2ECCC0C-793E-4F4F-BF05-6BB4CBF0CB4A}">
      <dgm:prSet/>
      <dgm:spPr/>
      <dgm:t>
        <a:bodyPr/>
        <a:lstStyle/>
        <a:p>
          <a:endParaRPr lang="en-US"/>
        </a:p>
      </dgm:t>
    </dgm:pt>
    <dgm:pt modelId="{B2340330-A4CF-4B87-8E1E-795848A2F33B}" type="sibTrans" cxnId="{C2ECCC0C-793E-4F4F-BF05-6BB4CBF0CB4A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E86D7145-D577-4439-A327-F1FB01380E88}">
      <dgm:prSet/>
      <dgm:spPr/>
      <dgm:t>
        <a:bodyPr/>
        <a:lstStyle/>
        <a:p>
          <a:r>
            <a:rPr lang="es-PE" b="0" i="0" baseline="0"/>
            <a:t>Reducción de errores en código compartido.</a:t>
          </a:r>
          <a:endParaRPr lang="en-US"/>
        </a:p>
      </dgm:t>
    </dgm:pt>
    <dgm:pt modelId="{7F941ABE-FBC6-44C0-89C9-C5C4BBBBD4EB}" type="parTrans" cxnId="{10A04B7E-CE13-49F1-B5EC-99824413CB66}">
      <dgm:prSet/>
      <dgm:spPr/>
      <dgm:t>
        <a:bodyPr/>
        <a:lstStyle/>
        <a:p>
          <a:endParaRPr lang="en-US"/>
        </a:p>
      </dgm:t>
    </dgm:pt>
    <dgm:pt modelId="{723D545D-A03E-480D-A88D-3866BB5CDE71}" type="sibTrans" cxnId="{10A04B7E-CE13-49F1-B5EC-99824413CB66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EDC466F8-07DA-467A-8FA3-AD4B595BED2C}">
      <dgm:prSet/>
      <dgm:spPr/>
      <dgm:t>
        <a:bodyPr/>
        <a:lstStyle/>
        <a:p>
          <a:r>
            <a:rPr lang="es-PE" b="0" i="0" baseline="0"/>
            <a:t>Mayor flexibilidad y control en el ciclo de desarrollo.</a:t>
          </a:r>
          <a:endParaRPr lang="en-US"/>
        </a:p>
      </dgm:t>
    </dgm:pt>
    <dgm:pt modelId="{D933957F-7568-4156-AEFB-1D4479167F60}" type="parTrans" cxnId="{8AAC3E34-0CD8-4F01-AE38-CF86D9264438}">
      <dgm:prSet/>
      <dgm:spPr/>
      <dgm:t>
        <a:bodyPr/>
        <a:lstStyle/>
        <a:p>
          <a:endParaRPr lang="en-US"/>
        </a:p>
      </dgm:t>
    </dgm:pt>
    <dgm:pt modelId="{EF6963BA-F3FE-4BDE-8CA5-5AF4A16B59AB}" type="sibTrans" cxnId="{8AAC3E34-0CD8-4F01-AE38-CF86D9264438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6A59A350-7FE5-4EF7-A61D-8C840D02BC76}" type="pres">
      <dgm:prSet presAssocID="{60E0127D-EDED-4471-9BF7-5BE902F975F6}" presName="Name0" presStyleCnt="0">
        <dgm:presLayoutVars>
          <dgm:animLvl val="lvl"/>
          <dgm:resizeHandles val="exact"/>
        </dgm:presLayoutVars>
      </dgm:prSet>
      <dgm:spPr/>
    </dgm:pt>
    <dgm:pt modelId="{98C075B1-C48E-4F42-994E-AD50751B51FB}" type="pres">
      <dgm:prSet presAssocID="{0D4AE885-5716-49C4-9706-89F4E3A26ABD}" presName="compositeNode" presStyleCnt="0">
        <dgm:presLayoutVars>
          <dgm:bulletEnabled val="1"/>
        </dgm:presLayoutVars>
      </dgm:prSet>
      <dgm:spPr/>
    </dgm:pt>
    <dgm:pt modelId="{815080DD-2234-48F8-99F3-EF4CCC5B0F4E}" type="pres">
      <dgm:prSet presAssocID="{0D4AE885-5716-49C4-9706-89F4E3A26ABD}" presName="bgRect" presStyleLbl="alignNode1" presStyleIdx="0" presStyleCnt="4"/>
      <dgm:spPr/>
    </dgm:pt>
    <dgm:pt modelId="{D6EC1756-052C-4158-A19A-B8EA91F0F33C}" type="pres">
      <dgm:prSet presAssocID="{E4564E8C-CAC4-42E4-ADA4-29F7117AF0D6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158D2266-7B98-43AD-94C9-3C0862EB502A}" type="pres">
      <dgm:prSet presAssocID="{0D4AE885-5716-49C4-9706-89F4E3A26ABD}" presName="nodeRect" presStyleLbl="alignNode1" presStyleIdx="0" presStyleCnt="4">
        <dgm:presLayoutVars>
          <dgm:bulletEnabled val="1"/>
        </dgm:presLayoutVars>
      </dgm:prSet>
      <dgm:spPr/>
    </dgm:pt>
    <dgm:pt modelId="{1ABB1B00-7800-4EA8-912B-D65350A9F042}" type="pres">
      <dgm:prSet presAssocID="{E4564E8C-CAC4-42E4-ADA4-29F7117AF0D6}" presName="sibTrans" presStyleCnt="0"/>
      <dgm:spPr/>
    </dgm:pt>
    <dgm:pt modelId="{90EDC5F7-48BA-4BB1-945A-AF5FF96FAD3C}" type="pres">
      <dgm:prSet presAssocID="{997E1492-CC78-4EA9-83E9-F76E7888E0CF}" presName="compositeNode" presStyleCnt="0">
        <dgm:presLayoutVars>
          <dgm:bulletEnabled val="1"/>
        </dgm:presLayoutVars>
      </dgm:prSet>
      <dgm:spPr/>
    </dgm:pt>
    <dgm:pt modelId="{A748C96C-32EA-419B-986E-10949DC4A42A}" type="pres">
      <dgm:prSet presAssocID="{997E1492-CC78-4EA9-83E9-F76E7888E0CF}" presName="bgRect" presStyleLbl="alignNode1" presStyleIdx="1" presStyleCnt="4"/>
      <dgm:spPr/>
    </dgm:pt>
    <dgm:pt modelId="{66829406-2801-4EF4-8280-19440704EBC6}" type="pres">
      <dgm:prSet presAssocID="{B2340330-A4CF-4B87-8E1E-795848A2F33B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A1956D75-32B0-4DE2-8962-0B71A4BCE3D0}" type="pres">
      <dgm:prSet presAssocID="{997E1492-CC78-4EA9-83E9-F76E7888E0CF}" presName="nodeRect" presStyleLbl="alignNode1" presStyleIdx="1" presStyleCnt="4">
        <dgm:presLayoutVars>
          <dgm:bulletEnabled val="1"/>
        </dgm:presLayoutVars>
      </dgm:prSet>
      <dgm:spPr/>
    </dgm:pt>
    <dgm:pt modelId="{23B592B9-5493-45F5-9657-2951ED0CF03E}" type="pres">
      <dgm:prSet presAssocID="{B2340330-A4CF-4B87-8E1E-795848A2F33B}" presName="sibTrans" presStyleCnt="0"/>
      <dgm:spPr/>
    </dgm:pt>
    <dgm:pt modelId="{CA659E9E-3550-43B3-B241-437D1055F757}" type="pres">
      <dgm:prSet presAssocID="{E86D7145-D577-4439-A327-F1FB01380E88}" presName="compositeNode" presStyleCnt="0">
        <dgm:presLayoutVars>
          <dgm:bulletEnabled val="1"/>
        </dgm:presLayoutVars>
      </dgm:prSet>
      <dgm:spPr/>
    </dgm:pt>
    <dgm:pt modelId="{DA99D8C7-5052-459F-8A40-B85D666E2D04}" type="pres">
      <dgm:prSet presAssocID="{E86D7145-D577-4439-A327-F1FB01380E88}" presName="bgRect" presStyleLbl="alignNode1" presStyleIdx="2" presStyleCnt="4"/>
      <dgm:spPr/>
    </dgm:pt>
    <dgm:pt modelId="{8FCFFF79-D018-473F-8EAB-F768477EF3A9}" type="pres">
      <dgm:prSet presAssocID="{723D545D-A03E-480D-A88D-3866BB5CDE71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51D6869B-8870-401C-ADD4-9011A86371DC}" type="pres">
      <dgm:prSet presAssocID="{E86D7145-D577-4439-A327-F1FB01380E88}" presName="nodeRect" presStyleLbl="alignNode1" presStyleIdx="2" presStyleCnt="4">
        <dgm:presLayoutVars>
          <dgm:bulletEnabled val="1"/>
        </dgm:presLayoutVars>
      </dgm:prSet>
      <dgm:spPr/>
    </dgm:pt>
    <dgm:pt modelId="{780FD0D3-57F6-4D5E-ADF6-0DC0F6B59A85}" type="pres">
      <dgm:prSet presAssocID="{723D545D-A03E-480D-A88D-3866BB5CDE71}" presName="sibTrans" presStyleCnt="0"/>
      <dgm:spPr/>
    </dgm:pt>
    <dgm:pt modelId="{A249480E-F560-4704-BB28-57797CBD2DD4}" type="pres">
      <dgm:prSet presAssocID="{EDC466F8-07DA-467A-8FA3-AD4B595BED2C}" presName="compositeNode" presStyleCnt="0">
        <dgm:presLayoutVars>
          <dgm:bulletEnabled val="1"/>
        </dgm:presLayoutVars>
      </dgm:prSet>
      <dgm:spPr/>
    </dgm:pt>
    <dgm:pt modelId="{3BBB827E-B432-4CB0-AE22-6E34E3EEAB48}" type="pres">
      <dgm:prSet presAssocID="{EDC466F8-07DA-467A-8FA3-AD4B595BED2C}" presName="bgRect" presStyleLbl="alignNode1" presStyleIdx="3" presStyleCnt="4"/>
      <dgm:spPr/>
    </dgm:pt>
    <dgm:pt modelId="{20A7733E-62AE-4690-B052-7A9459D3C9E2}" type="pres">
      <dgm:prSet presAssocID="{EF6963BA-F3FE-4BDE-8CA5-5AF4A16B59AB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766594B3-7B1F-4EBE-AE82-4A6558C886AC}" type="pres">
      <dgm:prSet presAssocID="{EDC466F8-07DA-467A-8FA3-AD4B595BED2C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87556508-4283-46A3-94A3-61C6F9F79071}" type="presOf" srcId="{997E1492-CC78-4EA9-83E9-F76E7888E0CF}" destId="{A748C96C-32EA-419B-986E-10949DC4A42A}" srcOrd="0" destOrd="0" presId="urn:microsoft.com/office/officeart/2016/7/layout/LinearBlockProcessNumbered"/>
    <dgm:cxn modelId="{E3C2DB08-B7D4-48BF-B7E9-CFD331455F72}" type="presOf" srcId="{EF6963BA-F3FE-4BDE-8CA5-5AF4A16B59AB}" destId="{20A7733E-62AE-4690-B052-7A9459D3C9E2}" srcOrd="0" destOrd="0" presId="urn:microsoft.com/office/officeart/2016/7/layout/LinearBlockProcessNumbered"/>
    <dgm:cxn modelId="{C2ECCC0C-793E-4F4F-BF05-6BB4CBF0CB4A}" srcId="{60E0127D-EDED-4471-9BF7-5BE902F975F6}" destId="{997E1492-CC78-4EA9-83E9-F76E7888E0CF}" srcOrd="1" destOrd="0" parTransId="{885E8B60-B95C-460F-B2FB-E5C94570D99C}" sibTransId="{B2340330-A4CF-4B87-8E1E-795848A2F33B}"/>
    <dgm:cxn modelId="{5674771F-5B87-4F1A-8DD1-8498A2837FCE}" type="presOf" srcId="{60E0127D-EDED-4471-9BF7-5BE902F975F6}" destId="{6A59A350-7FE5-4EF7-A61D-8C840D02BC76}" srcOrd="0" destOrd="0" presId="urn:microsoft.com/office/officeart/2016/7/layout/LinearBlockProcessNumbered"/>
    <dgm:cxn modelId="{8AAC3E34-0CD8-4F01-AE38-CF86D9264438}" srcId="{60E0127D-EDED-4471-9BF7-5BE902F975F6}" destId="{EDC466F8-07DA-467A-8FA3-AD4B595BED2C}" srcOrd="3" destOrd="0" parTransId="{D933957F-7568-4156-AEFB-1D4479167F60}" sibTransId="{EF6963BA-F3FE-4BDE-8CA5-5AF4A16B59AB}"/>
    <dgm:cxn modelId="{3FC0ED3A-3789-48EC-92F6-4CDE962CC733}" type="presOf" srcId="{E86D7145-D577-4439-A327-F1FB01380E88}" destId="{DA99D8C7-5052-459F-8A40-B85D666E2D04}" srcOrd="0" destOrd="0" presId="urn:microsoft.com/office/officeart/2016/7/layout/LinearBlockProcessNumbered"/>
    <dgm:cxn modelId="{DB1EBA6B-84DA-4DE9-970A-336C76C050B0}" type="presOf" srcId="{EDC466F8-07DA-467A-8FA3-AD4B595BED2C}" destId="{3BBB827E-B432-4CB0-AE22-6E34E3EEAB48}" srcOrd="0" destOrd="0" presId="urn:microsoft.com/office/officeart/2016/7/layout/LinearBlockProcessNumbered"/>
    <dgm:cxn modelId="{A37E6B53-45B0-4B38-A4DB-87156B58695A}" srcId="{60E0127D-EDED-4471-9BF7-5BE902F975F6}" destId="{0D4AE885-5716-49C4-9706-89F4E3A26ABD}" srcOrd="0" destOrd="0" parTransId="{27E1BEA7-7A73-493F-96E0-546768287619}" sibTransId="{E4564E8C-CAC4-42E4-ADA4-29F7117AF0D6}"/>
    <dgm:cxn modelId="{A0B35F76-1BE2-4C40-A4FC-38BA2A650568}" type="presOf" srcId="{0D4AE885-5716-49C4-9706-89F4E3A26ABD}" destId="{815080DD-2234-48F8-99F3-EF4CCC5B0F4E}" srcOrd="0" destOrd="0" presId="urn:microsoft.com/office/officeart/2016/7/layout/LinearBlockProcessNumbered"/>
    <dgm:cxn modelId="{1F56E776-E09D-4720-A228-128D88D22F8D}" type="presOf" srcId="{723D545D-A03E-480D-A88D-3866BB5CDE71}" destId="{8FCFFF79-D018-473F-8EAB-F768477EF3A9}" srcOrd="0" destOrd="0" presId="urn:microsoft.com/office/officeart/2016/7/layout/LinearBlockProcessNumbered"/>
    <dgm:cxn modelId="{3144A77A-DEE5-4772-9A0F-1B4EF40BD93A}" type="presOf" srcId="{997E1492-CC78-4EA9-83E9-F76E7888E0CF}" destId="{A1956D75-32B0-4DE2-8962-0B71A4BCE3D0}" srcOrd="1" destOrd="0" presId="urn:microsoft.com/office/officeart/2016/7/layout/LinearBlockProcessNumbered"/>
    <dgm:cxn modelId="{10A04B7E-CE13-49F1-B5EC-99824413CB66}" srcId="{60E0127D-EDED-4471-9BF7-5BE902F975F6}" destId="{E86D7145-D577-4439-A327-F1FB01380E88}" srcOrd="2" destOrd="0" parTransId="{7F941ABE-FBC6-44C0-89C9-C5C4BBBBD4EB}" sibTransId="{723D545D-A03E-480D-A88D-3866BB5CDE71}"/>
    <dgm:cxn modelId="{32347282-FA81-41D7-B6DD-2715FECCFFC2}" type="presOf" srcId="{EDC466F8-07DA-467A-8FA3-AD4B595BED2C}" destId="{766594B3-7B1F-4EBE-AE82-4A6558C886AC}" srcOrd="1" destOrd="0" presId="urn:microsoft.com/office/officeart/2016/7/layout/LinearBlockProcessNumbered"/>
    <dgm:cxn modelId="{C37F4B83-0685-4B86-B5B5-A15116E5819A}" type="presOf" srcId="{E86D7145-D577-4439-A327-F1FB01380E88}" destId="{51D6869B-8870-401C-ADD4-9011A86371DC}" srcOrd="1" destOrd="0" presId="urn:microsoft.com/office/officeart/2016/7/layout/LinearBlockProcessNumbered"/>
    <dgm:cxn modelId="{F6201AB5-9775-4408-B6F5-E7C445774F5F}" type="presOf" srcId="{E4564E8C-CAC4-42E4-ADA4-29F7117AF0D6}" destId="{D6EC1756-052C-4158-A19A-B8EA91F0F33C}" srcOrd="0" destOrd="0" presId="urn:microsoft.com/office/officeart/2016/7/layout/LinearBlockProcessNumbered"/>
    <dgm:cxn modelId="{FBAE92DF-C959-4EEF-869A-66452D57700C}" type="presOf" srcId="{0D4AE885-5716-49C4-9706-89F4E3A26ABD}" destId="{158D2266-7B98-43AD-94C9-3C0862EB502A}" srcOrd="1" destOrd="0" presId="urn:microsoft.com/office/officeart/2016/7/layout/LinearBlockProcessNumbered"/>
    <dgm:cxn modelId="{196BD4E9-CF32-4636-9FDF-E7BF01D1A8C7}" type="presOf" srcId="{B2340330-A4CF-4B87-8E1E-795848A2F33B}" destId="{66829406-2801-4EF4-8280-19440704EBC6}" srcOrd="0" destOrd="0" presId="urn:microsoft.com/office/officeart/2016/7/layout/LinearBlockProcessNumbered"/>
    <dgm:cxn modelId="{724AB95C-77F4-4508-BB2D-7D11F8DD51C4}" type="presParOf" srcId="{6A59A350-7FE5-4EF7-A61D-8C840D02BC76}" destId="{98C075B1-C48E-4F42-994E-AD50751B51FB}" srcOrd="0" destOrd="0" presId="urn:microsoft.com/office/officeart/2016/7/layout/LinearBlockProcessNumbered"/>
    <dgm:cxn modelId="{E66FDB60-A323-4145-9A97-D17EEC0B9CE3}" type="presParOf" srcId="{98C075B1-C48E-4F42-994E-AD50751B51FB}" destId="{815080DD-2234-48F8-99F3-EF4CCC5B0F4E}" srcOrd="0" destOrd="0" presId="urn:microsoft.com/office/officeart/2016/7/layout/LinearBlockProcessNumbered"/>
    <dgm:cxn modelId="{66F9EB31-42A8-4FFC-9C1C-51370B2DE71E}" type="presParOf" srcId="{98C075B1-C48E-4F42-994E-AD50751B51FB}" destId="{D6EC1756-052C-4158-A19A-B8EA91F0F33C}" srcOrd="1" destOrd="0" presId="urn:microsoft.com/office/officeart/2016/7/layout/LinearBlockProcessNumbered"/>
    <dgm:cxn modelId="{29F90D0E-AC36-49D3-9972-288213646933}" type="presParOf" srcId="{98C075B1-C48E-4F42-994E-AD50751B51FB}" destId="{158D2266-7B98-43AD-94C9-3C0862EB502A}" srcOrd="2" destOrd="0" presId="urn:microsoft.com/office/officeart/2016/7/layout/LinearBlockProcessNumbered"/>
    <dgm:cxn modelId="{6DA58698-21BA-4D7D-8E66-0AE0ECB19C89}" type="presParOf" srcId="{6A59A350-7FE5-4EF7-A61D-8C840D02BC76}" destId="{1ABB1B00-7800-4EA8-912B-D65350A9F042}" srcOrd="1" destOrd="0" presId="urn:microsoft.com/office/officeart/2016/7/layout/LinearBlockProcessNumbered"/>
    <dgm:cxn modelId="{9DA06419-680B-47FA-A7D1-FC505354B19F}" type="presParOf" srcId="{6A59A350-7FE5-4EF7-A61D-8C840D02BC76}" destId="{90EDC5F7-48BA-4BB1-945A-AF5FF96FAD3C}" srcOrd="2" destOrd="0" presId="urn:microsoft.com/office/officeart/2016/7/layout/LinearBlockProcessNumbered"/>
    <dgm:cxn modelId="{F4D33319-AEBD-4513-84D4-469E8F14F3AC}" type="presParOf" srcId="{90EDC5F7-48BA-4BB1-945A-AF5FF96FAD3C}" destId="{A748C96C-32EA-419B-986E-10949DC4A42A}" srcOrd="0" destOrd="0" presId="urn:microsoft.com/office/officeart/2016/7/layout/LinearBlockProcessNumbered"/>
    <dgm:cxn modelId="{95A2052E-87E6-4EE9-84F2-C6194078B382}" type="presParOf" srcId="{90EDC5F7-48BA-4BB1-945A-AF5FF96FAD3C}" destId="{66829406-2801-4EF4-8280-19440704EBC6}" srcOrd="1" destOrd="0" presId="urn:microsoft.com/office/officeart/2016/7/layout/LinearBlockProcessNumbered"/>
    <dgm:cxn modelId="{977BFE89-4CB9-4E60-B6EE-094312E74B5F}" type="presParOf" srcId="{90EDC5F7-48BA-4BB1-945A-AF5FF96FAD3C}" destId="{A1956D75-32B0-4DE2-8962-0B71A4BCE3D0}" srcOrd="2" destOrd="0" presId="urn:microsoft.com/office/officeart/2016/7/layout/LinearBlockProcessNumbered"/>
    <dgm:cxn modelId="{6BA0F0DC-0B6D-4884-BE54-2ABB14D5ED78}" type="presParOf" srcId="{6A59A350-7FE5-4EF7-A61D-8C840D02BC76}" destId="{23B592B9-5493-45F5-9657-2951ED0CF03E}" srcOrd="3" destOrd="0" presId="urn:microsoft.com/office/officeart/2016/7/layout/LinearBlockProcessNumbered"/>
    <dgm:cxn modelId="{F703597C-0430-4666-ADCE-4B119CDE6714}" type="presParOf" srcId="{6A59A350-7FE5-4EF7-A61D-8C840D02BC76}" destId="{CA659E9E-3550-43B3-B241-437D1055F757}" srcOrd="4" destOrd="0" presId="urn:microsoft.com/office/officeart/2016/7/layout/LinearBlockProcessNumbered"/>
    <dgm:cxn modelId="{CA2A1554-A1E9-4097-9BE9-E2150BC348CB}" type="presParOf" srcId="{CA659E9E-3550-43B3-B241-437D1055F757}" destId="{DA99D8C7-5052-459F-8A40-B85D666E2D04}" srcOrd="0" destOrd="0" presId="urn:microsoft.com/office/officeart/2016/7/layout/LinearBlockProcessNumbered"/>
    <dgm:cxn modelId="{5D30C279-A8B0-418E-986B-F67111E9F03F}" type="presParOf" srcId="{CA659E9E-3550-43B3-B241-437D1055F757}" destId="{8FCFFF79-D018-473F-8EAB-F768477EF3A9}" srcOrd="1" destOrd="0" presId="urn:microsoft.com/office/officeart/2016/7/layout/LinearBlockProcessNumbered"/>
    <dgm:cxn modelId="{4FF6A4E8-1C47-40AD-8EA6-33E9C63094E3}" type="presParOf" srcId="{CA659E9E-3550-43B3-B241-437D1055F757}" destId="{51D6869B-8870-401C-ADD4-9011A86371DC}" srcOrd="2" destOrd="0" presId="urn:microsoft.com/office/officeart/2016/7/layout/LinearBlockProcessNumbered"/>
    <dgm:cxn modelId="{9BCC870D-3271-4DF8-9219-095C7C329F37}" type="presParOf" srcId="{6A59A350-7FE5-4EF7-A61D-8C840D02BC76}" destId="{780FD0D3-57F6-4D5E-ADF6-0DC0F6B59A85}" srcOrd="5" destOrd="0" presId="urn:microsoft.com/office/officeart/2016/7/layout/LinearBlockProcessNumbered"/>
    <dgm:cxn modelId="{9F615518-2B28-47B9-BB9B-89765985079C}" type="presParOf" srcId="{6A59A350-7FE5-4EF7-A61D-8C840D02BC76}" destId="{A249480E-F560-4704-BB28-57797CBD2DD4}" srcOrd="6" destOrd="0" presId="urn:microsoft.com/office/officeart/2016/7/layout/LinearBlockProcessNumbered"/>
    <dgm:cxn modelId="{EFD4393A-458E-4F4C-B374-E26171B0A025}" type="presParOf" srcId="{A249480E-F560-4704-BB28-57797CBD2DD4}" destId="{3BBB827E-B432-4CB0-AE22-6E34E3EEAB48}" srcOrd="0" destOrd="0" presId="urn:microsoft.com/office/officeart/2016/7/layout/LinearBlockProcessNumbered"/>
    <dgm:cxn modelId="{333BC7F5-B46E-4980-AFE9-1CC6BD712440}" type="presParOf" srcId="{A249480E-F560-4704-BB28-57797CBD2DD4}" destId="{20A7733E-62AE-4690-B052-7A9459D3C9E2}" srcOrd="1" destOrd="0" presId="urn:microsoft.com/office/officeart/2016/7/layout/LinearBlockProcessNumbered"/>
    <dgm:cxn modelId="{DEF07E1D-5038-4B55-ACFC-EFA4C09F261F}" type="presParOf" srcId="{A249480E-F560-4704-BB28-57797CBD2DD4}" destId="{766594B3-7B1F-4EBE-AE82-4A6558C886A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630BE18-D8DB-48B2-AC6A-64E80741AAF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F8770C6-175D-41E6-BA72-13628420753D}">
      <dgm:prSet/>
      <dgm:spPr/>
      <dgm:t>
        <a:bodyPr/>
        <a:lstStyle/>
        <a:p>
          <a:r>
            <a:rPr lang="es-MX"/>
            <a:t>Un </a:t>
          </a:r>
          <a:r>
            <a:rPr lang="es-MX" b="1"/>
            <a:t>Pull Request (PR)</a:t>
          </a:r>
          <a:r>
            <a:rPr lang="es-MX"/>
            <a:t> es el proceso formal mediante el cual un desarrollador propone integrar los cambios realizados en una rama hacia otra (por ejemplo, de feature/login a main).</a:t>
          </a:r>
          <a:endParaRPr lang="en-US"/>
        </a:p>
      </dgm:t>
    </dgm:pt>
    <dgm:pt modelId="{6F367495-FC92-42D9-A1E6-3D614EB2E0AE}" type="parTrans" cxnId="{ABE00140-4E16-483C-8C8F-D71519301BCC}">
      <dgm:prSet/>
      <dgm:spPr/>
      <dgm:t>
        <a:bodyPr/>
        <a:lstStyle/>
        <a:p>
          <a:endParaRPr lang="en-US"/>
        </a:p>
      </dgm:t>
    </dgm:pt>
    <dgm:pt modelId="{0124BB3F-47D9-4824-91F5-7B8150881E81}" type="sibTrans" cxnId="{ABE00140-4E16-483C-8C8F-D71519301BCC}">
      <dgm:prSet/>
      <dgm:spPr/>
      <dgm:t>
        <a:bodyPr/>
        <a:lstStyle/>
        <a:p>
          <a:endParaRPr lang="en-US"/>
        </a:p>
      </dgm:t>
    </dgm:pt>
    <dgm:pt modelId="{79293BA0-B5ED-4469-8946-88769194B7D7}">
      <dgm:prSet/>
      <dgm:spPr/>
      <dgm:t>
        <a:bodyPr/>
        <a:lstStyle/>
        <a:p>
          <a:r>
            <a:rPr lang="es-MX"/>
            <a:t>Es una herramienta clave para la </a:t>
          </a:r>
          <a:r>
            <a:rPr lang="es-MX" b="1"/>
            <a:t>colaboración, revisión de código y control de calidad</a:t>
          </a:r>
          <a:r>
            <a:rPr lang="es-MX"/>
            <a:t> en entornos Git, tanto en </a:t>
          </a:r>
          <a:r>
            <a:rPr lang="es-MX" b="1"/>
            <a:t>Azure Repos</a:t>
          </a:r>
          <a:r>
            <a:rPr lang="es-MX"/>
            <a:t> como en </a:t>
          </a:r>
          <a:r>
            <a:rPr lang="es-MX" b="1"/>
            <a:t>GitHub</a:t>
          </a:r>
          <a:r>
            <a:rPr lang="es-MX"/>
            <a:t>.</a:t>
          </a:r>
          <a:endParaRPr lang="en-US"/>
        </a:p>
      </dgm:t>
    </dgm:pt>
    <dgm:pt modelId="{DC27AD5D-4E80-4011-B098-6EFE53B0CE61}" type="parTrans" cxnId="{C8ADEE36-1108-4CFD-90DB-48A0069E25FD}">
      <dgm:prSet/>
      <dgm:spPr/>
      <dgm:t>
        <a:bodyPr/>
        <a:lstStyle/>
        <a:p>
          <a:endParaRPr lang="en-US"/>
        </a:p>
      </dgm:t>
    </dgm:pt>
    <dgm:pt modelId="{CC5B1D26-0A8A-4001-AA31-ACF0B48E4E21}" type="sibTrans" cxnId="{C8ADEE36-1108-4CFD-90DB-48A0069E25FD}">
      <dgm:prSet/>
      <dgm:spPr/>
      <dgm:t>
        <a:bodyPr/>
        <a:lstStyle/>
        <a:p>
          <a:endParaRPr lang="en-US"/>
        </a:p>
      </dgm:t>
    </dgm:pt>
    <dgm:pt modelId="{3B1EFD3D-C4A5-4BD5-BB61-8CB951F0E3B2}" type="pres">
      <dgm:prSet presAssocID="{D630BE18-D8DB-48B2-AC6A-64E80741AAF1}" presName="root" presStyleCnt="0">
        <dgm:presLayoutVars>
          <dgm:dir/>
          <dgm:resizeHandles val="exact"/>
        </dgm:presLayoutVars>
      </dgm:prSet>
      <dgm:spPr/>
    </dgm:pt>
    <dgm:pt modelId="{47D83468-809F-4940-9953-6D9AF6F8A60C}" type="pres">
      <dgm:prSet presAssocID="{AF8770C6-175D-41E6-BA72-13628420753D}" presName="compNode" presStyleCnt="0"/>
      <dgm:spPr/>
    </dgm:pt>
    <dgm:pt modelId="{CA6BF0D1-DAF2-41E6-B1F3-B4240B1705F5}" type="pres">
      <dgm:prSet presAssocID="{AF8770C6-175D-41E6-BA72-13628420753D}" presName="bgRect" presStyleLbl="bgShp" presStyleIdx="0" presStyleCnt="2"/>
      <dgm:spPr/>
    </dgm:pt>
    <dgm:pt modelId="{7C5BC991-47F4-4D17-BEA0-BA6AAE300965}" type="pres">
      <dgm:prSet presAssocID="{AF8770C6-175D-41E6-BA72-13628420753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2925EF73-CBFD-4C5C-B18A-5C07336F6AE9}" type="pres">
      <dgm:prSet presAssocID="{AF8770C6-175D-41E6-BA72-13628420753D}" presName="spaceRect" presStyleCnt="0"/>
      <dgm:spPr/>
    </dgm:pt>
    <dgm:pt modelId="{74E682EB-DDBE-4776-A33E-FAA469A357E3}" type="pres">
      <dgm:prSet presAssocID="{AF8770C6-175D-41E6-BA72-13628420753D}" presName="parTx" presStyleLbl="revTx" presStyleIdx="0" presStyleCnt="2">
        <dgm:presLayoutVars>
          <dgm:chMax val="0"/>
          <dgm:chPref val="0"/>
        </dgm:presLayoutVars>
      </dgm:prSet>
      <dgm:spPr/>
    </dgm:pt>
    <dgm:pt modelId="{34A6E6DC-6FDB-4ED6-B737-7D2F6015701D}" type="pres">
      <dgm:prSet presAssocID="{0124BB3F-47D9-4824-91F5-7B8150881E81}" presName="sibTrans" presStyleCnt="0"/>
      <dgm:spPr/>
    </dgm:pt>
    <dgm:pt modelId="{61697177-6DFF-4871-B503-39A16B430013}" type="pres">
      <dgm:prSet presAssocID="{79293BA0-B5ED-4469-8946-88769194B7D7}" presName="compNode" presStyleCnt="0"/>
      <dgm:spPr/>
    </dgm:pt>
    <dgm:pt modelId="{C0609F8C-C8E4-4980-92F3-1CDFBFEF870C}" type="pres">
      <dgm:prSet presAssocID="{79293BA0-B5ED-4469-8946-88769194B7D7}" presName="bgRect" presStyleLbl="bgShp" presStyleIdx="1" presStyleCnt="2"/>
      <dgm:spPr/>
    </dgm:pt>
    <dgm:pt modelId="{759F42FB-96E0-4A7E-8B7C-C75AF46C6885}" type="pres">
      <dgm:prSet presAssocID="{79293BA0-B5ED-4469-8946-88769194B7D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49C6D3DF-6684-4DAC-803A-D42CD03CC9F2}" type="pres">
      <dgm:prSet presAssocID="{79293BA0-B5ED-4469-8946-88769194B7D7}" presName="spaceRect" presStyleCnt="0"/>
      <dgm:spPr/>
    </dgm:pt>
    <dgm:pt modelId="{C3F3ACA2-A4A5-4A1E-A561-EE5A13AA6FEF}" type="pres">
      <dgm:prSet presAssocID="{79293BA0-B5ED-4469-8946-88769194B7D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7675818-A3B5-490A-A53B-B1DD2070BC06}" type="presOf" srcId="{AF8770C6-175D-41E6-BA72-13628420753D}" destId="{74E682EB-DDBE-4776-A33E-FAA469A357E3}" srcOrd="0" destOrd="0" presId="urn:microsoft.com/office/officeart/2018/2/layout/IconVerticalSolidList"/>
    <dgm:cxn modelId="{C8ADEE36-1108-4CFD-90DB-48A0069E25FD}" srcId="{D630BE18-D8DB-48B2-AC6A-64E80741AAF1}" destId="{79293BA0-B5ED-4469-8946-88769194B7D7}" srcOrd="1" destOrd="0" parTransId="{DC27AD5D-4E80-4011-B098-6EFE53B0CE61}" sibTransId="{CC5B1D26-0A8A-4001-AA31-ACF0B48E4E21}"/>
    <dgm:cxn modelId="{ABE00140-4E16-483C-8C8F-D71519301BCC}" srcId="{D630BE18-D8DB-48B2-AC6A-64E80741AAF1}" destId="{AF8770C6-175D-41E6-BA72-13628420753D}" srcOrd="0" destOrd="0" parTransId="{6F367495-FC92-42D9-A1E6-3D614EB2E0AE}" sibTransId="{0124BB3F-47D9-4824-91F5-7B8150881E81}"/>
    <dgm:cxn modelId="{2F66F64B-316C-46B9-9275-8BFCCC6496A8}" type="presOf" srcId="{79293BA0-B5ED-4469-8946-88769194B7D7}" destId="{C3F3ACA2-A4A5-4A1E-A561-EE5A13AA6FEF}" srcOrd="0" destOrd="0" presId="urn:microsoft.com/office/officeart/2018/2/layout/IconVerticalSolidList"/>
    <dgm:cxn modelId="{EB608175-DF84-4D7E-A0EA-3E1B5341DBF8}" type="presOf" srcId="{D630BE18-D8DB-48B2-AC6A-64E80741AAF1}" destId="{3B1EFD3D-C4A5-4BD5-BB61-8CB951F0E3B2}" srcOrd="0" destOrd="0" presId="urn:microsoft.com/office/officeart/2018/2/layout/IconVerticalSolidList"/>
    <dgm:cxn modelId="{046087A3-F622-4F54-A759-D960DDA73765}" type="presParOf" srcId="{3B1EFD3D-C4A5-4BD5-BB61-8CB951F0E3B2}" destId="{47D83468-809F-4940-9953-6D9AF6F8A60C}" srcOrd="0" destOrd="0" presId="urn:microsoft.com/office/officeart/2018/2/layout/IconVerticalSolidList"/>
    <dgm:cxn modelId="{9DAD6AED-90C2-46AA-B9CF-3F35AE213198}" type="presParOf" srcId="{47D83468-809F-4940-9953-6D9AF6F8A60C}" destId="{CA6BF0D1-DAF2-41E6-B1F3-B4240B1705F5}" srcOrd="0" destOrd="0" presId="urn:microsoft.com/office/officeart/2018/2/layout/IconVerticalSolidList"/>
    <dgm:cxn modelId="{88280BFD-05C7-41EA-A9D5-8EF7CF4EB9E4}" type="presParOf" srcId="{47D83468-809F-4940-9953-6D9AF6F8A60C}" destId="{7C5BC991-47F4-4D17-BEA0-BA6AAE300965}" srcOrd="1" destOrd="0" presId="urn:microsoft.com/office/officeart/2018/2/layout/IconVerticalSolidList"/>
    <dgm:cxn modelId="{0EA53BB3-07A2-4B82-AAA1-57C9E97E76F1}" type="presParOf" srcId="{47D83468-809F-4940-9953-6D9AF6F8A60C}" destId="{2925EF73-CBFD-4C5C-B18A-5C07336F6AE9}" srcOrd="2" destOrd="0" presId="urn:microsoft.com/office/officeart/2018/2/layout/IconVerticalSolidList"/>
    <dgm:cxn modelId="{027C9809-8F53-45F7-8EE8-C1BE26A43598}" type="presParOf" srcId="{47D83468-809F-4940-9953-6D9AF6F8A60C}" destId="{74E682EB-DDBE-4776-A33E-FAA469A357E3}" srcOrd="3" destOrd="0" presId="urn:microsoft.com/office/officeart/2018/2/layout/IconVerticalSolidList"/>
    <dgm:cxn modelId="{AD7A9B33-3D11-4EE5-9B3F-C198B310016F}" type="presParOf" srcId="{3B1EFD3D-C4A5-4BD5-BB61-8CB951F0E3B2}" destId="{34A6E6DC-6FDB-4ED6-B737-7D2F6015701D}" srcOrd="1" destOrd="0" presId="urn:microsoft.com/office/officeart/2018/2/layout/IconVerticalSolidList"/>
    <dgm:cxn modelId="{7C4E8D1B-1B57-49F0-93C6-59278DEE4B5A}" type="presParOf" srcId="{3B1EFD3D-C4A5-4BD5-BB61-8CB951F0E3B2}" destId="{61697177-6DFF-4871-B503-39A16B430013}" srcOrd="2" destOrd="0" presId="urn:microsoft.com/office/officeart/2018/2/layout/IconVerticalSolidList"/>
    <dgm:cxn modelId="{C1376209-2599-44DB-8DC8-0F7C1160B06B}" type="presParOf" srcId="{61697177-6DFF-4871-B503-39A16B430013}" destId="{C0609F8C-C8E4-4980-92F3-1CDFBFEF870C}" srcOrd="0" destOrd="0" presId="urn:microsoft.com/office/officeart/2018/2/layout/IconVerticalSolidList"/>
    <dgm:cxn modelId="{499F0270-DB58-471B-BB90-EF8425DF7CA5}" type="presParOf" srcId="{61697177-6DFF-4871-B503-39A16B430013}" destId="{759F42FB-96E0-4A7E-8B7C-C75AF46C6885}" srcOrd="1" destOrd="0" presId="urn:microsoft.com/office/officeart/2018/2/layout/IconVerticalSolidList"/>
    <dgm:cxn modelId="{C79B3CDC-F85B-4B9C-89B0-BC5A45DFF3E7}" type="presParOf" srcId="{61697177-6DFF-4871-B503-39A16B430013}" destId="{49C6D3DF-6684-4DAC-803A-D42CD03CC9F2}" srcOrd="2" destOrd="0" presId="urn:microsoft.com/office/officeart/2018/2/layout/IconVerticalSolidList"/>
    <dgm:cxn modelId="{322F2CF2-AC98-4995-9862-D53E494EE2E9}" type="presParOf" srcId="{61697177-6DFF-4871-B503-39A16B430013}" destId="{C3F3ACA2-A4A5-4A1E-A561-EE5A13AA6FE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CE602EF-CECE-4C7B-B55C-2341F29F4F2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4329D12-03B3-492F-A12C-156D8A4B89BD}">
      <dgm:prSet/>
      <dgm:spPr/>
      <dgm:t>
        <a:bodyPr/>
        <a:lstStyle/>
        <a:p>
          <a:pPr>
            <a:lnSpc>
              <a:spcPct val="100000"/>
            </a:lnSpc>
          </a:pPr>
          <a:r>
            <a:rPr lang="es-PE"/>
            <a:t>Revisiones de código (</a:t>
          </a:r>
          <a:r>
            <a:rPr lang="es-PE" i="1"/>
            <a:t>code reviews</a:t>
          </a:r>
          <a:r>
            <a:rPr lang="es-PE"/>
            <a:t>).</a:t>
          </a:r>
          <a:endParaRPr lang="en-US"/>
        </a:p>
      </dgm:t>
    </dgm:pt>
    <dgm:pt modelId="{4BA64104-5EBE-4338-A90B-77B8DC152EFF}" type="parTrans" cxnId="{1ADCC10B-D18F-4D0C-A510-B289A0A3F91F}">
      <dgm:prSet/>
      <dgm:spPr/>
      <dgm:t>
        <a:bodyPr/>
        <a:lstStyle/>
        <a:p>
          <a:endParaRPr lang="en-US"/>
        </a:p>
      </dgm:t>
    </dgm:pt>
    <dgm:pt modelId="{149C4E9A-5538-4E55-AA23-F478408837C7}" type="sibTrans" cxnId="{1ADCC10B-D18F-4D0C-A510-B289A0A3F91F}">
      <dgm:prSet/>
      <dgm:spPr/>
      <dgm:t>
        <a:bodyPr/>
        <a:lstStyle/>
        <a:p>
          <a:endParaRPr lang="en-US"/>
        </a:p>
      </dgm:t>
    </dgm:pt>
    <dgm:pt modelId="{1288B978-30A1-481F-9B1E-BBDE60A2820F}">
      <dgm:prSet/>
      <dgm:spPr/>
      <dgm:t>
        <a:bodyPr/>
        <a:lstStyle/>
        <a:p>
          <a:pPr>
            <a:lnSpc>
              <a:spcPct val="100000"/>
            </a:lnSpc>
          </a:pPr>
          <a:r>
            <a:rPr lang="es-PE"/>
            <a:t>Asignación de revisores y aprobación de PRs.</a:t>
          </a:r>
          <a:endParaRPr lang="en-US"/>
        </a:p>
      </dgm:t>
    </dgm:pt>
    <dgm:pt modelId="{172095CB-3392-4A42-A72D-7DE2604F9DF5}" type="parTrans" cxnId="{93FC44AA-6BD0-4C49-B835-2B17819E3C7F}">
      <dgm:prSet/>
      <dgm:spPr/>
      <dgm:t>
        <a:bodyPr/>
        <a:lstStyle/>
        <a:p>
          <a:endParaRPr lang="en-US"/>
        </a:p>
      </dgm:t>
    </dgm:pt>
    <dgm:pt modelId="{8C3CE854-069F-4198-BFA8-2CBE2A7F712E}" type="sibTrans" cxnId="{93FC44AA-6BD0-4C49-B835-2B17819E3C7F}">
      <dgm:prSet/>
      <dgm:spPr/>
      <dgm:t>
        <a:bodyPr/>
        <a:lstStyle/>
        <a:p>
          <a:endParaRPr lang="en-US"/>
        </a:p>
      </dgm:t>
    </dgm:pt>
    <dgm:pt modelId="{A34D914F-98AF-4960-A37D-2B05447B85BE}" type="pres">
      <dgm:prSet presAssocID="{ECE602EF-CECE-4C7B-B55C-2341F29F4F2A}" presName="root" presStyleCnt="0">
        <dgm:presLayoutVars>
          <dgm:dir/>
          <dgm:resizeHandles val="exact"/>
        </dgm:presLayoutVars>
      </dgm:prSet>
      <dgm:spPr/>
    </dgm:pt>
    <dgm:pt modelId="{6539C660-6C96-4F49-94D7-406A466E23FA}" type="pres">
      <dgm:prSet presAssocID="{04329D12-03B3-492F-A12C-156D8A4B89BD}" presName="compNode" presStyleCnt="0"/>
      <dgm:spPr/>
    </dgm:pt>
    <dgm:pt modelId="{38F31AE8-9798-44E1-913B-51229182AC60}" type="pres">
      <dgm:prSet presAssocID="{04329D12-03B3-492F-A12C-156D8A4B89BD}" presName="bgRect" presStyleLbl="bgShp" presStyleIdx="0" presStyleCnt="2"/>
      <dgm:spPr/>
    </dgm:pt>
    <dgm:pt modelId="{AA7FB4A4-4B29-4259-97DE-C560E6DA3F01}" type="pres">
      <dgm:prSet presAssocID="{04329D12-03B3-492F-A12C-156D8A4B89B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3F3E52BC-853E-4E47-9E60-19E233FA0B09}" type="pres">
      <dgm:prSet presAssocID="{04329D12-03B3-492F-A12C-156D8A4B89BD}" presName="spaceRect" presStyleCnt="0"/>
      <dgm:spPr/>
    </dgm:pt>
    <dgm:pt modelId="{D902EA49-ADF4-4109-988E-1D90C9D9E6FE}" type="pres">
      <dgm:prSet presAssocID="{04329D12-03B3-492F-A12C-156D8A4B89BD}" presName="parTx" presStyleLbl="revTx" presStyleIdx="0" presStyleCnt="2">
        <dgm:presLayoutVars>
          <dgm:chMax val="0"/>
          <dgm:chPref val="0"/>
        </dgm:presLayoutVars>
      </dgm:prSet>
      <dgm:spPr/>
    </dgm:pt>
    <dgm:pt modelId="{D4F1D085-332B-48B7-A440-CC7C387F6D3C}" type="pres">
      <dgm:prSet presAssocID="{149C4E9A-5538-4E55-AA23-F478408837C7}" presName="sibTrans" presStyleCnt="0"/>
      <dgm:spPr/>
    </dgm:pt>
    <dgm:pt modelId="{AEC32843-B672-4E58-B97F-3AB9D896FF3F}" type="pres">
      <dgm:prSet presAssocID="{1288B978-30A1-481F-9B1E-BBDE60A2820F}" presName="compNode" presStyleCnt="0"/>
      <dgm:spPr/>
    </dgm:pt>
    <dgm:pt modelId="{45C8C412-D9DB-46D9-974C-77BFC19C20B5}" type="pres">
      <dgm:prSet presAssocID="{1288B978-30A1-481F-9B1E-BBDE60A2820F}" presName="bgRect" presStyleLbl="bgShp" presStyleIdx="1" presStyleCnt="2"/>
      <dgm:spPr/>
    </dgm:pt>
    <dgm:pt modelId="{2BA51AE0-C33B-424D-B032-C5FFF0D1DC45}" type="pres">
      <dgm:prSet presAssocID="{1288B978-30A1-481F-9B1E-BBDE60A2820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ing Hands"/>
        </a:ext>
      </dgm:extLst>
    </dgm:pt>
    <dgm:pt modelId="{FFA9459C-5898-4654-AC95-33459C89C83F}" type="pres">
      <dgm:prSet presAssocID="{1288B978-30A1-481F-9B1E-BBDE60A2820F}" presName="spaceRect" presStyleCnt="0"/>
      <dgm:spPr/>
    </dgm:pt>
    <dgm:pt modelId="{F8D9108C-CCE4-4690-85AC-4CEE00B6BA89}" type="pres">
      <dgm:prSet presAssocID="{1288B978-30A1-481F-9B1E-BBDE60A2820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ADCC10B-D18F-4D0C-A510-B289A0A3F91F}" srcId="{ECE602EF-CECE-4C7B-B55C-2341F29F4F2A}" destId="{04329D12-03B3-492F-A12C-156D8A4B89BD}" srcOrd="0" destOrd="0" parTransId="{4BA64104-5EBE-4338-A90B-77B8DC152EFF}" sibTransId="{149C4E9A-5538-4E55-AA23-F478408837C7}"/>
    <dgm:cxn modelId="{95221A2E-9CB7-46B2-887B-BF4F5B3C33E0}" type="presOf" srcId="{1288B978-30A1-481F-9B1E-BBDE60A2820F}" destId="{F8D9108C-CCE4-4690-85AC-4CEE00B6BA89}" srcOrd="0" destOrd="0" presId="urn:microsoft.com/office/officeart/2018/2/layout/IconVerticalSolidList"/>
    <dgm:cxn modelId="{E591C061-367C-4802-B362-180C60F286B3}" type="presOf" srcId="{ECE602EF-CECE-4C7B-B55C-2341F29F4F2A}" destId="{A34D914F-98AF-4960-A37D-2B05447B85BE}" srcOrd="0" destOrd="0" presId="urn:microsoft.com/office/officeart/2018/2/layout/IconVerticalSolidList"/>
    <dgm:cxn modelId="{93FC44AA-6BD0-4C49-B835-2B17819E3C7F}" srcId="{ECE602EF-CECE-4C7B-B55C-2341F29F4F2A}" destId="{1288B978-30A1-481F-9B1E-BBDE60A2820F}" srcOrd="1" destOrd="0" parTransId="{172095CB-3392-4A42-A72D-7DE2604F9DF5}" sibTransId="{8C3CE854-069F-4198-BFA8-2CBE2A7F712E}"/>
    <dgm:cxn modelId="{BEFCEAE9-A0F1-4F34-810D-A4E5F0C22FAB}" type="presOf" srcId="{04329D12-03B3-492F-A12C-156D8A4B89BD}" destId="{D902EA49-ADF4-4109-988E-1D90C9D9E6FE}" srcOrd="0" destOrd="0" presId="urn:microsoft.com/office/officeart/2018/2/layout/IconVerticalSolidList"/>
    <dgm:cxn modelId="{D7129ECF-F03E-487B-8249-3F446195FF43}" type="presParOf" srcId="{A34D914F-98AF-4960-A37D-2B05447B85BE}" destId="{6539C660-6C96-4F49-94D7-406A466E23FA}" srcOrd="0" destOrd="0" presId="urn:microsoft.com/office/officeart/2018/2/layout/IconVerticalSolidList"/>
    <dgm:cxn modelId="{0A4E71F9-F25D-4D01-9DB0-E4D04D278CAB}" type="presParOf" srcId="{6539C660-6C96-4F49-94D7-406A466E23FA}" destId="{38F31AE8-9798-44E1-913B-51229182AC60}" srcOrd="0" destOrd="0" presId="urn:microsoft.com/office/officeart/2018/2/layout/IconVerticalSolidList"/>
    <dgm:cxn modelId="{CC8C4E65-A7F5-4D90-ABC2-36EC24C1A7FD}" type="presParOf" srcId="{6539C660-6C96-4F49-94D7-406A466E23FA}" destId="{AA7FB4A4-4B29-4259-97DE-C560E6DA3F01}" srcOrd="1" destOrd="0" presId="urn:microsoft.com/office/officeart/2018/2/layout/IconVerticalSolidList"/>
    <dgm:cxn modelId="{8B106663-51FA-4F8B-A778-A11EB0F917CD}" type="presParOf" srcId="{6539C660-6C96-4F49-94D7-406A466E23FA}" destId="{3F3E52BC-853E-4E47-9E60-19E233FA0B09}" srcOrd="2" destOrd="0" presId="urn:microsoft.com/office/officeart/2018/2/layout/IconVerticalSolidList"/>
    <dgm:cxn modelId="{F157084C-3A56-4600-96EA-9ED9E08443C3}" type="presParOf" srcId="{6539C660-6C96-4F49-94D7-406A466E23FA}" destId="{D902EA49-ADF4-4109-988E-1D90C9D9E6FE}" srcOrd="3" destOrd="0" presId="urn:microsoft.com/office/officeart/2018/2/layout/IconVerticalSolidList"/>
    <dgm:cxn modelId="{0111FB25-B712-4CB8-8AAE-75A8E14D34A8}" type="presParOf" srcId="{A34D914F-98AF-4960-A37D-2B05447B85BE}" destId="{D4F1D085-332B-48B7-A440-CC7C387F6D3C}" srcOrd="1" destOrd="0" presId="urn:microsoft.com/office/officeart/2018/2/layout/IconVerticalSolidList"/>
    <dgm:cxn modelId="{AFB9BAE5-5A8D-430D-B193-6B871D63F1FE}" type="presParOf" srcId="{A34D914F-98AF-4960-A37D-2B05447B85BE}" destId="{AEC32843-B672-4E58-B97F-3AB9D896FF3F}" srcOrd="2" destOrd="0" presId="urn:microsoft.com/office/officeart/2018/2/layout/IconVerticalSolidList"/>
    <dgm:cxn modelId="{44F37782-AD80-49D7-B804-697F0A5637D3}" type="presParOf" srcId="{AEC32843-B672-4E58-B97F-3AB9D896FF3F}" destId="{45C8C412-D9DB-46D9-974C-77BFC19C20B5}" srcOrd="0" destOrd="0" presId="urn:microsoft.com/office/officeart/2018/2/layout/IconVerticalSolidList"/>
    <dgm:cxn modelId="{796F4AB3-3B17-4F4C-97E6-1FE0273B6839}" type="presParOf" srcId="{AEC32843-B672-4E58-B97F-3AB9D896FF3F}" destId="{2BA51AE0-C33B-424D-B032-C5FFF0D1DC45}" srcOrd="1" destOrd="0" presId="urn:microsoft.com/office/officeart/2018/2/layout/IconVerticalSolidList"/>
    <dgm:cxn modelId="{86259FF8-9EE9-4B6C-BD76-67E12E420944}" type="presParOf" srcId="{AEC32843-B672-4E58-B97F-3AB9D896FF3F}" destId="{FFA9459C-5898-4654-AC95-33459C89C83F}" srcOrd="2" destOrd="0" presId="urn:microsoft.com/office/officeart/2018/2/layout/IconVerticalSolidList"/>
    <dgm:cxn modelId="{D4FD505B-16C3-4F22-817B-445BFA5F8DE9}" type="presParOf" srcId="{AEC32843-B672-4E58-B97F-3AB9D896FF3F}" destId="{F8D9108C-CCE4-4690-85AC-4CEE00B6BA8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C269142-7251-4E4F-B917-F7880900E04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8721F80-AED8-47D1-A57D-BB9B546BB30E}">
      <dgm:prSet/>
      <dgm:spPr/>
      <dgm:t>
        <a:bodyPr/>
        <a:lstStyle/>
        <a:p>
          <a:r>
            <a:rPr lang="es-MX"/>
            <a:t>Antes de fusionar el PR, otros miembros del equipo revisan los cambios para asegurar:</a:t>
          </a:r>
          <a:endParaRPr lang="en-US"/>
        </a:p>
      </dgm:t>
    </dgm:pt>
    <dgm:pt modelId="{DDB8EC5D-6708-4CCC-A2BF-BACA445CF1BA}" type="parTrans" cxnId="{3DD0D6D9-5DBA-41A9-AF7F-F8902420677A}">
      <dgm:prSet/>
      <dgm:spPr/>
      <dgm:t>
        <a:bodyPr/>
        <a:lstStyle/>
        <a:p>
          <a:endParaRPr lang="en-US"/>
        </a:p>
      </dgm:t>
    </dgm:pt>
    <dgm:pt modelId="{D72F92A6-FE5E-40E3-B86E-AED66F179FE7}" type="sibTrans" cxnId="{3DD0D6D9-5DBA-41A9-AF7F-F8902420677A}">
      <dgm:prSet/>
      <dgm:spPr/>
      <dgm:t>
        <a:bodyPr/>
        <a:lstStyle/>
        <a:p>
          <a:endParaRPr lang="en-US"/>
        </a:p>
      </dgm:t>
    </dgm:pt>
    <dgm:pt modelId="{3202BC6C-E9D2-4F74-BA0F-8F856183CED6}">
      <dgm:prSet/>
      <dgm:spPr/>
      <dgm:t>
        <a:bodyPr/>
        <a:lstStyle/>
        <a:p>
          <a:r>
            <a:rPr lang="es-MX"/>
            <a:t>Calidad del código.</a:t>
          </a:r>
          <a:endParaRPr lang="en-US"/>
        </a:p>
      </dgm:t>
    </dgm:pt>
    <dgm:pt modelId="{9FE93273-21CB-405F-AB04-D1FD6C0F8702}" type="parTrans" cxnId="{E30DF6E1-0E66-466B-92C0-E4EEBA96074D}">
      <dgm:prSet/>
      <dgm:spPr/>
      <dgm:t>
        <a:bodyPr/>
        <a:lstStyle/>
        <a:p>
          <a:endParaRPr lang="en-US"/>
        </a:p>
      </dgm:t>
    </dgm:pt>
    <dgm:pt modelId="{6D3A2C47-501A-4DF5-BFE9-4011D0ADB0A8}" type="sibTrans" cxnId="{E30DF6E1-0E66-466B-92C0-E4EEBA96074D}">
      <dgm:prSet/>
      <dgm:spPr/>
      <dgm:t>
        <a:bodyPr/>
        <a:lstStyle/>
        <a:p>
          <a:endParaRPr lang="en-US"/>
        </a:p>
      </dgm:t>
    </dgm:pt>
    <dgm:pt modelId="{88CFF58F-0DEE-4D69-B484-42CBDB2286B2}">
      <dgm:prSet/>
      <dgm:spPr/>
      <dgm:t>
        <a:bodyPr/>
        <a:lstStyle/>
        <a:p>
          <a:r>
            <a:rPr lang="es-MX"/>
            <a:t>Cumplimiento de estándares.</a:t>
          </a:r>
          <a:endParaRPr lang="en-US"/>
        </a:p>
      </dgm:t>
    </dgm:pt>
    <dgm:pt modelId="{76221935-6620-4DA2-902B-F745465F5F12}" type="parTrans" cxnId="{62747D30-1EB4-40F7-828D-0BC63CC2CF54}">
      <dgm:prSet/>
      <dgm:spPr/>
      <dgm:t>
        <a:bodyPr/>
        <a:lstStyle/>
        <a:p>
          <a:endParaRPr lang="en-US"/>
        </a:p>
      </dgm:t>
    </dgm:pt>
    <dgm:pt modelId="{7E18931E-5A78-488D-8E11-69516092592F}" type="sibTrans" cxnId="{62747D30-1EB4-40F7-828D-0BC63CC2CF54}">
      <dgm:prSet/>
      <dgm:spPr/>
      <dgm:t>
        <a:bodyPr/>
        <a:lstStyle/>
        <a:p>
          <a:endParaRPr lang="en-US"/>
        </a:p>
      </dgm:t>
    </dgm:pt>
    <dgm:pt modelId="{0A082A1F-F171-44C2-8E7C-92358BB379DA}">
      <dgm:prSet/>
      <dgm:spPr/>
      <dgm:t>
        <a:bodyPr/>
        <a:lstStyle/>
        <a:p>
          <a:r>
            <a:rPr lang="es-MX"/>
            <a:t>Ausencia de errores o vulnerabilidades.</a:t>
          </a:r>
          <a:endParaRPr lang="en-US"/>
        </a:p>
      </dgm:t>
    </dgm:pt>
    <dgm:pt modelId="{C438AC00-8E18-4605-A46E-BF3137D17D81}" type="parTrans" cxnId="{67254908-8C53-43AC-846B-5595B0FFFEB0}">
      <dgm:prSet/>
      <dgm:spPr/>
      <dgm:t>
        <a:bodyPr/>
        <a:lstStyle/>
        <a:p>
          <a:endParaRPr lang="en-US"/>
        </a:p>
      </dgm:t>
    </dgm:pt>
    <dgm:pt modelId="{D15F0830-5735-41CB-82E8-DBB4E529927B}" type="sibTrans" cxnId="{67254908-8C53-43AC-846B-5595B0FFFEB0}">
      <dgm:prSet/>
      <dgm:spPr/>
      <dgm:t>
        <a:bodyPr/>
        <a:lstStyle/>
        <a:p>
          <a:endParaRPr lang="en-US"/>
        </a:p>
      </dgm:t>
    </dgm:pt>
    <dgm:pt modelId="{79F15D4C-38C2-41B4-A9C9-1EA63204DF77}">
      <dgm:prSet/>
      <dgm:spPr/>
      <dgm:t>
        <a:bodyPr/>
        <a:lstStyle/>
        <a:p>
          <a:r>
            <a:rPr lang="es-MX"/>
            <a:t>Legibilidad y documentación adecuada.</a:t>
          </a:r>
          <a:endParaRPr lang="en-US"/>
        </a:p>
      </dgm:t>
    </dgm:pt>
    <dgm:pt modelId="{F01F34E1-C872-4A08-9224-30233A805ED0}" type="parTrans" cxnId="{66279196-D687-4FF6-87D3-380B2A24D859}">
      <dgm:prSet/>
      <dgm:spPr/>
      <dgm:t>
        <a:bodyPr/>
        <a:lstStyle/>
        <a:p>
          <a:endParaRPr lang="en-US"/>
        </a:p>
      </dgm:t>
    </dgm:pt>
    <dgm:pt modelId="{B5159885-0B7F-47CA-8501-7E5EA4C9F4B2}" type="sibTrans" cxnId="{66279196-D687-4FF6-87D3-380B2A24D859}">
      <dgm:prSet/>
      <dgm:spPr/>
      <dgm:t>
        <a:bodyPr/>
        <a:lstStyle/>
        <a:p>
          <a:endParaRPr lang="en-US"/>
        </a:p>
      </dgm:t>
    </dgm:pt>
    <dgm:pt modelId="{AC69FD10-A1E9-4EF9-98D9-4229CAE381C8}">
      <dgm:prSet/>
      <dgm:spPr/>
      <dgm:t>
        <a:bodyPr/>
        <a:lstStyle/>
        <a:p>
          <a:r>
            <a:rPr lang="es-MX" b="1"/>
            <a:t>Buenas prácticas durante la revisión:</a:t>
          </a:r>
          <a:endParaRPr lang="en-US"/>
        </a:p>
      </dgm:t>
    </dgm:pt>
    <dgm:pt modelId="{6BFA71AB-A9E9-4052-BCA6-1541726E9A83}" type="parTrans" cxnId="{55964D30-DD98-44F3-89E1-6D7BD6DF3CDF}">
      <dgm:prSet/>
      <dgm:spPr/>
      <dgm:t>
        <a:bodyPr/>
        <a:lstStyle/>
        <a:p>
          <a:endParaRPr lang="en-US"/>
        </a:p>
      </dgm:t>
    </dgm:pt>
    <dgm:pt modelId="{8F4AF88C-0A3D-4608-8F96-D6B58648B4FA}" type="sibTrans" cxnId="{55964D30-DD98-44F3-89E1-6D7BD6DF3CDF}">
      <dgm:prSet/>
      <dgm:spPr/>
      <dgm:t>
        <a:bodyPr/>
        <a:lstStyle/>
        <a:p>
          <a:endParaRPr lang="en-US"/>
        </a:p>
      </dgm:t>
    </dgm:pt>
    <dgm:pt modelId="{A5526D93-18AD-4EE9-B134-5191DEE9F6A4}">
      <dgm:prSet/>
      <dgm:spPr/>
      <dgm:t>
        <a:bodyPr/>
        <a:lstStyle/>
        <a:p>
          <a:r>
            <a:rPr lang="es-MX"/>
            <a:t>Comentar líneas específicas del código.</a:t>
          </a:r>
          <a:endParaRPr lang="en-US"/>
        </a:p>
      </dgm:t>
    </dgm:pt>
    <dgm:pt modelId="{ACCA7CCF-057B-4369-98D4-69BD8C8DCC93}" type="parTrans" cxnId="{5751516B-B4C8-426D-BEBD-32537A07D3C4}">
      <dgm:prSet/>
      <dgm:spPr/>
      <dgm:t>
        <a:bodyPr/>
        <a:lstStyle/>
        <a:p>
          <a:endParaRPr lang="en-US"/>
        </a:p>
      </dgm:t>
    </dgm:pt>
    <dgm:pt modelId="{654C7199-6074-4729-996D-C8BBC60CF0D4}" type="sibTrans" cxnId="{5751516B-B4C8-426D-BEBD-32537A07D3C4}">
      <dgm:prSet/>
      <dgm:spPr/>
      <dgm:t>
        <a:bodyPr/>
        <a:lstStyle/>
        <a:p>
          <a:endParaRPr lang="en-US"/>
        </a:p>
      </dgm:t>
    </dgm:pt>
    <dgm:pt modelId="{EB17C2D5-09DD-4C56-B653-1BD9FC3BF1C0}">
      <dgm:prSet/>
      <dgm:spPr/>
      <dgm:t>
        <a:bodyPr/>
        <a:lstStyle/>
        <a:p>
          <a:r>
            <a:rPr lang="es-MX"/>
            <a:t>Sugerir mejoras de forma constructiva.</a:t>
          </a:r>
          <a:endParaRPr lang="en-US"/>
        </a:p>
      </dgm:t>
    </dgm:pt>
    <dgm:pt modelId="{8044C00B-608A-432C-9C80-57B47B2890F7}" type="parTrans" cxnId="{B7124EFA-DBEB-4565-877C-1BCA2B80E724}">
      <dgm:prSet/>
      <dgm:spPr/>
      <dgm:t>
        <a:bodyPr/>
        <a:lstStyle/>
        <a:p>
          <a:endParaRPr lang="en-US"/>
        </a:p>
      </dgm:t>
    </dgm:pt>
    <dgm:pt modelId="{A614B82E-32A1-4D32-B0C4-8C4CFB8C0F16}" type="sibTrans" cxnId="{B7124EFA-DBEB-4565-877C-1BCA2B80E724}">
      <dgm:prSet/>
      <dgm:spPr/>
      <dgm:t>
        <a:bodyPr/>
        <a:lstStyle/>
        <a:p>
          <a:endParaRPr lang="en-US"/>
        </a:p>
      </dgm:t>
    </dgm:pt>
    <dgm:pt modelId="{D30FCDE1-472B-4DE7-8B04-974AED731F74}">
      <dgm:prSet/>
      <dgm:spPr/>
      <dgm:t>
        <a:bodyPr/>
        <a:lstStyle/>
        <a:p>
          <a:r>
            <a:rPr lang="es-MX"/>
            <a:t>Aprobar o rechazar con motivos claros.</a:t>
          </a:r>
          <a:endParaRPr lang="en-US"/>
        </a:p>
      </dgm:t>
    </dgm:pt>
    <dgm:pt modelId="{1792636D-7FCD-4EA7-AC9B-86B84816FA2D}" type="parTrans" cxnId="{DB5E85AA-883A-4F8F-A38B-22983108835C}">
      <dgm:prSet/>
      <dgm:spPr/>
      <dgm:t>
        <a:bodyPr/>
        <a:lstStyle/>
        <a:p>
          <a:endParaRPr lang="en-US"/>
        </a:p>
      </dgm:t>
    </dgm:pt>
    <dgm:pt modelId="{5835C36E-950F-4D69-9B6A-68E349A88818}" type="sibTrans" cxnId="{DB5E85AA-883A-4F8F-A38B-22983108835C}">
      <dgm:prSet/>
      <dgm:spPr/>
      <dgm:t>
        <a:bodyPr/>
        <a:lstStyle/>
        <a:p>
          <a:endParaRPr lang="en-US"/>
        </a:p>
      </dgm:t>
    </dgm:pt>
    <dgm:pt modelId="{311B24C8-7479-42F2-A21B-57C0AA7E88FF}">
      <dgm:prSet/>
      <dgm:spPr/>
      <dgm:t>
        <a:bodyPr/>
        <a:lstStyle/>
        <a:p>
          <a:r>
            <a:rPr lang="es-MX"/>
            <a:t>Evitar merges directos sin revisión (</a:t>
          </a:r>
          <a:r>
            <a:rPr lang="es-MX" i="1"/>
            <a:t>solo</a:t>
          </a:r>
          <a:r>
            <a:rPr lang="es-MX"/>
            <a:t> si hay urgencia y se justifica).</a:t>
          </a:r>
          <a:endParaRPr lang="en-US"/>
        </a:p>
      </dgm:t>
    </dgm:pt>
    <dgm:pt modelId="{066385B3-7485-450A-B2C2-7170CAE2A69E}" type="parTrans" cxnId="{50DE6F56-0011-403B-AFB0-DCE831342ECF}">
      <dgm:prSet/>
      <dgm:spPr/>
      <dgm:t>
        <a:bodyPr/>
        <a:lstStyle/>
        <a:p>
          <a:endParaRPr lang="en-US"/>
        </a:p>
      </dgm:t>
    </dgm:pt>
    <dgm:pt modelId="{961A2F0F-086F-46AF-B0CB-3982B0F804BD}" type="sibTrans" cxnId="{50DE6F56-0011-403B-AFB0-DCE831342ECF}">
      <dgm:prSet/>
      <dgm:spPr/>
      <dgm:t>
        <a:bodyPr/>
        <a:lstStyle/>
        <a:p>
          <a:endParaRPr lang="en-US"/>
        </a:p>
      </dgm:t>
    </dgm:pt>
    <dgm:pt modelId="{A33E8617-4FC4-4AFA-BC95-4420C9672A04}" type="pres">
      <dgm:prSet presAssocID="{DC269142-7251-4E4F-B917-F7880900E047}" presName="linear" presStyleCnt="0">
        <dgm:presLayoutVars>
          <dgm:animLvl val="lvl"/>
          <dgm:resizeHandles val="exact"/>
        </dgm:presLayoutVars>
      </dgm:prSet>
      <dgm:spPr/>
    </dgm:pt>
    <dgm:pt modelId="{37589A9C-DD60-4648-8138-AC1751FD4DAA}" type="pres">
      <dgm:prSet presAssocID="{58721F80-AED8-47D1-A57D-BB9B546BB30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E340CCC-5A6B-466B-9B64-7DC1F6453232}" type="pres">
      <dgm:prSet presAssocID="{58721F80-AED8-47D1-A57D-BB9B546BB30E}" presName="childText" presStyleLbl="revTx" presStyleIdx="0" presStyleCnt="2">
        <dgm:presLayoutVars>
          <dgm:bulletEnabled val="1"/>
        </dgm:presLayoutVars>
      </dgm:prSet>
      <dgm:spPr/>
    </dgm:pt>
    <dgm:pt modelId="{38FCDF4B-43F7-4F5B-A886-6AF767FF5AD6}" type="pres">
      <dgm:prSet presAssocID="{AC69FD10-A1E9-4EF9-98D9-4229CAE381C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CA270D4-C745-4C75-BB8C-264A88A13B26}" type="pres">
      <dgm:prSet presAssocID="{AC69FD10-A1E9-4EF9-98D9-4229CAE381C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7254908-8C53-43AC-846B-5595B0FFFEB0}" srcId="{58721F80-AED8-47D1-A57D-BB9B546BB30E}" destId="{0A082A1F-F171-44C2-8E7C-92358BB379DA}" srcOrd="2" destOrd="0" parTransId="{C438AC00-8E18-4605-A46E-BF3137D17D81}" sibTransId="{D15F0830-5735-41CB-82E8-DBB4E529927B}"/>
    <dgm:cxn modelId="{D2E6220E-D1B0-4800-8CFB-6C9D50A9FA3F}" type="presOf" srcId="{0A082A1F-F171-44C2-8E7C-92358BB379DA}" destId="{2E340CCC-5A6B-466B-9B64-7DC1F6453232}" srcOrd="0" destOrd="2" presId="urn:microsoft.com/office/officeart/2005/8/layout/vList2"/>
    <dgm:cxn modelId="{55964D30-DD98-44F3-89E1-6D7BD6DF3CDF}" srcId="{DC269142-7251-4E4F-B917-F7880900E047}" destId="{AC69FD10-A1E9-4EF9-98D9-4229CAE381C8}" srcOrd="1" destOrd="0" parTransId="{6BFA71AB-A9E9-4052-BCA6-1541726E9A83}" sibTransId="{8F4AF88C-0A3D-4608-8F96-D6B58648B4FA}"/>
    <dgm:cxn modelId="{62747D30-1EB4-40F7-828D-0BC63CC2CF54}" srcId="{58721F80-AED8-47D1-A57D-BB9B546BB30E}" destId="{88CFF58F-0DEE-4D69-B484-42CBDB2286B2}" srcOrd="1" destOrd="0" parTransId="{76221935-6620-4DA2-902B-F745465F5F12}" sibTransId="{7E18931E-5A78-488D-8E11-69516092592F}"/>
    <dgm:cxn modelId="{2F79A53C-A981-4DBB-AECB-880A1F1C2E90}" type="presOf" srcId="{79F15D4C-38C2-41B4-A9C9-1EA63204DF77}" destId="{2E340CCC-5A6B-466B-9B64-7DC1F6453232}" srcOrd="0" destOrd="3" presId="urn:microsoft.com/office/officeart/2005/8/layout/vList2"/>
    <dgm:cxn modelId="{A868C463-60D6-4267-B898-96B77637CEFB}" type="presOf" srcId="{58721F80-AED8-47D1-A57D-BB9B546BB30E}" destId="{37589A9C-DD60-4648-8138-AC1751FD4DAA}" srcOrd="0" destOrd="0" presId="urn:microsoft.com/office/officeart/2005/8/layout/vList2"/>
    <dgm:cxn modelId="{5751516B-B4C8-426D-BEBD-32537A07D3C4}" srcId="{AC69FD10-A1E9-4EF9-98D9-4229CAE381C8}" destId="{A5526D93-18AD-4EE9-B134-5191DEE9F6A4}" srcOrd="0" destOrd="0" parTransId="{ACCA7CCF-057B-4369-98D4-69BD8C8DCC93}" sibTransId="{654C7199-6074-4729-996D-C8BBC60CF0D4}"/>
    <dgm:cxn modelId="{50DE6F56-0011-403B-AFB0-DCE831342ECF}" srcId="{AC69FD10-A1E9-4EF9-98D9-4229CAE381C8}" destId="{311B24C8-7479-42F2-A21B-57C0AA7E88FF}" srcOrd="3" destOrd="0" parTransId="{066385B3-7485-450A-B2C2-7170CAE2A69E}" sibTransId="{961A2F0F-086F-46AF-B0CB-3982B0F804BD}"/>
    <dgm:cxn modelId="{A7515A57-6BBC-4ECB-8684-22102235A0E4}" type="presOf" srcId="{DC269142-7251-4E4F-B917-F7880900E047}" destId="{A33E8617-4FC4-4AFA-BC95-4420C9672A04}" srcOrd="0" destOrd="0" presId="urn:microsoft.com/office/officeart/2005/8/layout/vList2"/>
    <dgm:cxn modelId="{66279196-D687-4FF6-87D3-380B2A24D859}" srcId="{58721F80-AED8-47D1-A57D-BB9B546BB30E}" destId="{79F15D4C-38C2-41B4-A9C9-1EA63204DF77}" srcOrd="3" destOrd="0" parTransId="{F01F34E1-C872-4A08-9224-30233A805ED0}" sibTransId="{B5159885-0B7F-47CA-8501-7E5EA4C9F4B2}"/>
    <dgm:cxn modelId="{BB54309A-87D0-4E1D-867B-02F9CD148642}" type="presOf" srcId="{A5526D93-18AD-4EE9-B134-5191DEE9F6A4}" destId="{ACA270D4-C745-4C75-BB8C-264A88A13B26}" srcOrd="0" destOrd="0" presId="urn:microsoft.com/office/officeart/2005/8/layout/vList2"/>
    <dgm:cxn modelId="{DB5E85AA-883A-4F8F-A38B-22983108835C}" srcId="{AC69FD10-A1E9-4EF9-98D9-4229CAE381C8}" destId="{D30FCDE1-472B-4DE7-8B04-974AED731F74}" srcOrd="2" destOrd="0" parTransId="{1792636D-7FCD-4EA7-AC9B-86B84816FA2D}" sibTransId="{5835C36E-950F-4D69-9B6A-68E349A88818}"/>
    <dgm:cxn modelId="{30E7B0BA-3653-4890-87B0-B16917D171B4}" type="presOf" srcId="{D30FCDE1-472B-4DE7-8B04-974AED731F74}" destId="{ACA270D4-C745-4C75-BB8C-264A88A13B26}" srcOrd="0" destOrd="2" presId="urn:microsoft.com/office/officeart/2005/8/layout/vList2"/>
    <dgm:cxn modelId="{B3DE5BC3-A77E-4F88-A8A1-519812BE2D15}" type="presOf" srcId="{88CFF58F-0DEE-4D69-B484-42CBDB2286B2}" destId="{2E340CCC-5A6B-466B-9B64-7DC1F6453232}" srcOrd="0" destOrd="1" presId="urn:microsoft.com/office/officeart/2005/8/layout/vList2"/>
    <dgm:cxn modelId="{02DF5EC4-4F6D-45D3-BA97-42559DCFEBCC}" type="presOf" srcId="{AC69FD10-A1E9-4EF9-98D9-4229CAE381C8}" destId="{38FCDF4B-43F7-4F5B-A886-6AF767FF5AD6}" srcOrd="0" destOrd="0" presId="urn:microsoft.com/office/officeart/2005/8/layout/vList2"/>
    <dgm:cxn modelId="{24AF43C9-A8B7-42C4-9958-7FC960AD7BA9}" type="presOf" srcId="{311B24C8-7479-42F2-A21B-57C0AA7E88FF}" destId="{ACA270D4-C745-4C75-BB8C-264A88A13B26}" srcOrd="0" destOrd="3" presId="urn:microsoft.com/office/officeart/2005/8/layout/vList2"/>
    <dgm:cxn modelId="{5705D8D1-A4F7-4D97-B69F-0AFFD8907931}" type="presOf" srcId="{EB17C2D5-09DD-4C56-B653-1BD9FC3BF1C0}" destId="{ACA270D4-C745-4C75-BB8C-264A88A13B26}" srcOrd="0" destOrd="1" presId="urn:microsoft.com/office/officeart/2005/8/layout/vList2"/>
    <dgm:cxn modelId="{3DD0D6D9-5DBA-41A9-AF7F-F8902420677A}" srcId="{DC269142-7251-4E4F-B917-F7880900E047}" destId="{58721F80-AED8-47D1-A57D-BB9B546BB30E}" srcOrd="0" destOrd="0" parTransId="{DDB8EC5D-6708-4CCC-A2BF-BACA445CF1BA}" sibTransId="{D72F92A6-FE5E-40E3-B86E-AED66F179FE7}"/>
    <dgm:cxn modelId="{E30DF6E1-0E66-466B-92C0-E4EEBA96074D}" srcId="{58721F80-AED8-47D1-A57D-BB9B546BB30E}" destId="{3202BC6C-E9D2-4F74-BA0F-8F856183CED6}" srcOrd="0" destOrd="0" parTransId="{9FE93273-21CB-405F-AB04-D1FD6C0F8702}" sibTransId="{6D3A2C47-501A-4DF5-BFE9-4011D0ADB0A8}"/>
    <dgm:cxn modelId="{0357F5E7-7CFF-4D46-BDAC-247F797A0871}" type="presOf" srcId="{3202BC6C-E9D2-4F74-BA0F-8F856183CED6}" destId="{2E340CCC-5A6B-466B-9B64-7DC1F6453232}" srcOrd="0" destOrd="0" presId="urn:microsoft.com/office/officeart/2005/8/layout/vList2"/>
    <dgm:cxn modelId="{B7124EFA-DBEB-4565-877C-1BCA2B80E724}" srcId="{AC69FD10-A1E9-4EF9-98D9-4229CAE381C8}" destId="{EB17C2D5-09DD-4C56-B653-1BD9FC3BF1C0}" srcOrd="1" destOrd="0" parTransId="{8044C00B-608A-432C-9C80-57B47B2890F7}" sibTransId="{A614B82E-32A1-4D32-B0C4-8C4CFB8C0F16}"/>
    <dgm:cxn modelId="{7731070B-512D-4B1D-93FC-F9B36C96EE81}" type="presParOf" srcId="{A33E8617-4FC4-4AFA-BC95-4420C9672A04}" destId="{37589A9C-DD60-4648-8138-AC1751FD4DAA}" srcOrd="0" destOrd="0" presId="urn:microsoft.com/office/officeart/2005/8/layout/vList2"/>
    <dgm:cxn modelId="{3B5281AC-D2BE-4661-A248-C2D0F569D28F}" type="presParOf" srcId="{A33E8617-4FC4-4AFA-BC95-4420C9672A04}" destId="{2E340CCC-5A6B-466B-9B64-7DC1F6453232}" srcOrd="1" destOrd="0" presId="urn:microsoft.com/office/officeart/2005/8/layout/vList2"/>
    <dgm:cxn modelId="{4C7E28CC-2C4B-4862-86AF-D7CA59AB7458}" type="presParOf" srcId="{A33E8617-4FC4-4AFA-BC95-4420C9672A04}" destId="{38FCDF4B-43F7-4F5B-A886-6AF767FF5AD6}" srcOrd="2" destOrd="0" presId="urn:microsoft.com/office/officeart/2005/8/layout/vList2"/>
    <dgm:cxn modelId="{823A2D69-E4FE-4B53-8D67-9D7983D0DB27}" type="presParOf" srcId="{A33E8617-4FC4-4AFA-BC95-4420C9672A04}" destId="{ACA270D4-C745-4C75-BB8C-264A88A13B2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D84B99EF-A0CA-43F5-8649-AC6D990CA420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A57B822-9C52-45D8-9546-DB2C5DE1CAE9}">
      <dgm:prSet/>
      <dgm:spPr/>
      <dgm:t>
        <a:bodyPr/>
        <a:lstStyle/>
        <a:p>
          <a:r>
            <a:rPr lang="es-PE" b="0" i="0" baseline="0"/>
            <a:t>Mantén los PRs </a:t>
          </a:r>
          <a:r>
            <a:rPr lang="es-PE" b="1" i="0" baseline="0"/>
            <a:t>pequeños y enfocados</a:t>
          </a:r>
          <a:r>
            <a:rPr lang="es-PE" b="0" i="0" baseline="0"/>
            <a:t> (máx. 400 líneas aprox.).</a:t>
          </a:r>
          <a:endParaRPr lang="en-US"/>
        </a:p>
      </dgm:t>
    </dgm:pt>
    <dgm:pt modelId="{2D535F98-6718-484C-99F0-45D013874F83}" type="parTrans" cxnId="{8D25E8B1-8D26-4561-9AA6-58C515037236}">
      <dgm:prSet/>
      <dgm:spPr/>
      <dgm:t>
        <a:bodyPr/>
        <a:lstStyle/>
        <a:p>
          <a:endParaRPr lang="en-US"/>
        </a:p>
      </dgm:t>
    </dgm:pt>
    <dgm:pt modelId="{BBE250AF-4878-4DDE-99A7-0DFDB1447D7E}" type="sibTrans" cxnId="{8D25E8B1-8D26-4561-9AA6-58C515037236}">
      <dgm:prSet/>
      <dgm:spPr/>
      <dgm:t>
        <a:bodyPr/>
        <a:lstStyle/>
        <a:p>
          <a:endParaRPr lang="en-US"/>
        </a:p>
      </dgm:t>
    </dgm:pt>
    <dgm:pt modelId="{B00B5F6D-ECEE-418D-B5BA-7F0746FCAC03}">
      <dgm:prSet/>
      <dgm:spPr/>
      <dgm:t>
        <a:bodyPr/>
        <a:lstStyle/>
        <a:p>
          <a:r>
            <a:rPr lang="es-PE" b="0" i="0" baseline="0"/>
            <a:t>Incluye una descripción clara y referencias a tareas/issues.</a:t>
          </a:r>
          <a:endParaRPr lang="en-US"/>
        </a:p>
      </dgm:t>
    </dgm:pt>
    <dgm:pt modelId="{BB92F87A-07A0-440E-91B3-433C7DA4C122}" type="parTrans" cxnId="{C4DBEB71-6251-43C3-A05D-F45B8AC81E51}">
      <dgm:prSet/>
      <dgm:spPr/>
      <dgm:t>
        <a:bodyPr/>
        <a:lstStyle/>
        <a:p>
          <a:endParaRPr lang="en-US"/>
        </a:p>
      </dgm:t>
    </dgm:pt>
    <dgm:pt modelId="{99931349-BA9B-4E65-A257-08BF56AE4B35}" type="sibTrans" cxnId="{C4DBEB71-6251-43C3-A05D-F45B8AC81E51}">
      <dgm:prSet/>
      <dgm:spPr/>
      <dgm:t>
        <a:bodyPr/>
        <a:lstStyle/>
        <a:p>
          <a:endParaRPr lang="en-US"/>
        </a:p>
      </dgm:t>
    </dgm:pt>
    <dgm:pt modelId="{E9F40FAE-C563-4D4E-871E-B33CB1845342}">
      <dgm:prSet/>
      <dgm:spPr/>
      <dgm:t>
        <a:bodyPr/>
        <a:lstStyle/>
        <a:p>
          <a:r>
            <a:rPr lang="es-PE" b="0" i="0" baseline="0"/>
            <a:t>Solicita revisores adecuados.</a:t>
          </a:r>
          <a:endParaRPr lang="en-US"/>
        </a:p>
      </dgm:t>
    </dgm:pt>
    <dgm:pt modelId="{BFFD1128-9766-43CC-A22F-B8FF899341B1}" type="parTrans" cxnId="{4F85EB3F-4D0F-4689-AECA-665229C1060C}">
      <dgm:prSet/>
      <dgm:spPr/>
      <dgm:t>
        <a:bodyPr/>
        <a:lstStyle/>
        <a:p>
          <a:endParaRPr lang="en-US"/>
        </a:p>
      </dgm:t>
    </dgm:pt>
    <dgm:pt modelId="{E922DDE5-5360-47C1-BA59-DABAC08B13A0}" type="sibTrans" cxnId="{4F85EB3F-4D0F-4689-AECA-665229C1060C}">
      <dgm:prSet/>
      <dgm:spPr/>
      <dgm:t>
        <a:bodyPr/>
        <a:lstStyle/>
        <a:p>
          <a:endParaRPr lang="en-US"/>
        </a:p>
      </dgm:t>
    </dgm:pt>
    <dgm:pt modelId="{B5B09EAA-0C19-4191-86BF-D6CD9B132E68}">
      <dgm:prSet/>
      <dgm:spPr/>
      <dgm:t>
        <a:bodyPr/>
        <a:lstStyle/>
        <a:p>
          <a:r>
            <a:rPr lang="es-PE" b="0" i="0" baseline="0"/>
            <a:t>No ignores las validaciones automáticas.</a:t>
          </a:r>
          <a:endParaRPr lang="en-US"/>
        </a:p>
      </dgm:t>
    </dgm:pt>
    <dgm:pt modelId="{EE9FAF81-24A2-4345-AACF-89E974777C6A}" type="parTrans" cxnId="{EA579CBD-0ED3-4303-BB51-BD30BD4F2993}">
      <dgm:prSet/>
      <dgm:spPr/>
      <dgm:t>
        <a:bodyPr/>
        <a:lstStyle/>
        <a:p>
          <a:endParaRPr lang="en-US"/>
        </a:p>
      </dgm:t>
    </dgm:pt>
    <dgm:pt modelId="{127BB8C7-BEFA-4E1C-B50D-2E789EF13672}" type="sibTrans" cxnId="{EA579CBD-0ED3-4303-BB51-BD30BD4F2993}">
      <dgm:prSet/>
      <dgm:spPr/>
      <dgm:t>
        <a:bodyPr/>
        <a:lstStyle/>
        <a:p>
          <a:endParaRPr lang="en-US"/>
        </a:p>
      </dgm:t>
    </dgm:pt>
    <dgm:pt modelId="{FA63E4D2-D542-47EA-AFAF-AF844F010768}">
      <dgm:prSet/>
      <dgm:spPr/>
      <dgm:t>
        <a:bodyPr/>
        <a:lstStyle/>
        <a:p>
          <a:r>
            <a:rPr lang="es-PE" b="0" i="0" baseline="0"/>
            <a:t>Elimina ramas fusionadas para evitar desorden.</a:t>
          </a:r>
          <a:endParaRPr lang="en-US"/>
        </a:p>
      </dgm:t>
    </dgm:pt>
    <dgm:pt modelId="{D4C66D6D-0DB8-433C-9500-BBF6B658328B}" type="parTrans" cxnId="{5A15C1B2-D097-4238-A52A-DFDEC1620DC8}">
      <dgm:prSet/>
      <dgm:spPr/>
      <dgm:t>
        <a:bodyPr/>
        <a:lstStyle/>
        <a:p>
          <a:endParaRPr lang="en-US"/>
        </a:p>
      </dgm:t>
    </dgm:pt>
    <dgm:pt modelId="{D04481B4-B215-43AB-B204-D7CA4B0EE04B}" type="sibTrans" cxnId="{5A15C1B2-D097-4238-A52A-DFDEC1620DC8}">
      <dgm:prSet/>
      <dgm:spPr/>
      <dgm:t>
        <a:bodyPr/>
        <a:lstStyle/>
        <a:p>
          <a:endParaRPr lang="en-US"/>
        </a:p>
      </dgm:t>
    </dgm:pt>
    <dgm:pt modelId="{EAB503C1-EDF9-4B5B-A9BE-ECC9DC8BCBA2}" type="pres">
      <dgm:prSet presAssocID="{D84B99EF-A0CA-43F5-8649-AC6D990CA420}" presName="linear" presStyleCnt="0">
        <dgm:presLayoutVars>
          <dgm:animLvl val="lvl"/>
          <dgm:resizeHandles val="exact"/>
        </dgm:presLayoutVars>
      </dgm:prSet>
      <dgm:spPr/>
    </dgm:pt>
    <dgm:pt modelId="{BA31E957-924A-4B83-B6A8-F134E9A12B2C}" type="pres">
      <dgm:prSet presAssocID="{BA57B822-9C52-45D8-9546-DB2C5DE1CAE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28C7776-140D-4975-BE16-8EC921057B6C}" type="pres">
      <dgm:prSet presAssocID="{BBE250AF-4878-4DDE-99A7-0DFDB1447D7E}" presName="spacer" presStyleCnt="0"/>
      <dgm:spPr/>
    </dgm:pt>
    <dgm:pt modelId="{3F66F102-3D37-4C97-8E76-176D13A9EDA3}" type="pres">
      <dgm:prSet presAssocID="{B00B5F6D-ECEE-418D-B5BA-7F0746FCAC0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BE467D4-9974-4ED7-B631-1E39B9167AB1}" type="pres">
      <dgm:prSet presAssocID="{99931349-BA9B-4E65-A257-08BF56AE4B35}" presName="spacer" presStyleCnt="0"/>
      <dgm:spPr/>
    </dgm:pt>
    <dgm:pt modelId="{4EBD52F5-3487-46BC-B7B9-7ACB88FB0E75}" type="pres">
      <dgm:prSet presAssocID="{E9F40FAE-C563-4D4E-871E-B33CB184534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8C13557-CB6A-47C2-BF81-CD3F2E36E3E7}" type="pres">
      <dgm:prSet presAssocID="{E922DDE5-5360-47C1-BA59-DABAC08B13A0}" presName="spacer" presStyleCnt="0"/>
      <dgm:spPr/>
    </dgm:pt>
    <dgm:pt modelId="{ED84A8F3-A9A9-4DC2-BBA1-DF534082E0BC}" type="pres">
      <dgm:prSet presAssocID="{B5B09EAA-0C19-4191-86BF-D6CD9B132E6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F6DEB4A-5600-4D1B-A022-F318D5111AE3}" type="pres">
      <dgm:prSet presAssocID="{127BB8C7-BEFA-4E1C-B50D-2E789EF13672}" presName="spacer" presStyleCnt="0"/>
      <dgm:spPr/>
    </dgm:pt>
    <dgm:pt modelId="{90604C66-0AC0-4448-810A-FA4AD8A8AA62}" type="pres">
      <dgm:prSet presAssocID="{FA63E4D2-D542-47EA-AFAF-AF844F01076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DEE4A33-71E5-4CBC-897C-3EC0D34FB44B}" type="presOf" srcId="{BA57B822-9C52-45D8-9546-DB2C5DE1CAE9}" destId="{BA31E957-924A-4B83-B6A8-F134E9A12B2C}" srcOrd="0" destOrd="0" presId="urn:microsoft.com/office/officeart/2005/8/layout/vList2"/>
    <dgm:cxn modelId="{4F85EB3F-4D0F-4689-AECA-665229C1060C}" srcId="{D84B99EF-A0CA-43F5-8649-AC6D990CA420}" destId="{E9F40FAE-C563-4D4E-871E-B33CB1845342}" srcOrd="2" destOrd="0" parTransId="{BFFD1128-9766-43CC-A22F-B8FF899341B1}" sibTransId="{E922DDE5-5360-47C1-BA59-DABAC08B13A0}"/>
    <dgm:cxn modelId="{E69C3263-50E0-4CB4-BC26-80387C8A6EF0}" type="presOf" srcId="{B00B5F6D-ECEE-418D-B5BA-7F0746FCAC03}" destId="{3F66F102-3D37-4C97-8E76-176D13A9EDA3}" srcOrd="0" destOrd="0" presId="urn:microsoft.com/office/officeart/2005/8/layout/vList2"/>
    <dgm:cxn modelId="{8C80036B-29F8-4068-91E0-E80B5CB86320}" type="presOf" srcId="{D84B99EF-A0CA-43F5-8649-AC6D990CA420}" destId="{EAB503C1-EDF9-4B5B-A9BE-ECC9DC8BCBA2}" srcOrd="0" destOrd="0" presId="urn:microsoft.com/office/officeart/2005/8/layout/vList2"/>
    <dgm:cxn modelId="{C4DBEB71-6251-43C3-A05D-F45B8AC81E51}" srcId="{D84B99EF-A0CA-43F5-8649-AC6D990CA420}" destId="{B00B5F6D-ECEE-418D-B5BA-7F0746FCAC03}" srcOrd="1" destOrd="0" parTransId="{BB92F87A-07A0-440E-91B3-433C7DA4C122}" sibTransId="{99931349-BA9B-4E65-A257-08BF56AE4B35}"/>
    <dgm:cxn modelId="{8D25E8B1-8D26-4561-9AA6-58C515037236}" srcId="{D84B99EF-A0CA-43F5-8649-AC6D990CA420}" destId="{BA57B822-9C52-45D8-9546-DB2C5DE1CAE9}" srcOrd="0" destOrd="0" parTransId="{2D535F98-6718-484C-99F0-45D013874F83}" sibTransId="{BBE250AF-4878-4DDE-99A7-0DFDB1447D7E}"/>
    <dgm:cxn modelId="{5A15C1B2-D097-4238-A52A-DFDEC1620DC8}" srcId="{D84B99EF-A0CA-43F5-8649-AC6D990CA420}" destId="{FA63E4D2-D542-47EA-AFAF-AF844F010768}" srcOrd="4" destOrd="0" parTransId="{D4C66D6D-0DB8-433C-9500-BBF6B658328B}" sibTransId="{D04481B4-B215-43AB-B204-D7CA4B0EE04B}"/>
    <dgm:cxn modelId="{EA579CBD-0ED3-4303-BB51-BD30BD4F2993}" srcId="{D84B99EF-A0CA-43F5-8649-AC6D990CA420}" destId="{B5B09EAA-0C19-4191-86BF-D6CD9B132E68}" srcOrd="3" destOrd="0" parTransId="{EE9FAF81-24A2-4345-AACF-89E974777C6A}" sibTransId="{127BB8C7-BEFA-4E1C-B50D-2E789EF13672}"/>
    <dgm:cxn modelId="{A54D5FD2-4251-4F53-96B8-80FB2B1032F2}" type="presOf" srcId="{B5B09EAA-0C19-4191-86BF-D6CD9B132E68}" destId="{ED84A8F3-A9A9-4DC2-BBA1-DF534082E0BC}" srcOrd="0" destOrd="0" presId="urn:microsoft.com/office/officeart/2005/8/layout/vList2"/>
    <dgm:cxn modelId="{7F04CAE4-DC91-4672-AF41-A25C5CC189CB}" type="presOf" srcId="{FA63E4D2-D542-47EA-AFAF-AF844F010768}" destId="{90604C66-0AC0-4448-810A-FA4AD8A8AA62}" srcOrd="0" destOrd="0" presId="urn:microsoft.com/office/officeart/2005/8/layout/vList2"/>
    <dgm:cxn modelId="{D7D3DCFF-E4DD-43B6-A745-C92FBA795D39}" type="presOf" srcId="{E9F40FAE-C563-4D4E-871E-B33CB1845342}" destId="{4EBD52F5-3487-46BC-B7B9-7ACB88FB0E75}" srcOrd="0" destOrd="0" presId="urn:microsoft.com/office/officeart/2005/8/layout/vList2"/>
    <dgm:cxn modelId="{0BA95DF1-24FD-45CB-A3C5-655F010C28DA}" type="presParOf" srcId="{EAB503C1-EDF9-4B5B-A9BE-ECC9DC8BCBA2}" destId="{BA31E957-924A-4B83-B6A8-F134E9A12B2C}" srcOrd="0" destOrd="0" presId="urn:microsoft.com/office/officeart/2005/8/layout/vList2"/>
    <dgm:cxn modelId="{FF176099-5FD8-4783-A8FC-9B748815BF2D}" type="presParOf" srcId="{EAB503C1-EDF9-4B5B-A9BE-ECC9DC8BCBA2}" destId="{C28C7776-140D-4975-BE16-8EC921057B6C}" srcOrd="1" destOrd="0" presId="urn:microsoft.com/office/officeart/2005/8/layout/vList2"/>
    <dgm:cxn modelId="{1531DBB1-E10C-46E8-BD79-CC8AC8DB14FF}" type="presParOf" srcId="{EAB503C1-EDF9-4B5B-A9BE-ECC9DC8BCBA2}" destId="{3F66F102-3D37-4C97-8E76-176D13A9EDA3}" srcOrd="2" destOrd="0" presId="urn:microsoft.com/office/officeart/2005/8/layout/vList2"/>
    <dgm:cxn modelId="{10817598-51FD-4628-AEB3-ED8130742657}" type="presParOf" srcId="{EAB503C1-EDF9-4B5B-A9BE-ECC9DC8BCBA2}" destId="{4BE467D4-9974-4ED7-B631-1E39B9167AB1}" srcOrd="3" destOrd="0" presId="urn:microsoft.com/office/officeart/2005/8/layout/vList2"/>
    <dgm:cxn modelId="{8DAB8449-169B-4728-9C43-EE9A77063B63}" type="presParOf" srcId="{EAB503C1-EDF9-4B5B-A9BE-ECC9DC8BCBA2}" destId="{4EBD52F5-3487-46BC-B7B9-7ACB88FB0E75}" srcOrd="4" destOrd="0" presId="urn:microsoft.com/office/officeart/2005/8/layout/vList2"/>
    <dgm:cxn modelId="{47AE2CA3-DD83-4509-A4B3-03A11645D2A8}" type="presParOf" srcId="{EAB503C1-EDF9-4B5B-A9BE-ECC9DC8BCBA2}" destId="{18C13557-CB6A-47C2-BF81-CD3F2E36E3E7}" srcOrd="5" destOrd="0" presId="urn:microsoft.com/office/officeart/2005/8/layout/vList2"/>
    <dgm:cxn modelId="{3FF612BC-A518-4B36-A09F-52AD50356304}" type="presParOf" srcId="{EAB503C1-EDF9-4B5B-A9BE-ECC9DC8BCBA2}" destId="{ED84A8F3-A9A9-4DC2-BBA1-DF534082E0BC}" srcOrd="6" destOrd="0" presId="urn:microsoft.com/office/officeart/2005/8/layout/vList2"/>
    <dgm:cxn modelId="{ADD747F2-E613-4203-A754-734FC79E3EE0}" type="presParOf" srcId="{EAB503C1-EDF9-4B5B-A9BE-ECC9DC8BCBA2}" destId="{1F6DEB4A-5600-4D1B-A022-F318D5111AE3}" srcOrd="7" destOrd="0" presId="urn:microsoft.com/office/officeart/2005/8/layout/vList2"/>
    <dgm:cxn modelId="{761CAAAD-3C2D-41C9-A745-5F62430F4BDD}" type="presParOf" srcId="{EAB503C1-EDF9-4B5B-A9BE-ECC9DC8BCBA2}" destId="{90604C66-0AC0-4448-810A-FA4AD8A8AA6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8EB128-140C-4D67-BAB2-40017945C6E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D01D268-8190-49F3-9834-79712490C7F2}">
      <dgm:prSet/>
      <dgm:spPr/>
      <dgm:t>
        <a:bodyPr/>
        <a:lstStyle/>
        <a:p>
          <a:r>
            <a:rPr lang="es-MX"/>
            <a:t>El </a:t>
          </a:r>
          <a:r>
            <a:rPr lang="es-MX" b="1"/>
            <a:t>branching</a:t>
          </a:r>
          <a:r>
            <a:rPr lang="es-MX"/>
            <a:t> (ramificación) en Git es el mecanismo que permite </a:t>
          </a:r>
          <a:r>
            <a:rPr lang="es-MX" b="1"/>
            <a:t>dividir el flujo de trabajo</a:t>
          </a:r>
          <a:r>
            <a:rPr lang="es-MX"/>
            <a:t> en líneas de desarrollo independientes, llamadas </a:t>
          </a:r>
          <a:r>
            <a:rPr lang="es-MX" b="1"/>
            <a:t>ramas</a:t>
          </a:r>
          <a:r>
            <a:rPr lang="es-MX"/>
            <a:t> (</a:t>
          </a:r>
          <a:r>
            <a:rPr lang="es-MX" b="1" i="1"/>
            <a:t>branches</a:t>
          </a:r>
          <a:r>
            <a:rPr lang="es-MX"/>
            <a:t>).</a:t>
          </a:r>
          <a:endParaRPr lang="en-US"/>
        </a:p>
      </dgm:t>
    </dgm:pt>
    <dgm:pt modelId="{85F690A2-ED65-4D0E-843D-EF3B38BF95F2}" type="parTrans" cxnId="{7A67CD50-2A82-427A-A1A9-D7A7AB6A84D4}">
      <dgm:prSet/>
      <dgm:spPr/>
      <dgm:t>
        <a:bodyPr/>
        <a:lstStyle/>
        <a:p>
          <a:endParaRPr lang="en-US"/>
        </a:p>
      </dgm:t>
    </dgm:pt>
    <dgm:pt modelId="{5D3F8467-DAD1-40EF-BCDF-E76A891C821A}" type="sibTrans" cxnId="{7A67CD50-2A82-427A-A1A9-D7A7AB6A84D4}">
      <dgm:prSet/>
      <dgm:spPr/>
      <dgm:t>
        <a:bodyPr/>
        <a:lstStyle/>
        <a:p>
          <a:endParaRPr lang="en-US"/>
        </a:p>
      </dgm:t>
    </dgm:pt>
    <dgm:pt modelId="{8B1B5FDE-045F-4C61-9494-C4CFB1999B9E}">
      <dgm:prSet/>
      <dgm:spPr/>
      <dgm:t>
        <a:bodyPr/>
        <a:lstStyle/>
        <a:p>
          <a:r>
            <a:rPr lang="es-MX"/>
            <a:t>Cada rama representa una versión paralela del código, lo que permite que varios desarrolladores trabajen en diferentes características o correcciones </a:t>
          </a:r>
          <a:r>
            <a:rPr lang="es-MX" b="1"/>
            <a:t>sin interferir entre sí</a:t>
          </a:r>
          <a:r>
            <a:rPr lang="es-MX"/>
            <a:t>.</a:t>
          </a:r>
          <a:endParaRPr lang="en-US"/>
        </a:p>
      </dgm:t>
    </dgm:pt>
    <dgm:pt modelId="{7739E33D-1B20-47CC-954B-ADC58E7DD424}" type="parTrans" cxnId="{170A1849-87CA-4155-923F-86715F4DE0A8}">
      <dgm:prSet/>
      <dgm:spPr/>
      <dgm:t>
        <a:bodyPr/>
        <a:lstStyle/>
        <a:p>
          <a:endParaRPr lang="en-US"/>
        </a:p>
      </dgm:t>
    </dgm:pt>
    <dgm:pt modelId="{15D5A231-504C-47EE-82BF-0027514D74AF}" type="sibTrans" cxnId="{170A1849-87CA-4155-923F-86715F4DE0A8}">
      <dgm:prSet/>
      <dgm:spPr/>
      <dgm:t>
        <a:bodyPr/>
        <a:lstStyle/>
        <a:p>
          <a:endParaRPr lang="en-US"/>
        </a:p>
      </dgm:t>
    </dgm:pt>
    <dgm:pt modelId="{8E9DECAE-91D4-4A35-B16A-F43803D8A2A0}" type="pres">
      <dgm:prSet presAssocID="{6C8EB128-140C-4D67-BAB2-40017945C6EF}" presName="root" presStyleCnt="0">
        <dgm:presLayoutVars>
          <dgm:dir/>
          <dgm:resizeHandles val="exact"/>
        </dgm:presLayoutVars>
      </dgm:prSet>
      <dgm:spPr/>
    </dgm:pt>
    <dgm:pt modelId="{8FE6190C-92F6-46C9-B5DF-7CFD0C1D5CF5}" type="pres">
      <dgm:prSet presAssocID="{5D01D268-8190-49F3-9834-79712490C7F2}" presName="compNode" presStyleCnt="0"/>
      <dgm:spPr/>
    </dgm:pt>
    <dgm:pt modelId="{F12F1BFD-B3A1-453E-8C68-E1ABFA98890C}" type="pres">
      <dgm:prSet presAssocID="{5D01D268-8190-49F3-9834-79712490C7F2}" presName="bgRect" presStyleLbl="bgShp" presStyleIdx="0" presStyleCnt="2"/>
      <dgm:spPr/>
    </dgm:pt>
    <dgm:pt modelId="{3BAFB897-25A4-42E7-892E-DB698C21F04C}" type="pres">
      <dgm:prSet presAssocID="{5D01D268-8190-49F3-9834-79712490C7F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50846947-796C-4508-93FC-309E1197FDFA}" type="pres">
      <dgm:prSet presAssocID="{5D01D268-8190-49F3-9834-79712490C7F2}" presName="spaceRect" presStyleCnt="0"/>
      <dgm:spPr/>
    </dgm:pt>
    <dgm:pt modelId="{06AC6E75-10FF-4F0D-BF8B-20C48BE75333}" type="pres">
      <dgm:prSet presAssocID="{5D01D268-8190-49F3-9834-79712490C7F2}" presName="parTx" presStyleLbl="revTx" presStyleIdx="0" presStyleCnt="2">
        <dgm:presLayoutVars>
          <dgm:chMax val="0"/>
          <dgm:chPref val="0"/>
        </dgm:presLayoutVars>
      </dgm:prSet>
      <dgm:spPr/>
    </dgm:pt>
    <dgm:pt modelId="{468C910C-BE65-4651-951B-C12E3DC0F400}" type="pres">
      <dgm:prSet presAssocID="{5D3F8467-DAD1-40EF-BCDF-E76A891C821A}" presName="sibTrans" presStyleCnt="0"/>
      <dgm:spPr/>
    </dgm:pt>
    <dgm:pt modelId="{C677949E-75AB-40B1-881E-90CFD511EEA6}" type="pres">
      <dgm:prSet presAssocID="{8B1B5FDE-045F-4C61-9494-C4CFB1999B9E}" presName="compNode" presStyleCnt="0"/>
      <dgm:spPr/>
    </dgm:pt>
    <dgm:pt modelId="{08CEB3D4-60EB-4554-8696-2E02EF6F8D0E}" type="pres">
      <dgm:prSet presAssocID="{8B1B5FDE-045F-4C61-9494-C4CFB1999B9E}" presName="bgRect" presStyleLbl="bgShp" presStyleIdx="1" presStyleCnt="2"/>
      <dgm:spPr/>
    </dgm:pt>
    <dgm:pt modelId="{B4A480A9-1822-470B-934E-60477872D90E}" type="pres">
      <dgm:prSet presAssocID="{8B1B5FDE-045F-4C61-9494-C4CFB1999B9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3C07AFC4-705F-458D-A7F3-192F286D4A16}" type="pres">
      <dgm:prSet presAssocID="{8B1B5FDE-045F-4C61-9494-C4CFB1999B9E}" presName="spaceRect" presStyleCnt="0"/>
      <dgm:spPr/>
    </dgm:pt>
    <dgm:pt modelId="{558D9661-F294-41DD-9780-548B9A02C85F}" type="pres">
      <dgm:prSet presAssocID="{8B1B5FDE-045F-4C61-9494-C4CFB1999B9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D861908-D824-4A1B-9D3E-9A5CC4BAF442}" type="presOf" srcId="{6C8EB128-140C-4D67-BAB2-40017945C6EF}" destId="{8E9DECAE-91D4-4A35-B16A-F43803D8A2A0}" srcOrd="0" destOrd="0" presId="urn:microsoft.com/office/officeart/2018/2/layout/IconVerticalSolidList"/>
    <dgm:cxn modelId="{170A1849-87CA-4155-923F-86715F4DE0A8}" srcId="{6C8EB128-140C-4D67-BAB2-40017945C6EF}" destId="{8B1B5FDE-045F-4C61-9494-C4CFB1999B9E}" srcOrd="1" destOrd="0" parTransId="{7739E33D-1B20-47CC-954B-ADC58E7DD424}" sibTransId="{15D5A231-504C-47EE-82BF-0027514D74AF}"/>
    <dgm:cxn modelId="{7A67CD50-2A82-427A-A1A9-D7A7AB6A84D4}" srcId="{6C8EB128-140C-4D67-BAB2-40017945C6EF}" destId="{5D01D268-8190-49F3-9834-79712490C7F2}" srcOrd="0" destOrd="0" parTransId="{85F690A2-ED65-4D0E-843D-EF3B38BF95F2}" sibTransId="{5D3F8467-DAD1-40EF-BCDF-E76A891C821A}"/>
    <dgm:cxn modelId="{093D4082-935B-45CE-9444-14E2010BC2A6}" type="presOf" srcId="{5D01D268-8190-49F3-9834-79712490C7F2}" destId="{06AC6E75-10FF-4F0D-BF8B-20C48BE75333}" srcOrd="0" destOrd="0" presId="urn:microsoft.com/office/officeart/2018/2/layout/IconVerticalSolidList"/>
    <dgm:cxn modelId="{66102BF7-5114-4D9F-A447-19F12B817D39}" type="presOf" srcId="{8B1B5FDE-045F-4C61-9494-C4CFB1999B9E}" destId="{558D9661-F294-41DD-9780-548B9A02C85F}" srcOrd="0" destOrd="0" presId="urn:microsoft.com/office/officeart/2018/2/layout/IconVerticalSolidList"/>
    <dgm:cxn modelId="{79718F0D-6D54-40A5-B084-F211731416BA}" type="presParOf" srcId="{8E9DECAE-91D4-4A35-B16A-F43803D8A2A0}" destId="{8FE6190C-92F6-46C9-B5DF-7CFD0C1D5CF5}" srcOrd="0" destOrd="0" presId="urn:microsoft.com/office/officeart/2018/2/layout/IconVerticalSolidList"/>
    <dgm:cxn modelId="{9DEE3F30-B9F0-4280-8CD8-A20820ECD503}" type="presParOf" srcId="{8FE6190C-92F6-46C9-B5DF-7CFD0C1D5CF5}" destId="{F12F1BFD-B3A1-453E-8C68-E1ABFA98890C}" srcOrd="0" destOrd="0" presId="urn:microsoft.com/office/officeart/2018/2/layout/IconVerticalSolidList"/>
    <dgm:cxn modelId="{A812CA92-A5C7-4FA1-B2C7-1DBB3ED801DC}" type="presParOf" srcId="{8FE6190C-92F6-46C9-B5DF-7CFD0C1D5CF5}" destId="{3BAFB897-25A4-42E7-892E-DB698C21F04C}" srcOrd="1" destOrd="0" presId="urn:microsoft.com/office/officeart/2018/2/layout/IconVerticalSolidList"/>
    <dgm:cxn modelId="{71B32A27-BB27-481A-84E1-217079880D9D}" type="presParOf" srcId="{8FE6190C-92F6-46C9-B5DF-7CFD0C1D5CF5}" destId="{50846947-796C-4508-93FC-309E1197FDFA}" srcOrd="2" destOrd="0" presId="urn:microsoft.com/office/officeart/2018/2/layout/IconVerticalSolidList"/>
    <dgm:cxn modelId="{BA36D149-49AF-449A-A2AC-7DB3C85EBE84}" type="presParOf" srcId="{8FE6190C-92F6-46C9-B5DF-7CFD0C1D5CF5}" destId="{06AC6E75-10FF-4F0D-BF8B-20C48BE75333}" srcOrd="3" destOrd="0" presId="urn:microsoft.com/office/officeart/2018/2/layout/IconVerticalSolidList"/>
    <dgm:cxn modelId="{A7D11995-DBDE-4F90-923D-1F04151EEAB9}" type="presParOf" srcId="{8E9DECAE-91D4-4A35-B16A-F43803D8A2A0}" destId="{468C910C-BE65-4651-951B-C12E3DC0F400}" srcOrd="1" destOrd="0" presId="urn:microsoft.com/office/officeart/2018/2/layout/IconVerticalSolidList"/>
    <dgm:cxn modelId="{6E194F82-02F9-4983-817A-88591FB4D7EB}" type="presParOf" srcId="{8E9DECAE-91D4-4A35-B16A-F43803D8A2A0}" destId="{C677949E-75AB-40B1-881E-90CFD511EEA6}" srcOrd="2" destOrd="0" presId="urn:microsoft.com/office/officeart/2018/2/layout/IconVerticalSolidList"/>
    <dgm:cxn modelId="{87D49E81-AAD7-4CC1-A214-480004CBF221}" type="presParOf" srcId="{C677949E-75AB-40B1-881E-90CFD511EEA6}" destId="{08CEB3D4-60EB-4554-8696-2E02EF6F8D0E}" srcOrd="0" destOrd="0" presId="urn:microsoft.com/office/officeart/2018/2/layout/IconVerticalSolidList"/>
    <dgm:cxn modelId="{E128EB89-242E-49AE-8F9B-19FA99859421}" type="presParOf" srcId="{C677949E-75AB-40B1-881E-90CFD511EEA6}" destId="{B4A480A9-1822-470B-934E-60477872D90E}" srcOrd="1" destOrd="0" presId="urn:microsoft.com/office/officeart/2018/2/layout/IconVerticalSolidList"/>
    <dgm:cxn modelId="{3F1DBB7D-30D5-4443-B7D7-6B9F06FE4CF3}" type="presParOf" srcId="{C677949E-75AB-40B1-881E-90CFD511EEA6}" destId="{3C07AFC4-705F-458D-A7F3-192F286D4A16}" srcOrd="2" destOrd="0" presId="urn:microsoft.com/office/officeart/2018/2/layout/IconVerticalSolidList"/>
    <dgm:cxn modelId="{F24F69E5-3A94-4951-9A72-09E1222AFECE}" type="presParOf" srcId="{C677949E-75AB-40B1-881E-90CFD511EEA6}" destId="{558D9661-F294-41DD-9780-548B9A02C8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FE2C18D-55A4-45EB-B722-534F17C0C75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918ACCD-CF50-4661-BA3E-1FB2B5694F37}">
      <dgm:prSet/>
      <dgm:spPr/>
      <dgm:t>
        <a:bodyPr/>
        <a:lstStyle/>
        <a:p>
          <a:r>
            <a:rPr lang="es-MX"/>
            <a:t>Creación de proyectos en </a:t>
          </a:r>
          <a:r>
            <a:rPr lang="es-MX" b="1"/>
            <a:t>Azure Boards</a:t>
          </a:r>
          <a:endParaRPr lang="en-US"/>
        </a:p>
      </dgm:t>
    </dgm:pt>
    <dgm:pt modelId="{2CCD06BE-7F47-401C-896C-E6EF6D92A388}" type="parTrans" cxnId="{43787BC3-D61C-4BB1-8EA1-103091DAE189}">
      <dgm:prSet/>
      <dgm:spPr/>
      <dgm:t>
        <a:bodyPr/>
        <a:lstStyle/>
        <a:p>
          <a:endParaRPr lang="en-US"/>
        </a:p>
      </dgm:t>
    </dgm:pt>
    <dgm:pt modelId="{072C0ACC-62DB-41F1-A44E-48853E92AB9C}" type="sibTrans" cxnId="{43787BC3-D61C-4BB1-8EA1-103091DAE189}">
      <dgm:prSet/>
      <dgm:spPr/>
      <dgm:t>
        <a:bodyPr/>
        <a:lstStyle/>
        <a:p>
          <a:endParaRPr lang="en-US"/>
        </a:p>
      </dgm:t>
    </dgm:pt>
    <dgm:pt modelId="{4AB8E0A3-8A62-41EA-8081-A3D818FA3661}">
      <dgm:prSet/>
      <dgm:spPr/>
      <dgm:t>
        <a:bodyPr/>
        <a:lstStyle/>
        <a:p>
          <a:r>
            <a:rPr lang="es-MX"/>
            <a:t>Configuración de tableros.</a:t>
          </a:r>
          <a:endParaRPr lang="en-US"/>
        </a:p>
      </dgm:t>
    </dgm:pt>
    <dgm:pt modelId="{84FCACD4-8618-4E59-A0F8-1CE8FD155278}" type="parTrans" cxnId="{B9D27F17-535A-4D0C-95E6-9DD20A98E49D}">
      <dgm:prSet/>
      <dgm:spPr/>
      <dgm:t>
        <a:bodyPr/>
        <a:lstStyle/>
        <a:p>
          <a:endParaRPr lang="en-US"/>
        </a:p>
      </dgm:t>
    </dgm:pt>
    <dgm:pt modelId="{4B56CC33-0D8F-4617-901F-2BBD9B69D7F9}" type="sibTrans" cxnId="{B9D27F17-535A-4D0C-95E6-9DD20A98E49D}">
      <dgm:prSet/>
      <dgm:spPr/>
      <dgm:t>
        <a:bodyPr/>
        <a:lstStyle/>
        <a:p>
          <a:endParaRPr lang="en-US"/>
        </a:p>
      </dgm:t>
    </dgm:pt>
    <dgm:pt modelId="{B6C6FD20-4A30-490A-86B4-B6CE3B64CA6B}">
      <dgm:prSet/>
      <dgm:spPr/>
      <dgm:t>
        <a:bodyPr/>
        <a:lstStyle/>
        <a:p>
          <a:r>
            <a:rPr lang="es-MX"/>
            <a:t>Creación y asignación de </a:t>
          </a:r>
          <a:r>
            <a:rPr lang="es-MX" i="1"/>
            <a:t>work items</a:t>
          </a:r>
          <a:r>
            <a:rPr lang="es-MX"/>
            <a:t>, </a:t>
          </a:r>
          <a:r>
            <a:rPr lang="es-MX" i="1"/>
            <a:t>tasks</a:t>
          </a:r>
          <a:r>
            <a:rPr lang="es-MX"/>
            <a:t>, </a:t>
          </a:r>
          <a:r>
            <a:rPr lang="es-MX" i="1"/>
            <a:t>bugs</a:t>
          </a:r>
          <a:r>
            <a:rPr lang="es-MX"/>
            <a:t> o </a:t>
          </a:r>
          <a:r>
            <a:rPr lang="es-MX" i="1"/>
            <a:t>issues</a:t>
          </a:r>
          <a:r>
            <a:rPr lang="es-MX"/>
            <a:t>.</a:t>
          </a:r>
          <a:endParaRPr lang="en-US"/>
        </a:p>
      </dgm:t>
    </dgm:pt>
    <dgm:pt modelId="{0B5749B6-7A40-453C-BC2A-01B39C130F85}" type="parTrans" cxnId="{4A9A651E-4F6A-4945-A255-EE974FC50D33}">
      <dgm:prSet/>
      <dgm:spPr/>
      <dgm:t>
        <a:bodyPr/>
        <a:lstStyle/>
        <a:p>
          <a:endParaRPr lang="en-US"/>
        </a:p>
      </dgm:t>
    </dgm:pt>
    <dgm:pt modelId="{4E11F585-7FE7-4A42-87D8-AC40CA86316D}" type="sibTrans" cxnId="{4A9A651E-4F6A-4945-A255-EE974FC50D33}">
      <dgm:prSet/>
      <dgm:spPr/>
      <dgm:t>
        <a:bodyPr/>
        <a:lstStyle/>
        <a:p>
          <a:endParaRPr lang="en-US"/>
        </a:p>
      </dgm:t>
    </dgm:pt>
    <dgm:pt modelId="{60E3A842-3905-4747-BBF5-392ECB5D9EDD}">
      <dgm:prSet/>
      <dgm:spPr/>
      <dgm:t>
        <a:bodyPr/>
        <a:lstStyle/>
        <a:p>
          <a:r>
            <a:rPr lang="es-MX" dirty="0"/>
            <a:t>Personalización de columnas, estados y prioridades.</a:t>
          </a:r>
          <a:endParaRPr lang="en-US" dirty="0"/>
        </a:p>
      </dgm:t>
    </dgm:pt>
    <dgm:pt modelId="{75A7C1AF-7C55-4F43-A83A-3395769DFCF5}" type="parTrans" cxnId="{E0B51CC1-16EF-49F9-A358-56BD7A31ACBE}">
      <dgm:prSet/>
      <dgm:spPr/>
      <dgm:t>
        <a:bodyPr/>
        <a:lstStyle/>
        <a:p>
          <a:endParaRPr lang="en-US"/>
        </a:p>
      </dgm:t>
    </dgm:pt>
    <dgm:pt modelId="{E97E5C85-68D1-472F-82C0-6FF69A50D102}" type="sibTrans" cxnId="{E0B51CC1-16EF-49F9-A358-56BD7A31ACBE}">
      <dgm:prSet/>
      <dgm:spPr/>
      <dgm:t>
        <a:bodyPr/>
        <a:lstStyle/>
        <a:p>
          <a:endParaRPr lang="en-US"/>
        </a:p>
      </dgm:t>
    </dgm:pt>
    <dgm:pt modelId="{1D2CBD13-7C91-4899-B76B-669C9677DD48}" type="pres">
      <dgm:prSet presAssocID="{AFE2C18D-55A4-45EB-B722-534F17C0C75A}" presName="root" presStyleCnt="0">
        <dgm:presLayoutVars>
          <dgm:dir/>
          <dgm:resizeHandles val="exact"/>
        </dgm:presLayoutVars>
      </dgm:prSet>
      <dgm:spPr/>
    </dgm:pt>
    <dgm:pt modelId="{390E0AAF-0073-4EEB-9801-2ECBC2B1819F}" type="pres">
      <dgm:prSet presAssocID="{A918ACCD-CF50-4661-BA3E-1FB2B5694F37}" presName="compNode" presStyleCnt="0"/>
      <dgm:spPr/>
    </dgm:pt>
    <dgm:pt modelId="{8A18F82F-0C2C-4443-B9A6-25CDC03CE3F9}" type="pres">
      <dgm:prSet presAssocID="{A918ACCD-CF50-4661-BA3E-1FB2B5694F37}" presName="bgRect" presStyleLbl="bgShp" presStyleIdx="0" presStyleCnt="4"/>
      <dgm:spPr/>
    </dgm:pt>
    <dgm:pt modelId="{7DF534D7-E4BE-4A39-BD6E-4A495FDD6BBF}" type="pres">
      <dgm:prSet presAssocID="{A918ACCD-CF50-4661-BA3E-1FB2B5694F3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s"/>
        </a:ext>
      </dgm:extLst>
    </dgm:pt>
    <dgm:pt modelId="{D331EBA2-2E48-493A-956C-52C6CDD25A26}" type="pres">
      <dgm:prSet presAssocID="{A918ACCD-CF50-4661-BA3E-1FB2B5694F37}" presName="spaceRect" presStyleCnt="0"/>
      <dgm:spPr/>
    </dgm:pt>
    <dgm:pt modelId="{5FC2B6E0-433E-4563-BD15-4F9F585EFE35}" type="pres">
      <dgm:prSet presAssocID="{A918ACCD-CF50-4661-BA3E-1FB2B5694F37}" presName="parTx" presStyleLbl="revTx" presStyleIdx="0" presStyleCnt="4">
        <dgm:presLayoutVars>
          <dgm:chMax val="0"/>
          <dgm:chPref val="0"/>
        </dgm:presLayoutVars>
      </dgm:prSet>
      <dgm:spPr/>
    </dgm:pt>
    <dgm:pt modelId="{E6A90844-268E-476F-B26C-ED7D6520A3F6}" type="pres">
      <dgm:prSet presAssocID="{072C0ACC-62DB-41F1-A44E-48853E92AB9C}" presName="sibTrans" presStyleCnt="0"/>
      <dgm:spPr/>
    </dgm:pt>
    <dgm:pt modelId="{AEAFD185-6ADE-423D-9BE5-B9AEB668D46E}" type="pres">
      <dgm:prSet presAssocID="{4AB8E0A3-8A62-41EA-8081-A3D818FA3661}" presName="compNode" presStyleCnt="0"/>
      <dgm:spPr/>
    </dgm:pt>
    <dgm:pt modelId="{71AF6B2F-922B-4CE0-9BF6-15CD006554D8}" type="pres">
      <dgm:prSet presAssocID="{4AB8E0A3-8A62-41EA-8081-A3D818FA3661}" presName="bgRect" presStyleLbl="bgShp" presStyleIdx="1" presStyleCnt="4"/>
      <dgm:spPr/>
    </dgm:pt>
    <dgm:pt modelId="{73886F9D-9F21-441D-930B-B6FC6609FB21}" type="pres">
      <dgm:prSet presAssocID="{4AB8E0A3-8A62-41EA-8081-A3D818FA366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842B04CD-C549-47F9-B3FE-F4AA1DFF8D46}" type="pres">
      <dgm:prSet presAssocID="{4AB8E0A3-8A62-41EA-8081-A3D818FA3661}" presName="spaceRect" presStyleCnt="0"/>
      <dgm:spPr/>
    </dgm:pt>
    <dgm:pt modelId="{16D03176-3B4B-42CD-A4C7-915685A45430}" type="pres">
      <dgm:prSet presAssocID="{4AB8E0A3-8A62-41EA-8081-A3D818FA3661}" presName="parTx" presStyleLbl="revTx" presStyleIdx="1" presStyleCnt="4">
        <dgm:presLayoutVars>
          <dgm:chMax val="0"/>
          <dgm:chPref val="0"/>
        </dgm:presLayoutVars>
      </dgm:prSet>
      <dgm:spPr/>
    </dgm:pt>
    <dgm:pt modelId="{8A0C59B6-BA5C-4F2C-87F7-88E357294A1D}" type="pres">
      <dgm:prSet presAssocID="{4B56CC33-0D8F-4617-901F-2BBD9B69D7F9}" presName="sibTrans" presStyleCnt="0"/>
      <dgm:spPr/>
    </dgm:pt>
    <dgm:pt modelId="{6B0B8846-AFC4-4112-8079-92DFE5B68733}" type="pres">
      <dgm:prSet presAssocID="{B6C6FD20-4A30-490A-86B4-B6CE3B64CA6B}" presName="compNode" presStyleCnt="0"/>
      <dgm:spPr/>
    </dgm:pt>
    <dgm:pt modelId="{3EF834EB-B6BC-4C5B-A4F9-80BBE3B4DB96}" type="pres">
      <dgm:prSet presAssocID="{B6C6FD20-4A30-490A-86B4-B6CE3B64CA6B}" presName="bgRect" presStyleLbl="bgShp" presStyleIdx="2" presStyleCnt="4"/>
      <dgm:spPr/>
    </dgm:pt>
    <dgm:pt modelId="{B7E9A7C0-93C9-4227-97A4-5BE897EBD5D5}" type="pres">
      <dgm:prSet presAssocID="{B6C6FD20-4A30-490A-86B4-B6CE3B64CA6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secto"/>
        </a:ext>
      </dgm:extLst>
    </dgm:pt>
    <dgm:pt modelId="{CC223506-762C-45A3-B4DB-F1662DCADCB3}" type="pres">
      <dgm:prSet presAssocID="{B6C6FD20-4A30-490A-86B4-B6CE3B64CA6B}" presName="spaceRect" presStyleCnt="0"/>
      <dgm:spPr/>
    </dgm:pt>
    <dgm:pt modelId="{CF2133A9-8441-4F9C-9FAE-87E291D2E449}" type="pres">
      <dgm:prSet presAssocID="{B6C6FD20-4A30-490A-86B4-B6CE3B64CA6B}" presName="parTx" presStyleLbl="revTx" presStyleIdx="2" presStyleCnt="4">
        <dgm:presLayoutVars>
          <dgm:chMax val="0"/>
          <dgm:chPref val="0"/>
        </dgm:presLayoutVars>
      </dgm:prSet>
      <dgm:spPr/>
    </dgm:pt>
    <dgm:pt modelId="{0DE4DC6B-5CB5-4CB0-B2CC-BA5A05287D95}" type="pres">
      <dgm:prSet presAssocID="{4E11F585-7FE7-4A42-87D8-AC40CA86316D}" presName="sibTrans" presStyleCnt="0"/>
      <dgm:spPr/>
    </dgm:pt>
    <dgm:pt modelId="{8FAF8528-935E-4B90-B163-FF37B739DDA9}" type="pres">
      <dgm:prSet presAssocID="{60E3A842-3905-4747-BBF5-392ECB5D9EDD}" presName="compNode" presStyleCnt="0"/>
      <dgm:spPr/>
    </dgm:pt>
    <dgm:pt modelId="{0D937B2A-9D57-4A60-AECE-FDEA091B9A1B}" type="pres">
      <dgm:prSet presAssocID="{60E3A842-3905-4747-BBF5-392ECB5D9EDD}" presName="bgRect" presStyleLbl="bgShp" presStyleIdx="3" presStyleCnt="4"/>
      <dgm:spPr/>
    </dgm:pt>
    <dgm:pt modelId="{E25B6EAA-71EF-412A-82AA-731244607FBC}" type="pres">
      <dgm:prSet presAssocID="{60E3A842-3905-4747-BBF5-392ECB5D9ED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94D6A76A-59D7-45F2-94E1-FEF49B367558}" type="pres">
      <dgm:prSet presAssocID="{60E3A842-3905-4747-BBF5-392ECB5D9EDD}" presName="spaceRect" presStyleCnt="0"/>
      <dgm:spPr/>
    </dgm:pt>
    <dgm:pt modelId="{A6B2701B-0DC2-402F-93BB-407F4B9C195C}" type="pres">
      <dgm:prSet presAssocID="{60E3A842-3905-4747-BBF5-392ECB5D9ED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3E4200B-0B4C-47EB-A277-F37C5D9E79FF}" type="presOf" srcId="{60E3A842-3905-4747-BBF5-392ECB5D9EDD}" destId="{A6B2701B-0DC2-402F-93BB-407F4B9C195C}" srcOrd="0" destOrd="0" presId="urn:microsoft.com/office/officeart/2018/2/layout/IconVerticalSolidList"/>
    <dgm:cxn modelId="{4845EF0C-336D-42C2-86F8-3E06FFD35877}" type="presOf" srcId="{B6C6FD20-4A30-490A-86B4-B6CE3B64CA6B}" destId="{CF2133A9-8441-4F9C-9FAE-87E291D2E449}" srcOrd="0" destOrd="0" presId="urn:microsoft.com/office/officeart/2018/2/layout/IconVerticalSolidList"/>
    <dgm:cxn modelId="{B9D27F17-535A-4D0C-95E6-9DD20A98E49D}" srcId="{AFE2C18D-55A4-45EB-B722-534F17C0C75A}" destId="{4AB8E0A3-8A62-41EA-8081-A3D818FA3661}" srcOrd="1" destOrd="0" parTransId="{84FCACD4-8618-4E59-A0F8-1CE8FD155278}" sibTransId="{4B56CC33-0D8F-4617-901F-2BBD9B69D7F9}"/>
    <dgm:cxn modelId="{4A9A651E-4F6A-4945-A255-EE974FC50D33}" srcId="{AFE2C18D-55A4-45EB-B722-534F17C0C75A}" destId="{B6C6FD20-4A30-490A-86B4-B6CE3B64CA6B}" srcOrd="2" destOrd="0" parTransId="{0B5749B6-7A40-453C-BC2A-01B39C130F85}" sibTransId="{4E11F585-7FE7-4A42-87D8-AC40CA86316D}"/>
    <dgm:cxn modelId="{002E49A9-07B2-4D42-AAC4-6F751458B2E5}" type="presOf" srcId="{A918ACCD-CF50-4661-BA3E-1FB2B5694F37}" destId="{5FC2B6E0-433E-4563-BD15-4F9F585EFE35}" srcOrd="0" destOrd="0" presId="urn:microsoft.com/office/officeart/2018/2/layout/IconVerticalSolidList"/>
    <dgm:cxn modelId="{E0B51CC1-16EF-49F9-A358-56BD7A31ACBE}" srcId="{AFE2C18D-55A4-45EB-B722-534F17C0C75A}" destId="{60E3A842-3905-4747-BBF5-392ECB5D9EDD}" srcOrd="3" destOrd="0" parTransId="{75A7C1AF-7C55-4F43-A83A-3395769DFCF5}" sibTransId="{E97E5C85-68D1-472F-82C0-6FF69A50D102}"/>
    <dgm:cxn modelId="{43787BC3-D61C-4BB1-8EA1-103091DAE189}" srcId="{AFE2C18D-55A4-45EB-B722-534F17C0C75A}" destId="{A918ACCD-CF50-4661-BA3E-1FB2B5694F37}" srcOrd="0" destOrd="0" parTransId="{2CCD06BE-7F47-401C-896C-E6EF6D92A388}" sibTransId="{072C0ACC-62DB-41F1-A44E-48853E92AB9C}"/>
    <dgm:cxn modelId="{612B9EEE-67D3-4E35-AF8F-5F159DC0C79E}" type="presOf" srcId="{4AB8E0A3-8A62-41EA-8081-A3D818FA3661}" destId="{16D03176-3B4B-42CD-A4C7-915685A45430}" srcOrd="0" destOrd="0" presId="urn:microsoft.com/office/officeart/2018/2/layout/IconVerticalSolidList"/>
    <dgm:cxn modelId="{B3D44DF8-BDD0-4D68-8909-D3FDB45367A9}" type="presOf" srcId="{AFE2C18D-55A4-45EB-B722-534F17C0C75A}" destId="{1D2CBD13-7C91-4899-B76B-669C9677DD48}" srcOrd="0" destOrd="0" presId="urn:microsoft.com/office/officeart/2018/2/layout/IconVerticalSolidList"/>
    <dgm:cxn modelId="{946AAE4B-1AF5-4AD5-86D1-F40ECC27A06E}" type="presParOf" srcId="{1D2CBD13-7C91-4899-B76B-669C9677DD48}" destId="{390E0AAF-0073-4EEB-9801-2ECBC2B1819F}" srcOrd="0" destOrd="0" presId="urn:microsoft.com/office/officeart/2018/2/layout/IconVerticalSolidList"/>
    <dgm:cxn modelId="{04C16784-A24E-4134-A1F1-967E07AB844D}" type="presParOf" srcId="{390E0AAF-0073-4EEB-9801-2ECBC2B1819F}" destId="{8A18F82F-0C2C-4443-B9A6-25CDC03CE3F9}" srcOrd="0" destOrd="0" presId="urn:microsoft.com/office/officeart/2018/2/layout/IconVerticalSolidList"/>
    <dgm:cxn modelId="{9788AD99-D26A-4850-8973-9CCCF39DCCBE}" type="presParOf" srcId="{390E0AAF-0073-4EEB-9801-2ECBC2B1819F}" destId="{7DF534D7-E4BE-4A39-BD6E-4A495FDD6BBF}" srcOrd="1" destOrd="0" presId="urn:microsoft.com/office/officeart/2018/2/layout/IconVerticalSolidList"/>
    <dgm:cxn modelId="{8D2C6B39-0EBB-4D87-B189-8A0075FC16AA}" type="presParOf" srcId="{390E0AAF-0073-4EEB-9801-2ECBC2B1819F}" destId="{D331EBA2-2E48-493A-956C-52C6CDD25A26}" srcOrd="2" destOrd="0" presId="urn:microsoft.com/office/officeart/2018/2/layout/IconVerticalSolidList"/>
    <dgm:cxn modelId="{6B05D2F7-28AC-417E-9C66-23BB2E8D2A06}" type="presParOf" srcId="{390E0AAF-0073-4EEB-9801-2ECBC2B1819F}" destId="{5FC2B6E0-433E-4563-BD15-4F9F585EFE35}" srcOrd="3" destOrd="0" presId="urn:microsoft.com/office/officeart/2018/2/layout/IconVerticalSolidList"/>
    <dgm:cxn modelId="{33FF52E6-A912-439F-9E1D-C0A39BA620A8}" type="presParOf" srcId="{1D2CBD13-7C91-4899-B76B-669C9677DD48}" destId="{E6A90844-268E-476F-B26C-ED7D6520A3F6}" srcOrd="1" destOrd="0" presId="urn:microsoft.com/office/officeart/2018/2/layout/IconVerticalSolidList"/>
    <dgm:cxn modelId="{D648D8DB-931F-4BB3-A47D-8ECF2971B7EC}" type="presParOf" srcId="{1D2CBD13-7C91-4899-B76B-669C9677DD48}" destId="{AEAFD185-6ADE-423D-9BE5-B9AEB668D46E}" srcOrd="2" destOrd="0" presId="urn:microsoft.com/office/officeart/2018/2/layout/IconVerticalSolidList"/>
    <dgm:cxn modelId="{99616F93-BCBF-43FF-BBC4-D5788F3F1FB0}" type="presParOf" srcId="{AEAFD185-6ADE-423D-9BE5-B9AEB668D46E}" destId="{71AF6B2F-922B-4CE0-9BF6-15CD006554D8}" srcOrd="0" destOrd="0" presId="urn:microsoft.com/office/officeart/2018/2/layout/IconVerticalSolidList"/>
    <dgm:cxn modelId="{135E9A90-E3CB-4681-8B41-AEA65E0F3F4A}" type="presParOf" srcId="{AEAFD185-6ADE-423D-9BE5-B9AEB668D46E}" destId="{73886F9D-9F21-441D-930B-B6FC6609FB21}" srcOrd="1" destOrd="0" presId="urn:microsoft.com/office/officeart/2018/2/layout/IconVerticalSolidList"/>
    <dgm:cxn modelId="{B686456F-3142-4A2F-95EA-3A79830A215C}" type="presParOf" srcId="{AEAFD185-6ADE-423D-9BE5-B9AEB668D46E}" destId="{842B04CD-C549-47F9-B3FE-F4AA1DFF8D46}" srcOrd="2" destOrd="0" presId="urn:microsoft.com/office/officeart/2018/2/layout/IconVerticalSolidList"/>
    <dgm:cxn modelId="{1AFAC053-0173-439D-A49B-19C9D09382F6}" type="presParOf" srcId="{AEAFD185-6ADE-423D-9BE5-B9AEB668D46E}" destId="{16D03176-3B4B-42CD-A4C7-915685A45430}" srcOrd="3" destOrd="0" presId="urn:microsoft.com/office/officeart/2018/2/layout/IconVerticalSolidList"/>
    <dgm:cxn modelId="{9C765208-98E6-4E1F-A59F-1C89AE5B8C97}" type="presParOf" srcId="{1D2CBD13-7C91-4899-B76B-669C9677DD48}" destId="{8A0C59B6-BA5C-4F2C-87F7-88E357294A1D}" srcOrd="3" destOrd="0" presId="urn:microsoft.com/office/officeart/2018/2/layout/IconVerticalSolidList"/>
    <dgm:cxn modelId="{BD04546E-AE8F-4E9D-9FA6-B8C793BEB333}" type="presParOf" srcId="{1D2CBD13-7C91-4899-B76B-669C9677DD48}" destId="{6B0B8846-AFC4-4112-8079-92DFE5B68733}" srcOrd="4" destOrd="0" presId="urn:microsoft.com/office/officeart/2018/2/layout/IconVerticalSolidList"/>
    <dgm:cxn modelId="{C99B7FEF-1D90-43E6-ACB0-2557F6B6A201}" type="presParOf" srcId="{6B0B8846-AFC4-4112-8079-92DFE5B68733}" destId="{3EF834EB-B6BC-4C5B-A4F9-80BBE3B4DB96}" srcOrd="0" destOrd="0" presId="urn:microsoft.com/office/officeart/2018/2/layout/IconVerticalSolidList"/>
    <dgm:cxn modelId="{A4C8B316-8ED7-4358-82C8-AAC7E41DB14F}" type="presParOf" srcId="{6B0B8846-AFC4-4112-8079-92DFE5B68733}" destId="{B7E9A7C0-93C9-4227-97A4-5BE897EBD5D5}" srcOrd="1" destOrd="0" presId="urn:microsoft.com/office/officeart/2018/2/layout/IconVerticalSolidList"/>
    <dgm:cxn modelId="{DF7518CF-E443-4417-9BA1-37276700A419}" type="presParOf" srcId="{6B0B8846-AFC4-4112-8079-92DFE5B68733}" destId="{CC223506-762C-45A3-B4DB-F1662DCADCB3}" srcOrd="2" destOrd="0" presId="urn:microsoft.com/office/officeart/2018/2/layout/IconVerticalSolidList"/>
    <dgm:cxn modelId="{15C17954-48B0-4030-A90A-57F9DC91BED3}" type="presParOf" srcId="{6B0B8846-AFC4-4112-8079-92DFE5B68733}" destId="{CF2133A9-8441-4F9C-9FAE-87E291D2E449}" srcOrd="3" destOrd="0" presId="urn:microsoft.com/office/officeart/2018/2/layout/IconVerticalSolidList"/>
    <dgm:cxn modelId="{C8345276-7A5B-45FD-82B7-934EB36F6B28}" type="presParOf" srcId="{1D2CBD13-7C91-4899-B76B-669C9677DD48}" destId="{0DE4DC6B-5CB5-4CB0-B2CC-BA5A05287D95}" srcOrd="5" destOrd="0" presId="urn:microsoft.com/office/officeart/2018/2/layout/IconVerticalSolidList"/>
    <dgm:cxn modelId="{C5C7F754-B410-4A91-A17A-D7FDC7A1DE93}" type="presParOf" srcId="{1D2CBD13-7C91-4899-B76B-669C9677DD48}" destId="{8FAF8528-935E-4B90-B163-FF37B739DDA9}" srcOrd="6" destOrd="0" presId="urn:microsoft.com/office/officeart/2018/2/layout/IconVerticalSolidList"/>
    <dgm:cxn modelId="{55937C9A-FA80-4A9C-9D6C-EFBB1AF6ADDC}" type="presParOf" srcId="{8FAF8528-935E-4B90-B163-FF37B739DDA9}" destId="{0D937B2A-9D57-4A60-AECE-FDEA091B9A1B}" srcOrd="0" destOrd="0" presId="urn:microsoft.com/office/officeart/2018/2/layout/IconVerticalSolidList"/>
    <dgm:cxn modelId="{D5BD004A-9F26-405B-991A-EB1B4D1367B6}" type="presParOf" srcId="{8FAF8528-935E-4B90-B163-FF37B739DDA9}" destId="{E25B6EAA-71EF-412A-82AA-731244607FBC}" srcOrd="1" destOrd="0" presId="urn:microsoft.com/office/officeart/2018/2/layout/IconVerticalSolidList"/>
    <dgm:cxn modelId="{CDB7E3E5-40B7-4274-A0C5-1E46057BB232}" type="presParOf" srcId="{8FAF8528-935E-4B90-B163-FF37B739DDA9}" destId="{94D6A76A-59D7-45F2-94E1-FEF49B367558}" srcOrd="2" destOrd="0" presId="urn:microsoft.com/office/officeart/2018/2/layout/IconVerticalSolidList"/>
    <dgm:cxn modelId="{B6F5EBAB-0E5B-43E6-96A9-C2B489759FC1}" type="presParOf" srcId="{8FAF8528-935E-4B90-B163-FF37B739DDA9}" destId="{A6B2701B-0DC2-402F-93BB-407F4B9C19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292E2CC8-3330-46A5-B554-2002C3B2C660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2B177E1-405D-49F2-9DD1-AD7FB7E6B172}">
      <dgm:prSet/>
      <dgm:spPr/>
      <dgm:t>
        <a:bodyPr/>
        <a:lstStyle/>
        <a:p>
          <a:r>
            <a:rPr lang="es-PE"/>
            <a:t>Personalización de paneles y vistas</a:t>
          </a:r>
          <a:endParaRPr lang="en-US"/>
        </a:p>
      </dgm:t>
    </dgm:pt>
    <dgm:pt modelId="{B59936CA-AE83-4BFB-AC64-5D28D73645FD}" type="parTrans" cxnId="{E22AFABB-22FD-45E6-A18C-F719974EA59F}">
      <dgm:prSet/>
      <dgm:spPr/>
      <dgm:t>
        <a:bodyPr/>
        <a:lstStyle/>
        <a:p>
          <a:endParaRPr lang="en-US"/>
        </a:p>
      </dgm:t>
    </dgm:pt>
    <dgm:pt modelId="{3BE0AD42-CE3C-4728-80DC-9D698F0DB618}" type="sibTrans" cxnId="{E22AFABB-22FD-45E6-A18C-F719974EA59F}">
      <dgm:prSet/>
      <dgm:spPr/>
      <dgm:t>
        <a:bodyPr/>
        <a:lstStyle/>
        <a:p>
          <a:endParaRPr lang="en-US"/>
        </a:p>
      </dgm:t>
    </dgm:pt>
    <dgm:pt modelId="{D59D3B43-774E-4EFB-A456-38024D160DB1}">
      <dgm:prSet/>
      <dgm:spPr/>
      <dgm:t>
        <a:bodyPr/>
        <a:lstStyle/>
        <a:p>
          <a:r>
            <a:rPr lang="es-PE"/>
            <a:t>Seguimiento del trabajo y rastreabilidad</a:t>
          </a:r>
          <a:endParaRPr lang="en-US"/>
        </a:p>
      </dgm:t>
    </dgm:pt>
    <dgm:pt modelId="{27A061BD-DE6E-439B-B56B-82BB42CA4E04}" type="parTrans" cxnId="{99E6547A-D46A-46E0-8B4A-6D8FC72CC54E}">
      <dgm:prSet/>
      <dgm:spPr/>
      <dgm:t>
        <a:bodyPr/>
        <a:lstStyle/>
        <a:p>
          <a:endParaRPr lang="en-US"/>
        </a:p>
      </dgm:t>
    </dgm:pt>
    <dgm:pt modelId="{CF6EDEC3-61AF-4593-BE32-5B968140EA4C}" type="sibTrans" cxnId="{99E6547A-D46A-46E0-8B4A-6D8FC72CC54E}">
      <dgm:prSet/>
      <dgm:spPr/>
      <dgm:t>
        <a:bodyPr/>
        <a:lstStyle/>
        <a:p>
          <a:endParaRPr lang="en-US"/>
        </a:p>
      </dgm:t>
    </dgm:pt>
    <dgm:pt modelId="{64250786-BBD3-4B61-AA8F-6E200B2EF90C}">
      <dgm:prSet/>
      <dgm:spPr/>
      <dgm:t>
        <a:bodyPr/>
        <a:lstStyle/>
        <a:p>
          <a:r>
            <a:rPr lang="es-PE"/>
            <a:t>Configuración de permisos y accesos</a:t>
          </a:r>
          <a:endParaRPr lang="en-US"/>
        </a:p>
      </dgm:t>
    </dgm:pt>
    <dgm:pt modelId="{05968B0F-502A-4EF7-ADFC-8CB27A346EAB}" type="parTrans" cxnId="{C11A2BED-065B-466C-BF53-2491E5907F91}">
      <dgm:prSet/>
      <dgm:spPr/>
      <dgm:t>
        <a:bodyPr/>
        <a:lstStyle/>
        <a:p>
          <a:endParaRPr lang="en-US"/>
        </a:p>
      </dgm:t>
    </dgm:pt>
    <dgm:pt modelId="{FB4C234A-A62C-4090-BF87-FCE97939387F}" type="sibTrans" cxnId="{C11A2BED-065B-466C-BF53-2491E5907F91}">
      <dgm:prSet/>
      <dgm:spPr/>
      <dgm:t>
        <a:bodyPr/>
        <a:lstStyle/>
        <a:p>
          <a:endParaRPr lang="en-US"/>
        </a:p>
      </dgm:t>
    </dgm:pt>
    <dgm:pt modelId="{B97E64E3-E95D-4833-B226-DDE21A2F1261}">
      <dgm:prSet/>
      <dgm:spPr/>
      <dgm:t>
        <a:bodyPr/>
        <a:lstStyle/>
        <a:p>
          <a:r>
            <a:rPr lang="es-PE"/>
            <a:t>Implementación de políticas de fusión</a:t>
          </a:r>
          <a:endParaRPr lang="en-US"/>
        </a:p>
      </dgm:t>
    </dgm:pt>
    <dgm:pt modelId="{EB3328E6-384C-467B-BE01-043245F499CE}" type="parTrans" cxnId="{B7E0DA88-3B03-472D-B38F-BA4A727BAA27}">
      <dgm:prSet/>
      <dgm:spPr/>
      <dgm:t>
        <a:bodyPr/>
        <a:lstStyle/>
        <a:p>
          <a:endParaRPr lang="en-US"/>
        </a:p>
      </dgm:t>
    </dgm:pt>
    <dgm:pt modelId="{B829E331-3329-4F64-8B64-3F93278077CD}" type="sibTrans" cxnId="{B7E0DA88-3B03-472D-B38F-BA4A727BAA27}">
      <dgm:prSet/>
      <dgm:spPr/>
      <dgm:t>
        <a:bodyPr/>
        <a:lstStyle/>
        <a:p>
          <a:endParaRPr lang="en-US"/>
        </a:p>
      </dgm:t>
    </dgm:pt>
    <dgm:pt modelId="{81514B85-B1CC-439C-AA90-BDF7637586A7}">
      <dgm:prSet/>
      <dgm:spPr/>
      <dgm:t>
        <a:bodyPr/>
        <a:lstStyle/>
        <a:p>
          <a:r>
            <a:rPr lang="es-PE"/>
            <a:t>Recuperación de datos específicos mediante Git (revert, cherry-pick, etc.)</a:t>
          </a:r>
          <a:endParaRPr lang="en-US"/>
        </a:p>
      </dgm:t>
    </dgm:pt>
    <dgm:pt modelId="{36F52985-CDCB-45F6-8C0D-B78EB327AC9B}" type="parTrans" cxnId="{D2F5120B-D782-4568-9164-46D3DE0A6F82}">
      <dgm:prSet/>
      <dgm:spPr/>
      <dgm:t>
        <a:bodyPr/>
        <a:lstStyle/>
        <a:p>
          <a:endParaRPr lang="en-US"/>
        </a:p>
      </dgm:t>
    </dgm:pt>
    <dgm:pt modelId="{B4BC1F49-E45A-4302-BD30-A5927F2B0FDA}" type="sibTrans" cxnId="{D2F5120B-D782-4568-9164-46D3DE0A6F82}">
      <dgm:prSet/>
      <dgm:spPr/>
      <dgm:t>
        <a:bodyPr/>
        <a:lstStyle/>
        <a:p>
          <a:endParaRPr lang="en-US"/>
        </a:p>
      </dgm:t>
    </dgm:pt>
    <dgm:pt modelId="{CC2AD5A1-A8A1-48D4-93F1-8E5D2E352BBF}" type="pres">
      <dgm:prSet presAssocID="{292E2CC8-3330-46A5-B554-2002C3B2C660}" presName="linear" presStyleCnt="0">
        <dgm:presLayoutVars>
          <dgm:animLvl val="lvl"/>
          <dgm:resizeHandles val="exact"/>
        </dgm:presLayoutVars>
      </dgm:prSet>
      <dgm:spPr/>
    </dgm:pt>
    <dgm:pt modelId="{E6C3092A-09C4-4BDD-B86C-C9C0A4EF4049}" type="pres">
      <dgm:prSet presAssocID="{F2B177E1-405D-49F2-9DD1-AD7FB7E6B17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708F2BB-AAE6-4B4F-8D9B-6BF4A274F6A8}" type="pres">
      <dgm:prSet presAssocID="{3BE0AD42-CE3C-4728-80DC-9D698F0DB618}" presName="spacer" presStyleCnt="0"/>
      <dgm:spPr/>
    </dgm:pt>
    <dgm:pt modelId="{5FEEA628-279E-41BC-9EDF-34EAF3EFDF07}" type="pres">
      <dgm:prSet presAssocID="{D59D3B43-774E-4EFB-A456-38024D160DB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CEB905A-FE82-443B-A4E8-FBFF9B2545CA}" type="pres">
      <dgm:prSet presAssocID="{CF6EDEC3-61AF-4593-BE32-5B968140EA4C}" presName="spacer" presStyleCnt="0"/>
      <dgm:spPr/>
    </dgm:pt>
    <dgm:pt modelId="{A4D2DF1D-E6CA-4EB3-ACEC-A2D6CFF02783}" type="pres">
      <dgm:prSet presAssocID="{64250786-BBD3-4B61-AA8F-6E200B2EF90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503258D-660B-47DD-A6F2-9175B7A52B8C}" type="pres">
      <dgm:prSet presAssocID="{FB4C234A-A62C-4090-BF87-FCE97939387F}" presName="spacer" presStyleCnt="0"/>
      <dgm:spPr/>
    </dgm:pt>
    <dgm:pt modelId="{8470AE89-677E-4D0D-8B63-1B5EDE31F355}" type="pres">
      <dgm:prSet presAssocID="{B97E64E3-E95D-4833-B226-DDE21A2F126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654117F-7FF0-4B4B-AD72-2DE0C02E7CFF}" type="pres">
      <dgm:prSet presAssocID="{B829E331-3329-4F64-8B64-3F93278077CD}" presName="spacer" presStyleCnt="0"/>
      <dgm:spPr/>
    </dgm:pt>
    <dgm:pt modelId="{268C0B6B-9090-44A0-BE0D-B83ED67A109D}" type="pres">
      <dgm:prSet presAssocID="{81514B85-B1CC-439C-AA90-BDF7637586A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F572004-1159-4CE3-95C8-A163608060B3}" type="presOf" srcId="{64250786-BBD3-4B61-AA8F-6E200B2EF90C}" destId="{A4D2DF1D-E6CA-4EB3-ACEC-A2D6CFF02783}" srcOrd="0" destOrd="0" presId="urn:microsoft.com/office/officeart/2005/8/layout/vList2"/>
    <dgm:cxn modelId="{D2F5120B-D782-4568-9164-46D3DE0A6F82}" srcId="{292E2CC8-3330-46A5-B554-2002C3B2C660}" destId="{81514B85-B1CC-439C-AA90-BDF7637586A7}" srcOrd="4" destOrd="0" parTransId="{36F52985-CDCB-45F6-8C0D-B78EB327AC9B}" sibTransId="{B4BC1F49-E45A-4302-BD30-A5927F2B0FDA}"/>
    <dgm:cxn modelId="{1CE5B925-27A1-4B80-8D0E-8DFFA25B4156}" type="presOf" srcId="{B97E64E3-E95D-4833-B226-DDE21A2F1261}" destId="{8470AE89-677E-4D0D-8B63-1B5EDE31F355}" srcOrd="0" destOrd="0" presId="urn:microsoft.com/office/officeart/2005/8/layout/vList2"/>
    <dgm:cxn modelId="{FBF37748-3FA4-44D0-94BD-D55259E9E436}" type="presOf" srcId="{292E2CC8-3330-46A5-B554-2002C3B2C660}" destId="{CC2AD5A1-A8A1-48D4-93F1-8E5D2E352BBF}" srcOrd="0" destOrd="0" presId="urn:microsoft.com/office/officeart/2005/8/layout/vList2"/>
    <dgm:cxn modelId="{99E6547A-D46A-46E0-8B4A-6D8FC72CC54E}" srcId="{292E2CC8-3330-46A5-B554-2002C3B2C660}" destId="{D59D3B43-774E-4EFB-A456-38024D160DB1}" srcOrd="1" destOrd="0" parTransId="{27A061BD-DE6E-439B-B56B-82BB42CA4E04}" sibTransId="{CF6EDEC3-61AF-4593-BE32-5B968140EA4C}"/>
    <dgm:cxn modelId="{7A3C785A-EBB8-4FAB-A9AF-4FA1FDCAB684}" type="presOf" srcId="{D59D3B43-774E-4EFB-A456-38024D160DB1}" destId="{5FEEA628-279E-41BC-9EDF-34EAF3EFDF07}" srcOrd="0" destOrd="0" presId="urn:microsoft.com/office/officeart/2005/8/layout/vList2"/>
    <dgm:cxn modelId="{B7E0DA88-3B03-472D-B38F-BA4A727BAA27}" srcId="{292E2CC8-3330-46A5-B554-2002C3B2C660}" destId="{B97E64E3-E95D-4833-B226-DDE21A2F1261}" srcOrd="3" destOrd="0" parTransId="{EB3328E6-384C-467B-BE01-043245F499CE}" sibTransId="{B829E331-3329-4F64-8B64-3F93278077CD}"/>
    <dgm:cxn modelId="{E22AFABB-22FD-45E6-A18C-F719974EA59F}" srcId="{292E2CC8-3330-46A5-B554-2002C3B2C660}" destId="{F2B177E1-405D-49F2-9DD1-AD7FB7E6B172}" srcOrd="0" destOrd="0" parTransId="{B59936CA-AE83-4BFB-AC64-5D28D73645FD}" sibTransId="{3BE0AD42-CE3C-4728-80DC-9D698F0DB618}"/>
    <dgm:cxn modelId="{0B374AC9-4F5B-4B94-803E-6883C73172C0}" type="presOf" srcId="{F2B177E1-405D-49F2-9DD1-AD7FB7E6B172}" destId="{E6C3092A-09C4-4BDD-B86C-C9C0A4EF4049}" srcOrd="0" destOrd="0" presId="urn:microsoft.com/office/officeart/2005/8/layout/vList2"/>
    <dgm:cxn modelId="{C11A2BED-065B-466C-BF53-2491E5907F91}" srcId="{292E2CC8-3330-46A5-B554-2002C3B2C660}" destId="{64250786-BBD3-4B61-AA8F-6E200B2EF90C}" srcOrd="2" destOrd="0" parTransId="{05968B0F-502A-4EF7-ADFC-8CB27A346EAB}" sibTransId="{FB4C234A-A62C-4090-BF87-FCE97939387F}"/>
    <dgm:cxn modelId="{CA33E9FE-D448-4FFA-A14A-D27E40CE96AE}" type="presOf" srcId="{81514B85-B1CC-439C-AA90-BDF7637586A7}" destId="{268C0B6B-9090-44A0-BE0D-B83ED67A109D}" srcOrd="0" destOrd="0" presId="urn:microsoft.com/office/officeart/2005/8/layout/vList2"/>
    <dgm:cxn modelId="{0B6A2074-18DF-4CAF-8237-06521954BA2A}" type="presParOf" srcId="{CC2AD5A1-A8A1-48D4-93F1-8E5D2E352BBF}" destId="{E6C3092A-09C4-4BDD-B86C-C9C0A4EF4049}" srcOrd="0" destOrd="0" presId="urn:microsoft.com/office/officeart/2005/8/layout/vList2"/>
    <dgm:cxn modelId="{FACD7BC9-B4E8-48C6-9FAD-E7668FECCC27}" type="presParOf" srcId="{CC2AD5A1-A8A1-48D4-93F1-8E5D2E352BBF}" destId="{2708F2BB-AAE6-4B4F-8D9B-6BF4A274F6A8}" srcOrd="1" destOrd="0" presId="urn:microsoft.com/office/officeart/2005/8/layout/vList2"/>
    <dgm:cxn modelId="{0550B10D-8A3C-49E5-BE3B-521EAED70F4D}" type="presParOf" srcId="{CC2AD5A1-A8A1-48D4-93F1-8E5D2E352BBF}" destId="{5FEEA628-279E-41BC-9EDF-34EAF3EFDF07}" srcOrd="2" destOrd="0" presId="urn:microsoft.com/office/officeart/2005/8/layout/vList2"/>
    <dgm:cxn modelId="{E67BE863-E779-498E-A834-B08706F706E6}" type="presParOf" srcId="{CC2AD5A1-A8A1-48D4-93F1-8E5D2E352BBF}" destId="{ECEB905A-FE82-443B-A4E8-FBFF9B2545CA}" srcOrd="3" destOrd="0" presId="urn:microsoft.com/office/officeart/2005/8/layout/vList2"/>
    <dgm:cxn modelId="{779CA561-7030-4E60-A79F-61CD9E921782}" type="presParOf" srcId="{CC2AD5A1-A8A1-48D4-93F1-8E5D2E352BBF}" destId="{A4D2DF1D-E6CA-4EB3-ACEC-A2D6CFF02783}" srcOrd="4" destOrd="0" presId="urn:microsoft.com/office/officeart/2005/8/layout/vList2"/>
    <dgm:cxn modelId="{0E924885-575D-4D78-AD76-27C5469C314D}" type="presParOf" srcId="{CC2AD5A1-A8A1-48D4-93F1-8E5D2E352BBF}" destId="{8503258D-660B-47DD-A6F2-9175B7A52B8C}" srcOrd="5" destOrd="0" presId="urn:microsoft.com/office/officeart/2005/8/layout/vList2"/>
    <dgm:cxn modelId="{89AD8EF8-48C4-44C0-9487-560AFFDF7999}" type="presParOf" srcId="{CC2AD5A1-A8A1-48D4-93F1-8E5D2E352BBF}" destId="{8470AE89-677E-4D0D-8B63-1B5EDE31F355}" srcOrd="6" destOrd="0" presId="urn:microsoft.com/office/officeart/2005/8/layout/vList2"/>
    <dgm:cxn modelId="{8B6B7093-B433-4485-830E-3349ADCCB474}" type="presParOf" srcId="{CC2AD5A1-A8A1-48D4-93F1-8E5D2E352BBF}" destId="{F654117F-7FF0-4B4B-AD72-2DE0C02E7CFF}" srcOrd="7" destOrd="0" presId="urn:microsoft.com/office/officeart/2005/8/layout/vList2"/>
    <dgm:cxn modelId="{670DD338-45D0-49D6-A43A-0E550ED31579}" type="presParOf" srcId="{CC2AD5A1-A8A1-48D4-93F1-8E5D2E352BBF}" destId="{268C0B6B-9090-44A0-BE0D-B83ED67A109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B615FE-7C71-49C7-B2B2-12E2668EF73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AA7E845-E438-43C2-927C-3D517A346C35}">
      <dgm:prSet/>
      <dgm:spPr/>
      <dgm:t>
        <a:bodyPr/>
        <a:lstStyle/>
        <a:p>
          <a:pPr>
            <a:defRPr cap="all"/>
          </a:pPr>
          <a:r>
            <a:rPr lang="es-PE" b="1" i="0" baseline="0"/>
            <a:t>Aislar cambios</a:t>
          </a:r>
          <a:endParaRPr lang="en-US"/>
        </a:p>
      </dgm:t>
    </dgm:pt>
    <dgm:pt modelId="{A8A5FCFB-854B-4D09-87D9-754CA38E664B}" type="parTrans" cxnId="{E3FBF248-0BF1-4491-A702-8131F832A579}">
      <dgm:prSet/>
      <dgm:spPr/>
      <dgm:t>
        <a:bodyPr/>
        <a:lstStyle/>
        <a:p>
          <a:endParaRPr lang="en-US"/>
        </a:p>
      </dgm:t>
    </dgm:pt>
    <dgm:pt modelId="{948EDFFF-90A4-41C5-8BC4-66437878E750}" type="sibTrans" cxnId="{E3FBF248-0BF1-4491-A702-8131F832A579}">
      <dgm:prSet/>
      <dgm:spPr/>
      <dgm:t>
        <a:bodyPr/>
        <a:lstStyle/>
        <a:p>
          <a:endParaRPr lang="en-US"/>
        </a:p>
      </dgm:t>
    </dgm:pt>
    <dgm:pt modelId="{81D130CB-85CB-4604-B5EC-65F3A463FE07}">
      <dgm:prSet/>
      <dgm:spPr/>
      <dgm:t>
        <a:bodyPr/>
        <a:lstStyle/>
        <a:p>
          <a:pPr>
            <a:defRPr cap="all"/>
          </a:pPr>
          <a:r>
            <a:rPr lang="es-PE" b="1" i="0" baseline="0"/>
            <a:t>Facilitar la colaboración</a:t>
          </a:r>
          <a:endParaRPr lang="en-US"/>
        </a:p>
      </dgm:t>
    </dgm:pt>
    <dgm:pt modelId="{D0273E16-7A01-42DA-BA00-03FDC48DB782}" type="parTrans" cxnId="{F9B93C07-BF66-4E42-81D6-07B2D6126753}">
      <dgm:prSet/>
      <dgm:spPr/>
      <dgm:t>
        <a:bodyPr/>
        <a:lstStyle/>
        <a:p>
          <a:endParaRPr lang="en-US"/>
        </a:p>
      </dgm:t>
    </dgm:pt>
    <dgm:pt modelId="{5ECD0758-5754-48E7-8329-77DA8BE66DC5}" type="sibTrans" cxnId="{F9B93C07-BF66-4E42-81D6-07B2D6126753}">
      <dgm:prSet/>
      <dgm:spPr/>
      <dgm:t>
        <a:bodyPr/>
        <a:lstStyle/>
        <a:p>
          <a:endParaRPr lang="en-US"/>
        </a:p>
      </dgm:t>
    </dgm:pt>
    <dgm:pt modelId="{7837E7EE-DA4B-4D23-A241-A1E79EFCFC1C}">
      <dgm:prSet/>
      <dgm:spPr/>
      <dgm:t>
        <a:bodyPr/>
        <a:lstStyle/>
        <a:p>
          <a:pPr>
            <a:defRPr cap="all"/>
          </a:pPr>
          <a:r>
            <a:rPr lang="es-PE" b="1" i="0" baseline="0"/>
            <a:t>Mantener un historial limpio</a:t>
          </a:r>
          <a:endParaRPr lang="en-US"/>
        </a:p>
      </dgm:t>
    </dgm:pt>
    <dgm:pt modelId="{BD2A6D6C-9E4C-4489-865D-DB66E138C2F0}" type="parTrans" cxnId="{5053EFF8-A290-4F09-9A49-DDE5327291A6}">
      <dgm:prSet/>
      <dgm:spPr/>
      <dgm:t>
        <a:bodyPr/>
        <a:lstStyle/>
        <a:p>
          <a:endParaRPr lang="en-US"/>
        </a:p>
      </dgm:t>
    </dgm:pt>
    <dgm:pt modelId="{8B51179F-0AB5-4B8F-B976-75D0367EC659}" type="sibTrans" cxnId="{5053EFF8-A290-4F09-9A49-DDE5327291A6}">
      <dgm:prSet/>
      <dgm:spPr/>
      <dgm:t>
        <a:bodyPr/>
        <a:lstStyle/>
        <a:p>
          <a:endParaRPr lang="en-US"/>
        </a:p>
      </dgm:t>
    </dgm:pt>
    <dgm:pt modelId="{92C2C459-C713-4631-B27B-F45463E2159E}">
      <dgm:prSet/>
      <dgm:spPr/>
      <dgm:t>
        <a:bodyPr/>
        <a:lstStyle/>
        <a:p>
          <a:pPr>
            <a:defRPr cap="all"/>
          </a:pPr>
          <a:r>
            <a:rPr lang="es-PE" b="1" i="0" baseline="0"/>
            <a:t>Permitir integración continua (CI)</a:t>
          </a:r>
          <a:endParaRPr lang="en-US"/>
        </a:p>
      </dgm:t>
    </dgm:pt>
    <dgm:pt modelId="{B890581E-55B4-4E05-B423-9C2F56660793}" type="parTrans" cxnId="{F11AE4A7-C29A-442E-8E30-1C3CA57835CD}">
      <dgm:prSet/>
      <dgm:spPr/>
      <dgm:t>
        <a:bodyPr/>
        <a:lstStyle/>
        <a:p>
          <a:endParaRPr lang="en-US"/>
        </a:p>
      </dgm:t>
    </dgm:pt>
    <dgm:pt modelId="{C44456CA-0226-4266-BC60-87AF9F10613B}" type="sibTrans" cxnId="{F11AE4A7-C29A-442E-8E30-1C3CA57835CD}">
      <dgm:prSet/>
      <dgm:spPr/>
      <dgm:t>
        <a:bodyPr/>
        <a:lstStyle/>
        <a:p>
          <a:endParaRPr lang="en-US"/>
        </a:p>
      </dgm:t>
    </dgm:pt>
    <dgm:pt modelId="{B787AA36-259F-4C0B-95B4-9739FF1E930B}" type="pres">
      <dgm:prSet presAssocID="{91B615FE-7C71-49C7-B2B2-12E2668EF73E}" presName="root" presStyleCnt="0">
        <dgm:presLayoutVars>
          <dgm:dir/>
          <dgm:resizeHandles val="exact"/>
        </dgm:presLayoutVars>
      </dgm:prSet>
      <dgm:spPr/>
    </dgm:pt>
    <dgm:pt modelId="{5F12A7D4-5090-49B5-9BDC-42549F9023BF}" type="pres">
      <dgm:prSet presAssocID="{5AA7E845-E438-43C2-927C-3D517A346C35}" presName="compNode" presStyleCnt="0"/>
      <dgm:spPr/>
    </dgm:pt>
    <dgm:pt modelId="{9CCE5091-D2C4-446A-809E-472BE2603218}" type="pres">
      <dgm:prSet presAssocID="{5AA7E845-E438-43C2-927C-3D517A346C35}" presName="iconBgRect" presStyleLbl="bgShp" presStyleIdx="0" presStyleCnt="4"/>
      <dgm:spPr/>
    </dgm:pt>
    <dgm:pt modelId="{3422C563-9020-471D-8A9D-E32278D5EBB6}" type="pres">
      <dgm:prSet presAssocID="{5AA7E845-E438-43C2-927C-3D517A346C3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jecutar"/>
        </a:ext>
      </dgm:extLst>
    </dgm:pt>
    <dgm:pt modelId="{7D35DB68-2412-46B1-A118-71EDFEF836F2}" type="pres">
      <dgm:prSet presAssocID="{5AA7E845-E438-43C2-927C-3D517A346C35}" presName="spaceRect" presStyleCnt="0"/>
      <dgm:spPr/>
    </dgm:pt>
    <dgm:pt modelId="{6C95A27D-D160-4FE8-B81A-3D1D4E15D2A1}" type="pres">
      <dgm:prSet presAssocID="{5AA7E845-E438-43C2-927C-3D517A346C35}" presName="textRect" presStyleLbl="revTx" presStyleIdx="0" presStyleCnt="4">
        <dgm:presLayoutVars>
          <dgm:chMax val="1"/>
          <dgm:chPref val="1"/>
        </dgm:presLayoutVars>
      </dgm:prSet>
      <dgm:spPr/>
    </dgm:pt>
    <dgm:pt modelId="{F49EB061-2F23-4096-8B88-C93FCC21E3AB}" type="pres">
      <dgm:prSet presAssocID="{948EDFFF-90A4-41C5-8BC4-66437878E750}" presName="sibTrans" presStyleCnt="0"/>
      <dgm:spPr/>
    </dgm:pt>
    <dgm:pt modelId="{CA0A57F3-EFB6-4093-8048-AD9AF773775E}" type="pres">
      <dgm:prSet presAssocID="{81D130CB-85CB-4604-B5EC-65F3A463FE07}" presName="compNode" presStyleCnt="0"/>
      <dgm:spPr/>
    </dgm:pt>
    <dgm:pt modelId="{6861F3A3-B8F2-4E5B-AA5F-883C74DB7335}" type="pres">
      <dgm:prSet presAssocID="{81D130CB-85CB-4604-B5EC-65F3A463FE07}" presName="iconBgRect" presStyleLbl="bgShp" presStyleIdx="1" presStyleCnt="4"/>
      <dgm:spPr/>
    </dgm:pt>
    <dgm:pt modelId="{BC053DFD-947B-4A01-BCB7-B656C559497C}" type="pres">
      <dgm:prSet presAssocID="{81D130CB-85CB-4604-B5EC-65F3A463FE0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retón de manos"/>
        </a:ext>
      </dgm:extLst>
    </dgm:pt>
    <dgm:pt modelId="{39059BEA-270D-49DA-9535-8E4A466DE4CF}" type="pres">
      <dgm:prSet presAssocID="{81D130CB-85CB-4604-B5EC-65F3A463FE07}" presName="spaceRect" presStyleCnt="0"/>
      <dgm:spPr/>
    </dgm:pt>
    <dgm:pt modelId="{DD8283E8-8229-4359-96C2-88B1B2CBB145}" type="pres">
      <dgm:prSet presAssocID="{81D130CB-85CB-4604-B5EC-65F3A463FE07}" presName="textRect" presStyleLbl="revTx" presStyleIdx="1" presStyleCnt="4">
        <dgm:presLayoutVars>
          <dgm:chMax val="1"/>
          <dgm:chPref val="1"/>
        </dgm:presLayoutVars>
      </dgm:prSet>
      <dgm:spPr/>
    </dgm:pt>
    <dgm:pt modelId="{59F20662-0A2C-4088-B5D0-A2BEF2F31905}" type="pres">
      <dgm:prSet presAssocID="{5ECD0758-5754-48E7-8329-77DA8BE66DC5}" presName="sibTrans" presStyleCnt="0"/>
      <dgm:spPr/>
    </dgm:pt>
    <dgm:pt modelId="{C10A2FDA-516C-4428-94EC-912A20108AD6}" type="pres">
      <dgm:prSet presAssocID="{7837E7EE-DA4B-4D23-A241-A1E79EFCFC1C}" presName="compNode" presStyleCnt="0"/>
      <dgm:spPr/>
    </dgm:pt>
    <dgm:pt modelId="{AF3738EE-DF14-418B-AA6A-AA4B845EC542}" type="pres">
      <dgm:prSet presAssocID="{7837E7EE-DA4B-4D23-A241-A1E79EFCFC1C}" presName="iconBgRect" presStyleLbl="bgShp" presStyleIdx="2" presStyleCnt="4"/>
      <dgm:spPr/>
    </dgm:pt>
    <dgm:pt modelId="{19237C9A-CFB8-43E4-803D-C4E8D2BA94EE}" type="pres">
      <dgm:prSet presAssocID="{7837E7EE-DA4B-4D23-A241-A1E79EFCFC1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2CB6ECB6-F7FD-480A-BF8C-75FE3D3EB5D3}" type="pres">
      <dgm:prSet presAssocID="{7837E7EE-DA4B-4D23-A241-A1E79EFCFC1C}" presName="spaceRect" presStyleCnt="0"/>
      <dgm:spPr/>
    </dgm:pt>
    <dgm:pt modelId="{03F666E6-C759-4AB5-99D6-124E598A192D}" type="pres">
      <dgm:prSet presAssocID="{7837E7EE-DA4B-4D23-A241-A1E79EFCFC1C}" presName="textRect" presStyleLbl="revTx" presStyleIdx="2" presStyleCnt="4">
        <dgm:presLayoutVars>
          <dgm:chMax val="1"/>
          <dgm:chPref val="1"/>
        </dgm:presLayoutVars>
      </dgm:prSet>
      <dgm:spPr/>
    </dgm:pt>
    <dgm:pt modelId="{C95637C5-023E-4969-B568-13A4FCF8E35A}" type="pres">
      <dgm:prSet presAssocID="{8B51179F-0AB5-4B8F-B976-75D0367EC659}" presName="sibTrans" presStyleCnt="0"/>
      <dgm:spPr/>
    </dgm:pt>
    <dgm:pt modelId="{30573B6B-3F23-41DE-9874-7753A063512F}" type="pres">
      <dgm:prSet presAssocID="{92C2C459-C713-4631-B27B-F45463E2159E}" presName="compNode" presStyleCnt="0"/>
      <dgm:spPr/>
    </dgm:pt>
    <dgm:pt modelId="{11269983-A488-466F-A52D-7550EBFBAA56}" type="pres">
      <dgm:prSet presAssocID="{92C2C459-C713-4631-B27B-F45463E2159E}" presName="iconBgRect" presStyleLbl="bgShp" presStyleIdx="3" presStyleCnt="4"/>
      <dgm:spPr/>
    </dgm:pt>
    <dgm:pt modelId="{1FCF5D63-E576-4167-9C6F-1ADCC6F4910B}" type="pres">
      <dgm:prSet presAssocID="{92C2C459-C713-4631-B27B-F45463E2159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6E0232FF-B6EA-460F-AE10-9DF06508E8EC}" type="pres">
      <dgm:prSet presAssocID="{92C2C459-C713-4631-B27B-F45463E2159E}" presName="spaceRect" presStyleCnt="0"/>
      <dgm:spPr/>
    </dgm:pt>
    <dgm:pt modelId="{38C189B4-6EF2-4583-9619-D7E61FE9BB8C}" type="pres">
      <dgm:prSet presAssocID="{92C2C459-C713-4631-B27B-F45463E2159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9B93C07-BF66-4E42-81D6-07B2D6126753}" srcId="{91B615FE-7C71-49C7-B2B2-12E2668EF73E}" destId="{81D130CB-85CB-4604-B5EC-65F3A463FE07}" srcOrd="1" destOrd="0" parTransId="{D0273E16-7A01-42DA-BA00-03FDC48DB782}" sibTransId="{5ECD0758-5754-48E7-8329-77DA8BE66DC5}"/>
    <dgm:cxn modelId="{5FBE4307-61BA-412B-84A2-82B739480E57}" type="presOf" srcId="{92C2C459-C713-4631-B27B-F45463E2159E}" destId="{38C189B4-6EF2-4583-9619-D7E61FE9BB8C}" srcOrd="0" destOrd="0" presId="urn:microsoft.com/office/officeart/2018/5/layout/IconCircleLabelList"/>
    <dgm:cxn modelId="{06247E5E-07D4-453B-8CFA-A960E4E412AE}" type="presOf" srcId="{81D130CB-85CB-4604-B5EC-65F3A463FE07}" destId="{DD8283E8-8229-4359-96C2-88B1B2CBB145}" srcOrd="0" destOrd="0" presId="urn:microsoft.com/office/officeart/2018/5/layout/IconCircleLabelList"/>
    <dgm:cxn modelId="{E3FBF248-0BF1-4491-A702-8131F832A579}" srcId="{91B615FE-7C71-49C7-B2B2-12E2668EF73E}" destId="{5AA7E845-E438-43C2-927C-3D517A346C35}" srcOrd="0" destOrd="0" parTransId="{A8A5FCFB-854B-4D09-87D9-754CA38E664B}" sibTransId="{948EDFFF-90A4-41C5-8BC4-66437878E750}"/>
    <dgm:cxn modelId="{9E620B7F-92BF-450B-9E2D-27F1395B9047}" type="presOf" srcId="{91B615FE-7C71-49C7-B2B2-12E2668EF73E}" destId="{B787AA36-259F-4C0B-95B4-9739FF1E930B}" srcOrd="0" destOrd="0" presId="urn:microsoft.com/office/officeart/2018/5/layout/IconCircleLabelList"/>
    <dgm:cxn modelId="{E558E682-4FAA-47E0-A2D2-9C77C645356F}" type="presOf" srcId="{7837E7EE-DA4B-4D23-A241-A1E79EFCFC1C}" destId="{03F666E6-C759-4AB5-99D6-124E598A192D}" srcOrd="0" destOrd="0" presId="urn:microsoft.com/office/officeart/2018/5/layout/IconCircleLabelList"/>
    <dgm:cxn modelId="{36793192-C170-4006-A74A-5135CE37D17D}" type="presOf" srcId="{5AA7E845-E438-43C2-927C-3D517A346C35}" destId="{6C95A27D-D160-4FE8-B81A-3D1D4E15D2A1}" srcOrd="0" destOrd="0" presId="urn:microsoft.com/office/officeart/2018/5/layout/IconCircleLabelList"/>
    <dgm:cxn modelId="{F11AE4A7-C29A-442E-8E30-1C3CA57835CD}" srcId="{91B615FE-7C71-49C7-B2B2-12E2668EF73E}" destId="{92C2C459-C713-4631-B27B-F45463E2159E}" srcOrd="3" destOrd="0" parTransId="{B890581E-55B4-4E05-B423-9C2F56660793}" sibTransId="{C44456CA-0226-4266-BC60-87AF9F10613B}"/>
    <dgm:cxn modelId="{5053EFF8-A290-4F09-9A49-DDE5327291A6}" srcId="{91B615FE-7C71-49C7-B2B2-12E2668EF73E}" destId="{7837E7EE-DA4B-4D23-A241-A1E79EFCFC1C}" srcOrd="2" destOrd="0" parTransId="{BD2A6D6C-9E4C-4489-865D-DB66E138C2F0}" sibTransId="{8B51179F-0AB5-4B8F-B976-75D0367EC659}"/>
    <dgm:cxn modelId="{F8AF8C2D-DA61-42AC-9AC2-D9CE8AE59A8D}" type="presParOf" srcId="{B787AA36-259F-4C0B-95B4-9739FF1E930B}" destId="{5F12A7D4-5090-49B5-9BDC-42549F9023BF}" srcOrd="0" destOrd="0" presId="urn:microsoft.com/office/officeart/2018/5/layout/IconCircleLabelList"/>
    <dgm:cxn modelId="{C44B42C0-A409-48B2-84B3-841B8F80A197}" type="presParOf" srcId="{5F12A7D4-5090-49B5-9BDC-42549F9023BF}" destId="{9CCE5091-D2C4-446A-809E-472BE2603218}" srcOrd="0" destOrd="0" presId="urn:microsoft.com/office/officeart/2018/5/layout/IconCircleLabelList"/>
    <dgm:cxn modelId="{4B49DC44-5F2B-4316-8505-E14B9852A23A}" type="presParOf" srcId="{5F12A7D4-5090-49B5-9BDC-42549F9023BF}" destId="{3422C563-9020-471D-8A9D-E32278D5EBB6}" srcOrd="1" destOrd="0" presId="urn:microsoft.com/office/officeart/2018/5/layout/IconCircleLabelList"/>
    <dgm:cxn modelId="{6375AFD9-4F2F-4D8A-8022-24D590AE4F6E}" type="presParOf" srcId="{5F12A7D4-5090-49B5-9BDC-42549F9023BF}" destId="{7D35DB68-2412-46B1-A118-71EDFEF836F2}" srcOrd="2" destOrd="0" presId="urn:microsoft.com/office/officeart/2018/5/layout/IconCircleLabelList"/>
    <dgm:cxn modelId="{A760D0E6-6D98-4CBA-AA65-C6113898B466}" type="presParOf" srcId="{5F12A7D4-5090-49B5-9BDC-42549F9023BF}" destId="{6C95A27D-D160-4FE8-B81A-3D1D4E15D2A1}" srcOrd="3" destOrd="0" presId="urn:microsoft.com/office/officeart/2018/5/layout/IconCircleLabelList"/>
    <dgm:cxn modelId="{81E71E1F-B504-40A4-AE95-25BF150BAD18}" type="presParOf" srcId="{B787AA36-259F-4C0B-95B4-9739FF1E930B}" destId="{F49EB061-2F23-4096-8B88-C93FCC21E3AB}" srcOrd="1" destOrd="0" presId="urn:microsoft.com/office/officeart/2018/5/layout/IconCircleLabelList"/>
    <dgm:cxn modelId="{ED86BA19-B8BB-4CA7-8BFC-9114EF161F14}" type="presParOf" srcId="{B787AA36-259F-4C0B-95B4-9739FF1E930B}" destId="{CA0A57F3-EFB6-4093-8048-AD9AF773775E}" srcOrd="2" destOrd="0" presId="urn:microsoft.com/office/officeart/2018/5/layout/IconCircleLabelList"/>
    <dgm:cxn modelId="{8BA849FE-DC20-48AA-9D4C-55C558A667BF}" type="presParOf" srcId="{CA0A57F3-EFB6-4093-8048-AD9AF773775E}" destId="{6861F3A3-B8F2-4E5B-AA5F-883C74DB7335}" srcOrd="0" destOrd="0" presId="urn:microsoft.com/office/officeart/2018/5/layout/IconCircleLabelList"/>
    <dgm:cxn modelId="{58628E90-0B78-4DFA-9188-E06389263E37}" type="presParOf" srcId="{CA0A57F3-EFB6-4093-8048-AD9AF773775E}" destId="{BC053DFD-947B-4A01-BCB7-B656C559497C}" srcOrd="1" destOrd="0" presId="urn:microsoft.com/office/officeart/2018/5/layout/IconCircleLabelList"/>
    <dgm:cxn modelId="{AF015E88-83E9-4829-89DF-C94E35BD1875}" type="presParOf" srcId="{CA0A57F3-EFB6-4093-8048-AD9AF773775E}" destId="{39059BEA-270D-49DA-9535-8E4A466DE4CF}" srcOrd="2" destOrd="0" presId="urn:microsoft.com/office/officeart/2018/5/layout/IconCircleLabelList"/>
    <dgm:cxn modelId="{5DC9AC7F-201C-46F4-957D-F5E7E3CF2FD1}" type="presParOf" srcId="{CA0A57F3-EFB6-4093-8048-AD9AF773775E}" destId="{DD8283E8-8229-4359-96C2-88B1B2CBB145}" srcOrd="3" destOrd="0" presId="urn:microsoft.com/office/officeart/2018/5/layout/IconCircleLabelList"/>
    <dgm:cxn modelId="{5DCCF601-D11F-4984-BFAE-2673B3C4A6B1}" type="presParOf" srcId="{B787AA36-259F-4C0B-95B4-9739FF1E930B}" destId="{59F20662-0A2C-4088-B5D0-A2BEF2F31905}" srcOrd="3" destOrd="0" presId="urn:microsoft.com/office/officeart/2018/5/layout/IconCircleLabelList"/>
    <dgm:cxn modelId="{54012633-3042-48C0-8D4B-C7BC389E56D8}" type="presParOf" srcId="{B787AA36-259F-4C0B-95B4-9739FF1E930B}" destId="{C10A2FDA-516C-4428-94EC-912A20108AD6}" srcOrd="4" destOrd="0" presId="urn:microsoft.com/office/officeart/2018/5/layout/IconCircleLabelList"/>
    <dgm:cxn modelId="{C5EB6D3E-3F42-4FB3-9869-D2B5804CDCAC}" type="presParOf" srcId="{C10A2FDA-516C-4428-94EC-912A20108AD6}" destId="{AF3738EE-DF14-418B-AA6A-AA4B845EC542}" srcOrd="0" destOrd="0" presId="urn:microsoft.com/office/officeart/2018/5/layout/IconCircleLabelList"/>
    <dgm:cxn modelId="{5FD8CEFD-44BD-4A35-B52A-EF75F21A740A}" type="presParOf" srcId="{C10A2FDA-516C-4428-94EC-912A20108AD6}" destId="{19237C9A-CFB8-43E4-803D-C4E8D2BA94EE}" srcOrd="1" destOrd="0" presId="urn:microsoft.com/office/officeart/2018/5/layout/IconCircleLabelList"/>
    <dgm:cxn modelId="{33F54F53-02EA-4E70-924A-6232DEDD7BFA}" type="presParOf" srcId="{C10A2FDA-516C-4428-94EC-912A20108AD6}" destId="{2CB6ECB6-F7FD-480A-BF8C-75FE3D3EB5D3}" srcOrd="2" destOrd="0" presId="urn:microsoft.com/office/officeart/2018/5/layout/IconCircleLabelList"/>
    <dgm:cxn modelId="{2ADE1DED-A124-428A-AF7A-5AB4E91235F1}" type="presParOf" srcId="{C10A2FDA-516C-4428-94EC-912A20108AD6}" destId="{03F666E6-C759-4AB5-99D6-124E598A192D}" srcOrd="3" destOrd="0" presId="urn:microsoft.com/office/officeart/2018/5/layout/IconCircleLabelList"/>
    <dgm:cxn modelId="{11F171F5-6280-488B-ADA7-768D9D560380}" type="presParOf" srcId="{B787AA36-259F-4C0B-95B4-9739FF1E930B}" destId="{C95637C5-023E-4969-B568-13A4FCF8E35A}" srcOrd="5" destOrd="0" presId="urn:microsoft.com/office/officeart/2018/5/layout/IconCircleLabelList"/>
    <dgm:cxn modelId="{C057A5EB-29C6-415D-BAEA-8E7B42707FBD}" type="presParOf" srcId="{B787AA36-259F-4C0B-95B4-9739FF1E930B}" destId="{30573B6B-3F23-41DE-9874-7753A063512F}" srcOrd="6" destOrd="0" presId="urn:microsoft.com/office/officeart/2018/5/layout/IconCircleLabelList"/>
    <dgm:cxn modelId="{EEEE6124-E49A-4FF2-A4F9-026FE9C7A06C}" type="presParOf" srcId="{30573B6B-3F23-41DE-9874-7753A063512F}" destId="{11269983-A488-466F-A52D-7550EBFBAA56}" srcOrd="0" destOrd="0" presId="urn:microsoft.com/office/officeart/2018/5/layout/IconCircleLabelList"/>
    <dgm:cxn modelId="{75166FE7-79D6-44AF-9105-C8BB9FB49F67}" type="presParOf" srcId="{30573B6B-3F23-41DE-9874-7753A063512F}" destId="{1FCF5D63-E576-4167-9C6F-1ADCC6F4910B}" srcOrd="1" destOrd="0" presId="urn:microsoft.com/office/officeart/2018/5/layout/IconCircleLabelList"/>
    <dgm:cxn modelId="{F8767B1C-4823-4587-84D1-4479501F19A9}" type="presParOf" srcId="{30573B6B-3F23-41DE-9874-7753A063512F}" destId="{6E0232FF-B6EA-460F-AE10-9DF06508E8EC}" srcOrd="2" destOrd="0" presId="urn:microsoft.com/office/officeart/2018/5/layout/IconCircleLabelList"/>
    <dgm:cxn modelId="{5F686331-A83D-4CA0-8CAE-1D3AF80521F5}" type="presParOf" srcId="{30573B6B-3F23-41DE-9874-7753A063512F}" destId="{38C189B4-6EF2-4583-9619-D7E61FE9BB8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BE8C3E-1E4C-4769-B6FA-DDF4F9087C3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25D7EA8-7644-4CE4-8545-32B30DB67E50}">
      <dgm:prSet/>
      <dgm:spPr/>
      <dgm:t>
        <a:bodyPr/>
        <a:lstStyle/>
        <a:p>
          <a:r>
            <a:rPr lang="es-MX" b="1"/>
            <a:t>main</a:t>
          </a:r>
          <a:r>
            <a:rPr lang="es-MX"/>
            <a:t> (o master): contiene el código estable y listo para producción.</a:t>
          </a:r>
          <a:endParaRPr lang="en-US"/>
        </a:p>
      </dgm:t>
    </dgm:pt>
    <dgm:pt modelId="{4D80C655-BF27-4D51-B2AF-5FAD39CF9051}" type="parTrans" cxnId="{CA35EF6B-5C64-4028-9DB7-FC0C017137FB}">
      <dgm:prSet/>
      <dgm:spPr/>
      <dgm:t>
        <a:bodyPr/>
        <a:lstStyle/>
        <a:p>
          <a:endParaRPr lang="en-US"/>
        </a:p>
      </dgm:t>
    </dgm:pt>
    <dgm:pt modelId="{5FF85D76-AFC2-484B-BE9D-D1B9F070059F}" type="sibTrans" cxnId="{CA35EF6B-5C64-4028-9DB7-FC0C017137FB}">
      <dgm:prSet/>
      <dgm:spPr/>
      <dgm:t>
        <a:bodyPr/>
        <a:lstStyle/>
        <a:p>
          <a:endParaRPr lang="en-US"/>
        </a:p>
      </dgm:t>
    </dgm:pt>
    <dgm:pt modelId="{EDD0040D-2D20-48E0-A855-C6DD328DD1E7}">
      <dgm:prSet/>
      <dgm:spPr/>
      <dgm:t>
        <a:bodyPr/>
        <a:lstStyle/>
        <a:p>
          <a:r>
            <a:rPr lang="es-MX" b="1"/>
            <a:t>Ramas secundarias</a:t>
          </a:r>
          <a:r>
            <a:rPr lang="es-MX"/>
            <a:t>:</a:t>
          </a:r>
          <a:endParaRPr lang="en-US"/>
        </a:p>
      </dgm:t>
    </dgm:pt>
    <dgm:pt modelId="{334CDA47-FAEC-494F-9E7E-2A1A66A7BA30}" type="parTrans" cxnId="{83D2C6B7-F121-4DEF-8BD7-477B75D1B8CC}">
      <dgm:prSet/>
      <dgm:spPr/>
      <dgm:t>
        <a:bodyPr/>
        <a:lstStyle/>
        <a:p>
          <a:endParaRPr lang="en-US"/>
        </a:p>
      </dgm:t>
    </dgm:pt>
    <dgm:pt modelId="{A88E421D-D448-452E-9652-46CA67E5FC16}" type="sibTrans" cxnId="{83D2C6B7-F121-4DEF-8BD7-477B75D1B8CC}">
      <dgm:prSet/>
      <dgm:spPr/>
      <dgm:t>
        <a:bodyPr/>
        <a:lstStyle/>
        <a:p>
          <a:endParaRPr lang="en-US"/>
        </a:p>
      </dgm:t>
    </dgm:pt>
    <dgm:pt modelId="{66A477B3-FB49-4F2B-BA7A-5485D0524F53}">
      <dgm:prSet/>
      <dgm:spPr/>
      <dgm:t>
        <a:bodyPr/>
        <a:lstStyle/>
        <a:p>
          <a:r>
            <a:rPr lang="es-MX"/>
            <a:t>feature/ → nuevas funcionalidades</a:t>
          </a:r>
          <a:endParaRPr lang="en-US"/>
        </a:p>
      </dgm:t>
    </dgm:pt>
    <dgm:pt modelId="{66AA18C3-2B0E-430D-92AA-506820D519C4}" type="parTrans" cxnId="{AA329F18-F84E-4648-A736-F43216DE8F86}">
      <dgm:prSet/>
      <dgm:spPr/>
      <dgm:t>
        <a:bodyPr/>
        <a:lstStyle/>
        <a:p>
          <a:endParaRPr lang="en-US"/>
        </a:p>
      </dgm:t>
    </dgm:pt>
    <dgm:pt modelId="{CE0C470B-1C9C-43DB-9AE2-A9EB461B7BB6}" type="sibTrans" cxnId="{AA329F18-F84E-4648-A736-F43216DE8F86}">
      <dgm:prSet/>
      <dgm:spPr/>
      <dgm:t>
        <a:bodyPr/>
        <a:lstStyle/>
        <a:p>
          <a:endParaRPr lang="en-US"/>
        </a:p>
      </dgm:t>
    </dgm:pt>
    <dgm:pt modelId="{54E47A10-4B3A-40C6-BB4B-5429F4A67CED}">
      <dgm:prSet/>
      <dgm:spPr/>
      <dgm:t>
        <a:bodyPr/>
        <a:lstStyle/>
        <a:p>
          <a:r>
            <a:rPr lang="es-MX"/>
            <a:t>bugfix/ → corrección de errores</a:t>
          </a:r>
          <a:endParaRPr lang="en-US"/>
        </a:p>
      </dgm:t>
    </dgm:pt>
    <dgm:pt modelId="{C43ADC5D-B5CC-4505-9F25-6F212CE09B18}" type="parTrans" cxnId="{3C62C77A-5A0D-46F1-9C2F-F5731DB2B07E}">
      <dgm:prSet/>
      <dgm:spPr/>
      <dgm:t>
        <a:bodyPr/>
        <a:lstStyle/>
        <a:p>
          <a:endParaRPr lang="en-US"/>
        </a:p>
      </dgm:t>
    </dgm:pt>
    <dgm:pt modelId="{C2AAE8AF-7A10-4459-BFA1-484F29D5BBD0}" type="sibTrans" cxnId="{3C62C77A-5A0D-46F1-9C2F-F5731DB2B07E}">
      <dgm:prSet/>
      <dgm:spPr/>
      <dgm:t>
        <a:bodyPr/>
        <a:lstStyle/>
        <a:p>
          <a:endParaRPr lang="en-US"/>
        </a:p>
      </dgm:t>
    </dgm:pt>
    <dgm:pt modelId="{424C4B32-06E4-4DB9-9DD1-3772F9255189}">
      <dgm:prSet/>
      <dgm:spPr/>
      <dgm:t>
        <a:bodyPr/>
        <a:lstStyle/>
        <a:p>
          <a:r>
            <a:rPr lang="es-MX"/>
            <a:t>release/ → preparación de una versión</a:t>
          </a:r>
          <a:endParaRPr lang="en-US"/>
        </a:p>
      </dgm:t>
    </dgm:pt>
    <dgm:pt modelId="{4F507975-93F9-49F5-846D-9E4C4941589A}" type="parTrans" cxnId="{95B10850-73E7-4045-92CE-3B8A885F1757}">
      <dgm:prSet/>
      <dgm:spPr/>
      <dgm:t>
        <a:bodyPr/>
        <a:lstStyle/>
        <a:p>
          <a:endParaRPr lang="en-US"/>
        </a:p>
      </dgm:t>
    </dgm:pt>
    <dgm:pt modelId="{71A5A023-4990-44A6-91C9-675450CCC8E7}" type="sibTrans" cxnId="{95B10850-73E7-4045-92CE-3B8A885F1757}">
      <dgm:prSet/>
      <dgm:spPr/>
      <dgm:t>
        <a:bodyPr/>
        <a:lstStyle/>
        <a:p>
          <a:endParaRPr lang="en-US"/>
        </a:p>
      </dgm:t>
    </dgm:pt>
    <dgm:pt modelId="{39EBFC87-440A-46D2-9970-056F63C2E484}">
      <dgm:prSet/>
      <dgm:spPr/>
      <dgm:t>
        <a:bodyPr/>
        <a:lstStyle/>
        <a:p>
          <a:r>
            <a:rPr lang="es-MX"/>
            <a:t>hotfix/ → arreglos urgentes en producción</a:t>
          </a:r>
          <a:endParaRPr lang="en-US"/>
        </a:p>
      </dgm:t>
    </dgm:pt>
    <dgm:pt modelId="{82FCD5D2-EB49-47C7-BA7D-9B6165AA0976}" type="parTrans" cxnId="{9700E796-5BBB-4037-AE92-26D8C68DF110}">
      <dgm:prSet/>
      <dgm:spPr/>
      <dgm:t>
        <a:bodyPr/>
        <a:lstStyle/>
        <a:p>
          <a:endParaRPr lang="en-US"/>
        </a:p>
      </dgm:t>
    </dgm:pt>
    <dgm:pt modelId="{83FD5081-A54D-41C4-836F-24D625E56EED}" type="sibTrans" cxnId="{9700E796-5BBB-4037-AE92-26D8C68DF110}">
      <dgm:prSet/>
      <dgm:spPr/>
      <dgm:t>
        <a:bodyPr/>
        <a:lstStyle/>
        <a:p>
          <a:endParaRPr lang="en-US"/>
        </a:p>
      </dgm:t>
    </dgm:pt>
    <dgm:pt modelId="{0737C3CC-C4C8-4345-90D1-78A0B6DDBF91}" type="pres">
      <dgm:prSet presAssocID="{E2BE8C3E-1E4C-4769-B6FA-DDF4F9087C3A}" presName="root" presStyleCnt="0">
        <dgm:presLayoutVars>
          <dgm:dir/>
          <dgm:resizeHandles val="exact"/>
        </dgm:presLayoutVars>
      </dgm:prSet>
      <dgm:spPr/>
    </dgm:pt>
    <dgm:pt modelId="{5B786B73-1760-4FEE-9DB7-5F6A15208507}" type="pres">
      <dgm:prSet presAssocID="{B25D7EA8-7644-4CE4-8545-32B30DB67E50}" presName="compNode" presStyleCnt="0"/>
      <dgm:spPr/>
    </dgm:pt>
    <dgm:pt modelId="{1986946B-3B57-4294-AA8B-C5594DC746F0}" type="pres">
      <dgm:prSet presAssocID="{B25D7EA8-7644-4CE4-8545-32B30DB67E50}" presName="bgRect" presStyleLbl="bgShp" presStyleIdx="0" presStyleCnt="2"/>
      <dgm:spPr/>
    </dgm:pt>
    <dgm:pt modelId="{835DD094-A6A5-4CAA-B9AD-852244C88CEE}" type="pres">
      <dgm:prSet presAssocID="{B25D7EA8-7644-4CE4-8545-32B30DB67E5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6A37BA9A-50B0-49B9-9A7D-CE2D1EA1FACA}" type="pres">
      <dgm:prSet presAssocID="{B25D7EA8-7644-4CE4-8545-32B30DB67E50}" presName="spaceRect" presStyleCnt="0"/>
      <dgm:spPr/>
    </dgm:pt>
    <dgm:pt modelId="{54AE0340-73E3-4540-A08B-7E14EB4EF978}" type="pres">
      <dgm:prSet presAssocID="{B25D7EA8-7644-4CE4-8545-32B30DB67E50}" presName="parTx" presStyleLbl="revTx" presStyleIdx="0" presStyleCnt="3">
        <dgm:presLayoutVars>
          <dgm:chMax val="0"/>
          <dgm:chPref val="0"/>
        </dgm:presLayoutVars>
      </dgm:prSet>
      <dgm:spPr/>
    </dgm:pt>
    <dgm:pt modelId="{C78E9A7B-2B18-449A-AB4B-07CBE4F46276}" type="pres">
      <dgm:prSet presAssocID="{5FF85D76-AFC2-484B-BE9D-D1B9F070059F}" presName="sibTrans" presStyleCnt="0"/>
      <dgm:spPr/>
    </dgm:pt>
    <dgm:pt modelId="{75773565-B931-4852-8B91-C91796E76084}" type="pres">
      <dgm:prSet presAssocID="{EDD0040D-2D20-48E0-A855-C6DD328DD1E7}" presName="compNode" presStyleCnt="0"/>
      <dgm:spPr/>
    </dgm:pt>
    <dgm:pt modelId="{D58C02DF-9336-4503-A5A1-5D9F9110651D}" type="pres">
      <dgm:prSet presAssocID="{EDD0040D-2D20-48E0-A855-C6DD328DD1E7}" presName="bgRect" presStyleLbl="bgShp" presStyleIdx="1" presStyleCnt="2"/>
      <dgm:spPr/>
    </dgm:pt>
    <dgm:pt modelId="{4A8CDEF5-FF2A-4501-AEFF-532BE325D4FC}" type="pres">
      <dgm:prSet presAssocID="{EDD0040D-2D20-48E0-A855-C6DD328DD1E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secto"/>
        </a:ext>
      </dgm:extLst>
    </dgm:pt>
    <dgm:pt modelId="{321B08AD-B987-4550-945F-1DCFA154D951}" type="pres">
      <dgm:prSet presAssocID="{EDD0040D-2D20-48E0-A855-C6DD328DD1E7}" presName="spaceRect" presStyleCnt="0"/>
      <dgm:spPr/>
    </dgm:pt>
    <dgm:pt modelId="{7537F1C3-76D9-4BAD-96CF-7EEE2151A61F}" type="pres">
      <dgm:prSet presAssocID="{EDD0040D-2D20-48E0-A855-C6DD328DD1E7}" presName="parTx" presStyleLbl="revTx" presStyleIdx="1" presStyleCnt="3">
        <dgm:presLayoutVars>
          <dgm:chMax val="0"/>
          <dgm:chPref val="0"/>
        </dgm:presLayoutVars>
      </dgm:prSet>
      <dgm:spPr/>
    </dgm:pt>
    <dgm:pt modelId="{F3AF07E9-A11C-4B93-9598-99F18F55C178}" type="pres">
      <dgm:prSet presAssocID="{EDD0040D-2D20-48E0-A855-C6DD328DD1E7}" presName="desTx" presStyleLbl="revTx" presStyleIdx="2" presStyleCnt="3">
        <dgm:presLayoutVars/>
      </dgm:prSet>
      <dgm:spPr/>
    </dgm:pt>
  </dgm:ptLst>
  <dgm:cxnLst>
    <dgm:cxn modelId="{AA329F18-F84E-4648-A736-F43216DE8F86}" srcId="{EDD0040D-2D20-48E0-A855-C6DD328DD1E7}" destId="{66A477B3-FB49-4F2B-BA7A-5485D0524F53}" srcOrd="0" destOrd="0" parTransId="{66AA18C3-2B0E-430D-92AA-506820D519C4}" sibTransId="{CE0C470B-1C9C-43DB-9AE2-A9EB461B7BB6}"/>
    <dgm:cxn modelId="{A30EA23A-8634-467E-A5D5-4E984AB5FB5B}" type="presOf" srcId="{54E47A10-4B3A-40C6-BB4B-5429F4A67CED}" destId="{F3AF07E9-A11C-4B93-9598-99F18F55C178}" srcOrd="0" destOrd="1" presId="urn:microsoft.com/office/officeart/2018/2/layout/IconVerticalSolidList"/>
    <dgm:cxn modelId="{0F0DC63B-ABEB-4176-95A7-46CE2297FF7B}" type="presOf" srcId="{39EBFC87-440A-46D2-9970-056F63C2E484}" destId="{F3AF07E9-A11C-4B93-9598-99F18F55C178}" srcOrd="0" destOrd="3" presId="urn:microsoft.com/office/officeart/2018/2/layout/IconVerticalSolidList"/>
    <dgm:cxn modelId="{3A8FDC60-77A6-49DA-9F76-CD74C616FA5E}" type="presOf" srcId="{66A477B3-FB49-4F2B-BA7A-5485D0524F53}" destId="{F3AF07E9-A11C-4B93-9598-99F18F55C178}" srcOrd="0" destOrd="0" presId="urn:microsoft.com/office/officeart/2018/2/layout/IconVerticalSolidList"/>
    <dgm:cxn modelId="{CA35EF6B-5C64-4028-9DB7-FC0C017137FB}" srcId="{E2BE8C3E-1E4C-4769-B6FA-DDF4F9087C3A}" destId="{B25D7EA8-7644-4CE4-8545-32B30DB67E50}" srcOrd="0" destOrd="0" parTransId="{4D80C655-BF27-4D51-B2AF-5FAD39CF9051}" sibTransId="{5FF85D76-AFC2-484B-BE9D-D1B9F070059F}"/>
    <dgm:cxn modelId="{31709A6E-050B-4C2E-8218-2DE245372E5A}" type="presOf" srcId="{EDD0040D-2D20-48E0-A855-C6DD328DD1E7}" destId="{7537F1C3-76D9-4BAD-96CF-7EEE2151A61F}" srcOrd="0" destOrd="0" presId="urn:microsoft.com/office/officeart/2018/2/layout/IconVerticalSolidList"/>
    <dgm:cxn modelId="{95B10850-73E7-4045-92CE-3B8A885F1757}" srcId="{EDD0040D-2D20-48E0-A855-C6DD328DD1E7}" destId="{424C4B32-06E4-4DB9-9DD1-3772F9255189}" srcOrd="2" destOrd="0" parTransId="{4F507975-93F9-49F5-846D-9E4C4941589A}" sibTransId="{71A5A023-4990-44A6-91C9-675450CCC8E7}"/>
    <dgm:cxn modelId="{3C62C77A-5A0D-46F1-9C2F-F5731DB2B07E}" srcId="{EDD0040D-2D20-48E0-A855-C6DD328DD1E7}" destId="{54E47A10-4B3A-40C6-BB4B-5429F4A67CED}" srcOrd="1" destOrd="0" parTransId="{C43ADC5D-B5CC-4505-9F25-6F212CE09B18}" sibTransId="{C2AAE8AF-7A10-4459-BFA1-484F29D5BBD0}"/>
    <dgm:cxn modelId="{2425B980-DED6-463D-9DCA-2235C3DC1781}" type="presOf" srcId="{B25D7EA8-7644-4CE4-8545-32B30DB67E50}" destId="{54AE0340-73E3-4540-A08B-7E14EB4EF978}" srcOrd="0" destOrd="0" presId="urn:microsoft.com/office/officeart/2018/2/layout/IconVerticalSolidList"/>
    <dgm:cxn modelId="{9700E796-5BBB-4037-AE92-26D8C68DF110}" srcId="{EDD0040D-2D20-48E0-A855-C6DD328DD1E7}" destId="{39EBFC87-440A-46D2-9970-056F63C2E484}" srcOrd="3" destOrd="0" parTransId="{82FCD5D2-EB49-47C7-BA7D-9B6165AA0976}" sibTransId="{83FD5081-A54D-41C4-836F-24D625E56EED}"/>
    <dgm:cxn modelId="{EA2BDB9C-ADEB-4202-B4A2-ADDC3FD2F40C}" type="presOf" srcId="{E2BE8C3E-1E4C-4769-B6FA-DDF4F9087C3A}" destId="{0737C3CC-C4C8-4345-90D1-78A0B6DDBF91}" srcOrd="0" destOrd="0" presId="urn:microsoft.com/office/officeart/2018/2/layout/IconVerticalSolidList"/>
    <dgm:cxn modelId="{83D2C6B7-F121-4DEF-8BD7-477B75D1B8CC}" srcId="{E2BE8C3E-1E4C-4769-B6FA-DDF4F9087C3A}" destId="{EDD0040D-2D20-48E0-A855-C6DD328DD1E7}" srcOrd="1" destOrd="0" parTransId="{334CDA47-FAEC-494F-9E7E-2A1A66A7BA30}" sibTransId="{A88E421D-D448-452E-9652-46CA67E5FC16}"/>
    <dgm:cxn modelId="{FAB1D8CB-E2AD-4CF7-8A61-CF3D16401258}" type="presOf" srcId="{424C4B32-06E4-4DB9-9DD1-3772F9255189}" destId="{F3AF07E9-A11C-4B93-9598-99F18F55C178}" srcOrd="0" destOrd="2" presId="urn:microsoft.com/office/officeart/2018/2/layout/IconVerticalSolidList"/>
    <dgm:cxn modelId="{548FEC25-8938-48D7-A72D-A301C0A39AE5}" type="presParOf" srcId="{0737C3CC-C4C8-4345-90D1-78A0B6DDBF91}" destId="{5B786B73-1760-4FEE-9DB7-5F6A15208507}" srcOrd="0" destOrd="0" presId="urn:microsoft.com/office/officeart/2018/2/layout/IconVerticalSolidList"/>
    <dgm:cxn modelId="{2DADCFFB-2E8E-4F5B-8A2E-460FEF8875EA}" type="presParOf" srcId="{5B786B73-1760-4FEE-9DB7-5F6A15208507}" destId="{1986946B-3B57-4294-AA8B-C5594DC746F0}" srcOrd="0" destOrd="0" presId="urn:microsoft.com/office/officeart/2018/2/layout/IconVerticalSolidList"/>
    <dgm:cxn modelId="{72DE52A3-DD88-4D0F-80EE-7F115835A858}" type="presParOf" srcId="{5B786B73-1760-4FEE-9DB7-5F6A15208507}" destId="{835DD094-A6A5-4CAA-B9AD-852244C88CEE}" srcOrd="1" destOrd="0" presId="urn:microsoft.com/office/officeart/2018/2/layout/IconVerticalSolidList"/>
    <dgm:cxn modelId="{44A44D1D-84CB-45C1-9318-7787E5F484E6}" type="presParOf" srcId="{5B786B73-1760-4FEE-9DB7-5F6A15208507}" destId="{6A37BA9A-50B0-49B9-9A7D-CE2D1EA1FACA}" srcOrd="2" destOrd="0" presId="urn:microsoft.com/office/officeart/2018/2/layout/IconVerticalSolidList"/>
    <dgm:cxn modelId="{BFC1DD07-8255-4547-8367-E4830232D4F5}" type="presParOf" srcId="{5B786B73-1760-4FEE-9DB7-5F6A15208507}" destId="{54AE0340-73E3-4540-A08B-7E14EB4EF978}" srcOrd="3" destOrd="0" presId="urn:microsoft.com/office/officeart/2018/2/layout/IconVerticalSolidList"/>
    <dgm:cxn modelId="{349F2B2B-2026-4E0F-B8E3-42844ABFB7C7}" type="presParOf" srcId="{0737C3CC-C4C8-4345-90D1-78A0B6DDBF91}" destId="{C78E9A7B-2B18-449A-AB4B-07CBE4F46276}" srcOrd="1" destOrd="0" presId="urn:microsoft.com/office/officeart/2018/2/layout/IconVerticalSolidList"/>
    <dgm:cxn modelId="{FFDDFAF2-5454-4456-B366-9D001CA54E82}" type="presParOf" srcId="{0737C3CC-C4C8-4345-90D1-78A0B6DDBF91}" destId="{75773565-B931-4852-8B91-C91796E76084}" srcOrd="2" destOrd="0" presId="urn:microsoft.com/office/officeart/2018/2/layout/IconVerticalSolidList"/>
    <dgm:cxn modelId="{6C0E8D79-3255-4978-9B68-927735E33EFB}" type="presParOf" srcId="{75773565-B931-4852-8B91-C91796E76084}" destId="{D58C02DF-9336-4503-A5A1-5D9F9110651D}" srcOrd="0" destOrd="0" presId="urn:microsoft.com/office/officeart/2018/2/layout/IconVerticalSolidList"/>
    <dgm:cxn modelId="{BBC4719E-603B-4EF0-8F58-818529DBD265}" type="presParOf" srcId="{75773565-B931-4852-8B91-C91796E76084}" destId="{4A8CDEF5-FF2A-4501-AEFF-532BE325D4FC}" srcOrd="1" destOrd="0" presId="urn:microsoft.com/office/officeart/2018/2/layout/IconVerticalSolidList"/>
    <dgm:cxn modelId="{B79E3178-2E69-4E57-800E-519F95E9542D}" type="presParOf" srcId="{75773565-B931-4852-8B91-C91796E76084}" destId="{321B08AD-B987-4550-945F-1DCFA154D951}" srcOrd="2" destOrd="0" presId="urn:microsoft.com/office/officeart/2018/2/layout/IconVerticalSolidList"/>
    <dgm:cxn modelId="{B9107FA2-88AE-4303-BBDB-7331F13FD08A}" type="presParOf" srcId="{75773565-B931-4852-8B91-C91796E76084}" destId="{7537F1C3-76D9-4BAD-96CF-7EEE2151A61F}" srcOrd="3" destOrd="0" presId="urn:microsoft.com/office/officeart/2018/2/layout/IconVerticalSolidList"/>
    <dgm:cxn modelId="{39B142E3-4AD3-4ADC-ADEE-D9C9F3EE5AC7}" type="presParOf" srcId="{75773565-B931-4852-8B91-C91796E76084}" destId="{F3AF07E9-A11C-4B93-9598-99F18F55C17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4BD9459-A4AB-4847-ADAE-58EA225D940B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9F958A8-5615-4CFD-8ABD-CD2A8C245FD7}">
      <dgm:prSet/>
      <dgm:spPr/>
      <dgm:t>
        <a:bodyPr/>
        <a:lstStyle/>
        <a:p>
          <a:r>
            <a:rPr lang="es-MX"/>
            <a:t>Crear una nueva rama desde main:</a:t>
          </a:r>
          <a:endParaRPr lang="en-US"/>
        </a:p>
      </dgm:t>
    </dgm:pt>
    <dgm:pt modelId="{A3D7A38E-ED63-4B75-A46B-6C897F8F80AE}" type="parTrans" cxnId="{A9173B28-86A2-4FA0-96A2-2DB108402202}">
      <dgm:prSet/>
      <dgm:spPr/>
      <dgm:t>
        <a:bodyPr/>
        <a:lstStyle/>
        <a:p>
          <a:endParaRPr lang="en-US"/>
        </a:p>
      </dgm:t>
    </dgm:pt>
    <dgm:pt modelId="{87404996-B529-4A53-86AF-D46529FE3414}" type="sibTrans" cxnId="{A9173B28-86A2-4FA0-96A2-2DB108402202}">
      <dgm:prSet/>
      <dgm:spPr/>
      <dgm:t>
        <a:bodyPr/>
        <a:lstStyle/>
        <a:p>
          <a:endParaRPr lang="en-US"/>
        </a:p>
      </dgm:t>
    </dgm:pt>
    <dgm:pt modelId="{2F6D4CA8-31DC-4B5F-81B1-2EFCF0A60007}">
      <dgm:prSet/>
      <dgm:spPr/>
      <dgm:t>
        <a:bodyPr/>
        <a:lstStyle/>
        <a:p>
          <a:pPr>
            <a:buNone/>
          </a:pPr>
          <a:r>
            <a:rPr lang="es-PE" dirty="0" err="1"/>
            <a:t>git</a:t>
          </a:r>
          <a:r>
            <a:rPr lang="es-PE" dirty="0"/>
            <a:t> </a:t>
          </a:r>
          <a:r>
            <a:rPr lang="es-PE" dirty="0" err="1"/>
            <a:t>checkout</a:t>
          </a:r>
          <a:r>
            <a:rPr lang="es-PE" dirty="0"/>
            <a:t> -b </a:t>
          </a:r>
          <a:r>
            <a:rPr lang="es-PE" dirty="0" err="1"/>
            <a:t>feature</a:t>
          </a:r>
          <a:r>
            <a:rPr lang="es-PE" dirty="0"/>
            <a:t>/nueva-funcionalidad</a:t>
          </a:r>
          <a:endParaRPr lang="en-US" dirty="0"/>
        </a:p>
      </dgm:t>
    </dgm:pt>
    <dgm:pt modelId="{B37B5416-B0CE-4F09-A01F-0C2AF3924984}" type="parTrans" cxnId="{0F103E46-BBE2-435F-91B1-16667301D755}">
      <dgm:prSet/>
      <dgm:spPr/>
      <dgm:t>
        <a:bodyPr/>
        <a:lstStyle/>
        <a:p>
          <a:endParaRPr lang="en-US"/>
        </a:p>
      </dgm:t>
    </dgm:pt>
    <dgm:pt modelId="{E948AA4E-24A0-4F09-A624-575A7BCDAD8F}" type="sibTrans" cxnId="{0F103E46-BBE2-435F-91B1-16667301D755}">
      <dgm:prSet/>
      <dgm:spPr/>
      <dgm:t>
        <a:bodyPr/>
        <a:lstStyle/>
        <a:p>
          <a:endParaRPr lang="en-US"/>
        </a:p>
      </dgm:t>
    </dgm:pt>
    <dgm:pt modelId="{96C5806D-A00D-4EF3-81E5-EEF332ED0C1E}">
      <dgm:prSet/>
      <dgm:spPr/>
      <dgm:t>
        <a:bodyPr/>
        <a:lstStyle/>
        <a:p>
          <a:r>
            <a:rPr lang="es-PE"/>
            <a:t>Realizar cambios y </a:t>
          </a:r>
          <a:r>
            <a:rPr lang="es-PE" i="1"/>
            <a:t>commits</a:t>
          </a:r>
          <a:r>
            <a:rPr lang="es-PE"/>
            <a:t>:</a:t>
          </a:r>
          <a:endParaRPr lang="en-US"/>
        </a:p>
      </dgm:t>
    </dgm:pt>
    <dgm:pt modelId="{263DA136-A21B-4530-9F57-340009A734CA}" type="parTrans" cxnId="{459F56A9-4A5A-4C96-AAD0-5B07C8F0BFDB}">
      <dgm:prSet/>
      <dgm:spPr/>
      <dgm:t>
        <a:bodyPr/>
        <a:lstStyle/>
        <a:p>
          <a:endParaRPr lang="en-US"/>
        </a:p>
      </dgm:t>
    </dgm:pt>
    <dgm:pt modelId="{5D0DB2AB-C553-4515-9EB8-20BE4644580E}" type="sibTrans" cxnId="{459F56A9-4A5A-4C96-AAD0-5B07C8F0BFDB}">
      <dgm:prSet/>
      <dgm:spPr/>
      <dgm:t>
        <a:bodyPr/>
        <a:lstStyle/>
        <a:p>
          <a:endParaRPr lang="en-US"/>
        </a:p>
      </dgm:t>
    </dgm:pt>
    <dgm:pt modelId="{8435833D-83E3-48F7-94EB-1CD9EA7F0DB4}">
      <dgm:prSet/>
      <dgm:spPr/>
      <dgm:t>
        <a:bodyPr/>
        <a:lstStyle/>
        <a:p>
          <a:pPr>
            <a:buNone/>
          </a:pPr>
          <a:r>
            <a:rPr lang="es-MX" dirty="0" err="1"/>
            <a:t>git</a:t>
          </a:r>
          <a:r>
            <a:rPr lang="es-MX" dirty="0"/>
            <a:t> </a:t>
          </a:r>
          <a:r>
            <a:rPr lang="es-MX" dirty="0" err="1"/>
            <a:t>add</a:t>
          </a:r>
          <a:r>
            <a:rPr lang="es-MX" dirty="0"/>
            <a:t> .</a:t>
          </a:r>
          <a:endParaRPr lang="en-US" dirty="0"/>
        </a:p>
      </dgm:t>
    </dgm:pt>
    <dgm:pt modelId="{85EC8C0D-F97F-4E91-AA92-88B3C774667A}" type="parTrans" cxnId="{8239C80F-D730-436F-88FD-EDB59DA521D1}">
      <dgm:prSet/>
      <dgm:spPr/>
      <dgm:t>
        <a:bodyPr/>
        <a:lstStyle/>
        <a:p>
          <a:endParaRPr lang="en-US"/>
        </a:p>
      </dgm:t>
    </dgm:pt>
    <dgm:pt modelId="{365C7635-1A87-4F3E-BA1A-183806D51A96}" type="sibTrans" cxnId="{8239C80F-D730-436F-88FD-EDB59DA521D1}">
      <dgm:prSet/>
      <dgm:spPr/>
      <dgm:t>
        <a:bodyPr/>
        <a:lstStyle/>
        <a:p>
          <a:endParaRPr lang="en-US"/>
        </a:p>
      </dgm:t>
    </dgm:pt>
    <dgm:pt modelId="{F7A1BA79-68D0-4E77-946A-507A88CD89A9}">
      <dgm:prSet/>
      <dgm:spPr/>
      <dgm:t>
        <a:bodyPr/>
        <a:lstStyle/>
        <a:p>
          <a:pPr>
            <a:buNone/>
          </a:pPr>
          <a:r>
            <a:rPr lang="es-MX" dirty="0" err="1"/>
            <a:t>git</a:t>
          </a:r>
          <a:r>
            <a:rPr lang="es-MX" dirty="0"/>
            <a:t> </a:t>
          </a:r>
          <a:r>
            <a:rPr lang="es-MX" dirty="0" err="1"/>
            <a:t>commit</a:t>
          </a:r>
          <a:r>
            <a:rPr lang="es-MX" dirty="0"/>
            <a:t> -m "Agrega nueva funcionalidad”</a:t>
          </a:r>
          <a:endParaRPr lang="en-US" dirty="0"/>
        </a:p>
      </dgm:t>
    </dgm:pt>
    <dgm:pt modelId="{C68523FF-4100-4FB9-95DA-38454496325D}" type="parTrans" cxnId="{D4C2980D-4FC9-402C-BA85-3388B76A9E99}">
      <dgm:prSet/>
      <dgm:spPr/>
      <dgm:t>
        <a:bodyPr/>
        <a:lstStyle/>
        <a:p>
          <a:endParaRPr lang="en-US"/>
        </a:p>
      </dgm:t>
    </dgm:pt>
    <dgm:pt modelId="{52EC6F33-B330-49A1-90BD-1E3190269D07}" type="sibTrans" cxnId="{D4C2980D-4FC9-402C-BA85-3388B76A9E99}">
      <dgm:prSet/>
      <dgm:spPr/>
      <dgm:t>
        <a:bodyPr/>
        <a:lstStyle/>
        <a:p>
          <a:endParaRPr lang="en-US"/>
        </a:p>
      </dgm:t>
    </dgm:pt>
    <dgm:pt modelId="{CFA5C169-3BEF-4E13-9282-A7D500269AEA}">
      <dgm:prSet/>
      <dgm:spPr/>
      <dgm:t>
        <a:bodyPr/>
        <a:lstStyle/>
        <a:p>
          <a:r>
            <a:rPr lang="es-PE"/>
            <a:t>Eliminar la rama si ya no se necesita:</a:t>
          </a:r>
          <a:endParaRPr lang="en-US"/>
        </a:p>
      </dgm:t>
    </dgm:pt>
    <dgm:pt modelId="{70EC288A-3385-4F4E-BED2-EF9635A6631E}" type="parTrans" cxnId="{323A0FA3-3B65-4506-A3D3-356F23C05882}">
      <dgm:prSet/>
      <dgm:spPr/>
      <dgm:t>
        <a:bodyPr/>
        <a:lstStyle/>
        <a:p>
          <a:endParaRPr lang="en-US"/>
        </a:p>
      </dgm:t>
    </dgm:pt>
    <dgm:pt modelId="{46AF83B3-D7D1-4252-959C-189C0CDE4566}" type="sibTrans" cxnId="{323A0FA3-3B65-4506-A3D3-356F23C05882}">
      <dgm:prSet/>
      <dgm:spPr/>
      <dgm:t>
        <a:bodyPr/>
        <a:lstStyle/>
        <a:p>
          <a:endParaRPr lang="en-US"/>
        </a:p>
      </dgm:t>
    </dgm:pt>
    <dgm:pt modelId="{E9C76473-3D3C-4846-9539-4B70B7CF04AF}">
      <dgm:prSet/>
      <dgm:spPr/>
      <dgm:t>
        <a:bodyPr/>
        <a:lstStyle/>
        <a:p>
          <a:pPr>
            <a:buNone/>
          </a:pPr>
          <a:r>
            <a:rPr lang="es-MX" dirty="0" err="1"/>
            <a:t>git</a:t>
          </a:r>
          <a:r>
            <a:rPr lang="es-MX" dirty="0"/>
            <a:t> </a:t>
          </a:r>
          <a:r>
            <a:rPr lang="es-MX" dirty="0" err="1"/>
            <a:t>branch</a:t>
          </a:r>
          <a:r>
            <a:rPr lang="es-MX" dirty="0"/>
            <a:t> -d </a:t>
          </a:r>
          <a:r>
            <a:rPr lang="es-MX" dirty="0" err="1"/>
            <a:t>feature</a:t>
          </a:r>
          <a:r>
            <a:rPr lang="es-MX" dirty="0"/>
            <a:t>/nueva-funcionalidad</a:t>
          </a:r>
          <a:endParaRPr lang="en-US" dirty="0"/>
        </a:p>
      </dgm:t>
    </dgm:pt>
    <dgm:pt modelId="{B717EA5E-BA3D-49FC-8A0E-1AEA86B03C34}" type="parTrans" cxnId="{ACAACEF6-7C04-4480-A309-A6217E2D1A3D}">
      <dgm:prSet/>
      <dgm:spPr/>
      <dgm:t>
        <a:bodyPr/>
        <a:lstStyle/>
        <a:p>
          <a:endParaRPr lang="en-US"/>
        </a:p>
      </dgm:t>
    </dgm:pt>
    <dgm:pt modelId="{3390389F-CD44-4104-94AE-B16E8D7ED5A5}" type="sibTrans" cxnId="{ACAACEF6-7C04-4480-A309-A6217E2D1A3D}">
      <dgm:prSet/>
      <dgm:spPr/>
      <dgm:t>
        <a:bodyPr/>
        <a:lstStyle/>
        <a:p>
          <a:endParaRPr lang="en-US"/>
        </a:p>
      </dgm:t>
    </dgm:pt>
    <dgm:pt modelId="{374E5C6C-4F24-4CC2-9C8E-6EEA3742915B}" type="pres">
      <dgm:prSet presAssocID="{24BD9459-A4AB-4847-ADAE-58EA225D940B}" presName="Name0" presStyleCnt="0">
        <dgm:presLayoutVars>
          <dgm:dir/>
          <dgm:animLvl val="lvl"/>
          <dgm:resizeHandles val="exact"/>
        </dgm:presLayoutVars>
      </dgm:prSet>
      <dgm:spPr/>
    </dgm:pt>
    <dgm:pt modelId="{A035C5CC-508D-42A4-B2D6-B5E9504E121E}" type="pres">
      <dgm:prSet presAssocID="{29F958A8-5615-4CFD-8ABD-CD2A8C245FD7}" presName="linNode" presStyleCnt="0"/>
      <dgm:spPr/>
    </dgm:pt>
    <dgm:pt modelId="{0F0EEE35-B324-487D-99C6-EBAD1AD08F7A}" type="pres">
      <dgm:prSet presAssocID="{29F958A8-5615-4CFD-8ABD-CD2A8C245FD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C46AAC88-DC87-4529-9E58-B578C770D398}" type="pres">
      <dgm:prSet presAssocID="{29F958A8-5615-4CFD-8ABD-CD2A8C245FD7}" presName="descendantText" presStyleLbl="alignAccFollowNode1" presStyleIdx="0" presStyleCnt="3">
        <dgm:presLayoutVars>
          <dgm:bulletEnabled val="1"/>
        </dgm:presLayoutVars>
      </dgm:prSet>
      <dgm:spPr/>
    </dgm:pt>
    <dgm:pt modelId="{B32F72F1-1C8B-4616-B84A-386828C887B3}" type="pres">
      <dgm:prSet presAssocID="{87404996-B529-4A53-86AF-D46529FE3414}" presName="sp" presStyleCnt="0"/>
      <dgm:spPr/>
    </dgm:pt>
    <dgm:pt modelId="{0EBC11E5-0E04-47DE-A81C-1425B4494128}" type="pres">
      <dgm:prSet presAssocID="{96C5806D-A00D-4EF3-81E5-EEF332ED0C1E}" presName="linNode" presStyleCnt="0"/>
      <dgm:spPr/>
    </dgm:pt>
    <dgm:pt modelId="{4CEFAA2E-8127-4171-8D0F-AB027E080279}" type="pres">
      <dgm:prSet presAssocID="{96C5806D-A00D-4EF3-81E5-EEF332ED0C1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8C7C3A6-3EDD-4157-BF20-F1C5DDFEF715}" type="pres">
      <dgm:prSet presAssocID="{96C5806D-A00D-4EF3-81E5-EEF332ED0C1E}" presName="descendantText" presStyleLbl="alignAccFollowNode1" presStyleIdx="1" presStyleCnt="3">
        <dgm:presLayoutVars>
          <dgm:bulletEnabled val="1"/>
        </dgm:presLayoutVars>
      </dgm:prSet>
      <dgm:spPr/>
    </dgm:pt>
    <dgm:pt modelId="{6D5E571E-647A-4B9A-B598-05EA6A1FB75F}" type="pres">
      <dgm:prSet presAssocID="{5D0DB2AB-C553-4515-9EB8-20BE4644580E}" presName="sp" presStyleCnt="0"/>
      <dgm:spPr/>
    </dgm:pt>
    <dgm:pt modelId="{C9E5CA96-2C5F-4F75-B935-B04E7AD78CA3}" type="pres">
      <dgm:prSet presAssocID="{CFA5C169-3BEF-4E13-9282-A7D500269AEA}" presName="linNode" presStyleCnt="0"/>
      <dgm:spPr/>
    </dgm:pt>
    <dgm:pt modelId="{EB3CA96A-E1C1-4397-8DFF-7DAA69AD5B4D}" type="pres">
      <dgm:prSet presAssocID="{CFA5C169-3BEF-4E13-9282-A7D500269AEA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12C25770-BBB3-4536-984C-7423AB9F7667}" type="pres">
      <dgm:prSet presAssocID="{CFA5C169-3BEF-4E13-9282-A7D500269AEA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D4C2980D-4FC9-402C-BA85-3388B76A9E99}" srcId="{96C5806D-A00D-4EF3-81E5-EEF332ED0C1E}" destId="{F7A1BA79-68D0-4E77-946A-507A88CD89A9}" srcOrd="1" destOrd="0" parTransId="{C68523FF-4100-4FB9-95DA-38454496325D}" sibTransId="{52EC6F33-B330-49A1-90BD-1E3190269D07}"/>
    <dgm:cxn modelId="{FB1BC20D-8886-49FE-8F76-591578B2C743}" type="presOf" srcId="{96C5806D-A00D-4EF3-81E5-EEF332ED0C1E}" destId="{4CEFAA2E-8127-4171-8D0F-AB027E080279}" srcOrd="0" destOrd="0" presId="urn:microsoft.com/office/officeart/2005/8/layout/vList5"/>
    <dgm:cxn modelId="{8239C80F-D730-436F-88FD-EDB59DA521D1}" srcId="{96C5806D-A00D-4EF3-81E5-EEF332ED0C1E}" destId="{8435833D-83E3-48F7-94EB-1CD9EA7F0DB4}" srcOrd="0" destOrd="0" parTransId="{85EC8C0D-F97F-4E91-AA92-88B3C774667A}" sibTransId="{365C7635-1A87-4F3E-BA1A-183806D51A96}"/>
    <dgm:cxn modelId="{A9173B28-86A2-4FA0-96A2-2DB108402202}" srcId="{24BD9459-A4AB-4847-ADAE-58EA225D940B}" destId="{29F958A8-5615-4CFD-8ABD-CD2A8C245FD7}" srcOrd="0" destOrd="0" parTransId="{A3D7A38E-ED63-4B75-A46B-6C897F8F80AE}" sibTransId="{87404996-B529-4A53-86AF-D46529FE3414}"/>
    <dgm:cxn modelId="{461B685C-3ED4-4157-8D6A-7EF155AB4EF0}" type="presOf" srcId="{2F6D4CA8-31DC-4B5F-81B1-2EFCF0A60007}" destId="{C46AAC88-DC87-4529-9E58-B578C770D398}" srcOrd="0" destOrd="0" presId="urn:microsoft.com/office/officeart/2005/8/layout/vList5"/>
    <dgm:cxn modelId="{08F94C5D-C70C-4785-A55D-8B9551B340EE}" type="presOf" srcId="{E9C76473-3D3C-4846-9539-4B70B7CF04AF}" destId="{12C25770-BBB3-4536-984C-7423AB9F7667}" srcOrd="0" destOrd="0" presId="urn:microsoft.com/office/officeart/2005/8/layout/vList5"/>
    <dgm:cxn modelId="{0F103E46-BBE2-435F-91B1-16667301D755}" srcId="{29F958A8-5615-4CFD-8ABD-CD2A8C245FD7}" destId="{2F6D4CA8-31DC-4B5F-81B1-2EFCF0A60007}" srcOrd="0" destOrd="0" parTransId="{B37B5416-B0CE-4F09-A01F-0C2AF3924984}" sibTransId="{E948AA4E-24A0-4F09-A624-575A7BCDAD8F}"/>
    <dgm:cxn modelId="{D21D0052-C2A9-40CD-A322-B3F5C1CADEE5}" type="presOf" srcId="{F7A1BA79-68D0-4E77-946A-507A88CD89A9}" destId="{28C7C3A6-3EDD-4157-BF20-F1C5DDFEF715}" srcOrd="0" destOrd="1" presId="urn:microsoft.com/office/officeart/2005/8/layout/vList5"/>
    <dgm:cxn modelId="{89A6628F-C920-48EB-949A-B1D6F2872AD5}" type="presOf" srcId="{24BD9459-A4AB-4847-ADAE-58EA225D940B}" destId="{374E5C6C-4F24-4CC2-9C8E-6EEA3742915B}" srcOrd="0" destOrd="0" presId="urn:microsoft.com/office/officeart/2005/8/layout/vList5"/>
    <dgm:cxn modelId="{08508A99-DDB3-41B4-9EF7-9D04A9A1D048}" type="presOf" srcId="{CFA5C169-3BEF-4E13-9282-A7D500269AEA}" destId="{EB3CA96A-E1C1-4397-8DFF-7DAA69AD5B4D}" srcOrd="0" destOrd="0" presId="urn:microsoft.com/office/officeart/2005/8/layout/vList5"/>
    <dgm:cxn modelId="{323A0FA3-3B65-4506-A3D3-356F23C05882}" srcId="{24BD9459-A4AB-4847-ADAE-58EA225D940B}" destId="{CFA5C169-3BEF-4E13-9282-A7D500269AEA}" srcOrd="2" destOrd="0" parTransId="{70EC288A-3385-4F4E-BED2-EF9635A6631E}" sibTransId="{46AF83B3-D7D1-4252-959C-189C0CDE4566}"/>
    <dgm:cxn modelId="{459F56A9-4A5A-4C96-AAD0-5B07C8F0BFDB}" srcId="{24BD9459-A4AB-4847-ADAE-58EA225D940B}" destId="{96C5806D-A00D-4EF3-81E5-EEF332ED0C1E}" srcOrd="1" destOrd="0" parTransId="{263DA136-A21B-4530-9F57-340009A734CA}" sibTransId="{5D0DB2AB-C553-4515-9EB8-20BE4644580E}"/>
    <dgm:cxn modelId="{0CDBD5D8-3280-444F-817B-A942654F0B1C}" type="presOf" srcId="{8435833D-83E3-48F7-94EB-1CD9EA7F0DB4}" destId="{28C7C3A6-3EDD-4157-BF20-F1C5DDFEF715}" srcOrd="0" destOrd="0" presId="urn:microsoft.com/office/officeart/2005/8/layout/vList5"/>
    <dgm:cxn modelId="{1849D1D9-7206-4CAA-816A-7E7B6FDA61A4}" type="presOf" srcId="{29F958A8-5615-4CFD-8ABD-CD2A8C245FD7}" destId="{0F0EEE35-B324-487D-99C6-EBAD1AD08F7A}" srcOrd="0" destOrd="0" presId="urn:microsoft.com/office/officeart/2005/8/layout/vList5"/>
    <dgm:cxn modelId="{ACAACEF6-7C04-4480-A309-A6217E2D1A3D}" srcId="{CFA5C169-3BEF-4E13-9282-A7D500269AEA}" destId="{E9C76473-3D3C-4846-9539-4B70B7CF04AF}" srcOrd="0" destOrd="0" parTransId="{B717EA5E-BA3D-49FC-8A0E-1AEA86B03C34}" sibTransId="{3390389F-CD44-4104-94AE-B16E8D7ED5A5}"/>
    <dgm:cxn modelId="{D661ED9E-68BE-4F2C-A05E-344C9B8CDAEE}" type="presParOf" srcId="{374E5C6C-4F24-4CC2-9C8E-6EEA3742915B}" destId="{A035C5CC-508D-42A4-B2D6-B5E9504E121E}" srcOrd="0" destOrd="0" presId="urn:microsoft.com/office/officeart/2005/8/layout/vList5"/>
    <dgm:cxn modelId="{AF6FC69E-4DB3-413D-B096-7D95ABEC295A}" type="presParOf" srcId="{A035C5CC-508D-42A4-B2D6-B5E9504E121E}" destId="{0F0EEE35-B324-487D-99C6-EBAD1AD08F7A}" srcOrd="0" destOrd="0" presId="urn:microsoft.com/office/officeart/2005/8/layout/vList5"/>
    <dgm:cxn modelId="{073129A6-C5FA-4631-8376-C28FAF8862AA}" type="presParOf" srcId="{A035C5CC-508D-42A4-B2D6-B5E9504E121E}" destId="{C46AAC88-DC87-4529-9E58-B578C770D398}" srcOrd="1" destOrd="0" presId="urn:microsoft.com/office/officeart/2005/8/layout/vList5"/>
    <dgm:cxn modelId="{89517F0F-FDBB-4D08-B262-D8AD8EB0BD68}" type="presParOf" srcId="{374E5C6C-4F24-4CC2-9C8E-6EEA3742915B}" destId="{B32F72F1-1C8B-4616-B84A-386828C887B3}" srcOrd="1" destOrd="0" presId="urn:microsoft.com/office/officeart/2005/8/layout/vList5"/>
    <dgm:cxn modelId="{FE82C1AD-677A-46E6-9FF0-B0AA1386C1FE}" type="presParOf" srcId="{374E5C6C-4F24-4CC2-9C8E-6EEA3742915B}" destId="{0EBC11E5-0E04-47DE-A81C-1425B4494128}" srcOrd="2" destOrd="0" presId="urn:microsoft.com/office/officeart/2005/8/layout/vList5"/>
    <dgm:cxn modelId="{ECFAA692-1C6F-41B5-897B-339E94A9388D}" type="presParOf" srcId="{0EBC11E5-0E04-47DE-A81C-1425B4494128}" destId="{4CEFAA2E-8127-4171-8D0F-AB027E080279}" srcOrd="0" destOrd="0" presId="urn:microsoft.com/office/officeart/2005/8/layout/vList5"/>
    <dgm:cxn modelId="{E661AB08-46AF-412D-BECD-46135B1A85A7}" type="presParOf" srcId="{0EBC11E5-0E04-47DE-A81C-1425B4494128}" destId="{28C7C3A6-3EDD-4157-BF20-F1C5DDFEF715}" srcOrd="1" destOrd="0" presId="urn:microsoft.com/office/officeart/2005/8/layout/vList5"/>
    <dgm:cxn modelId="{40CD1B9C-F797-400D-999E-F0FC0E6E3F40}" type="presParOf" srcId="{374E5C6C-4F24-4CC2-9C8E-6EEA3742915B}" destId="{6D5E571E-647A-4B9A-B598-05EA6A1FB75F}" srcOrd="3" destOrd="0" presId="urn:microsoft.com/office/officeart/2005/8/layout/vList5"/>
    <dgm:cxn modelId="{2E7BA506-0268-4AFF-83A9-1B3998595FCE}" type="presParOf" srcId="{374E5C6C-4F24-4CC2-9C8E-6EEA3742915B}" destId="{C9E5CA96-2C5F-4F75-B935-B04E7AD78CA3}" srcOrd="4" destOrd="0" presId="urn:microsoft.com/office/officeart/2005/8/layout/vList5"/>
    <dgm:cxn modelId="{03614C31-39D6-44A4-8E95-EC05814EC849}" type="presParOf" srcId="{C9E5CA96-2C5F-4F75-B935-B04E7AD78CA3}" destId="{EB3CA96A-E1C1-4397-8DFF-7DAA69AD5B4D}" srcOrd="0" destOrd="0" presId="urn:microsoft.com/office/officeart/2005/8/layout/vList5"/>
    <dgm:cxn modelId="{83EBBBBD-5F61-4DB7-AE6B-E3DBDFB8CDBC}" type="presParOf" srcId="{C9E5CA96-2C5F-4F75-B935-B04E7AD78CA3}" destId="{12C25770-BBB3-4536-984C-7423AB9F766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974B327-4B8F-4B43-BF51-400D8954048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A813752-5D09-4678-9C03-57E0F4936F83}">
      <dgm:prSet/>
      <dgm:spPr/>
      <dgm:t>
        <a:bodyPr/>
        <a:lstStyle/>
        <a:p>
          <a:r>
            <a:rPr lang="es-PE" b="1" dirty="0" err="1"/>
            <a:t>GitFlow</a:t>
          </a:r>
          <a:r>
            <a:rPr lang="es-PE" b="1" dirty="0"/>
            <a:t> </a:t>
          </a:r>
          <a:r>
            <a:rPr lang="es-PE" b="1" dirty="0" err="1"/>
            <a:t>Workflow</a:t>
          </a:r>
          <a:r>
            <a:rPr lang="es-PE" b="1" dirty="0"/>
            <a:t>:</a:t>
          </a:r>
          <a:r>
            <a:rPr lang="es-PE" dirty="0"/>
            <a:t> estructura formal con ramas </a:t>
          </a:r>
          <a:r>
            <a:rPr lang="es-PE" i="1" dirty="0" err="1"/>
            <a:t>develop</a:t>
          </a:r>
          <a:r>
            <a:rPr lang="es-PE" dirty="0"/>
            <a:t>, </a:t>
          </a:r>
          <a:r>
            <a:rPr lang="es-PE" i="1" dirty="0" err="1"/>
            <a:t>release</a:t>
          </a:r>
          <a:r>
            <a:rPr lang="es-PE" dirty="0"/>
            <a:t>, </a:t>
          </a:r>
          <a:r>
            <a:rPr lang="es-PE" i="1" dirty="0" err="1"/>
            <a:t>hotfix</a:t>
          </a:r>
          <a:r>
            <a:rPr lang="es-PE" dirty="0"/>
            <a:t>, ideal para proyectos grandes.</a:t>
          </a:r>
          <a:endParaRPr lang="en-US" dirty="0"/>
        </a:p>
      </dgm:t>
    </dgm:pt>
    <dgm:pt modelId="{AB9B35D1-7D7F-49D7-AA3E-12625781CA07}" type="parTrans" cxnId="{A067B215-BA9F-4042-8673-7BBEB02219A1}">
      <dgm:prSet/>
      <dgm:spPr/>
      <dgm:t>
        <a:bodyPr/>
        <a:lstStyle/>
        <a:p>
          <a:endParaRPr lang="en-US"/>
        </a:p>
      </dgm:t>
    </dgm:pt>
    <dgm:pt modelId="{F10A7983-181F-451E-B596-B268EF4B3972}" type="sibTrans" cxnId="{A067B215-BA9F-4042-8673-7BBEB02219A1}">
      <dgm:prSet/>
      <dgm:spPr/>
      <dgm:t>
        <a:bodyPr/>
        <a:lstStyle/>
        <a:p>
          <a:endParaRPr lang="en-US"/>
        </a:p>
      </dgm:t>
    </dgm:pt>
    <dgm:pt modelId="{EA9FEA45-CE47-4BA4-B448-62B2C081AAA0}">
      <dgm:prSet/>
      <dgm:spPr/>
      <dgm:t>
        <a:bodyPr/>
        <a:lstStyle/>
        <a:p>
          <a:r>
            <a:rPr lang="es-PE" b="1" dirty="0" err="1"/>
            <a:t>Feature</a:t>
          </a:r>
          <a:r>
            <a:rPr lang="es-PE" b="1" dirty="0"/>
            <a:t> Branch </a:t>
          </a:r>
          <a:r>
            <a:rPr lang="es-PE" b="1" dirty="0" err="1"/>
            <a:t>Workflow</a:t>
          </a:r>
          <a:r>
            <a:rPr lang="es-PE" b="1" dirty="0"/>
            <a:t>:</a:t>
          </a:r>
          <a:r>
            <a:rPr lang="es-PE" dirty="0"/>
            <a:t> cada nueva funcionalidad en una rama independiente; fomenta aislamiento y revisión de código.</a:t>
          </a:r>
          <a:endParaRPr lang="en-US" dirty="0"/>
        </a:p>
      </dgm:t>
    </dgm:pt>
    <dgm:pt modelId="{04E9733C-0D74-4ED3-BEF6-063F9EEE14D8}" type="parTrans" cxnId="{05424F53-47C6-47BA-9813-30AC9C0BB479}">
      <dgm:prSet/>
      <dgm:spPr/>
      <dgm:t>
        <a:bodyPr/>
        <a:lstStyle/>
        <a:p>
          <a:endParaRPr lang="en-US"/>
        </a:p>
      </dgm:t>
    </dgm:pt>
    <dgm:pt modelId="{1C3A87A0-1A3A-40C8-9231-FD551443ADF2}" type="sibTrans" cxnId="{05424F53-47C6-47BA-9813-30AC9C0BB479}">
      <dgm:prSet/>
      <dgm:spPr/>
      <dgm:t>
        <a:bodyPr/>
        <a:lstStyle/>
        <a:p>
          <a:endParaRPr lang="en-US"/>
        </a:p>
      </dgm:t>
    </dgm:pt>
    <dgm:pt modelId="{1041377B-6817-46B0-A154-C2606AD077E8}">
      <dgm:prSet/>
      <dgm:spPr/>
      <dgm:t>
        <a:bodyPr/>
        <a:lstStyle/>
        <a:p>
          <a:r>
            <a:rPr lang="es-PE" b="1"/>
            <a:t>Trunk-Based Development:</a:t>
          </a:r>
          <a:r>
            <a:rPr lang="es-PE"/>
            <a:t> ramas cortas, integración continua directa al main trunk, ideal para CI/CD moderno</a:t>
          </a:r>
          <a:endParaRPr lang="en-US"/>
        </a:p>
      </dgm:t>
    </dgm:pt>
    <dgm:pt modelId="{A6C70A18-9069-4A2B-84AC-0050F587FA51}" type="parTrans" cxnId="{2078D2F6-477A-4347-9F62-22C45CBC1A03}">
      <dgm:prSet/>
      <dgm:spPr/>
      <dgm:t>
        <a:bodyPr/>
        <a:lstStyle/>
        <a:p>
          <a:endParaRPr lang="en-US"/>
        </a:p>
      </dgm:t>
    </dgm:pt>
    <dgm:pt modelId="{0EDF48CD-90C4-4023-8AB7-4A0E21EA96AF}" type="sibTrans" cxnId="{2078D2F6-477A-4347-9F62-22C45CBC1A03}">
      <dgm:prSet/>
      <dgm:spPr/>
      <dgm:t>
        <a:bodyPr/>
        <a:lstStyle/>
        <a:p>
          <a:endParaRPr lang="en-US"/>
        </a:p>
      </dgm:t>
    </dgm:pt>
    <dgm:pt modelId="{DF34A4B3-94BB-4442-A323-05DDF300BE11}" type="pres">
      <dgm:prSet presAssocID="{0974B327-4B8F-4B43-BF51-400D89540483}" presName="root" presStyleCnt="0">
        <dgm:presLayoutVars>
          <dgm:dir/>
          <dgm:resizeHandles val="exact"/>
        </dgm:presLayoutVars>
      </dgm:prSet>
      <dgm:spPr/>
    </dgm:pt>
    <dgm:pt modelId="{0C912144-11FF-42E3-B392-DD5489A35254}" type="pres">
      <dgm:prSet presAssocID="{2A813752-5D09-4678-9C03-57E0F4936F83}" presName="compNode" presStyleCnt="0"/>
      <dgm:spPr/>
    </dgm:pt>
    <dgm:pt modelId="{5303C719-F97F-4C3C-8D38-224A3E2B5346}" type="pres">
      <dgm:prSet presAssocID="{2A813752-5D09-4678-9C03-57E0F4936F83}" presName="bgRect" presStyleLbl="bgShp" presStyleIdx="0" presStyleCnt="3"/>
      <dgm:spPr/>
    </dgm:pt>
    <dgm:pt modelId="{8BF41620-A4CC-45F0-815B-E41080154D27}" type="pres">
      <dgm:prSet presAssocID="{2A813752-5D09-4678-9C03-57E0F4936F8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abaza"/>
        </a:ext>
      </dgm:extLst>
    </dgm:pt>
    <dgm:pt modelId="{AC6CB680-372D-41E2-AA57-E96247BBBEF3}" type="pres">
      <dgm:prSet presAssocID="{2A813752-5D09-4678-9C03-57E0F4936F83}" presName="spaceRect" presStyleCnt="0"/>
      <dgm:spPr/>
    </dgm:pt>
    <dgm:pt modelId="{7720A9CB-126F-4CC5-9B26-F62154B2FC9A}" type="pres">
      <dgm:prSet presAssocID="{2A813752-5D09-4678-9C03-57E0F4936F83}" presName="parTx" presStyleLbl="revTx" presStyleIdx="0" presStyleCnt="3">
        <dgm:presLayoutVars>
          <dgm:chMax val="0"/>
          <dgm:chPref val="0"/>
        </dgm:presLayoutVars>
      </dgm:prSet>
      <dgm:spPr/>
    </dgm:pt>
    <dgm:pt modelId="{4B07126A-016A-4E3A-9768-3BD320B0A013}" type="pres">
      <dgm:prSet presAssocID="{F10A7983-181F-451E-B596-B268EF4B3972}" presName="sibTrans" presStyleCnt="0"/>
      <dgm:spPr/>
    </dgm:pt>
    <dgm:pt modelId="{61811219-1BFA-4598-B62A-A333E4FA7337}" type="pres">
      <dgm:prSet presAssocID="{EA9FEA45-CE47-4BA4-B448-62B2C081AAA0}" presName="compNode" presStyleCnt="0"/>
      <dgm:spPr/>
    </dgm:pt>
    <dgm:pt modelId="{42463183-DB46-4D2B-9518-7CB91E9A7FCE}" type="pres">
      <dgm:prSet presAssocID="{EA9FEA45-CE47-4BA4-B448-62B2C081AAA0}" presName="bgRect" presStyleLbl="bgShp" presStyleIdx="1" presStyleCnt="3"/>
      <dgm:spPr/>
    </dgm:pt>
    <dgm:pt modelId="{94F7CEAA-BDCC-4A69-B40F-F7D22F725B16}" type="pres">
      <dgm:prSet presAssocID="{EA9FEA45-CE47-4BA4-B448-62B2C081AA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B773832C-1299-4045-936F-26484D45D23C}" type="pres">
      <dgm:prSet presAssocID="{EA9FEA45-CE47-4BA4-B448-62B2C081AAA0}" presName="spaceRect" presStyleCnt="0"/>
      <dgm:spPr/>
    </dgm:pt>
    <dgm:pt modelId="{A967EFA1-6721-41D9-AF14-D64E4617CFBA}" type="pres">
      <dgm:prSet presAssocID="{EA9FEA45-CE47-4BA4-B448-62B2C081AAA0}" presName="parTx" presStyleLbl="revTx" presStyleIdx="1" presStyleCnt="3">
        <dgm:presLayoutVars>
          <dgm:chMax val="0"/>
          <dgm:chPref val="0"/>
        </dgm:presLayoutVars>
      </dgm:prSet>
      <dgm:spPr/>
    </dgm:pt>
    <dgm:pt modelId="{EE9FE960-F84C-4FFC-AFA7-077456C5EDF6}" type="pres">
      <dgm:prSet presAssocID="{1C3A87A0-1A3A-40C8-9231-FD551443ADF2}" presName="sibTrans" presStyleCnt="0"/>
      <dgm:spPr/>
    </dgm:pt>
    <dgm:pt modelId="{BDD443C5-11A2-432A-B2F0-81FEC5BD8E60}" type="pres">
      <dgm:prSet presAssocID="{1041377B-6817-46B0-A154-C2606AD077E8}" presName="compNode" presStyleCnt="0"/>
      <dgm:spPr/>
    </dgm:pt>
    <dgm:pt modelId="{FD9797F8-6F1B-46CD-B2A3-E514BC7CA24A}" type="pres">
      <dgm:prSet presAssocID="{1041377B-6817-46B0-A154-C2606AD077E8}" presName="bgRect" presStyleLbl="bgShp" presStyleIdx="2" presStyleCnt="3"/>
      <dgm:spPr/>
    </dgm:pt>
    <dgm:pt modelId="{99A28E57-352E-4322-8555-4378360C7E43}" type="pres">
      <dgm:prSet presAssocID="{1041377B-6817-46B0-A154-C2606AD077E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6248E29B-24C5-48E6-8B8F-19098EB8C7C5}" type="pres">
      <dgm:prSet presAssocID="{1041377B-6817-46B0-A154-C2606AD077E8}" presName="spaceRect" presStyleCnt="0"/>
      <dgm:spPr/>
    </dgm:pt>
    <dgm:pt modelId="{A66F3FF4-C818-4872-9FE7-D86A24878ECD}" type="pres">
      <dgm:prSet presAssocID="{1041377B-6817-46B0-A154-C2606AD077E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067B215-BA9F-4042-8673-7BBEB02219A1}" srcId="{0974B327-4B8F-4B43-BF51-400D89540483}" destId="{2A813752-5D09-4678-9C03-57E0F4936F83}" srcOrd="0" destOrd="0" parTransId="{AB9B35D1-7D7F-49D7-AA3E-12625781CA07}" sibTransId="{F10A7983-181F-451E-B596-B268EF4B3972}"/>
    <dgm:cxn modelId="{05424F53-47C6-47BA-9813-30AC9C0BB479}" srcId="{0974B327-4B8F-4B43-BF51-400D89540483}" destId="{EA9FEA45-CE47-4BA4-B448-62B2C081AAA0}" srcOrd="1" destOrd="0" parTransId="{04E9733C-0D74-4ED3-BEF6-063F9EEE14D8}" sibTransId="{1C3A87A0-1A3A-40C8-9231-FD551443ADF2}"/>
    <dgm:cxn modelId="{3B1C8F7E-DC32-499C-9311-4CBCE98B2407}" type="presOf" srcId="{0974B327-4B8F-4B43-BF51-400D89540483}" destId="{DF34A4B3-94BB-4442-A323-05DDF300BE11}" srcOrd="0" destOrd="0" presId="urn:microsoft.com/office/officeart/2018/2/layout/IconVerticalSolidList"/>
    <dgm:cxn modelId="{7038FDBE-EC66-4712-99B7-5C10E4D2FD22}" type="presOf" srcId="{EA9FEA45-CE47-4BA4-B448-62B2C081AAA0}" destId="{A967EFA1-6721-41D9-AF14-D64E4617CFBA}" srcOrd="0" destOrd="0" presId="urn:microsoft.com/office/officeart/2018/2/layout/IconVerticalSolidList"/>
    <dgm:cxn modelId="{F74AFCCC-D11D-4AB1-B75A-6A75AC7BBD5E}" type="presOf" srcId="{1041377B-6817-46B0-A154-C2606AD077E8}" destId="{A66F3FF4-C818-4872-9FE7-D86A24878ECD}" srcOrd="0" destOrd="0" presId="urn:microsoft.com/office/officeart/2018/2/layout/IconVerticalSolidList"/>
    <dgm:cxn modelId="{2078D2F6-477A-4347-9F62-22C45CBC1A03}" srcId="{0974B327-4B8F-4B43-BF51-400D89540483}" destId="{1041377B-6817-46B0-A154-C2606AD077E8}" srcOrd="2" destOrd="0" parTransId="{A6C70A18-9069-4A2B-84AC-0050F587FA51}" sibTransId="{0EDF48CD-90C4-4023-8AB7-4A0E21EA96AF}"/>
    <dgm:cxn modelId="{C22492FF-E6FE-440D-A5E3-A8B87E4D452D}" type="presOf" srcId="{2A813752-5D09-4678-9C03-57E0F4936F83}" destId="{7720A9CB-126F-4CC5-9B26-F62154B2FC9A}" srcOrd="0" destOrd="0" presId="urn:microsoft.com/office/officeart/2018/2/layout/IconVerticalSolidList"/>
    <dgm:cxn modelId="{1AD8A6F3-BCFF-4BF7-A2C1-6BF162F8B17F}" type="presParOf" srcId="{DF34A4B3-94BB-4442-A323-05DDF300BE11}" destId="{0C912144-11FF-42E3-B392-DD5489A35254}" srcOrd="0" destOrd="0" presId="urn:microsoft.com/office/officeart/2018/2/layout/IconVerticalSolidList"/>
    <dgm:cxn modelId="{AA9C94D5-1C3C-4DAE-8884-7F9082D0885E}" type="presParOf" srcId="{0C912144-11FF-42E3-B392-DD5489A35254}" destId="{5303C719-F97F-4C3C-8D38-224A3E2B5346}" srcOrd="0" destOrd="0" presId="urn:microsoft.com/office/officeart/2018/2/layout/IconVerticalSolidList"/>
    <dgm:cxn modelId="{560B025C-DA9B-47BF-B1F3-35BA03F61D59}" type="presParOf" srcId="{0C912144-11FF-42E3-B392-DD5489A35254}" destId="{8BF41620-A4CC-45F0-815B-E41080154D27}" srcOrd="1" destOrd="0" presId="urn:microsoft.com/office/officeart/2018/2/layout/IconVerticalSolidList"/>
    <dgm:cxn modelId="{CE090907-52F9-4F6F-8510-7F4B3E49D49F}" type="presParOf" srcId="{0C912144-11FF-42E3-B392-DD5489A35254}" destId="{AC6CB680-372D-41E2-AA57-E96247BBBEF3}" srcOrd="2" destOrd="0" presId="urn:microsoft.com/office/officeart/2018/2/layout/IconVerticalSolidList"/>
    <dgm:cxn modelId="{A608C021-4CEC-41D0-AB4F-5A8F16F05197}" type="presParOf" srcId="{0C912144-11FF-42E3-B392-DD5489A35254}" destId="{7720A9CB-126F-4CC5-9B26-F62154B2FC9A}" srcOrd="3" destOrd="0" presId="urn:microsoft.com/office/officeart/2018/2/layout/IconVerticalSolidList"/>
    <dgm:cxn modelId="{075DF5F3-DBBA-4750-83C1-AB5DC5A4777E}" type="presParOf" srcId="{DF34A4B3-94BB-4442-A323-05DDF300BE11}" destId="{4B07126A-016A-4E3A-9768-3BD320B0A013}" srcOrd="1" destOrd="0" presId="urn:microsoft.com/office/officeart/2018/2/layout/IconVerticalSolidList"/>
    <dgm:cxn modelId="{71C8F8E6-F8FA-421F-902D-39F87B625D36}" type="presParOf" srcId="{DF34A4B3-94BB-4442-A323-05DDF300BE11}" destId="{61811219-1BFA-4598-B62A-A333E4FA7337}" srcOrd="2" destOrd="0" presId="urn:microsoft.com/office/officeart/2018/2/layout/IconVerticalSolidList"/>
    <dgm:cxn modelId="{40DCDB2A-A538-4AF7-B90B-F4E8B462C736}" type="presParOf" srcId="{61811219-1BFA-4598-B62A-A333E4FA7337}" destId="{42463183-DB46-4D2B-9518-7CB91E9A7FCE}" srcOrd="0" destOrd="0" presId="urn:microsoft.com/office/officeart/2018/2/layout/IconVerticalSolidList"/>
    <dgm:cxn modelId="{FE28620B-5CA7-435C-A5A8-E6D67A69CF83}" type="presParOf" srcId="{61811219-1BFA-4598-B62A-A333E4FA7337}" destId="{94F7CEAA-BDCC-4A69-B40F-F7D22F725B16}" srcOrd="1" destOrd="0" presId="urn:microsoft.com/office/officeart/2018/2/layout/IconVerticalSolidList"/>
    <dgm:cxn modelId="{81A23FBD-822F-43E7-A145-7430ECE4625F}" type="presParOf" srcId="{61811219-1BFA-4598-B62A-A333E4FA7337}" destId="{B773832C-1299-4045-936F-26484D45D23C}" srcOrd="2" destOrd="0" presId="urn:microsoft.com/office/officeart/2018/2/layout/IconVerticalSolidList"/>
    <dgm:cxn modelId="{89052BC0-19CC-4F89-8A4A-F173FA2262ED}" type="presParOf" srcId="{61811219-1BFA-4598-B62A-A333E4FA7337}" destId="{A967EFA1-6721-41D9-AF14-D64E4617CFBA}" srcOrd="3" destOrd="0" presId="urn:microsoft.com/office/officeart/2018/2/layout/IconVerticalSolidList"/>
    <dgm:cxn modelId="{AF326EF9-CA39-4FC8-AE8D-9BF2A0D23827}" type="presParOf" srcId="{DF34A4B3-94BB-4442-A323-05DDF300BE11}" destId="{EE9FE960-F84C-4FFC-AFA7-077456C5EDF6}" srcOrd="3" destOrd="0" presId="urn:microsoft.com/office/officeart/2018/2/layout/IconVerticalSolidList"/>
    <dgm:cxn modelId="{BFC754EC-B261-42F9-9EED-1DDB8E413F99}" type="presParOf" srcId="{DF34A4B3-94BB-4442-A323-05DDF300BE11}" destId="{BDD443C5-11A2-432A-B2F0-81FEC5BD8E60}" srcOrd="4" destOrd="0" presId="urn:microsoft.com/office/officeart/2018/2/layout/IconVerticalSolidList"/>
    <dgm:cxn modelId="{6343B08E-BD51-4AE0-AEB2-D8EA21EF97F4}" type="presParOf" srcId="{BDD443C5-11A2-432A-B2F0-81FEC5BD8E60}" destId="{FD9797F8-6F1B-46CD-B2A3-E514BC7CA24A}" srcOrd="0" destOrd="0" presId="urn:microsoft.com/office/officeart/2018/2/layout/IconVerticalSolidList"/>
    <dgm:cxn modelId="{EDF1DAFC-6E96-4DEB-AB19-E8D000BACFBD}" type="presParOf" srcId="{BDD443C5-11A2-432A-B2F0-81FEC5BD8E60}" destId="{99A28E57-352E-4322-8555-4378360C7E43}" srcOrd="1" destOrd="0" presId="urn:microsoft.com/office/officeart/2018/2/layout/IconVerticalSolidList"/>
    <dgm:cxn modelId="{4C8323AA-B6CE-4462-9123-212158B86994}" type="presParOf" srcId="{BDD443C5-11A2-432A-B2F0-81FEC5BD8E60}" destId="{6248E29B-24C5-48E6-8B8F-19098EB8C7C5}" srcOrd="2" destOrd="0" presId="urn:microsoft.com/office/officeart/2018/2/layout/IconVerticalSolidList"/>
    <dgm:cxn modelId="{93A92DBB-CCBD-4FC9-978E-802BFAE614E5}" type="presParOf" srcId="{BDD443C5-11A2-432A-B2F0-81FEC5BD8E60}" destId="{A66F3FF4-C818-4872-9FE7-D86A24878E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5B740D6-BE5F-4AA2-AF65-89B50DC247D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1DA5A93-EB81-4782-8886-80D0428D0624}">
      <dgm:prSet/>
      <dgm:spPr/>
      <dgm:t>
        <a:bodyPr/>
        <a:lstStyle/>
        <a:p>
          <a:r>
            <a:rPr lang="es-MX" i="1"/>
            <a:t>Ideal para proyectos grandes y versiones planificadas.</a:t>
          </a:r>
          <a:endParaRPr lang="en-US"/>
        </a:p>
      </dgm:t>
    </dgm:pt>
    <dgm:pt modelId="{E914B2D6-F44F-4262-A9A3-E61398831C17}" type="parTrans" cxnId="{10DE0BEE-D1A1-46E2-BCB7-4B16524D9327}">
      <dgm:prSet/>
      <dgm:spPr/>
      <dgm:t>
        <a:bodyPr/>
        <a:lstStyle/>
        <a:p>
          <a:endParaRPr lang="en-US"/>
        </a:p>
      </dgm:t>
    </dgm:pt>
    <dgm:pt modelId="{B220E05F-6E45-4AC3-A031-B35B95C82FDC}" type="sibTrans" cxnId="{10DE0BEE-D1A1-46E2-BCB7-4B16524D9327}">
      <dgm:prSet/>
      <dgm:spPr/>
      <dgm:t>
        <a:bodyPr/>
        <a:lstStyle/>
        <a:p>
          <a:endParaRPr lang="en-US"/>
        </a:p>
      </dgm:t>
    </dgm:pt>
    <dgm:pt modelId="{9B981CEE-BBEE-451A-82E3-95739638D7DF}">
      <dgm:prSet/>
      <dgm:spPr/>
      <dgm:t>
        <a:bodyPr/>
        <a:lstStyle/>
        <a:p>
          <a:r>
            <a:rPr lang="es-MX"/>
            <a:t>El </a:t>
          </a:r>
          <a:r>
            <a:rPr lang="es-MX" b="1"/>
            <a:t>GitFlow</a:t>
          </a:r>
          <a:r>
            <a:rPr lang="es-MX"/>
            <a:t> es un modelo clásico y estructurado que define ramas específicas para cada fase del ciclo de desarrollo.</a:t>
          </a:r>
          <a:br>
            <a:rPr lang="es-MX"/>
          </a:br>
          <a:r>
            <a:rPr lang="es-MX"/>
            <a:t>Proporciona control y claridad sobre qué se está desarrollando, probando y liberando.</a:t>
          </a:r>
          <a:endParaRPr lang="en-US"/>
        </a:p>
      </dgm:t>
    </dgm:pt>
    <dgm:pt modelId="{F30E8D3E-6481-4B62-B664-9349DAF2AE51}" type="parTrans" cxnId="{FD4815E9-551D-40EF-B474-D56EB5E21EF4}">
      <dgm:prSet/>
      <dgm:spPr/>
      <dgm:t>
        <a:bodyPr/>
        <a:lstStyle/>
        <a:p>
          <a:endParaRPr lang="en-US"/>
        </a:p>
      </dgm:t>
    </dgm:pt>
    <dgm:pt modelId="{4357E7E6-99A8-422A-B1F1-2C12CF2C0990}" type="sibTrans" cxnId="{FD4815E9-551D-40EF-B474-D56EB5E21EF4}">
      <dgm:prSet/>
      <dgm:spPr/>
      <dgm:t>
        <a:bodyPr/>
        <a:lstStyle/>
        <a:p>
          <a:endParaRPr lang="en-US"/>
        </a:p>
      </dgm:t>
    </dgm:pt>
    <dgm:pt modelId="{71B6CD66-E6B3-41A8-A92C-D42EB58B847B}" type="pres">
      <dgm:prSet presAssocID="{35B740D6-BE5F-4AA2-AF65-89B50DC247DF}" presName="root" presStyleCnt="0">
        <dgm:presLayoutVars>
          <dgm:dir/>
          <dgm:resizeHandles val="exact"/>
        </dgm:presLayoutVars>
      </dgm:prSet>
      <dgm:spPr/>
    </dgm:pt>
    <dgm:pt modelId="{390D085A-4467-4B53-918A-910FB56C926A}" type="pres">
      <dgm:prSet presAssocID="{71DA5A93-EB81-4782-8886-80D0428D0624}" presName="compNode" presStyleCnt="0"/>
      <dgm:spPr/>
    </dgm:pt>
    <dgm:pt modelId="{347108E0-8698-4A34-9985-BE1A219E07B5}" type="pres">
      <dgm:prSet presAssocID="{71DA5A93-EB81-4782-8886-80D0428D0624}" presName="bgRect" presStyleLbl="bgShp" presStyleIdx="0" presStyleCnt="2"/>
      <dgm:spPr/>
    </dgm:pt>
    <dgm:pt modelId="{FC4B01CA-4DAC-4D5C-A10F-9F49C3B3B625}" type="pres">
      <dgm:prSet presAssocID="{71DA5A93-EB81-4782-8886-80D0428D062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rona"/>
        </a:ext>
      </dgm:extLst>
    </dgm:pt>
    <dgm:pt modelId="{9036020E-15FE-4BCF-90C7-A6393EDFF73C}" type="pres">
      <dgm:prSet presAssocID="{71DA5A93-EB81-4782-8886-80D0428D0624}" presName="spaceRect" presStyleCnt="0"/>
      <dgm:spPr/>
    </dgm:pt>
    <dgm:pt modelId="{A1AD1868-2053-468C-99C0-21FF731C90D6}" type="pres">
      <dgm:prSet presAssocID="{71DA5A93-EB81-4782-8886-80D0428D0624}" presName="parTx" presStyleLbl="revTx" presStyleIdx="0" presStyleCnt="2">
        <dgm:presLayoutVars>
          <dgm:chMax val="0"/>
          <dgm:chPref val="0"/>
        </dgm:presLayoutVars>
      </dgm:prSet>
      <dgm:spPr/>
    </dgm:pt>
    <dgm:pt modelId="{12FB5083-60C1-4635-8001-D8E3C78BC968}" type="pres">
      <dgm:prSet presAssocID="{B220E05F-6E45-4AC3-A031-B35B95C82FDC}" presName="sibTrans" presStyleCnt="0"/>
      <dgm:spPr/>
    </dgm:pt>
    <dgm:pt modelId="{8514E43F-53E4-4D18-AFF9-CFE8BC727DF7}" type="pres">
      <dgm:prSet presAssocID="{9B981CEE-BBEE-451A-82E3-95739638D7DF}" presName="compNode" presStyleCnt="0"/>
      <dgm:spPr/>
    </dgm:pt>
    <dgm:pt modelId="{AC1C5446-25F8-4A67-98BB-EE214B66EA74}" type="pres">
      <dgm:prSet presAssocID="{9B981CEE-BBEE-451A-82E3-95739638D7DF}" presName="bgRect" presStyleLbl="bgShp" presStyleIdx="1" presStyleCnt="2"/>
      <dgm:spPr/>
    </dgm:pt>
    <dgm:pt modelId="{CEEC4753-C57E-4566-AE27-8DA3BABFE102}" type="pres">
      <dgm:prSet presAssocID="{9B981CEE-BBEE-451A-82E3-95739638D7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ota"/>
        </a:ext>
      </dgm:extLst>
    </dgm:pt>
    <dgm:pt modelId="{396F402B-03DB-49EE-8300-57DB255DAF5A}" type="pres">
      <dgm:prSet presAssocID="{9B981CEE-BBEE-451A-82E3-95739638D7DF}" presName="spaceRect" presStyleCnt="0"/>
      <dgm:spPr/>
    </dgm:pt>
    <dgm:pt modelId="{59212AE7-E5A1-4226-870E-610FF488DBFB}" type="pres">
      <dgm:prSet presAssocID="{9B981CEE-BBEE-451A-82E3-95739638D7D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D105987-204E-4289-A18B-5FDBD94A417A}" type="presOf" srcId="{35B740D6-BE5F-4AA2-AF65-89B50DC247DF}" destId="{71B6CD66-E6B3-41A8-A92C-D42EB58B847B}" srcOrd="0" destOrd="0" presId="urn:microsoft.com/office/officeart/2018/2/layout/IconVerticalSolidList"/>
    <dgm:cxn modelId="{BF8FFC92-CC06-44AF-A581-F0D53706AA1A}" type="presOf" srcId="{71DA5A93-EB81-4782-8886-80D0428D0624}" destId="{A1AD1868-2053-468C-99C0-21FF731C90D6}" srcOrd="0" destOrd="0" presId="urn:microsoft.com/office/officeart/2018/2/layout/IconVerticalSolidList"/>
    <dgm:cxn modelId="{FD4815E9-551D-40EF-B474-D56EB5E21EF4}" srcId="{35B740D6-BE5F-4AA2-AF65-89B50DC247DF}" destId="{9B981CEE-BBEE-451A-82E3-95739638D7DF}" srcOrd="1" destOrd="0" parTransId="{F30E8D3E-6481-4B62-B664-9349DAF2AE51}" sibTransId="{4357E7E6-99A8-422A-B1F1-2C12CF2C0990}"/>
    <dgm:cxn modelId="{10DE0BEE-D1A1-46E2-BCB7-4B16524D9327}" srcId="{35B740D6-BE5F-4AA2-AF65-89B50DC247DF}" destId="{71DA5A93-EB81-4782-8886-80D0428D0624}" srcOrd="0" destOrd="0" parTransId="{E914B2D6-F44F-4262-A9A3-E61398831C17}" sibTransId="{B220E05F-6E45-4AC3-A031-B35B95C82FDC}"/>
    <dgm:cxn modelId="{E72411FD-A78D-4A23-8996-69AC2E7E6337}" type="presOf" srcId="{9B981CEE-BBEE-451A-82E3-95739638D7DF}" destId="{59212AE7-E5A1-4226-870E-610FF488DBFB}" srcOrd="0" destOrd="0" presId="urn:microsoft.com/office/officeart/2018/2/layout/IconVerticalSolidList"/>
    <dgm:cxn modelId="{E26E9A34-EAAE-4D5F-A0C3-A0C05FFF03CF}" type="presParOf" srcId="{71B6CD66-E6B3-41A8-A92C-D42EB58B847B}" destId="{390D085A-4467-4B53-918A-910FB56C926A}" srcOrd="0" destOrd="0" presId="urn:microsoft.com/office/officeart/2018/2/layout/IconVerticalSolidList"/>
    <dgm:cxn modelId="{972D49EB-3EE1-41F6-A4F9-6F369BF3DED2}" type="presParOf" srcId="{390D085A-4467-4B53-918A-910FB56C926A}" destId="{347108E0-8698-4A34-9985-BE1A219E07B5}" srcOrd="0" destOrd="0" presId="urn:microsoft.com/office/officeart/2018/2/layout/IconVerticalSolidList"/>
    <dgm:cxn modelId="{33BE9207-68B9-4B80-ABB0-20FBDE35CE09}" type="presParOf" srcId="{390D085A-4467-4B53-918A-910FB56C926A}" destId="{FC4B01CA-4DAC-4D5C-A10F-9F49C3B3B625}" srcOrd="1" destOrd="0" presId="urn:microsoft.com/office/officeart/2018/2/layout/IconVerticalSolidList"/>
    <dgm:cxn modelId="{F5C8CC40-662A-4C28-A031-5FA6AA2EE4B2}" type="presParOf" srcId="{390D085A-4467-4B53-918A-910FB56C926A}" destId="{9036020E-15FE-4BCF-90C7-A6393EDFF73C}" srcOrd="2" destOrd="0" presId="urn:microsoft.com/office/officeart/2018/2/layout/IconVerticalSolidList"/>
    <dgm:cxn modelId="{633E4AC5-1B9A-431D-9388-ECF0649A8886}" type="presParOf" srcId="{390D085A-4467-4B53-918A-910FB56C926A}" destId="{A1AD1868-2053-468C-99C0-21FF731C90D6}" srcOrd="3" destOrd="0" presId="urn:microsoft.com/office/officeart/2018/2/layout/IconVerticalSolidList"/>
    <dgm:cxn modelId="{8CCFF036-D11C-4FA6-9B4A-3876AFA6C4DF}" type="presParOf" srcId="{71B6CD66-E6B3-41A8-A92C-D42EB58B847B}" destId="{12FB5083-60C1-4635-8001-D8E3C78BC968}" srcOrd="1" destOrd="0" presId="urn:microsoft.com/office/officeart/2018/2/layout/IconVerticalSolidList"/>
    <dgm:cxn modelId="{26F449D6-2EAF-4C13-A9E5-0A61D8352EF2}" type="presParOf" srcId="{71B6CD66-E6B3-41A8-A92C-D42EB58B847B}" destId="{8514E43F-53E4-4D18-AFF9-CFE8BC727DF7}" srcOrd="2" destOrd="0" presId="urn:microsoft.com/office/officeart/2018/2/layout/IconVerticalSolidList"/>
    <dgm:cxn modelId="{0F381C03-F91B-4FDD-901F-B538DC6C34D0}" type="presParOf" srcId="{8514E43F-53E4-4D18-AFF9-CFE8BC727DF7}" destId="{AC1C5446-25F8-4A67-98BB-EE214B66EA74}" srcOrd="0" destOrd="0" presId="urn:microsoft.com/office/officeart/2018/2/layout/IconVerticalSolidList"/>
    <dgm:cxn modelId="{7FF5E8ED-6DE6-4DDD-81FB-A4BC2B0F3292}" type="presParOf" srcId="{8514E43F-53E4-4D18-AFF9-CFE8BC727DF7}" destId="{CEEC4753-C57E-4566-AE27-8DA3BABFE102}" srcOrd="1" destOrd="0" presId="urn:microsoft.com/office/officeart/2018/2/layout/IconVerticalSolidList"/>
    <dgm:cxn modelId="{E9D2CF8C-1699-430D-A40F-D36AA9C48752}" type="presParOf" srcId="{8514E43F-53E4-4D18-AFF9-CFE8BC727DF7}" destId="{396F402B-03DB-49EE-8300-57DB255DAF5A}" srcOrd="2" destOrd="0" presId="urn:microsoft.com/office/officeart/2018/2/layout/IconVerticalSolidList"/>
    <dgm:cxn modelId="{085BBB41-6D0D-4E00-BA4A-8011BB5BEE44}" type="presParOf" srcId="{8514E43F-53E4-4D18-AFF9-CFE8BC727DF7}" destId="{59212AE7-E5A1-4226-870E-610FF488DB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60F1B9B-E66C-46F7-B5A1-0E556503FDA7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9E48960-8AAD-4209-8D2D-57D952F1D772}">
      <dgm:prSet/>
      <dgm:spPr/>
      <dgm:t>
        <a:bodyPr/>
        <a:lstStyle/>
        <a:p>
          <a:r>
            <a:rPr lang="es-MX" b="1"/>
            <a:t>Ramas principales:</a:t>
          </a:r>
          <a:endParaRPr lang="en-US"/>
        </a:p>
      </dgm:t>
    </dgm:pt>
    <dgm:pt modelId="{4A34D54C-6603-49C2-9135-8D8F8C065390}" type="parTrans" cxnId="{3A4D5292-F22D-41AF-97CE-5BE81E7592EF}">
      <dgm:prSet/>
      <dgm:spPr/>
      <dgm:t>
        <a:bodyPr/>
        <a:lstStyle/>
        <a:p>
          <a:endParaRPr lang="en-US"/>
        </a:p>
      </dgm:t>
    </dgm:pt>
    <dgm:pt modelId="{2B005DB0-6032-4872-B896-CE76C8B0BB34}" type="sibTrans" cxnId="{3A4D5292-F22D-41AF-97CE-5BE81E7592EF}">
      <dgm:prSet/>
      <dgm:spPr/>
      <dgm:t>
        <a:bodyPr/>
        <a:lstStyle/>
        <a:p>
          <a:endParaRPr lang="en-US"/>
        </a:p>
      </dgm:t>
    </dgm:pt>
    <dgm:pt modelId="{2D225247-3C57-4B16-8F75-A489AC55AECD}">
      <dgm:prSet/>
      <dgm:spPr/>
      <dgm:t>
        <a:bodyPr/>
        <a:lstStyle/>
        <a:p>
          <a:r>
            <a:rPr lang="es-MX"/>
            <a:t>main: contiene el código en producción.</a:t>
          </a:r>
          <a:endParaRPr lang="en-US"/>
        </a:p>
      </dgm:t>
    </dgm:pt>
    <dgm:pt modelId="{0A969474-779E-4C10-9E1A-A86E7EE20180}" type="parTrans" cxnId="{AFC5931E-4EDC-40EA-96F0-A530C920730E}">
      <dgm:prSet/>
      <dgm:spPr/>
      <dgm:t>
        <a:bodyPr/>
        <a:lstStyle/>
        <a:p>
          <a:endParaRPr lang="en-US"/>
        </a:p>
      </dgm:t>
    </dgm:pt>
    <dgm:pt modelId="{0D72BBF3-4E31-4F64-B262-5E58C7ED83A4}" type="sibTrans" cxnId="{AFC5931E-4EDC-40EA-96F0-A530C920730E}">
      <dgm:prSet/>
      <dgm:spPr/>
      <dgm:t>
        <a:bodyPr/>
        <a:lstStyle/>
        <a:p>
          <a:endParaRPr lang="en-US"/>
        </a:p>
      </dgm:t>
    </dgm:pt>
    <dgm:pt modelId="{8567DAD0-035A-4C4F-B446-76ED1B6CBF2B}">
      <dgm:prSet/>
      <dgm:spPr/>
      <dgm:t>
        <a:bodyPr/>
        <a:lstStyle/>
        <a:p>
          <a:r>
            <a:rPr lang="es-MX"/>
            <a:t>develop: base del desarrollo activo.</a:t>
          </a:r>
          <a:endParaRPr lang="en-US"/>
        </a:p>
      </dgm:t>
    </dgm:pt>
    <dgm:pt modelId="{3E2BD71A-F662-43CC-8EFA-754178EE474C}" type="parTrans" cxnId="{F0854B5F-B47B-4F08-A8F9-CBC3FB4D5DA8}">
      <dgm:prSet/>
      <dgm:spPr/>
      <dgm:t>
        <a:bodyPr/>
        <a:lstStyle/>
        <a:p>
          <a:endParaRPr lang="en-US"/>
        </a:p>
      </dgm:t>
    </dgm:pt>
    <dgm:pt modelId="{ADAFDA99-E172-4FF0-AC2A-43C7A60A155A}" type="sibTrans" cxnId="{F0854B5F-B47B-4F08-A8F9-CBC3FB4D5DA8}">
      <dgm:prSet/>
      <dgm:spPr/>
      <dgm:t>
        <a:bodyPr/>
        <a:lstStyle/>
        <a:p>
          <a:endParaRPr lang="en-US"/>
        </a:p>
      </dgm:t>
    </dgm:pt>
    <dgm:pt modelId="{29D3D687-C793-4ADA-BC91-5C3851302213}">
      <dgm:prSet/>
      <dgm:spPr/>
      <dgm:t>
        <a:bodyPr/>
        <a:lstStyle/>
        <a:p>
          <a:r>
            <a:rPr lang="es-MX" b="1"/>
            <a:t>Ramas de soporte:</a:t>
          </a:r>
          <a:endParaRPr lang="en-US"/>
        </a:p>
      </dgm:t>
    </dgm:pt>
    <dgm:pt modelId="{513D9A8A-53DC-4B8F-91BA-4184BD8C8B70}" type="parTrans" cxnId="{438C753B-8B78-41FF-923F-580D5315C1C1}">
      <dgm:prSet/>
      <dgm:spPr/>
      <dgm:t>
        <a:bodyPr/>
        <a:lstStyle/>
        <a:p>
          <a:endParaRPr lang="en-US"/>
        </a:p>
      </dgm:t>
    </dgm:pt>
    <dgm:pt modelId="{7BC05A69-9D94-4F5A-B59A-B3274DDB39CC}" type="sibTrans" cxnId="{438C753B-8B78-41FF-923F-580D5315C1C1}">
      <dgm:prSet/>
      <dgm:spPr/>
      <dgm:t>
        <a:bodyPr/>
        <a:lstStyle/>
        <a:p>
          <a:endParaRPr lang="en-US"/>
        </a:p>
      </dgm:t>
    </dgm:pt>
    <dgm:pt modelId="{1DDF6362-EE82-4603-9AF5-F8D4759B5F9C}">
      <dgm:prSet/>
      <dgm:spPr/>
      <dgm:t>
        <a:bodyPr/>
        <a:lstStyle/>
        <a:p>
          <a:r>
            <a:rPr lang="es-MX"/>
            <a:t>feature/*: nuevas funcionalidades.</a:t>
          </a:r>
          <a:endParaRPr lang="en-US"/>
        </a:p>
      </dgm:t>
    </dgm:pt>
    <dgm:pt modelId="{89B62F7B-0B85-4E5C-86F9-31FB3B4AC5EE}" type="parTrans" cxnId="{9F44C0CE-0765-4CEC-A60E-0CA3CDB6F4D2}">
      <dgm:prSet/>
      <dgm:spPr/>
      <dgm:t>
        <a:bodyPr/>
        <a:lstStyle/>
        <a:p>
          <a:endParaRPr lang="en-US"/>
        </a:p>
      </dgm:t>
    </dgm:pt>
    <dgm:pt modelId="{9E4867FF-8CFD-4D48-8AD3-049C6254C867}" type="sibTrans" cxnId="{9F44C0CE-0765-4CEC-A60E-0CA3CDB6F4D2}">
      <dgm:prSet/>
      <dgm:spPr/>
      <dgm:t>
        <a:bodyPr/>
        <a:lstStyle/>
        <a:p>
          <a:endParaRPr lang="en-US"/>
        </a:p>
      </dgm:t>
    </dgm:pt>
    <dgm:pt modelId="{7276B400-BA9B-42C2-BDD1-F726F55C72F3}">
      <dgm:prSet/>
      <dgm:spPr/>
      <dgm:t>
        <a:bodyPr/>
        <a:lstStyle/>
        <a:p>
          <a:r>
            <a:rPr lang="es-MX"/>
            <a:t>release/*: preparación de versiones.</a:t>
          </a:r>
          <a:endParaRPr lang="en-US"/>
        </a:p>
      </dgm:t>
    </dgm:pt>
    <dgm:pt modelId="{DCF9E53F-A588-491D-BEC9-488D54ACF4FA}" type="parTrans" cxnId="{0E602C30-DD1E-4844-89EA-2674A0163B5E}">
      <dgm:prSet/>
      <dgm:spPr/>
      <dgm:t>
        <a:bodyPr/>
        <a:lstStyle/>
        <a:p>
          <a:endParaRPr lang="en-US"/>
        </a:p>
      </dgm:t>
    </dgm:pt>
    <dgm:pt modelId="{8E1DDEFC-8A90-4004-9B74-FE3328C15426}" type="sibTrans" cxnId="{0E602C30-DD1E-4844-89EA-2674A0163B5E}">
      <dgm:prSet/>
      <dgm:spPr/>
      <dgm:t>
        <a:bodyPr/>
        <a:lstStyle/>
        <a:p>
          <a:endParaRPr lang="en-US"/>
        </a:p>
      </dgm:t>
    </dgm:pt>
    <dgm:pt modelId="{67BBB773-176A-4B03-9668-A96FFE8D54B7}">
      <dgm:prSet/>
      <dgm:spPr/>
      <dgm:t>
        <a:bodyPr/>
        <a:lstStyle/>
        <a:p>
          <a:r>
            <a:rPr lang="es-MX"/>
            <a:t>hotfix/*: correcciones urgentes en producción.</a:t>
          </a:r>
          <a:endParaRPr lang="en-US"/>
        </a:p>
      </dgm:t>
    </dgm:pt>
    <dgm:pt modelId="{363E8849-755B-414D-9C34-2B482089A0FB}" type="parTrans" cxnId="{35EED568-02C6-434D-8350-723F2536CBCC}">
      <dgm:prSet/>
      <dgm:spPr/>
      <dgm:t>
        <a:bodyPr/>
        <a:lstStyle/>
        <a:p>
          <a:endParaRPr lang="en-US"/>
        </a:p>
      </dgm:t>
    </dgm:pt>
    <dgm:pt modelId="{6A07AC64-0F36-4CAB-A15F-59B6993C0AAF}" type="sibTrans" cxnId="{35EED568-02C6-434D-8350-723F2536CBCC}">
      <dgm:prSet/>
      <dgm:spPr/>
      <dgm:t>
        <a:bodyPr/>
        <a:lstStyle/>
        <a:p>
          <a:endParaRPr lang="en-US"/>
        </a:p>
      </dgm:t>
    </dgm:pt>
    <dgm:pt modelId="{893B7BE4-22C5-49B4-B2FB-E7B3B40CC591}" type="pres">
      <dgm:prSet presAssocID="{060F1B9B-E66C-46F7-B5A1-0E556503FDA7}" presName="Name0" presStyleCnt="0">
        <dgm:presLayoutVars>
          <dgm:dir/>
          <dgm:animLvl val="lvl"/>
          <dgm:resizeHandles val="exact"/>
        </dgm:presLayoutVars>
      </dgm:prSet>
      <dgm:spPr/>
    </dgm:pt>
    <dgm:pt modelId="{A805D826-6297-4F75-B355-6F59DF963F1A}" type="pres">
      <dgm:prSet presAssocID="{09E48960-8AAD-4209-8D2D-57D952F1D772}" presName="linNode" presStyleCnt="0"/>
      <dgm:spPr/>
    </dgm:pt>
    <dgm:pt modelId="{08DF5F23-6D1E-4BF5-9F92-57AD5F74C238}" type="pres">
      <dgm:prSet presAssocID="{09E48960-8AAD-4209-8D2D-57D952F1D772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665A9DD7-3109-4BE1-AC72-2E38C15951DE}" type="pres">
      <dgm:prSet presAssocID="{09E48960-8AAD-4209-8D2D-57D952F1D772}" presName="descendantText" presStyleLbl="alignAccFollowNode1" presStyleIdx="0" presStyleCnt="2">
        <dgm:presLayoutVars>
          <dgm:bulletEnabled val="1"/>
        </dgm:presLayoutVars>
      </dgm:prSet>
      <dgm:spPr/>
    </dgm:pt>
    <dgm:pt modelId="{EB8CB0D8-B932-4173-98B8-FA3845F6C8AF}" type="pres">
      <dgm:prSet presAssocID="{2B005DB0-6032-4872-B896-CE76C8B0BB34}" presName="sp" presStyleCnt="0"/>
      <dgm:spPr/>
    </dgm:pt>
    <dgm:pt modelId="{9710C7AE-FF7F-4935-9A31-2FDC1E2433BF}" type="pres">
      <dgm:prSet presAssocID="{29D3D687-C793-4ADA-BC91-5C3851302213}" presName="linNode" presStyleCnt="0"/>
      <dgm:spPr/>
    </dgm:pt>
    <dgm:pt modelId="{865EBB45-5470-4B9C-BC0F-41F990F88F0F}" type="pres">
      <dgm:prSet presAssocID="{29D3D687-C793-4ADA-BC91-5C3851302213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E6C593CC-FA98-4D38-B272-D8B1B22D9711}" type="pres">
      <dgm:prSet presAssocID="{29D3D687-C793-4ADA-BC91-5C3851302213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54E84C0E-6A08-452E-B91B-3E7A69641EC8}" type="presOf" srcId="{09E48960-8AAD-4209-8D2D-57D952F1D772}" destId="{08DF5F23-6D1E-4BF5-9F92-57AD5F74C238}" srcOrd="0" destOrd="0" presId="urn:microsoft.com/office/officeart/2005/8/layout/vList5"/>
    <dgm:cxn modelId="{5D7A081A-BD06-4BDD-A5EB-308A98DFEEE4}" type="presOf" srcId="{1DDF6362-EE82-4603-9AF5-F8D4759B5F9C}" destId="{E6C593CC-FA98-4D38-B272-D8B1B22D9711}" srcOrd="0" destOrd="0" presId="urn:microsoft.com/office/officeart/2005/8/layout/vList5"/>
    <dgm:cxn modelId="{18FC861E-66DB-44EA-A2B9-EB661F506785}" type="presOf" srcId="{67BBB773-176A-4B03-9668-A96FFE8D54B7}" destId="{E6C593CC-FA98-4D38-B272-D8B1B22D9711}" srcOrd="0" destOrd="2" presId="urn:microsoft.com/office/officeart/2005/8/layout/vList5"/>
    <dgm:cxn modelId="{AFC5931E-4EDC-40EA-96F0-A530C920730E}" srcId="{09E48960-8AAD-4209-8D2D-57D952F1D772}" destId="{2D225247-3C57-4B16-8F75-A489AC55AECD}" srcOrd="0" destOrd="0" parTransId="{0A969474-779E-4C10-9E1A-A86E7EE20180}" sibTransId="{0D72BBF3-4E31-4F64-B262-5E58C7ED83A4}"/>
    <dgm:cxn modelId="{0E602C30-DD1E-4844-89EA-2674A0163B5E}" srcId="{29D3D687-C793-4ADA-BC91-5C3851302213}" destId="{7276B400-BA9B-42C2-BDD1-F726F55C72F3}" srcOrd="1" destOrd="0" parTransId="{DCF9E53F-A588-491D-BEC9-488D54ACF4FA}" sibTransId="{8E1DDEFC-8A90-4004-9B74-FE3328C15426}"/>
    <dgm:cxn modelId="{438C753B-8B78-41FF-923F-580D5315C1C1}" srcId="{060F1B9B-E66C-46F7-B5A1-0E556503FDA7}" destId="{29D3D687-C793-4ADA-BC91-5C3851302213}" srcOrd="1" destOrd="0" parTransId="{513D9A8A-53DC-4B8F-91BA-4184BD8C8B70}" sibTransId="{7BC05A69-9D94-4F5A-B59A-B3274DDB39CC}"/>
    <dgm:cxn modelId="{29B3753D-A85C-4466-B8FB-43EC15F191F2}" type="presOf" srcId="{2D225247-3C57-4B16-8F75-A489AC55AECD}" destId="{665A9DD7-3109-4BE1-AC72-2E38C15951DE}" srcOrd="0" destOrd="0" presId="urn:microsoft.com/office/officeart/2005/8/layout/vList5"/>
    <dgm:cxn modelId="{F0854B5F-B47B-4F08-A8F9-CBC3FB4D5DA8}" srcId="{09E48960-8AAD-4209-8D2D-57D952F1D772}" destId="{8567DAD0-035A-4C4F-B446-76ED1B6CBF2B}" srcOrd="1" destOrd="0" parTransId="{3E2BD71A-F662-43CC-8EFA-754178EE474C}" sibTransId="{ADAFDA99-E172-4FF0-AC2A-43C7A60A155A}"/>
    <dgm:cxn modelId="{E997D344-C903-41E6-ACC3-F7CC0017DAD2}" type="presOf" srcId="{8567DAD0-035A-4C4F-B446-76ED1B6CBF2B}" destId="{665A9DD7-3109-4BE1-AC72-2E38C15951DE}" srcOrd="0" destOrd="1" presId="urn:microsoft.com/office/officeart/2005/8/layout/vList5"/>
    <dgm:cxn modelId="{35EED568-02C6-434D-8350-723F2536CBCC}" srcId="{29D3D687-C793-4ADA-BC91-5C3851302213}" destId="{67BBB773-176A-4B03-9668-A96FFE8D54B7}" srcOrd="2" destOrd="0" parTransId="{363E8849-755B-414D-9C34-2B482089A0FB}" sibTransId="{6A07AC64-0F36-4CAB-A15F-59B6993C0AAF}"/>
    <dgm:cxn modelId="{C082BE50-D79C-4B22-9011-E1B55A971B9E}" type="presOf" srcId="{7276B400-BA9B-42C2-BDD1-F726F55C72F3}" destId="{E6C593CC-FA98-4D38-B272-D8B1B22D9711}" srcOrd="0" destOrd="1" presId="urn:microsoft.com/office/officeart/2005/8/layout/vList5"/>
    <dgm:cxn modelId="{3A4D5292-F22D-41AF-97CE-5BE81E7592EF}" srcId="{060F1B9B-E66C-46F7-B5A1-0E556503FDA7}" destId="{09E48960-8AAD-4209-8D2D-57D952F1D772}" srcOrd="0" destOrd="0" parTransId="{4A34D54C-6603-49C2-9135-8D8F8C065390}" sibTransId="{2B005DB0-6032-4872-B896-CE76C8B0BB34}"/>
    <dgm:cxn modelId="{D133A195-FE75-4E92-A81B-EAF005357097}" type="presOf" srcId="{060F1B9B-E66C-46F7-B5A1-0E556503FDA7}" destId="{893B7BE4-22C5-49B4-B2FB-E7B3B40CC591}" srcOrd="0" destOrd="0" presId="urn:microsoft.com/office/officeart/2005/8/layout/vList5"/>
    <dgm:cxn modelId="{B14162A9-C992-4DE5-B738-FB619A05E031}" type="presOf" srcId="{29D3D687-C793-4ADA-BC91-5C3851302213}" destId="{865EBB45-5470-4B9C-BC0F-41F990F88F0F}" srcOrd="0" destOrd="0" presId="urn:microsoft.com/office/officeart/2005/8/layout/vList5"/>
    <dgm:cxn modelId="{9F44C0CE-0765-4CEC-A60E-0CA3CDB6F4D2}" srcId="{29D3D687-C793-4ADA-BC91-5C3851302213}" destId="{1DDF6362-EE82-4603-9AF5-F8D4759B5F9C}" srcOrd="0" destOrd="0" parTransId="{89B62F7B-0B85-4E5C-86F9-31FB3B4AC5EE}" sibTransId="{9E4867FF-8CFD-4D48-8AD3-049C6254C867}"/>
    <dgm:cxn modelId="{3E908D43-420E-42BF-8F62-0C92658F86C0}" type="presParOf" srcId="{893B7BE4-22C5-49B4-B2FB-E7B3B40CC591}" destId="{A805D826-6297-4F75-B355-6F59DF963F1A}" srcOrd="0" destOrd="0" presId="urn:microsoft.com/office/officeart/2005/8/layout/vList5"/>
    <dgm:cxn modelId="{BE939647-A759-414B-812C-E672D19A9AE3}" type="presParOf" srcId="{A805D826-6297-4F75-B355-6F59DF963F1A}" destId="{08DF5F23-6D1E-4BF5-9F92-57AD5F74C238}" srcOrd="0" destOrd="0" presId="urn:microsoft.com/office/officeart/2005/8/layout/vList5"/>
    <dgm:cxn modelId="{48C620FC-3858-4521-A94C-5A10CC2B3396}" type="presParOf" srcId="{A805D826-6297-4F75-B355-6F59DF963F1A}" destId="{665A9DD7-3109-4BE1-AC72-2E38C15951DE}" srcOrd="1" destOrd="0" presId="urn:microsoft.com/office/officeart/2005/8/layout/vList5"/>
    <dgm:cxn modelId="{E1141AEF-8AF9-4387-81FE-1BD0406E66DB}" type="presParOf" srcId="{893B7BE4-22C5-49B4-B2FB-E7B3B40CC591}" destId="{EB8CB0D8-B932-4173-98B8-FA3845F6C8AF}" srcOrd="1" destOrd="0" presId="urn:microsoft.com/office/officeart/2005/8/layout/vList5"/>
    <dgm:cxn modelId="{E14D1A66-C52E-4ECE-9B7A-D49781CB7985}" type="presParOf" srcId="{893B7BE4-22C5-49B4-B2FB-E7B3B40CC591}" destId="{9710C7AE-FF7F-4935-9A31-2FDC1E2433BF}" srcOrd="2" destOrd="0" presId="urn:microsoft.com/office/officeart/2005/8/layout/vList5"/>
    <dgm:cxn modelId="{B08490F7-09EE-422C-AAD1-0641AF27C059}" type="presParOf" srcId="{9710C7AE-FF7F-4935-9A31-2FDC1E2433BF}" destId="{865EBB45-5470-4B9C-BC0F-41F990F88F0F}" srcOrd="0" destOrd="0" presId="urn:microsoft.com/office/officeart/2005/8/layout/vList5"/>
    <dgm:cxn modelId="{C3EA4A74-2975-4EE5-B5D9-8A05A841C0E0}" type="presParOf" srcId="{9710C7AE-FF7F-4935-9A31-2FDC1E2433BF}" destId="{E6C593CC-FA98-4D38-B272-D8B1B22D971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323A9D6-BB22-41F8-A564-2ACA2F2F2490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2506499-72D9-472D-9BD8-EB6056A1FE4F}">
      <dgm:prSet/>
      <dgm:spPr/>
      <dgm:t>
        <a:bodyPr/>
        <a:lstStyle/>
        <a:p>
          <a:r>
            <a:rPr lang="es-MX" b="1"/>
            <a:t>Ventajas:</a:t>
          </a:r>
          <a:endParaRPr lang="en-US"/>
        </a:p>
      </dgm:t>
    </dgm:pt>
    <dgm:pt modelId="{28667181-1CFB-42FD-B8F9-36A98576D64C}" type="parTrans" cxnId="{9858026B-9CE4-4217-AA1A-2C8E77E7E5DA}">
      <dgm:prSet/>
      <dgm:spPr/>
      <dgm:t>
        <a:bodyPr/>
        <a:lstStyle/>
        <a:p>
          <a:endParaRPr lang="en-US"/>
        </a:p>
      </dgm:t>
    </dgm:pt>
    <dgm:pt modelId="{4698594B-D6D6-403C-B35C-7B961FB73B5C}" type="sibTrans" cxnId="{9858026B-9CE4-4217-AA1A-2C8E77E7E5DA}">
      <dgm:prSet/>
      <dgm:spPr/>
      <dgm:t>
        <a:bodyPr/>
        <a:lstStyle/>
        <a:p>
          <a:endParaRPr lang="en-US"/>
        </a:p>
      </dgm:t>
    </dgm:pt>
    <dgm:pt modelId="{3086C241-77BE-436F-B8BF-4EF234F825EF}">
      <dgm:prSet/>
      <dgm:spPr/>
      <dgm:t>
        <a:bodyPr/>
        <a:lstStyle/>
        <a:p>
          <a:r>
            <a:rPr lang="es-MX"/>
            <a:t>Control total sobre el ciclo de versiones.</a:t>
          </a:r>
          <a:endParaRPr lang="en-US"/>
        </a:p>
      </dgm:t>
    </dgm:pt>
    <dgm:pt modelId="{423C1DBA-EE6A-4F4F-92D9-FEE9C1AEB6B8}" type="parTrans" cxnId="{D79A4BEF-57F8-4974-AC2D-CB16D27A1D9E}">
      <dgm:prSet/>
      <dgm:spPr/>
      <dgm:t>
        <a:bodyPr/>
        <a:lstStyle/>
        <a:p>
          <a:endParaRPr lang="en-US"/>
        </a:p>
      </dgm:t>
    </dgm:pt>
    <dgm:pt modelId="{1747BB9B-CB08-4A99-BA33-8C759A498C18}" type="sibTrans" cxnId="{D79A4BEF-57F8-4974-AC2D-CB16D27A1D9E}">
      <dgm:prSet/>
      <dgm:spPr/>
      <dgm:t>
        <a:bodyPr/>
        <a:lstStyle/>
        <a:p>
          <a:endParaRPr lang="en-US"/>
        </a:p>
      </dgm:t>
    </dgm:pt>
    <dgm:pt modelId="{544131FF-9BF8-4AD9-AA25-96DC25AD11CD}">
      <dgm:prSet/>
      <dgm:spPr/>
      <dgm:t>
        <a:bodyPr/>
        <a:lstStyle/>
        <a:p>
          <a:r>
            <a:rPr lang="es-MX"/>
            <a:t>Ideal para equipos grandes o entornos regulados.</a:t>
          </a:r>
          <a:endParaRPr lang="en-US"/>
        </a:p>
      </dgm:t>
    </dgm:pt>
    <dgm:pt modelId="{51010FF6-9D60-4A29-89EE-5AFEE2885DE1}" type="parTrans" cxnId="{038163E2-89F0-4467-9E51-68371FB12C86}">
      <dgm:prSet/>
      <dgm:spPr/>
      <dgm:t>
        <a:bodyPr/>
        <a:lstStyle/>
        <a:p>
          <a:endParaRPr lang="en-US"/>
        </a:p>
      </dgm:t>
    </dgm:pt>
    <dgm:pt modelId="{A48733A9-C21E-44E7-9316-E7494ECDC260}" type="sibTrans" cxnId="{038163E2-89F0-4467-9E51-68371FB12C86}">
      <dgm:prSet/>
      <dgm:spPr/>
      <dgm:t>
        <a:bodyPr/>
        <a:lstStyle/>
        <a:p>
          <a:endParaRPr lang="en-US"/>
        </a:p>
      </dgm:t>
    </dgm:pt>
    <dgm:pt modelId="{ABD13667-CED9-4B5A-BE31-613F423FDD27}">
      <dgm:prSet/>
      <dgm:spPr/>
      <dgm:t>
        <a:bodyPr/>
        <a:lstStyle/>
        <a:p>
          <a:r>
            <a:rPr lang="es-MX" b="1"/>
            <a:t>Desventajas:</a:t>
          </a:r>
          <a:endParaRPr lang="en-US"/>
        </a:p>
      </dgm:t>
    </dgm:pt>
    <dgm:pt modelId="{C4A36455-A47E-4923-B15D-37E5ACCCD7D5}" type="parTrans" cxnId="{60312171-F535-435F-A182-717D6E7AAB0D}">
      <dgm:prSet/>
      <dgm:spPr/>
      <dgm:t>
        <a:bodyPr/>
        <a:lstStyle/>
        <a:p>
          <a:endParaRPr lang="en-US"/>
        </a:p>
      </dgm:t>
    </dgm:pt>
    <dgm:pt modelId="{A39CE283-9F0A-497A-AFE6-99101A000F40}" type="sibTrans" cxnId="{60312171-F535-435F-A182-717D6E7AAB0D}">
      <dgm:prSet/>
      <dgm:spPr/>
      <dgm:t>
        <a:bodyPr/>
        <a:lstStyle/>
        <a:p>
          <a:endParaRPr lang="en-US"/>
        </a:p>
      </dgm:t>
    </dgm:pt>
    <dgm:pt modelId="{E4032B7C-30FA-484A-B42B-DCE028BCFA46}">
      <dgm:prSet/>
      <dgm:spPr/>
      <dgm:t>
        <a:bodyPr/>
        <a:lstStyle/>
        <a:p>
          <a:r>
            <a:rPr lang="es-MX"/>
            <a:t>Puede ser complejo en proyectos con despliegues frecuentes.</a:t>
          </a:r>
          <a:endParaRPr lang="en-US"/>
        </a:p>
      </dgm:t>
    </dgm:pt>
    <dgm:pt modelId="{C6D9973C-413E-4CA2-8A63-72E0E53A5883}" type="parTrans" cxnId="{0005FD59-79C4-4AE9-A37B-3C3B2FACD43E}">
      <dgm:prSet/>
      <dgm:spPr/>
      <dgm:t>
        <a:bodyPr/>
        <a:lstStyle/>
        <a:p>
          <a:endParaRPr lang="en-US"/>
        </a:p>
      </dgm:t>
    </dgm:pt>
    <dgm:pt modelId="{6A412E92-7736-4E75-8356-12A7F81C1EA3}" type="sibTrans" cxnId="{0005FD59-79C4-4AE9-A37B-3C3B2FACD43E}">
      <dgm:prSet/>
      <dgm:spPr/>
      <dgm:t>
        <a:bodyPr/>
        <a:lstStyle/>
        <a:p>
          <a:endParaRPr lang="en-US"/>
        </a:p>
      </dgm:t>
    </dgm:pt>
    <dgm:pt modelId="{7C8EA950-DBFA-4722-9C6B-1195EE4AE168}">
      <dgm:prSet/>
      <dgm:spPr/>
      <dgm:t>
        <a:bodyPr/>
        <a:lstStyle/>
        <a:p>
          <a:r>
            <a:rPr lang="es-MX"/>
            <a:t>Requiere disciplina en la gestión de ramas.</a:t>
          </a:r>
          <a:endParaRPr lang="en-US"/>
        </a:p>
      </dgm:t>
    </dgm:pt>
    <dgm:pt modelId="{C2C73168-2151-4BA0-B931-4DAB841DB6D7}" type="parTrans" cxnId="{83FDF49F-7697-4931-A781-64D3F4822396}">
      <dgm:prSet/>
      <dgm:spPr/>
      <dgm:t>
        <a:bodyPr/>
        <a:lstStyle/>
        <a:p>
          <a:endParaRPr lang="en-US"/>
        </a:p>
      </dgm:t>
    </dgm:pt>
    <dgm:pt modelId="{F88F9441-E94B-453A-B847-D2DE08E4E6D7}" type="sibTrans" cxnId="{83FDF49F-7697-4931-A781-64D3F4822396}">
      <dgm:prSet/>
      <dgm:spPr/>
      <dgm:t>
        <a:bodyPr/>
        <a:lstStyle/>
        <a:p>
          <a:endParaRPr lang="en-US"/>
        </a:p>
      </dgm:t>
    </dgm:pt>
    <dgm:pt modelId="{126AD60F-B523-426C-AB86-85C86FFC2F71}" type="pres">
      <dgm:prSet presAssocID="{C323A9D6-BB22-41F8-A564-2ACA2F2F2490}" presName="Name0" presStyleCnt="0">
        <dgm:presLayoutVars>
          <dgm:dir/>
          <dgm:animLvl val="lvl"/>
          <dgm:resizeHandles val="exact"/>
        </dgm:presLayoutVars>
      </dgm:prSet>
      <dgm:spPr/>
    </dgm:pt>
    <dgm:pt modelId="{021A58BE-A12A-4261-9823-6986DD603D72}" type="pres">
      <dgm:prSet presAssocID="{A2506499-72D9-472D-9BD8-EB6056A1FE4F}" presName="composite" presStyleCnt="0"/>
      <dgm:spPr/>
    </dgm:pt>
    <dgm:pt modelId="{BBDCA129-3CC5-4FB8-8CAB-DC0272627721}" type="pres">
      <dgm:prSet presAssocID="{A2506499-72D9-472D-9BD8-EB6056A1FE4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A1093DE-16F6-4E77-8F62-7F344C7F0DDB}" type="pres">
      <dgm:prSet presAssocID="{A2506499-72D9-472D-9BD8-EB6056A1FE4F}" presName="desTx" presStyleLbl="alignAccFollowNode1" presStyleIdx="0" presStyleCnt="2">
        <dgm:presLayoutVars>
          <dgm:bulletEnabled val="1"/>
        </dgm:presLayoutVars>
      </dgm:prSet>
      <dgm:spPr/>
    </dgm:pt>
    <dgm:pt modelId="{5F090990-E8B5-4957-8CD0-7A8DE7CB8D19}" type="pres">
      <dgm:prSet presAssocID="{4698594B-D6D6-403C-B35C-7B961FB73B5C}" presName="space" presStyleCnt="0"/>
      <dgm:spPr/>
    </dgm:pt>
    <dgm:pt modelId="{10A6F1E4-8749-4856-BB09-462BB022A98B}" type="pres">
      <dgm:prSet presAssocID="{ABD13667-CED9-4B5A-BE31-613F423FDD27}" presName="composite" presStyleCnt="0"/>
      <dgm:spPr/>
    </dgm:pt>
    <dgm:pt modelId="{3656DDC4-3767-47FD-8A77-7E910FDCF5B4}" type="pres">
      <dgm:prSet presAssocID="{ABD13667-CED9-4B5A-BE31-613F423FDD2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666617D-95E5-4642-8DF7-172AC77E2D91}" type="pres">
      <dgm:prSet presAssocID="{ABD13667-CED9-4B5A-BE31-613F423FDD2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584DD13-3C1F-4BE1-B438-C598488CB8ED}" type="presOf" srcId="{3086C241-77BE-436F-B8BF-4EF234F825EF}" destId="{3A1093DE-16F6-4E77-8F62-7F344C7F0DDB}" srcOrd="0" destOrd="0" presId="urn:microsoft.com/office/officeart/2005/8/layout/hList1"/>
    <dgm:cxn modelId="{34E4E613-9A93-44F5-99ED-6EABFE3006B9}" type="presOf" srcId="{544131FF-9BF8-4AD9-AA25-96DC25AD11CD}" destId="{3A1093DE-16F6-4E77-8F62-7F344C7F0DDB}" srcOrd="0" destOrd="1" presId="urn:microsoft.com/office/officeart/2005/8/layout/hList1"/>
    <dgm:cxn modelId="{80A89620-3E2B-44B3-B98E-1939A23CC24C}" type="presOf" srcId="{E4032B7C-30FA-484A-B42B-DCE028BCFA46}" destId="{3666617D-95E5-4642-8DF7-172AC77E2D91}" srcOrd="0" destOrd="0" presId="urn:microsoft.com/office/officeart/2005/8/layout/hList1"/>
    <dgm:cxn modelId="{AE69CC65-2BFB-4B6C-8FAD-7343B1AD6EDA}" type="presOf" srcId="{7C8EA950-DBFA-4722-9C6B-1195EE4AE168}" destId="{3666617D-95E5-4642-8DF7-172AC77E2D91}" srcOrd="0" destOrd="1" presId="urn:microsoft.com/office/officeart/2005/8/layout/hList1"/>
    <dgm:cxn modelId="{9858026B-9CE4-4217-AA1A-2C8E77E7E5DA}" srcId="{C323A9D6-BB22-41F8-A564-2ACA2F2F2490}" destId="{A2506499-72D9-472D-9BD8-EB6056A1FE4F}" srcOrd="0" destOrd="0" parTransId="{28667181-1CFB-42FD-B8F9-36A98576D64C}" sibTransId="{4698594B-D6D6-403C-B35C-7B961FB73B5C}"/>
    <dgm:cxn modelId="{60312171-F535-435F-A182-717D6E7AAB0D}" srcId="{C323A9D6-BB22-41F8-A564-2ACA2F2F2490}" destId="{ABD13667-CED9-4B5A-BE31-613F423FDD27}" srcOrd="1" destOrd="0" parTransId="{C4A36455-A47E-4923-B15D-37E5ACCCD7D5}" sibTransId="{A39CE283-9F0A-497A-AFE6-99101A000F40}"/>
    <dgm:cxn modelId="{0005FD59-79C4-4AE9-A37B-3C3B2FACD43E}" srcId="{ABD13667-CED9-4B5A-BE31-613F423FDD27}" destId="{E4032B7C-30FA-484A-B42B-DCE028BCFA46}" srcOrd="0" destOrd="0" parTransId="{C6D9973C-413E-4CA2-8A63-72E0E53A5883}" sibTransId="{6A412E92-7736-4E75-8356-12A7F81C1EA3}"/>
    <dgm:cxn modelId="{7506198B-3CF7-4B75-A64F-27F67DA51913}" type="presOf" srcId="{A2506499-72D9-472D-9BD8-EB6056A1FE4F}" destId="{BBDCA129-3CC5-4FB8-8CAB-DC0272627721}" srcOrd="0" destOrd="0" presId="urn:microsoft.com/office/officeart/2005/8/layout/hList1"/>
    <dgm:cxn modelId="{83FDF49F-7697-4931-A781-64D3F4822396}" srcId="{ABD13667-CED9-4B5A-BE31-613F423FDD27}" destId="{7C8EA950-DBFA-4722-9C6B-1195EE4AE168}" srcOrd="1" destOrd="0" parTransId="{C2C73168-2151-4BA0-B931-4DAB841DB6D7}" sibTransId="{F88F9441-E94B-453A-B847-D2DE08E4E6D7}"/>
    <dgm:cxn modelId="{4C74A7C2-8A04-45BE-8317-94896F751681}" type="presOf" srcId="{C323A9D6-BB22-41F8-A564-2ACA2F2F2490}" destId="{126AD60F-B523-426C-AB86-85C86FFC2F71}" srcOrd="0" destOrd="0" presId="urn:microsoft.com/office/officeart/2005/8/layout/hList1"/>
    <dgm:cxn modelId="{038163E2-89F0-4467-9E51-68371FB12C86}" srcId="{A2506499-72D9-472D-9BD8-EB6056A1FE4F}" destId="{544131FF-9BF8-4AD9-AA25-96DC25AD11CD}" srcOrd="1" destOrd="0" parTransId="{51010FF6-9D60-4A29-89EE-5AFEE2885DE1}" sibTransId="{A48733A9-C21E-44E7-9316-E7494ECDC260}"/>
    <dgm:cxn modelId="{D79A4BEF-57F8-4974-AC2D-CB16D27A1D9E}" srcId="{A2506499-72D9-472D-9BD8-EB6056A1FE4F}" destId="{3086C241-77BE-436F-B8BF-4EF234F825EF}" srcOrd="0" destOrd="0" parTransId="{423C1DBA-EE6A-4F4F-92D9-FEE9C1AEB6B8}" sibTransId="{1747BB9B-CB08-4A99-BA33-8C759A498C18}"/>
    <dgm:cxn modelId="{1810B3FA-FCC2-469F-8BA4-8A20B2EF1BD3}" type="presOf" srcId="{ABD13667-CED9-4B5A-BE31-613F423FDD27}" destId="{3656DDC4-3767-47FD-8A77-7E910FDCF5B4}" srcOrd="0" destOrd="0" presId="urn:microsoft.com/office/officeart/2005/8/layout/hList1"/>
    <dgm:cxn modelId="{1CCC7220-1FC9-4E16-AE94-F8F8A8DE91F5}" type="presParOf" srcId="{126AD60F-B523-426C-AB86-85C86FFC2F71}" destId="{021A58BE-A12A-4261-9823-6986DD603D72}" srcOrd="0" destOrd="0" presId="urn:microsoft.com/office/officeart/2005/8/layout/hList1"/>
    <dgm:cxn modelId="{CDF694A4-3BB5-4DEF-8F98-0D48DA186487}" type="presParOf" srcId="{021A58BE-A12A-4261-9823-6986DD603D72}" destId="{BBDCA129-3CC5-4FB8-8CAB-DC0272627721}" srcOrd="0" destOrd="0" presId="urn:microsoft.com/office/officeart/2005/8/layout/hList1"/>
    <dgm:cxn modelId="{89CFB287-95EE-4A16-A49F-6A195E79B14D}" type="presParOf" srcId="{021A58BE-A12A-4261-9823-6986DD603D72}" destId="{3A1093DE-16F6-4E77-8F62-7F344C7F0DDB}" srcOrd="1" destOrd="0" presId="urn:microsoft.com/office/officeart/2005/8/layout/hList1"/>
    <dgm:cxn modelId="{D61CACB5-ED28-45C3-9F4A-E3B1458DF944}" type="presParOf" srcId="{126AD60F-B523-426C-AB86-85C86FFC2F71}" destId="{5F090990-E8B5-4957-8CD0-7A8DE7CB8D19}" srcOrd="1" destOrd="0" presId="urn:microsoft.com/office/officeart/2005/8/layout/hList1"/>
    <dgm:cxn modelId="{A525AD39-3B40-43A5-BC48-3E327778F7EC}" type="presParOf" srcId="{126AD60F-B523-426C-AB86-85C86FFC2F71}" destId="{10A6F1E4-8749-4856-BB09-462BB022A98B}" srcOrd="2" destOrd="0" presId="urn:microsoft.com/office/officeart/2005/8/layout/hList1"/>
    <dgm:cxn modelId="{1B7452AF-FE40-4467-A66B-75987E58C5BA}" type="presParOf" srcId="{10A6F1E4-8749-4856-BB09-462BB022A98B}" destId="{3656DDC4-3767-47FD-8A77-7E910FDCF5B4}" srcOrd="0" destOrd="0" presId="urn:microsoft.com/office/officeart/2005/8/layout/hList1"/>
    <dgm:cxn modelId="{EFCD8771-2D92-4F91-9873-E2C574A06D6F}" type="presParOf" srcId="{10A6F1E4-8749-4856-BB09-462BB022A98B}" destId="{3666617D-95E5-4642-8DF7-172AC77E2D9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7F723D-4CF5-4730-99AC-48EF42EF19EB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47C207-7E3C-47E6-BF0D-3019F57775E3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292B0-7F49-49C6-9F82-67E47C23FE61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kern="1200" noProof="0" dirty="0"/>
            <a:t>Tipos de flujo de trabajo de ramas (</a:t>
          </a:r>
          <a:r>
            <a:rPr lang="es-PE" sz="2500" kern="1200" noProof="0" dirty="0" err="1"/>
            <a:t>GitFlow</a:t>
          </a:r>
          <a:r>
            <a:rPr lang="es-PE" sz="2500" kern="1200" noProof="0" dirty="0"/>
            <a:t>, </a:t>
          </a:r>
          <a:r>
            <a:rPr lang="es-PE" sz="2500" kern="1200" noProof="0" dirty="0" err="1"/>
            <a:t>Feature</a:t>
          </a:r>
          <a:r>
            <a:rPr lang="es-PE" sz="2500" kern="1200" noProof="0" dirty="0"/>
            <a:t> Branch, </a:t>
          </a:r>
          <a:r>
            <a:rPr lang="es-PE" sz="2500" kern="1200" noProof="0" dirty="0" err="1"/>
            <a:t>Trunk-based</a:t>
          </a:r>
          <a:r>
            <a:rPr lang="es-PE" sz="2500" kern="1200" noProof="0" dirty="0"/>
            <a:t>)</a:t>
          </a:r>
        </a:p>
      </dsp:txBody>
      <dsp:txXfrm>
        <a:off x="1435590" y="531"/>
        <a:ext cx="9080009" cy="1242935"/>
      </dsp:txXfrm>
    </dsp:sp>
    <dsp:sp modelId="{918E099F-8565-4692-B577-F595742AC1E5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898B42-6393-4D4D-A1ED-8C336FE42E96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43154D-D340-4515-BA1F-FF7F1734ECFA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kern="1200" noProof="0" dirty="0"/>
            <a:t>Estrategias de colaboración en repositorios (</a:t>
          </a:r>
          <a:r>
            <a:rPr lang="es-PE" sz="2500" kern="1200" noProof="0" dirty="0" err="1"/>
            <a:t>pull</a:t>
          </a:r>
          <a:r>
            <a:rPr lang="es-PE" sz="2500" kern="1200" noProof="0" dirty="0"/>
            <a:t> </a:t>
          </a:r>
          <a:r>
            <a:rPr lang="es-PE" sz="2500" kern="1200" noProof="0" dirty="0" err="1"/>
            <a:t>requests</a:t>
          </a:r>
          <a:r>
            <a:rPr lang="es-PE" sz="2500" kern="1200" noProof="0" dirty="0"/>
            <a:t>, revisiones, </a:t>
          </a:r>
          <a:r>
            <a:rPr lang="es-PE" sz="2500" kern="1200" noProof="0" dirty="0" err="1"/>
            <a:t>issues</a:t>
          </a:r>
          <a:r>
            <a:rPr lang="es-PE" sz="2500" kern="1200" noProof="0" dirty="0"/>
            <a:t>.)</a:t>
          </a:r>
        </a:p>
      </dsp:txBody>
      <dsp:txXfrm>
        <a:off x="1435590" y="1554201"/>
        <a:ext cx="9080009" cy="1242935"/>
      </dsp:txXfrm>
    </dsp:sp>
    <dsp:sp modelId="{8925A577-DCA6-4299-96E3-56F74AD9AEC4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192351-27D4-4CEA-84C7-E4FD94351ED5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E1A1C-AD8A-4BD2-94C9-2ABDF6DBFBF3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kern="1200" noProof="0" dirty="0"/>
            <a:t>Configuración básica de proyectos y equipos en Azure </a:t>
          </a:r>
          <a:r>
            <a:rPr lang="es-PE" sz="2500" kern="1200" noProof="0" dirty="0" err="1"/>
            <a:t>Boards</a:t>
          </a:r>
          <a:r>
            <a:rPr lang="es-PE" sz="2500" kern="1200" noProof="0" dirty="0"/>
            <a:t> o GitHub </a:t>
          </a:r>
          <a:r>
            <a:rPr lang="es-PE" sz="2500" kern="1200" noProof="0" dirty="0" err="1"/>
            <a:t>Projects</a:t>
          </a:r>
          <a:endParaRPr lang="es-PE" sz="2500" kern="1200" noProof="0" dirty="0"/>
        </a:p>
      </dsp:txBody>
      <dsp:txXfrm>
        <a:off x="1435590" y="3107870"/>
        <a:ext cx="9080009" cy="124293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2341D9-F352-4F06-AAD1-FF4402C5281D}">
      <dsp:nvSpPr>
        <dsp:cNvPr id="0" name=""/>
        <dsp:cNvSpPr/>
      </dsp:nvSpPr>
      <dsp:spPr>
        <a:xfrm>
          <a:off x="0" y="531"/>
          <a:ext cx="6252148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0BAB2C-8A58-411A-8055-2B5047BD8BF1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919B95-A324-410F-A82D-D854460038DC}">
      <dsp:nvSpPr>
        <dsp:cNvPr id="0" name=""/>
        <dsp:cNvSpPr/>
      </dsp:nvSpPr>
      <dsp:spPr>
        <a:xfrm>
          <a:off x="1435590" y="531"/>
          <a:ext cx="4816557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i="1" kern="1200" dirty="0"/>
            <a:t>Ideal para equipos medianos y proyectos colaborativos.</a:t>
          </a:r>
          <a:endParaRPr lang="en-US" sz="2000" kern="1200" dirty="0"/>
        </a:p>
      </dsp:txBody>
      <dsp:txXfrm>
        <a:off x="1435590" y="531"/>
        <a:ext cx="4816557" cy="1242935"/>
      </dsp:txXfrm>
    </dsp:sp>
    <dsp:sp modelId="{F67EE41B-1A18-4A90-A39B-020E430BA6EA}">
      <dsp:nvSpPr>
        <dsp:cNvPr id="0" name=""/>
        <dsp:cNvSpPr/>
      </dsp:nvSpPr>
      <dsp:spPr>
        <a:xfrm>
          <a:off x="0" y="1554201"/>
          <a:ext cx="6252148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1C4911-C988-4110-AF36-754231B3075B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7F899D-B983-41BF-B3EA-7BAB15CD88B9}">
      <dsp:nvSpPr>
        <dsp:cNvPr id="0" name=""/>
        <dsp:cNvSpPr/>
      </dsp:nvSpPr>
      <dsp:spPr>
        <a:xfrm>
          <a:off x="1435590" y="1554201"/>
          <a:ext cx="4816557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Cada nueva funcionalidad o corrección se desarrolla en una </a:t>
          </a:r>
          <a:r>
            <a:rPr lang="es-MX" sz="2000" b="1" kern="1200"/>
            <a:t>rama independiente</a:t>
          </a:r>
          <a:r>
            <a:rPr lang="es-MX" sz="2000" kern="1200"/>
            <a:t>, creada a partir de main o develop.</a:t>
          </a:r>
          <a:endParaRPr lang="en-US" sz="2000" kern="1200"/>
        </a:p>
      </dsp:txBody>
      <dsp:txXfrm>
        <a:off x="1435590" y="1554201"/>
        <a:ext cx="4816557" cy="1242935"/>
      </dsp:txXfrm>
    </dsp:sp>
    <dsp:sp modelId="{8F7168BB-511F-4D62-88C6-1921531A2DD2}">
      <dsp:nvSpPr>
        <dsp:cNvPr id="0" name=""/>
        <dsp:cNvSpPr/>
      </dsp:nvSpPr>
      <dsp:spPr>
        <a:xfrm>
          <a:off x="0" y="3107870"/>
          <a:ext cx="6252148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F18DD3-17B8-458B-9FBF-FD857F5F9040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606BB-49F2-490A-8506-B8923988FCF6}">
      <dsp:nvSpPr>
        <dsp:cNvPr id="0" name=""/>
        <dsp:cNvSpPr/>
      </dsp:nvSpPr>
      <dsp:spPr>
        <a:xfrm>
          <a:off x="1435590" y="3107870"/>
          <a:ext cx="4816557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Cuando el trabajo está listo, se integra mediante un </a:t>
          </a:r>
          <a:r>
            <a:rPr lang="es-MX" sz="2000" b="1" kern="1200"/>
            <a:t>Pull Request (PR)</a:t>
          </a:r>
          <a:r>
            <a:rPr lang="es-MX" sz="2000" kern="1200"/>
            <a:t>.</a:t>
          </a:r>
          <a:endParaRPr lang="en-US" sz="2000" kern="1200"/>
        </a:p>
      </dsp:txBody>
      <dsp:txXfrm>
        <a:off x="1435590" y="3107870"/>
        <a:ext cx="4816557" cy="124293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754D2-8286-4F2A-BA0B-27CD803DE021}">
      <dsp:nvSpPr>
        <dsp:cNvPr id="0" name=""/>
        <dsp:cNvSpPr/>
      </dsp:nvSpPr>
      <dsp:spPr>
        <a:xfrm>
          <a:off x="0" y="108152"/>
          <a:ext cx="6172199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400" b="1" kern="1200"/>
            <a:t>Ventajas:</a:t>
          </a:r>
          <a:endParaRPr lang="en-US" sz="3400" kern="1200"/>
        </a:p>
      </dsp:txBody>
      <dsp:txXfrm>
        <a:off x="39809" y="147961"/>
        <a:ext cx="6092581" cy="735872"/>
      </dsp:txXfrm>
    </dsp:sp>
    <dsp:sp modelId="{3FFAE511-DC49-498C-AA53-0D1D4267611B}">
      <dsp:nvSpPr>
        <dsp:cNvPr id="0" name=""/>
        <dsp:cNvSpPr/>
      </dsp:nvSpPr>
      <dsp:spPr>
        <a:xfrm>
          <a:off x="0" y="923642"/>
          <a:ext cx="6172199" cy="1794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967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s-MX" sz="2700" kern="1200" dirty="0"/>
            <a:t>Promueve revisiones de código y pruebas aisladas.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s-MX" sz="2700" kern="1200" dirty="0"/>
            <a:t>Fácil de usar con GitHub o Azure Repos.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s-MX" sz="2700" kern="1200" dirty="0"/>
            <a:t>Compatible con CI/CD.</a:t>
          </a:r>
          <a:endParaRPr lang="en-US" sz="2700" kern="1200" dirty="0"/>
        </a:p>
      </dsp:txBody>
      <dsp:txXfrm>
        <a:off x="0" y="923642"/>
        <a:ext cx="6172199" cy="1794690"/>
      </dsp:txXfrm>
    </dsp:sp>
    <dsp:sp modelId="{CDBFAF26-BC00-40D5-A0D2-B84B5DDCC983}">
      <dsp:nvSpPr>
        <dsp:cNvPr id="0" name=""/>
        <dsp:cNvSpPr/>
      </dsp:nvSpPr>
      <dsp:spPr>
        <a:xfrm>
          <a:off x="0" y="2718332"/>
          <a:ext cx="6172199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400" b="1" kern="1200"/>
            <a:t>Desventajas:</a:t>
          </a:r>
          <a:endParaRPr lang="en-US" sz="3400" kern="1200"/>
        </a:p>
      </dsp:txBody>
      <dsp:txXfrm>
        <a:off x="39809" y="2758141"/>
        <a:ext cx="6092581" cy="735872"/>
      </dsp:txXfrm>
    </dsp:sp>
    <dsp:sp modelId="{1D4508BB-20BA-4BE1-A2F5-3D071F7FDD10}">
      <dsp:nvSpPr>
        <dsp:cNvPr id="0" name=""/>
        <dsp:cNvSpPr/>
      </dsp:nvSpPr>
      <dsp:spPr>
        <a:xfrm>
          <a:off x="0" y="3533822"/>
          <a:ext cx="6172199" cy="1231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967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2700" kern="1200"/>
            <a:t>Muchas ramas abiertas simultáneamente pueden generar desorden.</a:t>
          </a:r>
          <a:endParaRPr lang="en-US" sz="2700" kern="1200"/>
        </a:p>
      </dsp:txBody>
      <dsp:txXfrm>
        <a:off x="0" y="3533822"/>
        <a:ext cx="6172199" cy="123165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82331D-C035-4339-8A14-7B242CFA0F94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ABFDF-6F39-47C0-B235-33A5F519A13D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A46AD-F14A-41BB-85B5-FF307242A54D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i="1" kern="1200"/>
            <a:t>Ideal para equipos ágiles con integración continua.</a:t>
          </a:r>
          <a:endParaRPr lang="en-US" sz="2300" kern="1200"/>
        </a:p>
      </dsp:txBody>
      <dsp:txXfrm>
        <a:off x="1435590" y="531"/>
        <a:ext cx="9080009" cy="1242935"/>
      </dsp:txXfrm>
    </dsp:sp>
    <dsp:sp modelId="{6B953C6D-75D2-4167-96BE-F8814AEBC6A8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B2515-893F-42DC-A648-105CC5F297DC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91280-9E99-49F2-8018-62630A200193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En este flujo, los desarrolladores trabajan directamente sobre la rama principal (main o trunk) o crean </a:t>
          </a:r>
          <a:r>
            <a:rPr lang="es-MX" sz="2300" b="1" kern="1200"/>
            <a:t>ramas muy cortas</a:t>
          </a:r>
          <a:r>
            <a:rPr lang="es-MX" sz="2300" kern="1200"/>
            <a:t> que se integran rápidamente (en horas o pocos días).</a:t>
          </a:r>
          <a:endParaRPr lang="en-US" sz="2300" kern="1200"/>
        </a:p>
      </dsp:txBody>
      <dsp:txXfrm>
        <a:off x="1435590" y="1554201"/>
        <a:ext cx="9080009" cy="1242935"/>
      </dsp:txXfrm>
    </dsp:sp>
    <dsp:sp modelId="{EF783343-0FF6-4526-A30F-F4F97DA6FCCB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BA227C-1484-451D-911F-8D02E3CECC46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B395B-8ED2-4980-9D36-598ACA389662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b="1" kern="1200"/>
            <a:t>Objetivo:</a:t>
          </a:r>
          <a:r>
            <a:rPr lang="es-MX" sz="2300" kern="1200"/>
            <a:t> mantener el código siempre desplegable y evitar ramas largas.</a:t>
          </a:r>
          <a:endParaRPr lang="en-US" sz="2300" kern="1200"/>
        </a:p>
      </dsp:txBody>
      <dsp:txXfrm>
        <a:off x="1435590" y="3107870"/>
        <a:ext cx="9080009" cy="124293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11E1D3-2C94-4886-AFEF-9D4BD762DAB7}">
      <dsp:nvSpPr>
        <dsp:cNvPr id="0" name=""/>
        <dsp:cNvSpPr/>
      </dsp:nvSpPr>
      <dsp:spPr>
        <a:xfrm>
          <a:off x="0" y="512"/>
          <a:ext cx="6172199" cy="119889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6BFDD-97FF-424D-9D95-1486352328E3}">
      <dsp:nvSpPr>
        <dsp:cNvPr id="0" name=""/>
        <dsp:cNvSpPr/>
      </dsp:nvSpPr>
      <dsp:spPr>
        <a:xfrm>
          <a:off x="362664" y="270262"/>
          <a:ext cx="659389" cy="6593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BAA987-A1D3-4EF2-8B94-B03D149AB659}">
      <dsp:nvSpPr>
        <dsp:cNvPr id="0" name=""/>
        <dsp:cNvSpPr/>
      </dsp:nvSpPr>
      <dsp:spPr>
        <a:xfrm>
          <a:off x="1384718" y="512"/>
          <a:ext cx="4787481" cy="1198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83" tIns="126883" rIns="126883" bIns="126883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300" b="0" i="0" kern="1200" baseline="0"/>
            <a:t>Pequeños cambios se integran constantemente al </a:t>
          </a:r>
          <a:r>
            <a:rPr lang="es-PE" sz="2300" b="0" i="1" kern="1200" baseline="0"/>
            <a:t>trunk</a:t>
          </a:r>
          <a:r>
            <a:rPr lang="es-PE" sz="2300" b="0" i="0" kern="1200" baseline="0"/>
            <a:t>.</a:t>
          </a:r>
          <a:endParaRPr lang="en-US" sz="2300" kern="1200"/>
        </a:p>
      </dsp:txBody>
      <dsp:txXfrm>
        <a:off x="1384718" y="512"/>
        <a:ext cx="4787481" cy="1198890"/>
      </dsp:txXfrm>
    </dsp:sp>
    <dsp:sp modelId="{D0D7EB19-245A-4949-88CB-58EAB7F45580}">
      <dsp:nvSpPr>
        <dsp:cNvPr id="0" name=""/>
        <dsp:cNvSpPr/>
      </dsp:nvSpPr>
      <dsp:spPr>
        <a:xfrm>
          <a:off x="0" y="1499125"/>
          <a:ext cx="6172199" cy="119889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E6B3D-FE0C-4C24-AA02-9CCDABC77976}">
      <dsp:nvSpPr>
        <dsp:cNvPr id="0" name=""/>
        <dsp:cNvSpPr/>
      </dsp:nvSpPr>
      <dsp:spPr>
        <a:xfrm>
          <a:off x="362664" y="1768876"/>
          <a:ext cx="659389" cy="6593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C0C48A-AFD8-4FE2-A697-104214E6C266}">
      <dsp:nvSpPr>
        <dsp:cNvPr id="0" name=""/>
        <dsp:cNvSpPr/>
      </dsp:nvSpPr>
      <dsp:spPr>
        <a:xfrm>
          <a:off x="1384718" y="1499125"/>
          <a:ext cx="4787481" cy="1198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83" tIns="126883" rIns="126883" bIns="126883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300" b="0" i="0" kern="1200" baseline="0" dirty="0"/>
            <a:t>Se utilizan </a:t>
          </a:r>
          <a:r>
            <a:rPr lang="es-PE" sz="2300" b="0" i="1" kern="1200" baseline="0" dirty="0" err="1"/>
            <a:t>feature</a:t>
          </a:r>
          <a:r>
            <a:rPr lang="es-PE" sz="2300" b="0" i="1" kern="1200" baseline="0" dirty="0"/>
            <a:t> </a:t>
          </a:r>
          <a:r>
            <a:rPr lang="es-PE" sz="2300" b="0" i="1" kern="1200" baseline="0" dirty="0" err="1"/>
            <a:t>flags</a:t>
          </a:r>
          <a:r>
            <a:rPr lang="es-PE" sz="2300" b="0" i="0" kern="1200" baseline="0" dirty="0"/>
            <a:t> para controlar el despliegue de nuevas funciones.</a:t>
          </a:r>
          <a:endParaRPr lang="en-US" sz="2300" kern="1200" dirty="0"/>
        </a:p>
      </dsp:txBody>
      <dsp:txXfrm>
        <a:off x="1384718" y="1499125"/>
        <a:ext cx="4787481" cy="1198890"/>
      </dsp:txXfrm>
    </dsp:sp>
    <dsp:sp modelId="{DB40E5D9-B412-48F1-9A74-5AFE5B2B2D8F}">
      <dsp:nvSpPr>
        <dsp:cNvPr id="0" name=""/>
        <dsp:cNvSpPr/>
      </dsp:nvSpPr>
      <dsp:spPr>
        <a:xfrm>
          <a:off x="0" y="2997738"/>
          <a:ext cx="6172199" cy="119889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4C9951-D2B8-41DA-9699-1C547A94E4B8}">
      <dsp:nvSpPr>
        <dsp:cNvPr id="0" name=""/>
        <dsp:cNvSpPr/>
      </dsp:nvSpPr>
      <dsp:spPr>
        <a:xfrm>
          <a:off x="362664" y="3267489"/>
          <a:ext cx="659389" cy="6593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B1CC0-8ACA-4B98-AF4D-79EDDDA310EB}">
      <dsp:nvSpPr>
        <dsp:cNvPr id="0" name=""/>
        <dsp:cNvSpPr/>
      </dsp:nvSpPr>
      <dsp:spPr>
        <a:xfrm>
          <a:off x="1384718" y="2997738"/>
          <a:ext cx="4787481" cy="1198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83" tIns="126883" rIns="126883" bIns="126883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300" b="0" i="0" kern="1200" baseline="0"/>
            <a:t>CI/CD valida cada cambio automáticamente.</a:t>
          </a:r>
          <a:endParaRPr lang="en-US" sz="2300" kern="1200"/>
        </a:p>
      </dsp:txBody>
      <dsp:txXfrm>
        <a:off x="1384718" y="2997738"/>
        <a:ext cx="4787481" cy="119889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7BC4A9-66CC-4E6C-9A3E-A6733E346552}">
      <dsp:nvSpPr>
        <dsp:cNvPr id="0" name=""/>
        <dsp:cNvSpPr/>
      </dsp:nvSpPr>
      <dsp:spPr>
        <a:xfrm>
          <a:off x="51" y="45909"/>
          <a:ext cx="4913783" cy="921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b="1" kern="1200"/>
            <a:t>Ventajas:</a:t>
          </a:r>
          <a:endParaRPr lang="en-US" sz="3200" kern="1200"/>
        </a:p>
      </dsp:txBody>
      <dsp:txXfrm>
        <a:off x="51" y="45909"/>
        <a:ext cx="4913783" cy="921600"/>
      </dsp:txXfrm>
    </dsp:sp>
    <dsp:sp modelId="{76D711AF-8CFC-41C5-A0AB-818ECBA0AA2E}">
      <dsp:nvSpPr>
        <dsp:cNvPr id="0" name=""/>
        <dsp:cNvSpPr/>
      </dsp:nvSpPr>
      <dsp:spPr>
        <a:xfrm>
          <a:off x="51" y="967509"/>
          <a:ext cx="4913783" cy="33379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3200" kern="1200"/>
            <a:t>Despliegue continuo y menor deuda técnica.</a:t>
          </a:r>
          <a:endParaRPr lang="en-US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3200" kern="1200"/>
            <a:t>Código siempre en estado estable.</a:t>
          </a:r>
          <a:endParaRPr lang="en-US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3200" kern="1200"/>
            <a:t>Facilita la automatización y pruebas automáticas.</a:t>
          </a:r>
          <a:endParaRPr lang="en-US" sz="3200" kern="1200"/>
        </a:p>
      </dsp:txBody>
      <dsp:txXfrm>
        <a:off x="51" y="967509"/>
        <a:ext cx="4913783" cy="3337920"/>
      </dsp:txXfrm>
    </dsp:sp>
    <dsp:sp modelId="{AF2AE862-CE61-4E21-8224-DE6E1F6BAFA7}">
      <dsp:nvSpPr>
        <dsp:cNvPr id="0" name=""/>
        <dsp:cNvSpPr/>
      </dsp:nvSpPr>
      <dsp:spPr>
        <a:xfrm>
          <a:off x="5601764" y="45909"/>
          <a:ext cx="4913783" cy="921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b="1" kern="1200"/>
            <a:t>Desventajas:</a:t>
          </a:r>
          <a:endParaRPr lang="en-US" sz="3200" kern="1200"/>
        </a:p>
      </dsp:txBody>
      <dsp:txXfrm>
        <a:off x="5601764" y="45909"/>
        <a:ext cx="4913783" cy="921600"/>
      </dsp:txXfrm>
    </dsp:sp>
    <dsp:sp modelId="{7CD0714A-95BE-41E8-A5CC-64D8CE8B9B8F}">
      <dsp:nvSpPr>
        <dsp:cNvPr id="0" name=""/>
        <dsp:cNvSpPr/>
      </dsp:nvSpPr>
      <dsp:spPr>
        <a:xfrm>
          <a:off x="5601764" y="967509"/>
          <a:ext cx="4913783" cy="33379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3200" kern="1200"/>
            <a:t>Requiere un alto nivel de disciplina y automatización.</a:t>
          </a:r>
          <a:endParaRPr lang="en-US" sz="3200" kern="120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3200" kern="1200"/>
            <a:t>No ideal para equipos nuevos o sin CI/CD maduro.</a:t>
          </a:r>
          <a:endParaRPr lang="en-US" sz="3200" kern="1200"/>
        </a:p>
      </dsp:txBody>
      <dsp:txXfrm>
        <a:off x="5601764" y="967509"/>
        <a:ext cx="4913783" cy="333792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080DD-2234-48F8-99F3-EF4CCC5B0F4E}">
      <dsp:nvSpPr>
        <dsp:cNvPr id="0" name=""/>
        <dsp:cNvSpPr/>
      </dsp:nvSpPr>
      <dsp:spPr>
        <a:xfrm>
          <a:off x="205" y="687670"/>
          <a:ext cx="2479997" cy="29759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100" b="0" i="0" kern="1200" baseline="0"/>
            <a:t>Trabajo paralelo sin conflictos.</a:t>
          </a:r>
          <a:endParaRPr lang="en-US" sz="2100" kern="1200"/>
        </a:p>
      </dsp:txBody>
      <dsp:txXfrm>
        <a:off x="205" y="1878069"/>
        <a:ext cx="2479997" cy="1785598"/>
      </dsp:txXfrm>
    </dsp:sp>
    <dsp:sp modelId="{D6EC1756-052C-4158-A19A-B8EA91F0F33C}">
      <dsp:nvSpPr>
        <dsp:cNvPr id="0" name=""/>
        <dsp:cNvSpPr/>
      </dsp:nvSpPr>
      <dsp:spPr>
        <a:xfrm>
          <a:off x="205" y="687670"/>
          <a:ext cx="2479997" cy="119039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</a:p>
      </dsp:txBody>
      <dsp:txXfrm>
        <a:off x="205" y="687670"/>
        <a:ext cx="2479997" cy="1190398"/>
      </dsp:txXfrm>
    </dsp:sp>
    <dsp:sp modelId="{A748C96C-32EA-419B-986E-10949DC4A42A}">
      <dsp:nvSpPr>
        <dsp:cNvPr id="0" name=""/>
        <dsp:cNvSpPr/>
      </dsp:nvSpPr>
      <dsp:spPr>
        <a:xfrm>
          <a:off x="2678602" y="687670"/>
          <a:ext cx="2479997" cy="29759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100" b="0" i="0" kern="1200" baseline="0"/>
            <a:t>Integración gradual de funcionalidades.</a:t>
          </a:r>
          <a:endParaRPr lang="en-US" sz="2100" kern="1200"/>
        </a:p>
      </dsp:txBody>
      <dsp:txXfrm>
        <a:off x="2678602" y="1878069"/>
        <a:ext cx="2479997" cy="1785598"/>
      </dsp:txXfrm>
    </dsp:sp>
    <dsp:sp modelId="{66829406-2801-4EF4-8280-19440704EBC6}">
      <dsp:nvSpPr>
        <dsp:cNvPr id="0" name=""/>
        <dsp:cNvSpPr/>
      </dsp:nvSpPr>
      <dsp:spPr>
        <a:xfrm>
          <a:off x="2678602" y="687670"/>
          <a:ext cx="2479997" cy="119039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78602" y="687670"/>
        <a:ext cx="2479997" cy="1190398"/>
      </dsp:txXfrm>
    </dsp:sp>
    <dsp:sp modelId="{DA99D8C7-5052-459F-8A40-B85D666E2D04}">
      <dsp:nvSpPr>
        <dsp:cNvPr id="0" name=""/>
        <dsp:cNvSpPr/>
      </dsp:nvSpPr>
      <dsp:spPr>
        <a:xfrm>
          <a:off x="5356999" y="687670"/>
          <a:ext cx="2479997" cy="29759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100" b="0" i="0" kern="1200" baseline="0"/>
            <a:t>Reducción de errores en código compartido.</a:t>
          </a:r>
          <a:endParaRPr lang="en-US" sz="2100" kern="1200"/>
        </a:p>
      </dsp:txBody>
      <dsp:txXfrm>
        <a:off x="5356999" y="1878069"/>
        <a:ext cx="2479997" cy="1785598"/>
      </dsp:txXfrm>
    </dsp:sp>
    <dsp:sp modelId="{8FCFFF79-D018-473F-8EAB-F768477EF3A9}">
      <dsp:nvSpPr>
        <dsp:cNvPr id="0" name=""/>
        <dsp:cNvSpPr/>
      </dsp:nvSpPr>
      <dsp:spPr>
        <a:xfrm>
          <a:off x="5356999" y="687670"/>
          <a:ext cx="2479997" cy="119039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</a:p>
      </dsp:txBody>
      <dsp:txXfrm>
        <a:off x="5356999" y="687670"/>
        <a:ext cx="2479997" cy="1190398"/>
      </dsp:txXfrm>
    </dsp:sp>
    <dsp:sp modelId="{3BBB827E-B432-4CB0-AE22-6E34E3EEAB48}">
      <dsp:nvSpPr>
        <dsp:cNvPr id="0" name=""/>
        <dsp:cNvSpPr/>
      </dsp:nvSpPr>
      <dsp:spPr>
        <a:xfrm>
          <a:off x="8035397" y="687670"/>
          <a:ext cx="2479997" cy="297599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100" b="0" i="0" kern="1200" baseline="0"/>
            <a:t>Mayor flexibilidad y control en el ciclo de desarrollo.</a:t>
          </a:r>
          <a:endParaRPr lang="en-US" sz="2100" kern="1200"/>
        </a:p>
      </dsp:txBody>
      <dsp:txXfrm>
        <a:off x="8035397" y="1878069"/>
        <a:ext cx="2479997" cy="1785598"/>
      </dsp:txXfrm>
    </dsp:sp>
    <dsp:sp modelId="{20A7733E-62AE-4690-B052-7A9459D3C9E2}">
      <dsp:nvSpPr>
        <dsp:cNvPr id="0" name=""/>
        <dsp:cNvSpPr/>
      </dsp:nvSpPr>
      <dsp:spPr>
        <a:xfrm>
          <a:off x="8035397" y="687670"/>
          <a:ext cx="2479997" cy="119039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</a:p>
      </dsp:txBody>
      <dsp:txXfrm>
        <a:off x="8035397" y="687670"/>
        <a:ext cx="2479997" cy="119039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BF0D1-DAF2-41E6-B1F3-B4240B1705F5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5BC991-47F4-4D17-BEA0-BA6AAE300965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682EB-DDBE-4776-A33E-FAA469A357E3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Un </a:t>
          </a:r>
          <a:r>
            <a:rPr lang="es-MX" sz="2400" b="1" kern="1200"/>
            <a:t>Pull Request (PR)</a:t>
          </a:r>
          <a:r>
            <a:rPr lang="es-MX" sz="2400" kern="1200"/>
            <a:t> es el proceso formal mediante el cual un desarrollador propone integrar los cambios realizados en una rama hacia otra (por ejemplo, de feature/login a main).</a:t>
          </a:r>
          <a:endParaRPr lang="en-US" sz="2400" kern="1200"/>
        </a:p>
      </dsp:txBody>
      <dsp:txXfrm>
        <a:off x="1507738" y="707092"/>
        <a:ext cx="9007861" cy="1305401"/>
      </dsp:txXfrm>
    </dsp:sp>
    <dsp:sp modelId="{C0609F8C-C8E4-4980-92F3-1CDFBFEF870C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9F42FB-96E0-4A7E-8B7C-C75AF46C6885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3ACA2-A4A5-4A1E-A561-EE5A13AA6FEF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Es una herramienta clave para la </a:t>
          </a:r>
          <a:r>
            <a:rPr lang="es-MX" sz="2400" b="1" kern="1200"/>
            <a:t>colaboración, revisión de código y control de calidad</a:t>
          </a:r>
          <a:r>
            <a:rPr lang="es-MX" sz="2400" kern="1200"/>
            <a:t> en entornos Git, tanto en </a:t>
          </a:r>
          <a:r>
            <a:rPr lang="es-MX" sz="2400" b="1" kern="1200"/>
            <a:t>Azure Repos</a:t>
          </a:r>
          <a:r>
            <a:rPr lang="es-MX" sz="2400" kern="1200"/>
            <a:t> como en </a:t>
          </a:r>
          <a:r>
            <a:rPr lang="es-MX" sz="2400" b="1" kern="1200"/>
            <a:t>GitHub</a:t>
          </a:r>
          <a:r>
            <a:rPr lang="es-MX" sz="2400" kern="1200"/>
            <a:t>.</a:t>
          </a:r>
          <a:endParaRPr lang="en-US" sz="2400" kern="1200"/>
        </a:p>
      </dsp:txBody>
      <dsp:txXfrm>
        <a:off x="1507738" y="2338844"/>
        <a:ext cx="9007861" cy="130540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31AE8-9798-44E1-913B-51229182AC60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7FB4A4-4B29-4259-97DE-C560E6DA3F01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2EA49-ADF4-4109-988E-1D90C9D9E6FE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kern="1200"/>
            <a:t>Revisiones de código (</a:t>
          </a:r>
          <a:r>
            <a:rPr lang="es-PE" sz="2500" i="1" kern="1200"/>
            <a:t>code reviews</a:t>
          </a:r>
          <a:r>
            <a:rPr lang="es-PE" sz="2500" kern="1200"/>
            <a:t>).</a:t>
          </a:r>
          <a:endParaRPr lang="en-US" sz="2500" kern="1200"/>
        </a:p>
      </dsp:txBody>
      <dsp:txXfrm>
        <a:off x="1507738" y="707092"/>
        <a:ext cx="9007861" cy="1305401"/>
      </dsp:txXfrm>
    </dsp:sp>
    <dsp:sp modelId="{45C8C412-D9DB-46D9-974C-77BFC19C20B5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A51AE0-C33B-424D-B032-C5FFF0D1DC45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9108C-CCE4-4690-85AC-4CEE00B6BA89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kern="1200"/>
            <a:t>Asignación de revisores y aprobación de PRs.</a:t>
          </a:r>
          <a:endParaRPr lang="en-US" sz="2500" kern="1200"/>
        </a:p>
      </dsp:txBody>
      <dsp:txXfrm>
        <a:off x="1507738" y="2338844"/>
        <a:ext cx="9007861" cy="130540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589A9C-DD60-4648-8138-AC1751FD4DAA}">
      <dsp:nvSpPr>
        <dsp:cNvPr id="0" name=""/>
        <dsp:cNvSpPr/>
      </dsp:nvSpPr>
      <dsp:spPr>
        <a:xfrm>
          <a:off x="0" y="386154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Antes de fusionar el PR, otros miembros del equipo revisan los cambios para asegurar:</a:t>
          </a:r>
          <a:endParaRPr lang="en-US" sz="2300" kern="1200"/>
        </a:p>
      </dsp:txBody>
      <dsp:txXfrm>
        <a:off x="26930" y="413084"/>
        <a:ext cx="10461740" cy="497795"/>
      </dsp:txXfrm>
    </dsp:sp>
    <dsp:sp modelId="{2E340CCC-5A6B-466B-9B64-7DC1F6453232}">
      <dsp:nvSpPr>
        <dsp:cNvPr id="0" name=""/>
        <dsp:cNvSpPr/>
      </dsp:nvSpPr>
      <dsp:spPr>
        <a:xfrm>
          <a:off x="0" y="937809"/>
          <a:ext cx="10515600" cy="123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kern="1200"/>
            <a:t>Calidad del código.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kern="1200"/>
            <a:t>Cumplimiento de estándares.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kern="1200"/>
            <a:t>Ausencia de errores o vulnerabilidades.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kern="1200"/>
            <a:t>Legibilidad y documentación adecuada.</a:t>
          </a:r>
          <a:endParaRPr lang="en-US" sz="1800" kern="1200"/>
        </a:p>
      </dsp:txBody>
      <dsp:txXfrm>
        <a:off x="0" y="937809"/>
        <a:ext cx="10515600" cy="1237860"/>
      </dsp:txXfrm>
    </dsp:sp>
    <dsp:sp modelId="{38FCDF4B-43F7-4F5B-A886-6AF767FF5AD6}">
      <dsp:nvSpPr>
        <dsp:cNvPr id="0" name=""/>
        <dsp:cNvSpPr/>
      </dsp:nvSpPr>
      <dsp:spPr>
        <a:xfrm>
          <a:off x="0" y="2175669"/>
          <a:ext cx="10515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b="1" kern="1200"/>
            <a:t>Buenas prácticas durante la revisión:</a:t>
          </a:r>
          <a:endParaRPr lang="en-US" sz="2300" kern="1200"/>
        </a:p>
      </dsp:txBody>
      <dsp:txXfrm>
        <a:off x="26930" y="2202599"/>
        <a:ext cx="10461740" cy="497795"/>
      </dsp:txXfrm>
    </dsp:sp>
    <dsp:sp modelId="{ACA270D4-C745-4C75-BB8C-264A88A13B26}">
      <dsp:nvSpPr>
        <dsp:cNvPr id="0" name=""/>
        <dsp:cNvSpPr/>
      </dsp:nvSpPr>
      <dsp:spPr>
        <a:xfrm>
          <a:off x="0" y="2727324"/>
          <a:ext cx="10515600" cy="123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kern="1200"/>
            <a:t>Comentar líneas específicas del código.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kern="1200"/>
            <a:t>Sugerir mejoras de forma constructiva.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kern="1200"/>
            <a:t>Aprobar o rechazar con motivos claros.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800" kern="1200"/>
            <a:t>Evitar merges directos sin revisión (</a:t>
          </a:r>
          <a:r>
            <a:rPr lang="es-MX" sz="1800" i="1" kern="1200"/>
            <a:t>solo</a:t>
          </a:r>
          <a:r>
            <a:rPr lang="es-MX" sz="1800" kern="1200"/>
            <a:t> si hay urgencia y se justifica).</a:t>
          </a:r>
          <a:endParaRPr lang="en-US" sz="1800" kern="1200"/>
        </a:p>
      </dsp:txBody>
      <dsp:txXfrm>
        <a:off x="0" y="2727324"/>
        <a:ext cx="10515600" cy="123786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31E957-924A-4B83-B6A8-F134E9A12B2C}">
      <dsp:nvSpPr>
        <dsp:cNvPr id="0" name=""/>
        <dsp:cNvSpPr/>
      </dsp:nvSpPr>
      <dsp:spPr>
        <a:xfrm>
          <a:off x="0" y="203994"/>
          <a:ext cx="10515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000" b="0" i="0" kern="1200" baseline="0"/>
            <a:t>Mantén los PRs </a:t>
          </a:r>
          <a:r>
            <a:rPr lang="es-PE" sz="3000" b="1" i="0" kern="1200" baseline="0"/>
            <a:t>pequeños y enfocados</a:t>
          </a:r>
          <a:r>
            <a:rPr lang="es-PE" sz="3000" b="0" i="0" kern="1200" baseline="0"/>
            <a:t> (máx. 400 líneas aprox.).</a:t>
          </a:r>
          <a:endParaRPr lang="en-US" sz="3000" kern="1200"/>
        </a:p>
      </dsp:txBody>
      <dsp:txXfrm>
        <a:off x="35125" y="239119"/>
        <a:ext cx="10445350" cy="649299"/>
      </dsp:txXfrm>
    </dsp:sp>
    <dsp:sp modelId="{3F66F102-3D37-4C97-8E76-176D13A9EDA3}">
      <dsp:nvSpPr>
        <dsp:cNvPr id="0" name=""/>
        <dsp:cNvSpPr/>
      </dsp:nvSpPr>
      <dsp:spPr>
        <a:xfrm>
          <a:off x="0" y="1009944"/>
          <a:ext cx="10515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000" b="0" i="0" kern="1200" baseline="0"/>
            <a:t>Incluye una descripción clara y referencias a tareas/issues.</a:t>
          </a:r>
          <a:endParaRPr lang="en-US" sz="3000" kern="1200"/>
        </a:p>
      </dsp:txBody>
      <dsp:txXfrm>
        <a:off x="35125" y="1045069"/>
        <a:ext cx="10445350" cy="649299"/>
      </dsp:txXfrm>
    </dsp:sp>
    <dsp:sp modelId="{4EBD52F5-3487-46BC-B7B9-7ACB88FB0E75}">
      <dsp:nvSpPr>
        <dsp:cNvPr id="0" name=""/>
        <dsp:cNvSpPr/>
      </dsp:nvSpPr>
      <dsp:spPr>
        <a:xfrm>
          <a:off x="0" y="1815894"/>
          <a:ext cx="10515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000" b="0" i="0" kern="1200" baseline="0"/>
            <a:t>Solicita revisores adecuados.</a:t>
          </a:r>
          <a:endParaRPr lang="en-US" sz="3000" kern="1200"/>
        </a:p>
      </dsp:txBody>
      <dsp:txXfrm>
        <a:off x="35125" y="1851019"/>
        <a:ext cx="10445350" cy="649299"/>
      </dsp:txXfrm>
    </dsp:sp>
    <dsp:sp modelId="{ED84A8F3-A9A9-4DC2-BBA1-DF534082E0BC}">
      <dsp:nvSpPr>
        <dsp:cNvPr id="0" name=""/>
        <dsp:cNvSpPr/>
      </dsp:nvSpPr>
      <dsp:spPr>
        <a:xfrm>
          <a:off x="0" y="2621844"/>
          <a:ext cx="10515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000" b="0" i="0" kern="1200" baseline="0"/>
            <a:t>No ignores las validaciones automáticas.</a:t>
          </a:r>
          <a:endParaRPr lang="en-US" sz="3000" kern="1200"/>
        </a:p>
      </dsp:txBody>
      <dsp:txXfrm>
        <a:off x="35125" y="2656969"/>
        <a:ext cx="10445350" cy="649299"/>
      </dsp:txXfrm>
    </dsp:sp>
    <dsp:sp modelId="{90604C66-0AC0-4448-810A-FA4AD8A8AA62}">
      <dsp:nvSpPr>
        <dsp:cNvPr id="0" name=""/>
        <dsp:cNvSpPr/>
      </dsp:nvSpPr>
      <dsp:spPr>
        <a:xfrm>
          <a:off x="0" y="3427794"/>
          <a:ext cx="10515600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000" b="0" i="0" kern="1200" baseline="0"/>
            <a:t>Elimina ramas fusionadas para evitar desorden.</a:t>
          </a:r>
          <a:endParaRPr lang="en-US" sz="3000" kern="1200"/>
        </a:p>
      </dsp:txBody>
      <dsp:txXfrm>
        <a:off x="35125" y="3462919"/>
        <a:ext cx="10445350" cy="649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2F1BFD-B3A1-453E-8C68-E1ABFA98890C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AFB897-25A4-42E7-892E-DB698C21F04C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AC6E75-10FF-4F0D-BF8B-20C48BE75333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El </a:t>
          </a:r>
          <a:r>
            <a:rPr lang="es-MX" sz="2400" b="1" kern="1200"/>
            <a:t>branching</a:t>
          </a:r>
          <a:r>
            <a:rPr lang="es-MX" sz="2400" kern="1200"/>
            <a:t> (ramificación) en Git es el mecanismo que permite </a:t>
          </a:r>
          <a:r>
            <a:rPr lang="es-MX" sz="2400" b="1" kern="1200"/>
            <a:t>dividir el flujo de trabajo</a:t>
          </a:r>
          <a:r>
            <a:rPr lang="es-MX" sz="2400" kern="1200"/>
            <a:t> en líneas de desarrollo independientes, llamadas </a:t>
          </a:r>
          <a:r>
            <a:rPr lang="es-MX" sz="2400" b="1" kern="1200"/>
            <a:t>ramas</a:t>
          </a:r>
          <a:r>
            <a:rPr lang="es-MX" sz="2400" kern="1200"/>
            <a:t> (</a:t>
          </a:r>
          <a:r>
            <a:rPr lang="es-MX" sz="2400" b="1" i="1" kern="1200"/>
            <a:t>branches</a:t>
          </a:r>
          <a:r>
            <a:rPr lang="es-MX" sz="2400" kern="1200"/>
            <a:t>).</a:t>
          </a:r>
          <a:endParaRPr lang="en-US" sz="2400" kern="1200"/>
        </a:p>
      </dsp:txBody>
      <dsp:txXfrm>
        <a:off x="1507738" y="707092"/>
        <a:ext cx="9007861" cy="1305401"/>
      </dsp:txXfrm>
    </dsp:sp>
    <dsp:sp modelId="{08CEB3D4-60EB-4554-8696-2E02EF6F8D0E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A480A9-1822-470B-934E-60477872D90E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D9661-F294-41DD-9780-548B9A02C85F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Cada rama representa una versión paralela del código, lo que permite que varios desarrolladores trabajen en diferentes características o correcciones </a:t>
          </a:r>
          <a:r>
            <a:rPr lang="es-MX" sz="2400" b="1" kern="1200"/>
            <a:t>sin interferir entre sí</a:t>
          </a:r>
          <a:r>
            <a:rPr lang="es-MX" sz="2400" kern="1200"/>
            <a:t>.</a:t>
          </a:r>
          <a:endParaRPr lang="en-US" sz="2400" kern="1200"/>
        </a:p>
      </dsp:txBody>
      <dsp:txXfrm>
        <a:off x="1507738" y="2338844"/>
        <a:ext cx="9007861" cy="1305401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18F82F-0C2C-4443-B9A6-25CDC03CE3F9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534D7-E4BE-4A39-BD6E-4A495FDD6BBF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2B6E0-433E-4563-BD15-4F9F585EFE35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Creación de proyectos en </a:t>
          </a:r>
          <a:r>
            <a:rPr lang="es-MX" sz="2200" b="1" kern="1200"/>
            <a:t>Azure Boards</a:t>
          </a:r>
          <a:endParaRPr lang="en-US" sz="2200" kern="1200"/>
        </a:p>
      </dsp:txBody>
      <dsp:txXfrm>
        <a:off x="1057183" y="1805"/>
        <a:ext cx="9458416" cy="915310"/>
      </dsp:txXfrm>
    </dsp:sp>
    <dsp:sp modelId="{71AF6B2F-922B-4CE0-9BF6-15CD006554D8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86F9D-9F21-441D-930B-B6FC6609FB21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03176-3B4B-42CD-A4C7-915685A45430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Configuración de tableros.</a:t>
          </a:r>
          <a:endParaRPr lang="en-US" sz="2200" kern="1200"/>
        </a:p>
      </dsp:txBody>
      <dsp:txXfrm>
        <a:off x="1057183" y="1145944"/>
        <a:ext cx="9458416" cy="915310"/>
      </dsp:txXfrm>
    </dsp:sp>
    <dsp:sp modelId="{3EF834EB-B6BC-4C5B-A4F9-80BBE3B4DB96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E9A7C0-93C9-4227-97A4-5BE897EBD5D5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133A9-8441-4F9C-9FAE-87E291D2E449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Creación y asignación de </a:t>
          </a:r>
          <a:r>
            <a:rPr lang="es-MX" sz="2200" i="1" kern="1200"/>
            <a:t>work items</a:t>
          </a:r>
          <a:r>
            <a:rPr lang="es-MX" sz="2200" kern="1200"/>
            <a:t>, </a:t>
          </a:r>
          <a:r>
            <a:rPr lang="es-MX" sz="2200" i="1" kern="1200"/>
            <a:t>tasks</a:t>
          </a:r>
          <a:r>
            <a:rPr lang="es-MX" sz="2200" kern="1200"/>
            <a:t>, </a:t>
          </a:r>
          <a:r>
            <a:rPr lang="es-MX" sz="2200" i="1" kern="1200"/>
            <a:t>bugs</a:t>
          </a:r>
          <a:r>
            <a:rPr lang="es-MX" sz="2200" kern="1200"/>
            <a:t> o </a:t>
          </a:r>
          <a:r>
            <a:rPr lang="es-MX" sz="2200" i="1" kern="1200"/>
            <a:t>issues</a:t>
          </a:r>
          <a:r>
            <a:rPr lang="es-MX" sz="2200" kern="1200"/>
            <a:t>.</a:t>
          </a:r>
          <a:endParaRPr lang="en-US" sz="2200" kern="1200"/>
        </a:p>
      </dsp:txBody>
      <dsp:txXfrm>
        <a:off x="1057183" y="2290082"/>
        <a:ext cx="9458416" cy="915310"/>
      </dsp:txXfrm>
    </dsp:sp>
    <dsp:sp modelId="{0D937B2A-9D57-4A60-AECE-FDEA091B9A1B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5B6EAA-71EF-412A-82AA-731244607FBC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2701B-0DC2-402F-93BB-407F4B9C195C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dirty="0"/>
            <a:t>Personalización de columnas, estados y prioridades.</a:t>
          </a:r>
          <a:endParaRPr lang="en-US" sz="2200" kern="1200" dirty="0"/>
        </a:p>
      </dsp:txBody>
      <dsp:txXfrm>
        <a:off x="1057183" y="3434221"/>
        <a:ext cx="9458416" cy="91531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3092A-09C4-4BDD-B86C-C9C0A4EF4049}">
      <dsp:nvSpPr>
        <dsp:cNvPr id="0" name=""/>
        <dsp:cNvSpPr/>
      </dsp:nvSpPr>
      <dsp:spPr>
        <a:xfrm>
          <a:off x="0" y="401161"/>
          <a:ext cx="10515600" cy="6475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700" kern="1200"/>
            <a:t>Personalización de paneles y vistas</a:t>
          </a:r>
          <a:endParaRPr lang="en-US" sz="2700" kern="1200"/>
        </a:p>
      </dsp:txBody>
      <dsp:txXfrm>
        <a:off x="31613" y="432774"/>
        <a:ext cx="10452374" cy="584369"/>
      </dsp:txXfrm>
    </dsp:sp>
    <dsp:sp modelId="{5FEEA628-279E-41BC-9EDF-34EAF3EFDF07}">
      <dsp:nvSpPr>
        <dsp:cNvPr id="0" name=""/>
        <dsp:cNvSpPr/>
      </dsp:nvSpPr>
      <dsp:spPr>
        <a:xfrm>
          <a:off x="0" y="1126516"/>
          <a:ext cx="10515600" cy="6475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700" kern="1200"/>
            <a:t>Seguimiento del trabajo y rastreabilidad</a:t>
          </a:r>
          <a:endParaRPr lang="en-US" sz="2700" kern="1200"/>
        </a:p>
      </dsp:txBody>
      <dsp:txXfrm>
        <a:off x="31613" y="1158129"/>
        <a:ext cx="10452374" cy="584369"/>
      </dsp:txXfrm>
    </dsp:sp>
    <dsp:sp modelId="{A4D2DF1D-E6CA-4EB3-ACEC-A2D6CFF02783}">
      <dsp:nvSpPr>
        <dsp:cNvPr id="0" name=""/>
        <dsp:cNvSpPr/>
      </dsp:nvSpPr>
      <dsp:spPr>
        <a:xfrm>
          <a:off x="0" y="1851871"/>
          <a:ext cx="10515600" cy="6475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700" kern="1200"/>
            <a:t>Configuración de permisos y accesos</a:t>
          </a:r>
          <a:endParaRPr lang="en-US" sz="2700" kern="1200"/>
        </a:p>
      </dsp:txBody>
      <dsp:txXfrm>
        <a:off x="31613" y="1883484"/>
        <a:ext cx="10452374" cy="584369"/>
      </dsp:txXfrm>
    </dsp:sp>
    <dsp:sp modelId="{8470AE89-677E-4D0D-8B63-1B5EDE31F355}">
      <dsp:nvSpPr>
        <dsp:cNvPr id="0" name=""/>
        <dsp:cNvSpPr/>
      </dsp:nvSpPr>
      <dsp:spPr>
        <a:xfrm>
          <a:off x="0" y="2577226"/>
          <a:ext cx="10515600" cy="6475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700" kern="1200"/>
            <a:t>Implementación de políticas de fusión</a:t>
          </a:r>
          <a:endParaRPr lang="en-US" sz="2700" kern="1200"/>
        </a:p>
      </dsp:txBody>
      <dsp:txXfrm>
        <a:off x="31613" y="2608839"/>
        <a:ext cx="10452374" cy="584369"/>
      </dsp:txXfrm>
    </dsp:sp>
    <dsp:sp modelId="{268C0B6B-9090-44A0-BE0D-B83ED67A109D}">
      <dsp:nvSpPr>
        <dsp:cNvPr id="0" name=""/>
        <dsp:cNvSpPr/>
      </dsp:nvSpPr>
      <dsp:spPr>
        <a:xfrm>
          <a:off x="0" y="3302581"/>
          <a:ext cx="10515600" cy="6475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700" kern="1200"/>
            <a:t>Recuperación de datos específicos mediante Git (revert, cherry-pick, etc.)</a:t>
          </a:r>
          <a:endParaRPr lang="en-US" sz="2700" kern="1200"/>
        </a:p>
      </dsp:txBody>
      <dsp:txXfrm>
        <a:off x="31613" y="3334194"/>
        <a:ext cx="10452374" cy="5843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CE5091-D2C4-446A-809E-472BE2603218}">
      <dsp:nvSpPr>
        <dsp:cNvPr id="0" name=""/>
        <dsp:cNvSpPr/>
      </dsp:nvSpPr>
      <dsp:spPr>
        <a:xfrm>
          <a:off x="465787" y="429717"/>
          <a:ext cx="1436010" cy="143601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2C563-9020-471D-8A9D-E32278D5EBB6}">
      <dsp:nvSpPr>
        <dsp:cNvPr id="0" name=""/>
        <dsp:cNvSpPr/>
      </dsp:nvSpPr>
      <dsp:spPr>
        <a:xfrm>
          <a:off x="771822" y="735752"/>
          <a:ext cx="823940" cy="8239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95A27D-D160-4FE8-B81A-3D1D4E15D2A1}">
      <dsp:nvSpPr>
        <dsp:cNvPr id="0" name=""/>
        <dsp:cNvSpPr/>
      </dsp:nvSpPr>
      <dsp:spPr>
        <a:xfrm>
          <a:off x="6734" y="2313010"/>
          <a:ext cx="235411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PE" sz="1800" b="1" i="0" kern="1200" baseline="0"/>
            <a:t>Aislar cambios</a:t>
          </a:r>
          <a:endParaRPr lang="en-US" sz="1800" kern="1200"/>
        </a:p>
      </dsp:txBody>
      <dsp:txXfrm>
        <a:off x="6734" y="2313010"/>
        <a:ext cx="2354115" cy="720000"/>
      </dsp:txXfrm>
    </dsp:sp>
    <dsp:sp modelId="{6861F3A3-B8F2-4E5B-AA5F-883C74DB7335}">
      <dsp:nvSpPr>
        <dsp:cNvPr id="0" name=""/>
        <dsp:cNvSpPr/>
      </dsp:nvSpPr>
      <dsp:spPr>
        <a:xfrm>
          <a:off x="3231872" y="429717"/>
          <a:ext cx="1436010" cy="143601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053DFD-947B-4A01-BCB7-B656C559497C}">
      <dsp:nvSpPr>
        <dsp:cNvPr id="0" name=""/>
        <dsp:cNvSpPr/>
      </dsp:nvSpPr>
      <dsp:spPr>
        <a:xfrm>
          <a:off x="3537907" y="735752"/>
          <a:ext cx="823940" cy="8239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8283E8-8229-4359-96C2-88B1B2CBB145}">
      <dsp:nvSpPr>
        <dsp:cNvPr id="0" name=""/>
        <dsp:cNvSpPr/>
      </dsp:nvSpPr>
      <dsp:spPr>
        <a:xfrm>
          <a:off x="2772819" y="2313010"/>
          <a:ext cx="235411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PE" sz="1800" b="1" i="0" kern="1200" baseline="0"/>
            <a:t>Facilitar la colaboración</a:t>
          </a:r>
          <a:endParaRPr lang="en-US" sz="1800" kern="1200"/>
        </a:p>
      </dsp:txBody>
      <dsp:txXfrm>
        <a:off x="2772819" y="2313010"/>
        <a:ext cx="2354115" cy="720000"/>
      </dsp:txXfrm>
    </dsp:sp>
    <dsp:sp modelId="{AF3738EE-DF14-418B-AA6A-AA4B845EC542}">
      <dsp:nvSpPr>
        <dsp:cNvPr id="0" name=""/>
        <dsp:cNvSpPr/>
      </dsp:nvSpPr>
      <dsp:spPr>
        <a:xfrm>
          <a:off x="5997957" y="429717"/>
          <a:ext cx="1436010" cy="143601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37C9A-CFB8-43E4-803D-C4E8D2BA94EE}">
      <dsp:nvSpPr>
        <dsp:cNvPr id="0" name=""/>
        <dsp:cNvSpPr/>
      </dsp:nvSpPr>
      <dsp:spPr>
        <a:xfrm>
          <a:off x="6303992" y="735752"/>
          <a:ext cx="823940" cy="8239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666E6-C759-4AB5-99D6-124E598A192D}">
      <dsp:nvSpPr>
        <dsp:cNvPr id="0" name=""/>
        <dsp:cNvSpPr/>
      </dsp:nvSpPr>
      <dsp:spPr>
        <a:xfrm>
          <a:off x="5538905" y="2313010"/>
          <a:ext cx="235411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PE" sz="1800" b="1" i="0" kern="1200" baseline="0"/>
            <a:t>Mantener un historial limpio</a:t>
          </a:r>
          <a:endParaRPr lang="en-US" sz="1800" kern="1200"/>
        </a:p>
      </dsp:txBody>
      <dsp:txXfrm>
        <a:off x="5538905" y="2313010"/>
        <a:ext cx="2354115" cy="720000"/>
      </dsp:txXfrm>
    </dsp:sp>
    <dsp:sp modelId="{11269983-A488-466F-A52D-7550EBFBAA56}">
      <dsp:nvSpPr>
        <dsp:cNvPr id="0" name=""/>
        <dsp:cNvSpPr/>
      </dsp:nvSpPr>
      <dsp:spPr>
        <a:xfrm>
          <a:off x="8764042" y="429717"/>
          <a:ext cx="1436010" cy="143601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CF5D63-E576-4167-9C6F-1ADCC6F4910B}">
      <dsp:nvSpPr>
        <dsp:cNvPr id="0" name=""/>
        <dsp:cNvSpPr/>
      </dsp:nvSpPr>
      <dsp:spPr>
        <a:xfrm>
          <a:off x="9070077" y="735752"/>
          <a:ext cx="823940" cy="8239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C189B4-6EF2-4583-9619-D7E61FE9BB8C}">
      <dsp:nvSpPr>
        <dsp:cNvPr id="0" name=""/>
        <dsp:cNvSpPr/>
      </dsp:nvSpPr>
      <dsp:spPr>
        <a:xfrm>
          <a:off x="8304990" y="2313010"/>
          <a:ext cx="235411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PE" sz="1800" b="1" i="0" kern="1200" baseline="0"/>
            <a:t>Permitir integración continua (CI)</a:t>
          </a:r>
          <a:endParaRPr lang="en-US" sz="1800" kern="1200"/>
        </a:p>
      </dsp:txBody>
      <dsp:txXfrm>
        <a:off x="8304990" y="2313010"/>
        <a:ext cx="2354115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6946B-3B57-4294-AA8B-C5594DC746F0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5DD094-A6A5-4CAA-B9AD-852244C88CEE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AE0340-73E3-4540-A08B-7E14EB4EF978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b="1" kern="1200"/>
            <a:t>main</a:t>
          </a:r>
          <a:r>
            <a:rPr lang="es-MX" sz="2500" kern="1200"/>
            <a:t> (o master): contiene el código estable y listo para producción.</a:t>
          </a:r>
          <a:endParaRPr lang="en-US" sz="2500" kern="1200"/>
        </a:p>
      </dsp:txBody>
      <dsp:txXfrm>
        <a:off x="1507738" y="707092"/>
        <a:ext cx="9007861" cy="1305401"/>
      </dsp:txXfrm>
    </dsp:sp>
    <dsp:sp modelId="{D58C02DF-9336-4503-A5A1-5D9F9110651D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8CDEF5-FF2A-4501-AEFF-532BE325D4FC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7F1C3-76D9-4BAD-96CF-7EEE2151A61F}">
      <dsp:nvSpPr>
        <dsp:cNvPr id="0" name=""/>
        <dsp:cNvSpPr/>
      </dsp:nvSpPr>
      <dsp:spPr>
        <a:xfrm>
          <a:off x="1507738" y="2338844"/>
          <a:ext cx="4732020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b="1" kern="1200"/>
            <a:t>Ramas secundarias</a:t>
          </a:r>
          <a:r>
            <a:rPr lang="es-MX" sz="2500" kern="1200"/>
            <a:t>:</a:t>
          </a:r>
          <a:endParaRPr lang="en-US" sz="2500" kern="1200"/>
        </a:p>
      </dsp:txBody>
      <dsp:txXfrm>
        <a:off x="1507738" y="2338844"/>
        <a:ext cx="4732020" cy="1305401"/>
      </dsp:txXfrm>
    </dsp:sp>
    <dsp:sp modelId="{F3AF07E9-A11C-4B93-9598-99F18F55C178}">
      <dsp:nvSpPr>
        <dsp:cNvPr id="0" name=""/>
        <dsp:cNvSpPr/>
      </dsp:nvSpPr>
      <dsp:spPr>
        <a:xfrm>
          <a:off x="6239758" y="2338844"/>
          <a:ext cx="427584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feature/ → nuevas funcionalidades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bugfix/ → corrección de errores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release/ → preparación de una versión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hotfix/ → arreglos urgentes en producción</a:t>
          </a:r>
          <a:endParaRPr lang="en-US" sz="1400" kern="1200"/>
        </a:p>
      </dsp:txBody>
      <dsp:txXfrm>
        <a:off x="6239758" y="2338844"/>
        <a:ext cx="4275841" cy="13054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AAC88-DC87-4529-9E58-B578C770D398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PE" sz="2800" kern="1200" dirty="0" err="1"/>
            <a:t>git</a:t>
          </a:r>
          <a:r>
            <a:rPr lang="es-PE" sz="2800" kern="1200" dirty="0"/>
            <a:t> </a:t>
          </a:r>
          <a:r>
            <a:rPr lang="es-PE" sz="2800" kern="1200" dirty="0" err="1"/>
            <a:t>checkout</a:t>
          </a:r>
          <a:r>
            <a:rPr lang="es-PE" sz="2800" kern="1200" dirty="0"/>
            <a:t> -b </a:t>
          </a:r>
          <a:r>
            <a:rPr lang="es-PE" sz="2800" kern="1200" dirty="0" err="1"/>
            <a:t>feature</a:t>
          </a:r>
          <a:r>
            <a:rPr lang="es-PE" sz="2800" kern="1200" dirty="0"/>
            <a:t>/nueva-funcionalidad</a:t>
          </a:r>
          <a:endParaRPr lang="en-US" sz="2800" kern="1200" dirty="0"/>
        </a:p>
      </dsp:txBody>
      <dsp:txXfrm rot="-5400000">
        <a:off x="3785616" y="197117"/>
        <a:ext cx="6675221" cy="1012303"/>
      </dsp:txXfrm>
    </dsp:sp>
    <dsp:sp modelId="{0F0EEE35-B324-487D-99C6-EBAD1AD08F7A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500" kern="1200"/>
            <a:t>Crear una nueva rama desde main:</a:t>
          </a:r>
          <a:endParaRPr lang="en-US" sz="3500" kern="1200"/>
        </a:p>
      </dsp:txBody>
      <dsp:txXfrm>
        <a:off x="68454" y="70578"/>
        <a:ext cx="3648708" cy="1265378"/>
      </dsp:txXfrm>
    </dsp:sp>
    <dsp:sp modelId="{28C7C3A6-3EDD-4157-BF20-F1C5DDFEF715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2800" kern="1200" dirty="0" err="1"/>
            <a:t>git</a:t>
          </a:r>
          <a:r>
            <a:rPr lang="es-MX" sz="2800" kern="1200" dirty="0"/>
            <a:t> </a:t>
          </a:r>
          <a:r>
            <a:rPr lang="es-MX" sz="2800" kern="1200" dirty="0" err="1"/>
            <a:t>add</a:t>
          </a:r>
          <a:r>
            <a:rPr lang="es-MX" sz="2800" kern="1200" dirty="0"/>
            <a:t> .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2800" kern="1200" dirty="0" err="1"/>
            <a:t>git</a:t>
          </a:r>
          <a:r>
            <a:rPr lang="es-MX" sz="2800" kern="1200" dirty="0"/>
            <a:t> </a:t>
          </a:r>
          <a:r>
            <a:rPr lang="es-MX" sz="2800" kern="1200" dirty="0" err="1"/>
            <a:t>commit</a:t>
          </a:r>
          <a:r>
            <a:rPr lang="es-MX" sz="2800" kern="1200" dirty="0"/>
            <a:t> -m "Agrega nueva funcionalidad”</a:t>
          </a:r>
          <a:endParaRPr lang="en-US" sz="2800" kern="1200" dirty="0"/>
        </a:p>
      </dsp:txBody>
      <dsp:txXfrm rot="-5400000">
        <a:off x="3785616" y="1669517"/>
        <a:ext cx="6675221" cy="1012303"/>
      </dsp:txXfrm>
    </dsp:sp>
    <dsp:sp modelId="{4CEFAA2E-8127-4171-8D0F-AB027E080279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500" kern="1200"/>
            <a:t>Realizar cambios y </a:t>
          </a:r>
          <a:r>
            <a:rPr lang="es-PE" sz="3500" i="1" kern="1200"/>
            <a:t>commits</a:t>
          </a:r>
          <a:r>
            <a:rPr lang="es-PE" sz="3500" kern="1200"/>
            <a:t>:</a:t>
          </a:r>
          <a:endParaRPr lang="en-US" sz="3500" kern="1200"/>
        </a:p>
      </dsp:txBody>
      <dsp:txXfrm>
        <a:off x="68454" y="1542979"/>
        <a:ext cx="3648708" cy="1265378"/>
      </dsp:txXfrm>
    </dsp:sp>
    <dsp:sp modelId="{12C25770-BBB3-4536-984C-7423AB9F7667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2800" kern="1200" dirty="0" err="1"/>
            <a:t>git</a:t>
          </a:r>
          <a:r>
            <a:rPr lang="es-MX" sz="2800" kern="1200" dirty="0"/>
            <a:t> </a:t>
          </a:r>
          <a:r>
            <a:rPr lang="es-MX" sz="2800" kern="1200" dirty="0" err="1"/>
            <a:t>branch</a:t>
          </a:r>
          <a:r>
            <a:rPr lang="es-MX" sz="2800" kern="1200" dirty="0"/>
            <a:t> -d </a:t>
          </a:r>
          <a:r>
            <a:rPr lang="es-MX" sz="2800" kern="1200" dirty="0" err="1"/>
            <a:t>feature</a:t>
          </a:r>
          <a:r>
            <a:rPr lang="es-MX" sz="2800" kern="1200" dirty="0"/>
            <a:t>/nueva-funcionalidad</a:t>
          </a:r>
          <a:endParaRPr lang="en-US" sz="2800" kern="1200" dirty="0"/>
        </a:p>
      </dsp:txBody>
      <dsp:txXfrm rot="-5400000">
        <a:off x="3785616" y="3141918"/>
        <a:ext cx="6675221" cy="1012303"/>
      </dsp:txXfrm>
    </dsp:sp>
    <dsp:sp modelId="{EB3CA96A-E1C1-4397-8DFF-7DAA69AD5B4D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500" kern="1200"/>
            <a:t>Eliminar la rama si ya no se necesita:</a:t>
          </a:r>
          <a:endParaRPr lang="en-US" sz="3500" kern="1200"/>
        </a:p>
      </dsp:txBody>
      <dsp:txXfrm>
        <a:off x="68454" y="3015380"/>
        <a:ext cx="3648708" cy="12653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3C719-F97F-4C3C-8D38-224A3E2B5346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F41620-A4CC-45F0-815B-E41080154D27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0A9CB-126F-4CC5-9B26-F62154B2FC9A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b="1" kern="1200" dirty="0" err="1"/>
            <a:t>GitFlow</a:t>
          </a:r>
          <a:r>
            <a:rPr lang="es-PE" sz="2500" b="1" kern="1200" dirty="0"/>
            <a:t> </a:t>
          </a:r>
          <a:r>
            <a:rPr lang="es-PE" sz="2500" b="1" kern="1200" dirty="0" err="1"/>
            <a:t>Workflow</a:t>
          </a:r>
          <a:r>
            <a:rPr lang="es-PE" sz="2500" b="1" kern="1200" dirty="0"/>
            <a:t>:</a:t>
          </a:r>
          <a:r>
            <a:rPr lang="es-PE" sz="2500" kern="1200" dirty="0"/>
            <a:t> estructura formal con ramas </a:t>
          </a:r>
          <a:r>
            <a:rPr lang="es-PE" sz="2500" i="1" kern="1200" dirty="0" err="1"/>
            <a:t>develop</a:t>
          </a:r>
          <a:r>
            <a:rPr lang="es-PE" sz="2500" kern="1200" dirty="0"/>
            <a:t>, </a:t>
          </a:r>
          <a:r>
            <a:rPr lang="es-PE" sz="2500" i="1" kern="1200" dirty="0" err="1"/>
            <a:t>release</a:t>
          </a:r>
          <a:r>
            <a:rPr lang="es-PE" sz="2500" kern="1200" dirty="0"/>
            <a:t>, </a:t>
          </a:r>
          <a:r>
            <a:rPr lang="es-PE" sz="2500" i="1" kern="1200" dirty="0" err="1"/>
            <a:t>hotfix</a:t>
          </a:r>
          <a:r>
            <a:rPr lang="es-PE" sz="2500" kern="1200" dirty="0"/>
            <a:t>, ideal para proyectos grandes.</a:t>
          </a:r>
          <a:endParaRPr lang="en-US" sz="2500" kern="1200" dirty="0"/>
        </a:p>
      </dsp:txBody>
      <dsp:txXfrm>
        <a:off x="1435590" y="531"/>
        <a:ext cx="9080009" cy="1242935"/>
      </dsp:txXfrm>
    </dsp:sp>
    <dsp:sp modelId="{42463183-DB46-4D2B-9518-7CB91E9A7FCE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F7CEAA-BDCC-4A69-B40F-F7D22F725B16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67EFA1-6721-41D9-AF14-D64E4617CFBA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b="1" kern="1200" dirty="0" err="1"/>
            <a:t>Feature</a:t>
          </a:r>
          <a:r>
            <a:rPr lang="es-PE" sz="2500" b="1" kern="1200" dirty="0"/>
            <a:t> Branch </a:t>
          </a:r>
          <a:r>
            <a:rPr lang="es-PE" sz="2500" b="1" kern="1200" dirty="0" err="1"/>
            <a:t>Workflow</a:t>
          </a:r>
          <a:r>
            <a:rPr lang="es-PE" sz="2500" b="1" kern="1200" dirty="0"/>
            <a:t>:</a:t>
          </a:r>
          <a:r>
            <a:rPr lang="es-PE" sz="2500" kern="1200" dirty="0"/>
            <a:t> cada nueva funcionalidad en una rama independiente; fomenta aislamiento y revisión de código.</a:t>
          </a:r>
          <a:endParaRPr lang="en-US" sz="2500" kern="1200" dirty="0"/>
        </a:p>
      </dsp:txBody>
      <dsp:txXfrm>
        <a:off x="1435590" y="1554201"/>
        <a:ext cx="9080009" cy="1242935"/>
      </dsp:txXfrm>
    </dsp:sp>
    <dsp:sp modelId="{FD9797F8-6F1B-46CD-B2A3-E514BC7CA24A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A28E57-352E-4322-8555-4378360C7E43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F3FF4-C818-4872-9FE7-D86A24878ECD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500" b="1" kern="1200"/>
            <a:t>Trunk-Based Development:</a:t>
          </a:r>
          <a:r>
            <a:rPr lang="es-PE" sz="2500" kern="1200"/>
            <a:t> ramas cortas, integración continua directa al main trunk, ideal para CI/CD moderno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108E0-8698-4A34-9985-BE1A219E07B5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4B01CA-4DAC-4D5C-A10F-9F49C3B3B625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AD1868-2053-468C-99C0-21FF731C90D6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i="1" kern="1200"/>
            <a:t>Ideal para proyectos grandes y versiones planificadas.</a:t>
          </a:r>
          <a:endParaRPr lang="en-US" sz="1900" kern="1200"/>
        </a:p>
      </dsp:txBody>
      <dsp:txXfrm>
        <a:off x="1507738" y="707092"/>
        <a:ext cx="9007861" cy="1305401"/>
      </dsp:txXfrm>
    </dsp:sp>
    <dsp:sp modelId="{AC1C5446-25F8-4A67-98BB-EE214B66EA74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C4753-C57E-4566-AE27-8DA3BABFE102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12AE7-E5A1-4226-870E-610FF488DBFB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El </a:t>
          </a:r>
          <a:r>
            <a:rPr lang="es-MX" sz="1900" b="1" kern="1200"/>
            <a:t>GitFlow</a:t>
          </a:r>
          <a:r>
            <a:rPr lang="es-MX" sz="1900" kern="1200"/>
            <a:t> es un modelo clásico y estructurado que define ramas específicas para cada fase del ciclo de desarrollo.</a:t>
          </a:r>
          <a:br>
            <a:rPr lang="es-MX" sz="1900" kern="1200"/>
          </a:br>
          <a:r>
            <a:rPr lang="es-MX" sz="1900" kern="1200"/>
            <a:t>Proporciona control y claridad sobre qué se está desarrollando, probando y liberando.</a:t>
          </a:r>
          <a:endParaRPr lang="en-US" sz="1900" kern="1200"/>
        </a:p>
      </dsp:txBody>
      <dsp:txXfrm>
        <a:off x="1507738" y="2338844"/>
        <a:ext cx="9007861" cy="130540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5A9DD7-3109-4BE1-AC72-2E38C15951DE}">
      <dsp:nvSpPr>
        <dsp:cNvPr id="0" name=""/>
        <dsp:cNvSpPr/>
      </dsp:nvSpPr>
      <dsp:spPr>
        <a:xfrm rot="5400000">
          <a:off x="3595262" y="-1030098"/>
          <a:ext cx="1698041" cy="418285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/>
            <a:t>main: contiene el código en producción.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/>
            <a:t>develop: base del desarrollo activo.</a:t>
          </a:r>
          <a:endParaRPr lang="en-US" sz="1900" kern="1200"/>
        </a:p>
      </dsp:txBody>
      <dsp:txXfrm rot="-5400000">
        <a:off x="2352855" y="295201"/>
        <a:ext cx="4099963" cy="1532257"/>
      </dsp:txXfrm>
    </dsp:sp>
    <dsp:sp modelId="{08DF5F23-6D1E-4BF5-9F92-57AD5F74C238}">
      <dsp:nvSpPr>
        <dsp:cNvPr id="0" name=""/>
        <dsp:cNvSpPr/>
      </dsp:nvSpPr>
      <dsp:spPr>
        <a:xfrm>
          <a:off x="0" y="53"/>
          <a:ext cx="2352855" cy="21225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b="1" kern="1200"/>
            <a:t>Ramas principales:</a:t>
          </a:r>
          <a:endParaRPr lang="en-US" sz="3100" kern="1200"/>
        </a:p>
      </dsp:txBody>
      <dsp:txXfrm>
        <a:off x="103614" y="103667"/>
        <a:ext cx="2145627" cy="1915324"/>
      </dsp:txXfrm>
    </dsp:sp>
    <dsp:sp modelId="{E6C593CC-FA98-4D38-B272-D8B1B22D9711}">
      <dsp:nvSpPr>
        <dsp:cNvPr id="0" name=""/>
        <dsp:cNvSpPr/>
      </dsp:nvSpPr>
      <dsp:spPr>
        <a:xfrm rot="5400000">
          <a:off x="3595262" y="1198581"/>
          <a:ext cx="1698041" cy="418285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/>
            <a:t>feature/*: nuevas funcionalidades.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/>
            <a:t>release/*: preparación de versiones.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900" kern="1200"/>
            <a:t>hotfix/*: correcciones urgentes en producción.</a:t>
          </a:r>
          <a:endParaRPr lang="en-US" sz="1900" kern="1200"/>
        </a:p>
      </dsp:txBody>
      <dsp:txXfrm rot="-5400000">
        <a:off x="2352855" y="2523880"/>
        <a:ext cx="4099963" cy="1532257"/>
      </dsp:txXfrm>
    </dsp:sp>
    <dsp:sp modelId="{865EBB45-5470-4B9C-BC0F-41F990F88F0F}">
      <dsp:nvSpPr>
        <dsp:cNvPr id="0" name=""/>
        <dsp:cNvSpPr/>
      </dsp:nvSpPr>
      <dsp:spPr>
        <a:xfrm>
          <a:off x="0" y="2228732"/>
          <a:ext cx="2352855" cy="21225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b="1" kern="1200"/>
            <a:t>Ramas de soporte:</a:t>
          </a:r>
          <a:endParaRPr lang="en-US" sz="3100" kern="1200"/>
        </a:p>
      </dsp:txBody>
      <dsp:txXfrm>
        <a:off x="103614" y="2332346"/>
        <a:ext cx="2145627" cy="191532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DCA129-3CC5-4FB8-8CAB-DC0272627721}">
      <dsp:nvSpPr>
        <dsp:cNvPr id="0" name=""/>
        <dsp:cNvSpPr/>
      </dsp:nvSpPr>
      <dsp:spPr>
        <a:xfrm>
          <a:off x="51" y="216121"/>
          <a:ext cx="4913783" cy="979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400" b="1" kern="1200"/>
            <a:t>Ventajas:</a:t>
          </a:r>
          <a:endParaRPr lang="en-US" sz="3400" kern="1200"/>
        </a:p>
      </dsp:txBody>
      <dsp:txXfrm>
        <a:off x="51" y="216121"/>
        <a:ext cx="4913783" cy="979200"/>
      </dsp:txXfrm>
    </dsp:sp>
    <dsp:sp modelId="{3A1093DE-16F6-4E77-8F62-7F344C7F0DDB}">
      <dsp:nvSpPr>
        <dsp:cNvPr id="0" name=""/>
        <dsp:cNvSpPr/>
      </dsp:nvSpPr>
      <dsp:spPr>
        <a:xfrm>
          <a:off x="51" y="1195321"/>
          <a:ext cx="4913783" cy="29398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3400" kern="1200"/>
            <a:t>Control total sobre el ciclo de versiones.</a:t>
          </a:r>
          <a:endParaRPr lang="en-US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3400" kern="1200"/>
            <a:t>Ideal para equipos grandes o entornos regulados.</a:t>
          </a:r>
          <a:endParaRPr lang="en-US" sz="3400" kern="1200"/>
        </a:p>
      </dsp:txBody>
      <dsp:txXfrm>
        <a:off x="51" y="1195321"/>
        <a:ext cx="4913783" cy="2939895"/>
      </dsp:txXfrm>
    </dsp:sp>
    <dsp:sp modelId="{3656DDC4-3767-47FD-8A77-7E910FDCF5B4}">
      <dsp:nvSpPr>
        <dsp:cNvPr id="0" name=""/>
        <dsp:cNvSpPr/>
      </dsp:nvSpPr>
      <dsp:spPr>
        <a:xfrm>
          <a:off x="5601764" y="216121"/>
          <a:ext cx="4913783" cy="9792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138176" rIns="241808" bIns="138176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400" b="1" kern="1200"/>
            <a:t>Desventajas:</a:t>
          </a:r>
          <a:endParaRPr lang="en-US" sz="3400" kern="1200"/>
        </a:p>
      </dsp:txBody>
      <dsp:txXfrm>
        <a:off x="5601764" y="216121"/>
        <a:ext cx="4913783" cy="979200"/>
      </dsp:txXfrm>
    </dsp:sp>
    <dsp:sp modelId="{3666617D-95E5-4642-8DF7-172AC77E2D91}">
      <dsp:nvSpPr>
        <dsp:cNvPr id="0" name=""/>
        <dsp:cNvSpPr/>
      </dsp:nvSpPr>
      <dsp:spPr>
        <a:xfrm>
          <a:off x="5601764" y="1195321"/>
          <a:ext cx="4913783" cy="29398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356" tIns="181356" rIns="241808" bIns="272034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3400" kern="1200"/>
            <a:t>Puede ser complejo en proyectos con despliegues frecuentes.</a:t>
          </a:r>
          <a:endParaRPr lang="en-US" sz="3400" kern="1200"/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3400" kern="1200"/>
            <a:t>Requiere disciplina en la gestión de ramas.</a:t>
          </a:r>
          <a:endParaRPr lang="en-US" sz="3400" kern="1200"/>
        </a:p>
      </dsp:txBody>
      <dsp:txXfrm>
        <a:off x="5601764" y="1195321"/>
        <a:ext cx="4913783" cy="29398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90779-FA9B-4115-837A-A2C2D1B57409}" type="datetimeFigureOut">
              <a:rPr lang="es-PE" smtClean="0"/>
              <a:t>19/10/2025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C7574-B829-4AC9-BF85-ED8C4924A67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198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C7574-B829-4AC9-BF85-ED8C4924A674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5030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Aislar cambios</a:t>
            </a:r>
            <a:endParaRPr kumimoji="0" lang="es-PE" altLang="es-P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Cada desarrollador puede trabajar en su propia rama sin afectar el código principal (</a:t>
            </a:r>
            <a:r>
              <a:rPr kumimoji="0" lang="es-PE" altLang="es-PE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s-PE" altLang="es-P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master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Facilitar la colaboración</a:t>
            </a:r>
            <a:endParaRPr kumimoji="0" lang="es-PE" altLang="es-P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 equipos pueden revisar, probar y fusionar (</a:t>
            </a:r>
            <a:r>
              <a:rPr kumimoji="0" lang="es-PE" altLang="es-PE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merge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los cambios cuando estén listos.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Mantener un historial limpio</a:t>
            </a:r>
            <a:endParaRPr kumimoji="0" lang="es-PE" altLang="es-P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 conserva el historial de cada rama, lo que permite rastrear fácilmente qué cambios se hicieron y por qué.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Permitir integración continua (CI)</a:t>
            </a:r>
            <a:endParaRPr kumimoji="0" lang="es-PE" altLang="es-P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 </a:t>
            </a:r>
            <a:r>
              <a:rPr kumimoji="0" lang="es-PE" altLang="es-PE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pipelines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pueden ejecutarse automáticamente cada vez que una rama recibe nuevos </a:t>
            </a:r>
            <a:r>
              <a:rPr kumimoji="0" lang="es-PE" altLang="es-PE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commits</a:t>
            </a: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garantizando calidad y consistencia.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C7574-B829-4AC9-BF85-ED8C4924A674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23951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1" dirty="0"/>
              <a:t>Recomendación</a:t>
            </a:r>
          </a:p>
          <a:p>
            <a:r>
              <a:rPr lang="es-MX" dirty="0"/>
              <a:t>Si tu equipo está </a:t>
            </a:r>
            <a:r>
              <a:rPr lang="es-MX" b="1" dirty="0"/>
              <a:t>empezando con Git</a:t>
            </a:r>
            <a:r>
              <a:rPr lang="es-MX" dirty="0"/>
              <a:t>, usa </a:t>
            </a:r>
            <a:r>
              <a:rPr lang="es-MX" b="1" dirty="0" err="1"/>
              <a:t>Feature</a:t>
            </a:r>
            <a:r>
              <a:rPr lang="es-MX" b="1" dirty="0"/>
              <a:t> Branch </a:t>
            </a:r>
            <a:r>
              <a:rPr lang="es-MX" b="1" dirty="0" err="1"/>
              <a:t>Workflow</a:t>
            </a:r>
            <a:r>
              <a:rPr lang="es-MX" dirty="0"/>
              <a:t>.</a:t>
            </a:r>
          </a:p>
          <a:p>
            <a:r>
              <a:rPr lang="es-MX" dirty="0"/>
              <a:t>Si trabajas con </a:t>
            </a:r>
            <a:r>
              <a:rPr lang="es-MX" b="1" dirty="0"/>
              <a:t>entornos corporativos</a:t>
            </a:r>
            <a:r>
              <a:rPr lang="es-MX" dirty="0"/>
              <a:t>, usa </a:t>
            </a:r>
            <a:r>
              <a:rPr lang="es-MX" b="1" dirty="0" err="1"/>
              <a:t>GitFlow</a:t>
            </a:r>
            <a:r>
              <a:rPr lang="es-MX" dirty="0"/>
              <a:t>.</a:t>
            </a:r>
          </a:p>
          <a:p>
            <a:r>
              <a:rPr lang="es-MX" dirty="0"/>
              <a:t>Si ya tienes </a:t>
            </a:r>
            <a:r>
              <a:rPr lang="es-MX" b="1" dirty="0"/>
              <a:t>automatización CI/CD</a:t>
            </a:r>
            <a:r>
              <a:rPr lang="es-MX" dirty="0"/>
              <a:t>, evoluciona a </a:t>
            </a:r>
            <a:r>
              <a:rPr lang="es-MX" b="1" dirty="0" err="1"/>
              <a:t>Trunk-Based</a:t>
            </a:r>
            <a:r>
              <a:rPr lang="es-MX" b="1" dirty="0"/>
              <a:t> </a:t>
            </a:r>
            <a:r>
              <a:rPr lang="es-MX" b="1" dirty="0" err="1"/>
              <a:t>Development</a:t>
            </a:r>
            <a:r>
              <a:rPr lang="es-MX" dirty="0"/>
              <a:t>.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C7574-B829-4AC9-BF85-ED8C4924A674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322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5B3EA-FE8E-AF9F-48D7-6A3477A69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C8BA15-48FF-70AD-F6EB-E2353E214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8532B0-D954-7BCD-ECA2-B00516D1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E268-4141-41A7-9EB7-4AFF31EF5182}" type="datetimeFigureOut">
              <a:rPr lang="es-PE" smtClean="0"/>
              <a:t>19/10/2025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9C9FD6-D487-328D-0EF9-89473FE79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453F30-F2AA-0DFC-A3E6-2F20E54C5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F43E-9F02-43F1-800C-2711909E4A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82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83DE5-8C18-006D-7908-62418788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F17F66-6440-C809-B859-97C0EF1B7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A9D554-181C-2CBE-A6E0-D1DAE2FC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E268-4141-41A7-9EB7-4AFF31EF5182}" type="datetimeFigureOut">
              <a:rPr lang="es-PE" smtClean="0"/>
              <a:t>19/10/2025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A2A406-4633-6E41-1DB2-D3977B7E9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F611AB-09E4-F2FA-1752-2F907BA0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F43E-9F02-43F1-800C-2711909E4A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015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DFB9A6-B61E-22F0-69A1-8F0EA4534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4A7850-70E3-A0E5-884A-569843FE7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2FF82A-9E59-60E1-EFCE-E661845E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E268-4141-41A7-9EB7-4AFF31EF5182}" type="datetimeFigureOut">
              <a:rPr lang="es-PE" smtClean="0"/>
              <a:t>19/10/2025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CD1528-CECD-F95C-2D6A-F845C56AD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7BC883-AE75-BAE3-4FC3-64A34E63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F43E-9F02-43F1-800C-2711909E4A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5922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6106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387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47BF2-C4AB-B1D1-565B-721806B0A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4E919F-CE72-8438-7E70-4385F0169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E0393E-61C0-2518-9AE1-9934C3D4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E268-4141-41A7-9EB7-4AFF31EF5182}" type="datetimeFigureOut">
              <a:rPr lang="es-PE" smtClean="0"/>
              <a:t>19/10/2025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57B883-1863-897E-9AAF-D694A7E5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B98738-AF43-4495-FF9B-AFA26019F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F43E-9F02-43F1-800C-2711909E4A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3772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D8942-CB80-EEF0-67EC-B5C24669F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55B44D-C0D5-322D-AC04-F13CC1E76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CF4E64-1ECC-60C6-21F3-32C76D85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E268-4141-41A7-9EB7-4AFF31EF5182}" type="datetimeFigureOut">
              <a:rPr lang="es-PE" smtClean="0"/>
              <a:t>19/10/2025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234CFA-1E73-8758-35E1-FEFCB04F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A00071-F5E4-E1DA-DF9A-9B843F1B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F43E-9F02-43F1-800C-2711909E4A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505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79403-787A-385D-F23C-BE9CD930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E0CAC2-CAAA-8FE2-5D91-2037FD04F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04556F-AEB2-F9BC-66AA-9A8A85519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7D4A0C-1A44-790F-61AF-2A9638384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E268-4141-41A7-9EB7-4AFF31EF5182}" type="datetimeFigureOut">
              <a:rPr lang="es-PE" smtClean="0"/>
              <a:t>19/10/2025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03866D-79B8-173B-E243-4E89DA43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161C45-9AAB-F369-8F66-BBD8D4D9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F43E-9F02-43F1-800C-2711909E4A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909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22316-8B83-838A-0E67-0052325F6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90328D-40FE-5810-2666-05A7914ED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085254-D735-45D7-D6DC-79979186C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A4ACDC-8334-6AA4-0F33-E60740B2F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CBAA515-3281-A225-AA52-85577628B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8C135F2-98FE-0328-4776-33B6990B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E268-4141-41A7-9EB7-4AFF31EF5182}" type="datetimeFigureOut">
              <a:rPr lang="es-PE" smtClean="0"/>
              <a:t>19/10/2025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505C286-F4F0-98D1-4665-81CD3310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BDFBF4B-B51A-1063-2F9C-5788B3D43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F43E-9F02-43F1-800C-2711909E4A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252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6DF4D-D5BD-BD07-74D6-8DD06EFBF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92AF61-1F4F-7246-F11F-795546C7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E268-4141-41A7-9EB7-4AFF31EF5182}" type="datetimeFigureOut">
              <a:rPr lang="es-PE" smtClean="0"/>
              <a:t>19/10/2025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5BB915F-145A-BCCE-322E-B29ED28D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78F37E-211B-BA8D-A452-3F3F91B1F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F43E-9F02-43F1-800C-2711909E4A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77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1224696-5B44-8954-007E-B4EFB3B26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E268-4141-41A7-9EB7-4AFF31EF5182}" type="datetimeFigureOut">
              <a:rPr lang="es-PE" smtClean="0"/>
              <a:t>19/10/2025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13E8717-7A4C-EB87-FA0B-928CA5E8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51DB774-3A04-B6E0-5C4F-AB8E3523A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F43E-9F02-43F1-800C-2711909E4A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500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243CF-4089-1D6D-ECF6-E8277456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DD80C2-6E3D-2398-F773-F6CD516D5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D73E78-A349-B647-69F8-ABEBED2D0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20F43F-3CA5-8D1A-9042-28EF6803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E268-4141-41A7-9EB7-4AFF31EF5182}" type="datetimeFigureOut">
              <a:rPr lang="es-PE" smtClean="0"/>
              <a:t>19/10/2025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186222-353F-CEAA-8CEC-595BAD23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19E0FC-CC78-D148-D6D4-A57E38FB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F43E-9F02-43F1-800C-2711909E4A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723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595B6-F1FE-D1B6-97AB-EFE36272C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B2CACB8-777C-2372-D2BE-0DD95F992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2C5FE8-7DAB-94B3-0D18-D54F37029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E34A49-6EA2-1E00-446B-7E96514F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E268-4141-41A7-9EB7-4AFF31EF5182}" type="datetimeFigureOut">
              <a:rPr lang="es-PE" smtClean="0"/>
              <a:t>19/10/2025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82F775-42A6-D5A0-365B-887ABF116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CFCE49-1F04-5069-0946-1C82F4BC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EF43E-9F02-43F1-800C-2711909E4A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627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especializacionesglobal.net/" TargetMode="External"/><Relationship Id="rId20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22" Type="http://schemas.microsoft.com/office/2007/relationships/hdphoto" Target="../media/hdphoto3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BFCAFFEE-572C-A48C-0FDC-E8D51B4213A5}"/>
              </a:ext>
            </a:extLst>
          </p:cNvPr>
          <p:cNvGrpSpPr/>
          <p:nvPr userDrawn="1"/>
        </p:nvGrpSpPr>
        <p:grpSpPr>
          <a:xfrm>
            <a:off x="0" y="0"/>
            <a:ext cx="12790713" cy="7147932"/>
            <a:chOff x="71437" y="0"/>
            <a:chExt cx="12802713" cy="7181080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3CF20A8E-48A1-ED4F-0833-41B00941F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37" y="0"/>
              <a:ext cx="12192000" cy="6858000"/>
            </a:xfrm>
            <a:prstGeom prst="rect">
              <a:avLst/>
            </a:prstGeom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740CE138-C9A8-D655-6E08-7967D61BABDE}"/>
                </a:ext>
              </a:extLst>
            </p:cNvPr>
            <p:cNvSpPr txBox="1"/>
            <p:nvPr/>
          </p:nvSpPr>
          <p:spPr>
            <a:xfrm>
              <a:off x="8690077" y="6042307"/>
              <a:ext cx="4184073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600" dirty="0">
                  <a:solidFill>
                    <a:schemeClr val="bg1"/>
                  </a:solidFill>
                </a:rPr>
                <a:t>+51941547803</a:t>
              </a:r>
              <a:endParaRPr lang="es-PE" sz="1600" dirty="0">
                <a:solidFill>
                  <a:schemeClr val="bg1"/>
                </a:solidFill>
              </a:endParaRPr>
            </a:p>
            <a:p>
              <a:r>
                <a:rPr lang="es-PE" sz="1600" dirty="0">
                  <a:solidFill>
                    <a:schemeClr val="bg1"/>
                  </a:solidFill>
                  <a:hlinkClick r:id="rId1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www.especializacionesglobal.net</a:t>
              </a:r>
              <a:endParaRPr lang="es-PE" sz="1600" dirty="0">
                <a:solidFill>
                  <a:schemeClr val="bg1"/>
                </a:solidFill>
              </a:endParaRPr>
            </a:p>
            <a:p>
              <a:r>
                <a:rPr lang="es-PE" sz="1600" dirty="0">
                  <a:solidFill>
                    <a:schemeClr val="bg1"/>
                  </a:solidFill>
                </a:rPr>
                <a:t>Institución Global</a:t>
              </a:r>
            </a:p>
            <a:p>
              <a:endParaRPr lang="es-MX" sz="2000" dirty="0"/>
            </a:p>
          </p:txBody>
        </p:sp>
        <p:pic>
          <p:nvPicPr>
            <p:cNvPr id="10" name="Picture 2" descr="Descargar logo de whatsapp png, icono de whatsapp png, whatsapp transparente">
              <a:extLst>
                <a:ext uri="{FF2B5EF4-FFF2-40B4-BE49-F238E27FC236}">
                  <a16:creationId xmlns:a16="http://schemas.microsoft.com/office/drawing/2014/main" id="{4C66C16F-EFC7-940D-9302-87395E7E970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29094" b="71660" l="24236" r="7132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49" t="23773" r="22784" b="23019"/>
            <a:stretch/>
          </p:blipFill>
          <p:spPr bwMode="auto">
            <a:xfrm>
              <a:off x="8496784" y="6078433"/>
              <a:ext cx="274481" cy="248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Iconos de computadora internet, icono de globo, texto, logo png | PNGEgg">
              <a:extLst>
                <a:ext uri="{FF2B5EF4-FFF2-40B4-BE49-F238E27FC236}">
                  <a16:creationId xmlns:a16="http://schemas.microsoft.com/office/drawing/2014/main" id="{3E5F230B-3306-DC5C-0EC6-336052918F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10000" b="90000" l="10000" r="90000"/>
                      </a14:imgEffect>
                      <a14:imgEffect>
                        <a14:colorTemperature colorTemp="11500"/>
                      </a14:imgEffect>
                      <a14:imgEffect>
                        <a14:saturation sat="39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00" t="4962" r="20162" b="7548"/>
            <a:stretch/>
          </p:blipFill>
          <p:spPr bwMode="auto">
            <a:xfrm>
              <a:off x="8537378" y="6373710"/>
              <a:ext cx="193291" cy="163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Logo Facebook Blanco - Vectores y PSD gratuitos para descargar">
              <a:extLst>
                <a:ext uri="{FF2B5EF4-FFF2-40B4-BE49-F238E27FC236}">
                  <a16:creationId xmlns:a16="http://schemas.microsoft.com/office/drawing/2014/main" id="{20B9C69C-7175-B451-89B5-CAB7235079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ackgroundRemoval t="31788" b="70128" l="30489" r="7036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312" t="37892" r="42231" b="36470"/>
            <a:stretch/>
          </p:blipFill>
          <p:spPr bwMode="auto">
            <a:xfrm>
              <a:off x="8571166" y="6578222"/>
              <a:ext cx="125720" cy="19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0CCF95F-15BB-1029-DF1F-91F78FAF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ECD4E3-E188-CD11-5827-6CD8275A3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71ECAB-734D-F3D9-0CC7-D07BFCF8E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AE268-4141-41A7-9EB7-4AFF31EF5182}" type="datetimeFigureOut">
              <a:rPr lang="es-PE" smtClean="0"/>
              <a:t>19/10/2025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9C2B85-DEBB-D81D-11AC-4923F550E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BBBD59-7D0B-0576-A896-DA87B5086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EF43E-9F02-43F1-800C-2711909E4A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9559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43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43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52.jpe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U:\CORPORATIVO\CORPORATIVO2016\fotos\shutterstock_316887677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"/>
            <a:ext cx="12192000" cy="598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0" y="1"/>
            <a:ext cx="12192000" cy="5984110"/>
          </a:xfrm>
          <a:prstGeom prst="rect">
            <a:avLst/>
          </a:prstGeom>
          <a:solidFill>
            <a:srgbClr val="26262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400" noProof="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178" y="1199188"/>
            <a:ext cx="5471823" cy="4416491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7613917" y="4665609"/>
            <a:ext cx="4040978" cy="1189973"/>
          </a:xfrm>
          <a:prstGeom prst="rect">
            <a:avLst/>
          </a:prstGeom>
          <a:noFill/>
        </p:spPr>
        <p:txBody>
          <a:bodyPr wrap="none" lIns="121888" tIns="60944" rIns="121888" bIns="60944" rtlCol="0">
            <a:spAutoFit/>
          </a:bodyPr>
          <a:lstStyle/>
          <a:p>
            <a:r>
              <a:rPr lang="es-PE" sz="2667" noProof="0" dirty="0">
                <a:solidFill>
                  <a:srgbClr val="FFFFFF"/>
                </a:solidFill>
                <a:latin typeface="Arial Narrow" pitchFamily="34" charset="0"/>
              </a:rPr>
              <a:t>Ing. José Campos Pereda</a:t>
            </a:r>
          </a:p>
          <a:p>
            <a:r>
              <a:rPr lang="es-PE" sz="2133" noProof="0" dirty="0">
                <a:solidFill>
                  <a:srgbClr val="FFFFFF"/>
                </a:solidFill>
                <a:latin typeface="Arial Narrow" pitchFamily="34" charset="0"/>
              </a:rPr>
              <a:t>Consultor Agile, Scrum, </a:t>
            </a:r>
            <a:r>
              <a:rPr lang="es-PE" sz="2133" noProof="0" dirty="0" err="1">
                <a:solidFill>
                  <a:srgbClr val="FFFFFF"/>
                </a:solidFill>
                <a:latin typeface="Arial Narrow" pitchFamily="34" charset="0"/>
              </a:rPr>
              <a:t>DevSecOps</a:t>
            </a:r>
            <a:r>
              <a:rPr lang="es-PE" sz="2133" noProof="0" dirty="0">
                <a:solidFill>
                  <a:srgbClr val="FFFFFF"/>
                </a:solidFill>
                <a:latin typeface="Arial Narrow" pitchFamily="34" charset="0"/>
              </a:rPr>
              <a:t>.</a:t>
            </a:r>
          </a:p>
          <a:p>
            <a:r>
              <a:rPr lang="es-PE" sz="2133" noProof="0" dirty="0">
                <a:solidFill>
                  <a:srgbClr val="FFFFFF"/>
                </a:solidFill>
                <a:latin typeface="Arial Narrow" pitchFamily="34" charset="0"/>
              </a:rPr>
              <a:t>jcampospereda@hotmail.com</a:t>
            </a:r>
          </a:p>
        </p:txBody>
      </p:sp>
      <p:sp>
        <p:nvSpPr>
          <p:cNvPr id="7" name="6 Rectángulo"/>
          <p:cNvSpPr/>
          <p:nvPr/>
        </p:nvSpPr>
        <p:spPr>
          <a:xfrm>
            <a:off x="7379615" y="4727254"/>
            <a:ext cx="155504" cy="119777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400" noProof="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Imagen 5" descr="Dibujo con letras blancas&#10;&#10;El contenido generado por IA puede ser incorrecto.">
            <a:extLst>
              <a:ext uri="{FF2B5EF4-FFF2-40B4-BE49-F238E27FC236}">
                <a16:creationId xmlns:a16="http://schemas.microsoft.com/office/drawing/2014/main" id="{717A19BB-3543-44AC-5549-39E23D060B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635" y="140549"/>
            <a:ext cx="1528043" cy="48897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1AB04CA-2DE2-D64E-B9FD-3D420A828045}"/>
              </a:ext>
            </a:extLst>
          </p:cNvPr>
          <p:cNvSpPr txBox="1"/>
          <p:nvPr/>
        </p:nvSpPr>
        <p:spPr>
          <a:xfrm>
            <a:off x="5314709" y="1464982"/>
            <a:ext cx="68772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5400" noProof="0" dirty="0">
                <a:solidFill>
                  <a:schemeClr val="bg1"/>
                </a:solidFill>
                <a:latin typeface="Aptos Narrow" panose="020B0004020202020204" pitchFamily="34" charset="0"/>
              </a:rPr>
              <a:t>Azure DevOps y GitHub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24036C4-DDCF-9D34-A072-BE3FE0213758}"/>
              </a:ext>
            </a:extLst>
          </p:cNvPr>
          <p:cNvSpPr txBox="1"/>
          <p:nvPr/>
        </p:nvSpPr>
        <p:spPr>
          <a:xfrm>
            <a:off x="5823996" y="3075057"/>
            <a:ext cx="636800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4000" noProof="0" dirty="0">
                <a:solidFill>
                  <a:schemeClr val="bg1"/>
                </a:solidFill>
                <a:latin typeface="Aptos Narrow" panose="020B0004020202020204" pitchFamily="34" charset="0"/>
              </a:rPr>
              <a:t>Trabajo colaborativo y flujos de desarrollo</a:t>
            </a:r>
            <a:endParaRPr lang="es-PE" sz="4000" noProof="0" dirty="0">
              <a:solidFill>
                <a:schemeClr val="bg1"/>
              </a:solidFill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927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027EA-29EA-45A8-29D8-E6218AEE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PE" dirty="0" err="1"/>
              <a:t>GitFlow</a:t>
            </a:r>
            <a:r>
              <a:rPr lang="es-PE" dirty="0"/>
              <a:t> </a:t>
            </a:r>
            <a:r>
              <a:rPr lang="es-PE" dirty="0" err="1"/>
              <a:t>Workflow</a:t>
            </a:r>
            <a:r>
              <a:rPr lang="es-PE" dirty="0"/>
              <a:t> (3/3)</a:t>
            </a:r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7966FB00-4BDC-BB4E-CC9C-1CFA4A675D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4158065"/>
              </p:ext>
            </p:extLst>
          </p:nvPr>
        </p:nvGraphicFramePr>
        <p:xfrm>
          <a:off x="838200" y="152582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8675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4D6CA-CEFC-8763-CFA2-18C8A1C05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AD0052-07BB-D5E0-25BA-8E9BDA358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PE" dirty="0"/>
              <a:t>Demo </a:t>
            </a:r>
            <a:r>
              <a:rPr lang="es-PE" dirty="0" err="1"/>
              <a:t>GitFlow</a:t>
            </a:r>
            <a:r>
              <a:rPr lang="es-PE" dirty="0"/>
              <a:t> </a:t>
            </a:r>
            <a:r>
              <a:rPr lang="es-PE" dirty="0" err="1"/>
              <a:t>Workflow</a:t>
            </a:r>
            <a:endParaRPr lang="es-PE" dirty="0"/>
          </a:p>
          <a:p>
            <a:endParaRPr lang="es-PE" dirty="0"/>
          </a:p>
          <a:p>
            <a:r>
              <a:rPr lang="es-PE" dirty="0" err="1"/>
              <a:t>git</a:t>
            </a:r>
            <a:r>
              <a:rPr lang="es-PE" dirty="0"/>
              <a:t> clone -b "</a:t>
            </a:r>
            <a:r>
              <a:rPr lang="es-PE" dirty="0" err="1"/>
              <a:t>feature</a:t>
            </a:r>
            <a:r>
              <a:rPr lang="es-PE" dirty="0"/>
              <a:t>/</a:t>
            </a:r>
            <a:r>
              <a:rPr lang="es-PE" dirty="0" err="1"/>
              <a:t>NuevoPortal</a:t>
            </a:r>
            <a:r>
              <a:rPr lang="es-PE" dirty="0"/>
              <a:t>" "https://DemoGlobal2025@dev.azure.com/DemoGlobal2025/</a:t>
            </a:r>
            <a:r>
              <a:rPr lang="es-PE" dirty="0" err="1"/>
              <a:t>DemoRamas</a:t>
            </a:r>
            <a:r>
              <a:rPr lang="es-PE" dirty="0"/>
              <a:t>/_</a:t>
            </a:r>
            <a:r>
              <a:rPr lang="es-PE" dirty="0" err="1"/>
              <a:t>git</a:t>
            </a:r>
            <a:r>
              <a:rPr lang="es-PE" dirty="0"/>
              <a:t>/</a:t>
            </a:r>
            <a:r>
              <a:rPr lang="es-PE" dirty="0" err="1"/>
              <a:t>DemoRamas</a:t>
            </a:r>
            <a:r>
              <a:rPr lang="es-PE" dirty="0"/>
              <a:t>"</a:t>
            </a:r>
          </a:p>
          <a:p>
            <a:endParaRPr lang="es-PE" dirty="0"/>
          </a:p>
          <a:p>
            <a:r>
              <a:rPr lang="es-PE" dirty="0" err="1"/>
              <a:t>git</a:t>
            </a:r>
            <a:r>
              <a:rPr lang="es-PE" dirty="0"/>
              <a:t> </a:t>
            </a:r>
            <a:r>
              <a:rPr lang="es-PE" dirty="0" err="1"/>
              <a:t>config</a:t>
            </a:r>
            <a:r>
              <a:rPr lang="es-PE" dirty="0"/>
              <a:t> user.name "Jose M Campos"</a:t>
            </a:r>
          </a:p>
          <a:p>
            <a:r>
              <a:rPr lang="es-PE" dirty="0" err="1"/>
              <a:t>git</a:t>
            </a:r>
            <a:r>
              <a:rPr lang="es-PE" dirty="0"/>
              <a:t> </a:t>
            </a:r>
            <a:r>
              <a:rPr lang="es-PE" dirty="0" err="1"/>
              <a:t>config</a:t>
            </a:r>
            <a:r>
              <a:rPr lang="es-PE" dirty="0"/>
              <a:t> </a:t>
            </a:r>
            <a:r>
              <a:rPr lang="es-PE" dirty="0" err="1"/>
              <a:t>user.email</a:t>
            </a:r>
            <a:r>
              <a:rPr lang="es-PE" dirty="0"/>
              <a:t> "jose.campos@canvasandcloud.pe"</a:t>
            </a:r>
          </a:p>
          <a:p>
            <a:r>
              <a:rPr lang="es-PE" dirty="0" err="1"/>
              <a:t>git</a:t>
            </a:r>
            <a:r>
              <a:rPr lang="es-PE" dirty="0"/>
              <a:t> </a:t>
            </a:r>
            <a:r>
              <a:rPr lang="es-PE" dirty="0" err="1"/>
              <a:t>config</a:t>
            </a:r>
            <a:r>
              <a:rPr lang="es-PE" dirty="0"/>
              <a:t> --global user.name "Jose M Campos"</a:t>
            </a:r>
          </a:p>
          <a:p>
            <a:r>
              <a:rPr lang="es-PE" dirty="0" err="1"/>
              <a:t>git</a:t>
            </a:r>
            <a:r>
              <a:rPr lang="es-PE" dirty="0"/>
              <a:t> </a:t>
            </a:r>
            <a:r>
              <a:rPr lang="es-PE" dirty="0" err="1"/>
              <a:t>config</a:t>
            </a:r>
            <a:r>
              <a:rPr lang="es-PE" dirty="0"/>
              <a:t> --global </a:t>
            </a:r>
            <a:r>
              <a:rPr lang="es-PE" dirty="0" err="1"/>
              <a:t>user.email</a:t>
            </a:r>
            <a:r>
              <a:rPr lang="es-PE" dirty="0"/>
              <a:t> "jose.campos@canvasandcloud.pe"</a:t>
            </a:r>
          </a:p>
          <a:p>
            <a:endParaRPr lang="es-PE" dirty="0"/>
          </a:p>
          <a:p>
            <a:r>
              <a:rPr lang="es-PE" dirty="0" err="1"/>
              <a:t>git</a:t>
            </a:r>
            <a:r>
              <a:rPr lang="es-PE" dirty="0"/>
              <a:t> </a:t>
            </a:r>
            <a:r>
              <a:rPr lang="es-PE" dirty="0" err="1"/>
              <a:t>add</a:t>
            </a:r>
            <a:r>
              <a:rPr lang="es-PE" dirty="0"/>
              <a:t> -A</a:t>
            </a:r>
          </a:p>
          <a:p>
            <a:r>
              <a:rPr lang="es-PE" dirty="0" err="1"/>
              <a:t>git</a:t>
            </a:r>
            <a:r>
              <a:rPr lang="es-PE" dirty="0"/>
              <a:t> </a:t>
            </a:r>
            <a:r>
              <a:rPr lang="es-PE" dirty="0" err="1"/>
              <a:t>commit</a:t>
            </a:r>
            <a:r>
              <a:rPr lang="es-PE" dirty="0"/>
              <a:t> -m "Subir fuente </a:t>
            </a:r>
            <a:r>
              <a:rPr lang="es-PE" dirty="0" err="1"/>
              <a:t>incial</a:t>
            </a:r>
            <a:r>
              <a:rPr lang="es-PE" dirty="0"/>
              <a:t>"</a:t>
            </a:r>
          </a:p>
          <a:p>
            <a:r>
              <a:rPr lang="es-PE" dirty="0" err="1"/>
              <a:t>git</a:t>
            </a:r>
            <a:r>
              <a:rPr lang="es-PE" dirty="0"/>
              <a:t> </a:t>
            </a:r>
            <a:r>
              <a:rPr lang="es-PE" dirty="0" err="1"/>
              <a:t>push</a:t>
            </a:r>
            <a:r>
              <a:rPr lang="es-PE" dirty="0"/>
              <a:t> </a:t>
            </a:r>
            <a:r>
              <a:rPr lang="es-PE" dirty="0" err="1"/>
              <a:t>origin</a:t>
            </a:r>
            <a:r>
              <a:rPr lang="es-PE" dirty="0"/>
              <a:t> "</a:t>
            </a:r>
            <a:r>
              <a:rPr lang="es-PE" dirty="0" err="1"/>
              <a:t>feature</a:t>
            </a:r>
            <a:r>
              <a:rPr lang="es-PE" dirty="0"/>
              <a:t>/</a:t>
            </a:r>
            <a:r>
              <a:rPr lang="es-PE" dirty="0" err="1"/>
              <a:t>NuevoPortal</a:t>
            </a:r>
            <a:r>
              <a:rPr lang="es-PE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668169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AE4D3-E100-D8E1-978A-E950844A8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PE" b="1" dirty="0" err="1"/>
              <a:t>Feature</a:t>
            </a:r>
            <a:r>
              <a:rPr lang="es-PE" b="1" dirty="0"/>
              <a:t> Branch </a:t>
            </a:r>
            <a:r>
              <a:rPr lang="es-PE" b="1" dirty="0" err="1"/>
              <a:t>Workflow</a:t>
            </a:r>
            <a:r>
              <a:rPr lang="es-PE" b="1" dirty="0"/>
              <a:t> (1/3)</a:t>
            </a:r>
            <a:endParaRPr lang="es-PE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3C86FBA-2B46-2EEE-98CF-48EC511D1A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267812"/>
              </p:ext>
            </p:extLst>
          </p:nvPr>
        </p:nvGraphicFramePr>
        <p:xfrm>
          <a:off x="838200" y="1495841"/>
          <a:ext cx="625214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63E53200-F962-5593-8E7D-0843627F9A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4842" y="2594453"/>
            <a:ext cx="4035403" cy="1669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4892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F2707-0F78-7F3B-B8B2-CB98D206F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PE" b="1" dirty="0" err="1"/>
              <a:t>Feature</a:t>
            </a:r>
            <a:r>
              <a:rPr lang="es-PE" b="1" dirty="0"/>
              <a:t> Branch </a:t>
            </a:r>
            <a:r>
              <a:rPr lang="es-PE" b="1" dirty="0" err="1"/>
              <a:t>Workflow</a:t>
            </a:r>
            <a:r>
              <a:rPr lang="es-PE" b="1" dirty="0"/>
              <a:t> (2/3)</a:t>
            </a:r>
            <a:endParaRPr lang="es-PE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8C43C1C8-73A5-31F1-C89E-99F27A439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032" y="2459290"/>
            <a:ext cx="10515600" cy="2536513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s-MX" sz="2800" dirty="0"/>
              <a:t>Crear una rama para una nueva tarea.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MX" sz="2800" dirty="0"/>
              <a:t>Desarrollar y hacer </a:t>
            </a:r>
            <a:r>
              <a:rPr lang="es-MX" sz="2800" dirty="0" err="1"/>
              <a:t>commits</a:t>
            </a:r>
            <a:r>
              <a:rPr lang="es-MX" sz="28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MX" sz="2800" dirty="0"/>
              <a:t>Abrir un </a:t>
            </a:r>
            <a:r>
              <a:rPr lang="es-MX" sz="2800" dirty="0" err="1"/>
              <a:t>Pull</a:t>
            </a:r>
            <a:r>
              <a:rPr lang="es-MX" sz="2800" dirty="0"/>
              <a:t> </a:t>
            </a:r>
            <a:r>
              <a:rPr lang="es-MX" sz="2800" dirty="0" err="1"/>
              <a:t>Request</a:t>
            </a:r>
            <a:r>
              <a:rPr lang="es-MX" sz="2800" dirty="0"/>
              <a:t> para revisión.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MX" sz="2800" dirty="0"/>
              <a:t>Fusionar (</a:t>
            </a:r>
            <a:r>
              <a:rPr lang="es-MX" sz="2800" i="1" dirty="0" err="1"/>
              <a:t>merge</a:t>
            </a:r>
            <a:r>
              <a:rPr lang="es-MX" sz="2800" dirty="0"/>
              <a:t>) al aprobarse.</a:t>
            </a:r>
          </a:p>
          <a:p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FE1CA9D-93A9-FB8D-A06E-B58568B9837E}"/>
              </a:ext>
            </a:extLst>
          </p:cNvPr>
          <p:cNvSpPr txBox="1"/>
          <p:nvPr/>
        </p:nvSpPr>
        <p:spPr>
          <a:xfrm>
            <a:off x="1227944" y="1690688"/>
            <a:ext cx="63933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b="1" dirty="0"/>
              <a:t>Flujo típico:</a:t>
            </a:r>
            <a:br>
              <a:rPr lang="es-MX" sz="3200" dirty="0"/>
            </a:br>
            <a:endParaRPr lang="es-PE" sz="3200" dirty="0"/>
          </a:p>
        </p:txBody>
      </p:sp>
    </p:spTree>
    <p:extLst>
      <p:ext uri="{BB962C8B-B14F-4D97-AF65-F5344CB8AC3E}">
        <p14:creationId xmlns:p14="http://schemas.microsoft.com/office/powerpoint/2010/main" val="340307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A058F-0D0D-3BF7-0DBF-222C118C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s-PE" b="1" dirty="0" err="1"/>
              <a:t>Feature</a:t>
            </a:r>
            <a:r>
              <a:rPr lang="es-PE" b="1" dirty="0"/>
              <a:t> Branch </a:t>
            </a:r>
            <a:r>
              <a:rPr lang="es-PE" b="1" dirty="0" err="1"/>
              <a:t>Workflow</a:t>
            </a:r>
            <a:r>
              <a:rPr lang="es-PE" b="1" dirty="0"/>
              <a:t> (3/3)</a:t>
            </a:r>
            <a:endParaRPr lang="es-PE" dirty="0"/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B2A5E5EE-2D1C-4059-D34D-E7EBFA4F51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9147820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CCF91341-B599-C8C2-AB98-4E236D74EC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721" y="2589690"/>
            <a:ext cx="4035403" cy="1669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7687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AC316-1963-9DCC-C88B-1FE0351CE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A585B-1E11-F681-0412-7A2587A7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02DC24-33A2-5DFA-0263-25EF2F354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Demo </a:t>
            </a:r>
            <a:r>
              <a:rPr lang="es-PE" b="1" dirty="0" err="1"/>
              <a:t>Feature</a:t>
            </a:r>
            <a:r>
              <a:rPr lang="es-PE" b="1" dirty="0"/>
              <a:t> Branch </a:t>
            </a:r>
            <a:r>
              <a:rPr lang="es-PE" b="1" dirty="0" err="1"/>
              <a:t>Workflow</a:t>
            </a:r>
            <a:r>
              <a:rPr lang="es-PE" b="1" dirty="0"/>
              <a:t>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24934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B58E43A-65EC-6ACB-B1B4-8A7C49E5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PE" dirty="0" err="1"/>
              <a:t>Trunk-Based</a:t>
            </a:r>
            <a:r>
              <a:rPr lang="es-PE" dirty="0"/>
              <a:t> </a:t>
            </a:r>
            <a:r>
              <a:rPr lang="es-PE" dirty="0" err="1"/>
              <a:t>Development</a:t>
            </a:r>
            <a:r>
              <a:rPr lang="es-PE" dirty="0"/>
              <a:t> (1/3)</a:t>
            </a:r>
          </a:p>
        </p:txBody>
      </p:sp>
      <p:graphicFrame>
        <p:nvGraphicFramePr>
          <p:cNvPr id="8" name="Marcador de contenido 5">
            <a:extLst>
              <a:ext uri="{FF2B5EF4-FFF2-40B4-BE49-F238E27FC236}">
                <a16:creationId xmlns:a16="http://schemas.microsoft.com/office/drawing/2014/main" id="{4A11FC9A-B899-5D40-6DC8-C1AB621250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114391"/>
              </p:ext>
            </p:extLst>
          </p:nvPr>
        </p:nvGraphicFramePr>
        <p:xfrm>
          <a:off x="958121" y="145087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2950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1596C-1B8F-DF68-CA25-54F3199FA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368514" cy="6670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PE" dirty="0" err="1"/>
              <a:t>Trunk-Based</a:t>
            </a:r>
            <a:r>
              <a:rPr lang="es-PE" dirty="0"/>
              <a:t> </a:t>
            </a:r>
            <a:r>
              <a:rPr lang="es-PE" dirty="0" err="1"/>
              <a:t>Development</a:t>
            </a:r>
            <a:r>
              <a:rPr lang="es-PE" dirty="0"/>
              <a:t>(2/3)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395F57A-38B3-9595-FADC-501F6AB135AF}"/>
              </a:ext>
            </a:extLst>
          </p:cNvPr>
          <p:cNvSpPr txBox="1"/>
          <p:nvPr/>
        </p:nvSpPr>
        <p:spPr>
          <a:xfrm>
            <a:off x="569965" y="1322882"/>
            <a:ext cx="3932237" cy="341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sz="1600" b="1" kern="1200" dirty="0">
                <a:latin typeface="+mn-lt"/>
                <a:ea typeface="+mn-ea"/>
                <a:cs typeface="+mn-cs"/>
              </a:rPr>
              <a:t>Flujo típico:</a:t>
            </a:r>
            <a:endParaRPr lang="es-ES" sz="1600" kern="12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A4CB39D6-52C4-13FA-99EB-DE0D078BE4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6897173"/>
              </p:ext>
            </p:extLst>
          </p:nvPr>
        </p:nvGraphicFramePr>
        <p:xfrm>
          <a:off x="1195804" y="1663908"/>
          <a:ext cx="6172200" cy="4197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3" descr="Feature flags in Angular using Azure App Configuration – What, Why &amp; How">
            <a:extLst>
              <a:ext uri="{FF2B5EF4-FFF2-40B4-BE49-F238E27FC236}">
                <a16:creationId xmlns:a16="http://schemas.microsoft.com/office/drawing/2014/main" id="{9474F69B-FF18-B746-20C8-EBF2AA124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216" y="2091275"/>
            <a:ext cx="4277115" cy="23120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06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8C81D79-136C-D630-4B5D-F05C3B542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PE" dirty="0" err="1"/>
              <a:t>Trunk-Based</a:t>
            </a:r>
            <a:r>
              <a:rPr lang="es-PE" dirty="0"/>
              <a:t> </a:t>
            </a:r>
            <a:r>
              <a:rPr lang="es-PE" dirty="0" err="1"/>
              <a:t>Development</a:t>
            </a:r>
            <a:r>
              <a:rPr lang="es-PE" dirty="0"/>
              <a:t>(3/3)</a:t>
            </a:r>
          </a:p>
        </p:txBody>
      </p:sp>
      <p:graphicFrame>
        <p:nvGraphicFramePr>
          <p:cNvPr id="8" name="Marcador de contenido 5">
            <a:extLst>
              <a:ext uri="{FF2B5EF4-FFF2-40B4-BE49-F238E27FC236}">
                <a16:creationId xmlns:a16="http://schemas.microsoft.com/office/drawing/2014/main" id="{D3D4D70E-5CDF-1606-5E40-DE86756F08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9432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8024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80478-0015-12A2-86EB-72F88F1AD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/>
              <a:t> Comparativa rápida</a:t>
            </a:r>
            <a:endParaRPr lang="es-PE" dirty="0"/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58C9FAEC-48DE-0331-0E78-0FBE85F0AD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511899"/>
              </p:ext>
            </p:extLst>
          </p:nvPr>
        </p:nvGraphicFramePr>
        <p:xfrm>
          <a:off x="452205" y="1379094"/>
          <a:ext cx="11287590" cy="44632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7518">
                  <a:extLst>
                    <a:ext uri="{9D8B030D-6E8A-4147-A177-3AD203B41FA5}">
                      <a16:colId xmlns:a16="http://schemas.microsoft.com/office/drawing/2014/main" val="1441930371"/>
                    </a:ext>
                  </a:extLst>
                </a:gridCol>
                <a:gridCol w="2257518">
                  <a:extLst>
                    <a:ext uri="{9D8B030D-6E8A-4147-A177-3AD203B41FA5}">
                      <a16:colId xmlns:a16="http://schemas.microsoft.com/office/drawing/2014/main" val="2057838550"/>
                    </a:ext>
                  </a:extLst>
                </a:gridCol>
                <a:gridCol w="2257518">
                  <a:extLst>
                    <a:ext uri="{9D8B030D-6E8A-4147-A177-3AD203B41FA5}">
                      <a16:colId xmlns:a16="http://schemas.microsoft.com/office/drawing/2014/main" val="2258940531"/>
                    </a:ext>
                  </a:extLst>
                </a:gridCol>
                <a:gridCol w="2257518">
                  <a:extLst>
                    <a:ext uri="{9D8B030D-6E8A-4147-A177-3AD203B41FA5}">
                      <a16:colId xmlns:a16="http://schemas.microsoft.com/office/drawing/2014/main" val="1983775247"/>
                    </a:ext>
                  </a:extLst>
                </a:gridCol>
                <a:gridCol w="2257518">
                  <a:extLst>
                    <a:ext uri="{9D8B030D-6E8A-4147-A177-3AD203B41FA5}">
                      <a16:colId xmlns:a16="http://schemas.microsoft.com/office/drawing/2014/main" val="3656861295"/>
                    </a:ext>
                  </a:extLst>
                </a:gridCol>
              </a:tblGrid>
              <a:tr h="9930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400" kern="100" dirty="0">
                          <a:effectLst/>
                        </a:rPr>
                        <a:t>Flujo</a:t>
                      </a:r>
                      <a:endParaRPr lang="es-PE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400" kern="100">
                          <a:effectLst/>
                        </a:rPr>
                        <a:t>Ideal para</a:t>
                      </a:r>
                      <a:endParaRPr lang="es-P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400" kern="100">
                          <a:effectLst/>
                        </a:rPr>
                        <a:t>Ramas principales</a:t>
                      </a:r>
                      <a:endParaRPr lang="es-P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400" kern="100">
                          <a:effectLst/>
                        </a:rPr>
                        <a:t>Frecuencia de merges</a:t>
                      </a:r>
                      <a:endParaRPr lang="es-P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400" kern="100">
                          <a:effectLst/>
                        </a:rPr>
                        <a:t>Complejidad</a:t>
                      </a:r>
                      <a:endParaRPr lang="es-P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2226562"/>
                  </a:ext>
                </a:extLst>
              </a:tr>
              <a:tr h="9930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400" kern="100">
                          <a:effectLst/>
                        </a:rPr>
                        <a:t>GitFlow</a:t>
                      </a:r>
                      <a:endParaRPr lang="es-P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400" kern="100" dirty="0">
                          <a:effectLst/>
                        </a:rPr>
                        <a:t>Grandes equipos, ciclos formales</a:t>
                      </a:r>
                      <a:endParaRPr lang="es-PE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400" kern="100">
                          <a:effectLst/>
                        </a:rPr>
                        <a:t>main, develop</a:t>
                      </a:r>
                      <a:endParaRPr lang="es-P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400" kern="100">
                          <a:effectLst/>
                        </a:rPr>
                        <a:t>Semanal/mensual</a:t>
                      </a:r>
                      <a:endParaRPr lang="es-P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400" kern="100">
                          <a:effectLst/>
                        </a:rPr>
                        <a:t>Alta</a:t>
                      </a:r>
                      <a:endParaRPr lang="es-P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9031235"/>
                  </a:ext>
                </a:extLst>
              </a:tr>
              <a:tr h="9930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400" kern="100">
                          <a:effectLst/>
                        </a:rPr>
                        <a:t>Feature Branch</a:t>
                      </a:r>
                      <a:endParaRPr lang="es-P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400" kern="100">
                          <a:effectLst/>
                        </a:rPr>
                        <a:t>Equipos medianos, colaboración</a:t>
                      </a:r>
                      <a:endParaRPr lang="es-P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400" kern="100">
                          <a:effectLst/>
                        </a:rPr>
                        <a:t>main (+feature/*)</a:t>
                      </a:r>
                      <a:endParaRPr lang="es-P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400" kern="100">
                          <a:effectLst/>
                        </a:rPr>
                        <a:t>Semanal</a:t>
                      </a:r>
                      <a:endParaRPr lang="es-P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400" kern="100">
                          <a:effectLst/>
                        </a:rPr>
                        <a:t>Media</a:t>
                      </a:r>
                      <a:endParaRPr lang="es-P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8468102"/>
                  </a:ext>
                </a:extLst>
              </a:tr>
              <a:tr h="9930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400" kern="100">
                          <a:effectLst/>
                        </a:rPr>
                        <a:t>Trunk-Based</a:t>
                      </a:r>
                      <a:endParaRPr lang="es-P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400" kern="100">
                          <a:effectLst/>
                        </a:rPr>
                        <a:t>CI/CD ágil, despliegue continuo</a:t>
                      </a:r>
                      <a:endParaRPr lang="es-P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400" kern="100">
                          <a:effectLst/>
                        </a:rPr>
                        <a:t>main</a:t>
                      </a:r>
                      <a:endParaRPr lang="es-P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400" kern="100">
                          <a:effectLst/>
                        </a:rPr>
                        <a:t>Diario</a:t>
                      </a:r>
                      <a:endParaRPr lang="es-PE" sz="2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400" kern="100" dirty="0">
                          <a:effectLst/>
                        </a:rPr>
                        <a:t>Baja</a:t>
                      </a:r>
                      <a:endParaRPr lang="es-PE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0751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44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AB01C-42FB-782E-CE76-33DF757DC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PE" noProof="0" dirty="0"/>
              <a:t>Trabajo colaborativo y flujos de desarrollo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031022B-36B6-B91C-914B-5BD2CA036C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0279005"/>
              </p:ext>
            </p:extLst>
          </p:nvPr>
        </p:nvGraphicFramePr>
        <p:xfrm>
          <a:off x="971550" y="14065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007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03825-0288-1459-5234-9768477E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PE" altLang="es-PE" dirty="0"/>
              <a:t>Buenas prácticas en </a:t>
            </a:r>
            <a:r>
              <a:rPr lang="es-PE" altLang="es-PE" dirty="0" err="1"/>
              <a:t>naming</a:t>
            </a:r>
            <a:r>
              <a:rPr lang="es-PE" altLang="es-PE" dirty="0"/>
              <a:t> y ciclos de vida de ramas (1/3)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6FC027-1B62-12E7-B9F5-A35528BDF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09397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600" dirty="0"/>
              <a:t>Nombrar correctamente las ramas:</a:t>
            </a:r>
          </a:p>
          <a:p>
            <a:pPr lvl="1"/>
            <a:r>
              <a:rPr lang="es-MX" sz="2600" dirty="0"/>
              <a:t>Mejora la </a:t>
            </a:r>
            <a:r>
              <a:rPr lang="es-MX" sz="2600" b="1" dirty="0"/>
              <a:t>comunicación</a:t>
            </a:r>
            <a:r>
              <a:rPr lang="es-MX" sz="2600" dirty="0"/>
              <a:t> entre desarrolladores.</a:t>
            </a:r>
          </a:p>
          <a:p>
            <a:pPr lvl="1"/>
            <a:r>
              <a:rPr lang="es-MX" sz="2600" dirty="0"/>
              <a:t>Facilita la </a:t>
            </a:r>
            <a:r>
              <a:rPr lang="es-MX" sz="2600" b="1" dirty="0"/>
              <a:t>trazabilidad</a:t>
            </a:r>
            <a:r>
              <a:rPr lang="es-MX" sz="2600" dirty="0"/>
              <a:t> entre código, tareas e incidencias.</a:t>
            </a:r>
          </a:p>
          <a:p>
            <a:pPr lvl="1"/>
            <a:r>
              <a:rPr lang="es-MX" sz="2600" dirty="0"/>
              <a:t>Reduce errores al momento de hacer </a:t>
            </a:r>
            <a:r>
              <a:rPr lang="es-MX" sz="2600" dirty="0" err="1"/>
              <a:t>merges</a:t>
            </a:r>
            <a:r>
              <a:rPr lang="es-MX" sz="2600" dirty="0"/>
              <a:t> o eliminar ramas.</a:t>
            </a:r>
          </a:p>
          <a:p>
            <a:pPr lvl="1"/>
            <a:r>
              <a:rPr lang="es-MX" sz="2600" dirty="0"/>
              <a:t>Permite la </a:t>
            </a:r>
            <a:r>
              <a:rPr lang="es-MX" sz="2600" b="1" dirty="0"/>
              <a:t>automatización</a:t>
            </a:r>
            <a:r>
              <a:rPr lang="es-MX" sz="2600" dirty="0"/>
              <a:t> en pipelines o políticas de fusión.</a:t>
            </a:r>
          </a:p>
          <a:p>
            <a:endParaRPr lang="es-PE" sz="2600" dirty="0"/>
          </a:p>
        </p:txBody>
      </p:sp>
    </p:spTree>
    <p:extLst>
      <p:ext uri="{BB962C8B-B14F-4D97-AF65-F5344CB8AC3E}">
        <p14:creationId xmlns:p14="http://schemas.microsoft.com/office/powerpoint/2010/main" val="2410302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29E86FD-F9AE-0507-E225-10624C02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altLang="es-PE" dirty="0"/>
              <a:t>Buenas prácticas en </a:t>
            </a:r>
            <a:r>
              <a:rPr lang="es-PE" altLang="es-PE" dirty="0" err="1"/>
              <a:t>naming</a:t>
            </a:r>
            <a:r>
              <a:rPr lang="es-PE" altLang="es-PE" dirty="0"/>
              <a:t> y ciclos de vida de ramas (2/3)</a:t>
            </a:r>
            <a:endParaRPr lang="es-PE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C5094B6-6DF7-8A4D-9C1C-4E142F942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Usar </a:t>
            </a:r>
            <a:r>
              <a:rPr lang="es-MX" b="1" dirty="0"/>
              <a:t>prefijos</a:t>
            </a:r>
            <a:r>
              <a:rPr lang="es-MX" dirty="0"/>
              <a:t> para indicar el propósito de la rama, seguido de una descripción corta y significativa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2F10C037-D3BE-117E-ECA7-FF8818AA7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950182"/>
              </p:ext>
            </p:extLst>
          </p:nvPr>
        </p:nvGraphicFramePr>
        <p:xfrm>
          <a:off x="227350" y="2683238"/>
          <a:ext cx="11737300" cy="32250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34325">
                  <a:extLst>
                    <a:ext uri="{9D8B030D-6E8A-4147-A177-3AD203B41FA5}">
                      <a16:colId xmlns:a16="http://schemas.microsoft.com/office/drawing/2014/main" val="1840755823"/>
                    </a:ext>
                  </a:extLst>
                </a:gridCol>
                <a:gridCol w="2934325">
                  <a:extLst>
                    <a:ext uri="{9D8B030D-6E8A-4147-A177-3AD203B41FA5}">
                      <a16:colId xmlns:a16="http://schemas.microsoft.com/office/drawing/2014/main" val="298033337"/>
                    </a:ext>
                  </a:extLst>
                </a:gridCol>
                <a:gridCol w="2934325">
                  <a:extLst>
                    <a:ext uri="{9D8B030D-6E8A-4147-A177-3AD203B41FA5}">
                      <a16:colId xmlns:a16="http://schemas.microsoft.com/office/drawing/2014/main" val="2284887875"/>
                    </a:ext>
                  </a:extLst>
                </a:gridCol>
                <a:gridCol w="2934325">
                  <a:extLst>
                    <a:ext uri="{9D8B030D-6E8A-4147-A177-3AD203B41FA5}">
                      <a16:colId xmlns:a16="http://schemas.microsoft.com/office/drawing/2014/main" val="19620715"/>
                    </a:ext>
                  </a:extLst>
                </a:gridCol>
              </a:tblGrid>
              <a:tr h="4372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>
                          <a:effectLst/>
                        </a:rPr>
                        <a:t>Tipo de rama</a:t>
                      </a:r>
                      <a:endParaRPr lang="es-P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 dirty="0">
                          <a:effectLst/>
                        </a:rPr>
                        <a:t>Convención</a:t>
                      </a:r>
                      <a:endParaRPr lang="es-PE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>
                          <a:effectLst/>
                        </a:rPr>
                        <a:t>Ejemplo</a:t>
                      </a:r>
                      <a:endParaRPr lang="es-P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>
                          <a:effectLst/>
                        </a:rPr>
                        <a:t>Descripción</a:t>
                      </a:r>
                      <a:endParaRPr lang="es-P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2103651"/>
                  </a:ext>
                </a:extLst>
              </a:tr>
              <a:tr h="4372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>
                          <a:effectLst/>
                        </a:rPr>
                        <a:t>Nueva funcionalidad</a:t>
                      </a:r>
                      <a:endParaRPr lang="es-P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 dirty="0" err="1">
                          <a:effectLst/>
                        </a:rPr>
                        <a:t>feature</a:t>
                      </a:r>
                      <a:r>
                        <a:rPr lang="es-PE" sz="2000" kern="100" dirty="0">
                          <a:effectLst/>
                        </a:rPr>
                        <a:t>/</a:t>
                      </a:r>
                      <a:endParaRPr lang="es-PE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>
                          <a:effectLst/>
                        </a:rPr>
                        <a:t>feature/login-api</a:t>
                      </a:r>
                      <a:endParaRPr lang="es-P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>
                          <a:effectLst/>
                        </a:rPr>
                        <a:t>Nueva API de autenticación</a:t>
                      </a:r>
                      <a:endParaRPr lang="es-P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4121837"/>
                  </a:ext>
                </a:extLst>
              </a:tr>
              <a:tr h="4372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>
                          <a:effectLst/>
                        </a:rPr>
                        <a:t>Corrección de error</a:t>
                      </a:r>
                      <a:endParaRPr lang="es-P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 dirty="0" err="1">
                          <a:effectLst/>
                        </a:rPr>
                        <a:t>bugfix</a:t>
                      </a:r>
                      <a:r>
                        <a:rPr lang="es-PE" sz="2000" kern="100" dirty="0">
                          <a:effectLst/>
                        </a:rPr>
                        <a:t>/</a:t>
                      </a:r>
                      <a:endParaRPr lang="es-PE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>
                          <a:effectLst/>
                        </a:rPr>
                        <a:t>bugfix/validacion-email</a:t>
                      </a:r>
                      <a:endParaRPr lang="es-P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>
                          <a:effectLst/>
                        </a:rPr>
                        <a:t>Corrige validación de email</a:t>
                      </a:r>
                      <a:endParaRPr lang="es-P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9520597"/>
                  </a:ext>
                </a:extLst>
              </a:tr>
              <a:tr h="4372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>
                          <a:effectLst/>
                        </a:rPr>
                        <a:t>Versión de lanzamiento</a:t>
                      </a:r>
                      <a:endParaRPr lang="es-P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 dirty="0" err="1">
                          <a:effectLst/>
                        </a:rPr>
                        <a:t>release</a:t>
                      </a:r>
                      <a:r>
                        <a:rPr lang="es-PE" sz="2000" kern="100" dirty="0">
                          <a:effectLst/>
                        </a:rPr>
                        <a:t>/</a:t>
                      </a:r>
                      <a:endParaRPr lang="es-PE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>
                          <a:effectLst/>
                        </a:rPr>
                        <a:t>release/v1.2.0</a:t>
                      </a:r>
                      <a:endParaRPr lang="es-P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>
                          <a:effectLst/>
                        </a:rPr>
                        <a:t>Preparación de versión 1.2.0</a:t>
                      </a:r>
                      <a:endParaRPr lang="es-P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0312844"/>
                  </a:ext>
                </a:extLst>
              </a:tr>
              <a:tr h="4372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>
                          <a:effectLst/>
                        </a:rPr>
                        <a:t>Parche urgente en producción</a:t>
                      </a:r>
                      <a:endParaRPr lang="es-P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>
                          <a:effectLst/>
                        </a:rPr>
                        <a:t>hotfix/</a:t>
                      </a:r>
                      <a:endParaRPr lang="es-P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>
                          <a:effectLst/>
                        </a:rPr>
                        <a:t>hotfix/error-500-login</a:t>
                      </a:r>
                      <a:endParaRPr lang="es-P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>
                          <a:effectLst/>
                        </a:rPr>
                        <a:t>Arreglo crítico en login</a:t>
                      </a:r>
                      <a:endParaRPr lang="es-P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6017837"/>
                  </a:ext>
                </a:extLst>
              </a:tr>
              <a:tr h="4372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>
                          <a:effectLst/>
                        </a:rPr>
                        <a:t>Rama experimental</a:t>
                      </a:r>
                      <a:endParaRPr lang="es-P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 dirty="0" err="1">
                          <a:effectLst/>
                        </a:rPr>
                        <a:t>experiment</a:t>
                      </a:r>
                      <a:r>
                        <a:rPr lang="es-PE" sz="2000" kern="100" dirty="0">
                          <a:effectLst/>
                        </a:rPr>
                        <a:t>/</a:t>
                      </a:r>
                      <a:endParaRPr lang="es-PE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 dirty="0" err="1">
                          <a:effectLst/>
                        </a:rPr>
                        <a:t>experiment</a:t>
                      </a:r>
                      <a:r>
                        <a:rPr lang="es-PE" sz="2000" kern="100" dirty="0">
                          <a:effectLst/>
                        </a:rPr>
                        <a:t>/</a:t>
                      </a:r>
                      <a:r>
                        <a:rPr lang="es-PE" sz="2000" kern="100" dirty="0" err="1">
                          <a:effectLst/>
                        </a:rPr>
                        <a:t>ui-dark-mode</a:t>
                      </a:r>
                      <a:endParaRPr lang="es-PE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 dirty="0">
                          <a:effectLst/>
                        </a:rPr>
                        <a:t>Prueba de nuevo diseño UI</a:t>
                      </a:r>
                      <a:endParaRPr lang="es-PE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9182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489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FA85E-665E-C171-9824-B610647AA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PE" altLang="es-PE" dirty="0"/>
              <a:t>Buenas prácticas en </a:t>
            </a:r>
            <a:r>
              <a:rPr lang="es-PE" altLang="es-PE" dirty="0" err="1"/>
              <a:t>naming</a:t>
            </a:r>
            <a:r>
              <a:rPr lang="es-PE" altLang="es-PE" dirty="0"/>
              <a:t> y ciclos de vida de ramas (3/3)</a:t>
            </a:r>
            <a:endParaRPr lang="es-P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3B08D6-BB3A-FA11-D739-7E9BE8DC4CC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825625"/>
            <a:ext cx="9982200" cy="435133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2000" b="0" i="0" u="none" strike="noStrike" cap="none" normalizeH="0" baseline="0" dirty="0">
                <a:ln>
                  <a:noFill/>
                </a:ln>
                <a:effectLst/>
              </a:rPr>
              <a:t>Mantén las ramas </a:t>
            </a:r>
            <a:r>
              <a:rPr kumimoji="0" lang="es-PE" altLang="es-PE" sz="2000" b="1" i="0" u="none" strike="noStrike" cap="none" normalizeH="0" baseline="0" dirty="0">
                <a:ln>
                  <a:noFill/>
                </a:ln>
                <a:effectLst/>
              </a:rPr>
              <a:t>pequeñas y de corta duración</a:t>
            </a:r>
            <a:r>
              <a:rPr kumimoji="0" lang="es-PE" altLang="es-PE" sz="2000" b="0" i="0" u="none" strike="noStrike" cap="none" normalizeH="0" baseline="0" dirty="0">
                <a:ln>
                  <a:noFill/>
                </a:ln>
                <a:effectLst/>
              </a:rPr>
              <a:t> (idealmente menos de una semana).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2000" b="0" i="0" u="none" strike="noStrike" cap="none" normalizeH="0" baseline="0" dirty="0">
                <a:ln>
                  <a:noFill/>
                </a:ln>
                <a:effectLst/>
              </a:rPr>
              <a:t>Evita trabajar </a:t>
            </a:r>
            <a:r>
              <a:rPr kumimoji="0" lang="es-PE" altLang="es-PE" sz="2000" b="1" i="0" u="none" strike="noStrike" cap="none" normalizeH="0" baseline="0" dirty="0">
                <a:ln>
                  <a:noFill/>
                </a:ln>
                <a:effectLst/>
              </a:rPr>
              <a:t>directamente sobre </a:t>
            </a:r>
            <a:r>
              <a:rPr kumimoji="0" lang="es-PE" altLang="es-PE" sz="2000" b="1" i="0" u="none" strike="noStrike" cap="none" normalizeH="0" baseline="0" dirty="0" err="1">
                <a:ln>
                  <a:noFill/>
                </a:ln>
                <a:effectLst/>
              </a:rPr>
              <a:t>main</a:t>
            </a:r>
            <a:r>
              <a:rPr kumimoji="0" lang="es-PE" altLang="es-PE" sz="2000" b="1" i="0" u="none" strike="noStrike" cap="none" normalizeH="0" baseline="0" dirty="0">
                <a:ln>
                  <a:noFill/>
                </a:ln>
                <a:effectLst/>
              </a:rPr>
              <a:t> o master</a:t>
            </a:r>
            <a:r>
              <a:rPr kumimoji="0" lang="es-PE" altLang="es-PE" sz="20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2000" b="0" i="0" u="none" strike="noStrike" cap="none" normalizeH="0" baseline="0" dirty="0">
                <a:ln>
                  <a:noFill/>
                </a:ln>
                <a:effectLst/>
              </a:rPr>
              <a:t>Usa nombres </a:t>
            </a:r>
            <a:r>
              <a:rPr kumimoji="0" lang="es-PE" altLang="es-PE" sz="2000" b="1" i="0" u="none" strike="noStrike" cap="none" normalizeH="0" baseline="0" dirty="0">
                <a:ln>
                  <a:noFill/>
                </a:ln>
                <a:effectLst/>
              </a:rPr>
              <a:t>coherentes</a:t>
            </a:r>
            <a:r>
              <a:rPr kumimoji="0" lang="es-PE" altLang="es-PE" sz="2000" b="0" i="0" u="none" strike="noStrike" cap="none" normalizeH="0" baseline="0" dirty="0">
                <a:ln>
                  <a:noFill/>
                </a:ln>
                <a:effectLst/>
              </a:rPr>
              <a:t> entre repositorios y equipos.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2000" b="0" i="0" u="none" strike="noStrike" cap="none" normalizeH="0" baseline="0" dirty="0">
                <a:ln>
                  <a:noFill/>
                </a:ln>
                <a:effectLst/>
              </a:rPr>
              <a:t>Automatiza políticas de fusión en Azure Repos o GitHub (revisiones, </a:t>
            </a:r>
            <a:r>
              <a:rPr kumimoji="0" lang="es-PE" altLang="es-PE" sz="2000" b="0" i="0" u="none" strike="noStrike" cap="none" normalizeH="0" baseline="0" dirty="0" err="1">
                <a:ln>
                  <a:noFill/>
                </a:ln>
                <a:effectLst/>
              </a:rPr>
              <a:t>builds</a:t>
            </a:r>
            <a:r>
              <a:rPr kumimoji="0" lang="es-PE" altLang="es-PE" sz="2000" b="0" i="0" u="none" strike="noStrike" cap="none" normalizeH="0" baseline="0" dirty="0">
                <a:ln>
                  <a:noFill/>
                </a:ln>
                <a:effectLst/>
              </a:rPr>
              <a:t> exitosos, etc.).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2000" b="0" i="0" u="none" strike="noStrike" cap="none" normalizeH="0" baseline="0" dirty="0">
                <a:ln>
                  <a:noFill/>
                </a:ln>
                <a:effectLst/>
              </a:rPr>
              <a:t>Elimina ramas después del </a:t>
            </a:r>
            <a:r>
              <a:rPr kumimoji="0" lang="es-PE" altLang="es-PE" sz="2000" b="0" i="0" u="none" strike="noStrike" cap="none" normalizeH="0" baseline="0" dirty="0" err="1">
                <a:ln>
                  <a:noFill/>
                </a:ln>
                <a:effectLst/>
              </a:rPr>
              <a:t>merge</a:t>
            </a:r>
            <a:r>
              <a:rPr kumimoji="0" lang="es-PE" altLang="es-PE" sz="2000" b="0" i="0" u="none" strike="noStrike" cap="none" normalizeH="0" baseline="0" dirty="0">
                <a:ln>
                  <a:noFill/>
                </a:ln>
                <a:effectLst/>
              </a:rPr>
              <a:t> para evitar acumulación innecesaria.</a:t>
            </a:r>
          </a:p>
        </p:txBody>
      </p:sp>
    </p:spTree>
    <p:extLst>
      <p:ext uri="{BB962C8B-B14F-4D97-AF65-F5344CB8AC3E}">
        <p14:creationId xmlns:p14="http://schemas.microsoft.com/office/powerpoint/2010/main" val="3326218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16FDB-93AD-7653-6C1C-00945DA7F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PE" dirty="0"/>
              <a:t>Ventajas Branch</a:t>
            </a:r>
          </a:p>
        </p:txBody>
      </p:sp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3E19D665-6F7C-5123-5590-E4F6D9A5F0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9327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1645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9A527-C539-64BF-9236-27C1A343A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PE" altLang="es-PE"/>
              <a:t>Ciclo de vida de un </a:t>
            </a:r>
            <a:r>
              <a:rPr lang="es-PE" altLang="es-PE" i="1" err="1"/>
              <a:t>pull</a:t>
            </a:r>
            <a:r>
              <a:rPr lang="es-PE" altLang="es-PE" i="1"/>
              <a:t> </a:t>
            </a:r>
            <a:r>
              <a:rPr lang="es-PE" altLang="es-PE" i="1" err="1"/>
              <a:t>request</a:t>
            </a:r>
            <a:r>
              <a:rPr lang="es-PE" altLang="es-PE"/>
              <a:t> (PR).</a:t>
            </a:r>
            <a:endParaRPr lang="es-PE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7C3DDB6-7901-78C7-1B95-2938340487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2464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2806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DA267-309C-57F8-9CC8-F46CEDB54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PE" altLang="es-PE" dirty="0"/>
              <a:t>Buenas prácticas:</a:t>
            </a:r>
            <a:endParaRPr lang="es-PE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94394C4-7A58-7174-A15F-6CD1DB490E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262308"/>
              </p:ext>
            </p:extLst>
          </p:nvPr>
        </p:nvGraphicFramePr>
        <p:xfrm>
          <a:off x="838200" y="15063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7802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77E2C-7369-EBB1-1113-ABB445FEB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MX" dirty="0"/>
              <a:t>Revisión del código (</a:t>
            </a:r>
            <a:r>
              <a:rPr lang="es-MX" i="1" dirty="0" err="1"/>
              <a:t>Code</a:t>
            </a:r>
            <a:r>
              <a:rPr lang="es-MX" i="1" dirty="0"/>
              <a:t> </a:t>
            </a:r>
            <a:r>
              <a:rPr lang="es-MX" i="1" dirty="0" err="1"/>
              <a:t>Review</a:t>
            </a:r>
            <a:r>
              <a:rPr lang="es-MX" dirty="0"/>
              <a:t>)</a:t>
            </a:r>
            <a:endParaRPr lang="es-PE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7EA2D92-4BF1-9DCC-74A5-043387EE54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11460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2418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E8851-3888-E0EA-BBF5-D0FEFEBE8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Tipos de </a:t>
            </a:r>
            <a:r>
              <a:rPr lang="es-PE" dirty="0" err="1"/>
              <a:t>Merge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F11C92-A4CD-C27E-1A83-8BADCF94C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2592B6-0A13-F327-1B10-217BE16CA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190" y="1957381"/>
            <a:ext cx="4447619" cy="3523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1396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57B71-734F-56CF-41DF-08820543F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Merge</a:t>
            </a:r>
            <a:r>
              <a:rPr lang="es-PE" dirty="0"/>
              <a:t> </a:t>
            </a:r>
            <a:r>
              <a:rPr lang="es-PE" dirty="0" err="1"/>
              <a:t>commit</a:t>
            </a:r>
            <a:r>
              <a:rPr lang="es-PE" dirty="0"/>
              <a:t> (por defecto)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6B7742-B812-EFC6-A77B-15CC684E9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Este método crea un </a:t>
            </a:r>
            <a:r>
              <a:rPr lang="es-MX" b="1" dirty="0"/>
              <a:t>nuevo </a:t>
            </a:r>
            <a:r>
              <a:rPr lang="es-MX" b="1" dirty="0" err="1"/>
              <a:t>commit</a:t>
            </a:r>
            <a:r>
              <a:rPr lang="es-MX" b="1" dirty="0"/>
              <a:t> de fusión</a:t>
            </a:r>
            <a:r>
              <a:rPr lang="es-MX" dirty="0"/>
              <a:t> que une el historial de ambas ramas, preservando los </a:t>
            </a:r>
            <a:r>
              <a:rPr lang="es-MX" dirty="0" err="1"/>
              <a:t>commits</a:t>
            </a:r>
            <a:r>
              <a:rPr lang="es-MX" dirty="0"/>
              <a:t> originales de la rama fuente.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783BD26-4233-4F9B-05F6-28B54B1C0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256" y="3330155"/>
            <a:ext cx="4093233" cy="21047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E8B98A2-D525-2A4B-9D1F-9B59A5DFDB91}"/>
              </a:ext>
            </a:extLst>
          </p:cNvPr>
          <p:cNvSpPr txBox="1"/>
          <p:nvPr/>
        </p:nvSpPr>
        <p:spPr>
          <a:xfrm>
            <a:off x="689467" y="3043688"/>
            <a:ext cx="681078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MX" sz="2400" b="1" dirty="0"/>
              <a:t>Ventajas:</a:t>
            </a:r>
            <a:endParaRPr lang="es-MX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s-MX" sz="2400" dirty="0"/>
              <a:t>Conserva el historial completo de los </a:t>
            </a:r>
            <a:r>
              <a:rPr lang="es-MX" sz="2400" dirty="0" err="1"/>
              <a:t>commits</a:t>
            </a:r>
            <a:r>
              <a:rPr lang="es-MX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400" dirty="0"/>
              <a:t>Facilita entender el contexto de cada cambio.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400" dirty="0"/>
              <a:t>Ideal cuando se quiere mantener un registro detallado de desarrollo.</a:t>
            </a:r>
          </a:p>
          <a:p>
            <a:pPr>
              <a:buNone/>
            </a:pPr>
            <a:r>
              <a:rPr lang="es-MX" sz="2400" b="1" dirty="0"/>
              <a:t>Desventajas:</a:t>
            </a:r>
            <a:endParaRPr lang="es-MX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s-MX" sz="2400" dirty="0"/>
              <a:t>El historial puede volverse más largo y complejo.</a:t>
            </a:r>
          </a:p>
        </p:txBody>
      </p:sp>
    </p:spTree>
    <p:extLst>
      <p:ext uri="{BB962C8B-B14F-4D97-AF65-F5344CB8AC3E}">
        <p14:creationId xmlns:p14="http://schemas.microsoft.com/office/powerpoint/2010/main" val="805124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84ADA-DAC6-7C5A-38F0-5ED24916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Squash </a:t>
            </a:r>
            <a:r>
              <a:rPr lang="es-PE" dirty="0" err="1"/>
              <a:t>commit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4E88E1-9D0D-24D0-D577-FDD659977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Combina todos los </a:t>
            </a:r>
            <a:r>
              <a:rPr lang="es-MX" dirty="0" err="1"/>
              <a:t>commits</a:t>
            </a:r>
            <a:r>
              <a:rPr lang="es-MX" dirty="0"/>
              <a:t> de la rama en un único </a:t>
            </a:r>
            <a:r>
              <a:rPr lang="es-MX" dirty="0" err="1"/>
              <a:t>commit</a:t>
            </a:r>
            <a:r>
              <a:rPr lang="es-MX" dirty="0"/>
              <a:t> antes de fusionar.</a:t>
            </a:r>
          </a:p>
          <a:p>
            <a:r>
              <a:rPr lang="es-MX" dirty="0"/>
              <a:t>Esto simplifica el historial, dejando un solo registro de los cambios realizados por el PR.</a:t>
            </a:r>
          </a:p>
          <a:p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FF21815-2517-5F41-B53C-5035E29C3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666" y="4271324"/>
            <a:ext cx="4752381" cy="666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362A3CC-9BFE-A834-3CAC-0F66499A452F}"/>
              </a:ext>
            </a:extLst>
          </p:cNvPr>
          <p:cNvSpPr txBox="1"/>
          <p:nvPr/>
        </p:nvSpPr>
        <p:spPr>
          <a:xfrm>
            <a:off x="308953" y="3719623"/>
            <a:ext cx="639354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MX" b="1" dirty="0"/>
              <a:t>Ventajas: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Historial más limpio y legible.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Ideal para </a:t>
            </a:r>
            <a:r>
              <a:rPr lang="es-MX" dirty="0" err="1"/>
              <a:t>PRs</a:t>
            </a:r>
            <a:r>
              <a:rPr lang="es-MX" dirty="0"/>
              <a:t> con muchos </a:t>
            </a:r>
            <a:r>
              <a:rPr lang="es-MX" dirty="0" err="1"/>
              <a:t>commits</a:t>
            </a:r>
            <a:r>
              <a:rPr lang="es-MX" dirty="0"/>
              <a:t> pequeños o experimentales.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Facilita revertir cambios si algo falla.</a:t>
            </a:r>
          </a:p>
          <a:p>
            <a:pPr>
              <a:buNone/>
            </a:pPr>
            <a:r>
              <a:rPr lang="es-MX" b="1" dirty="0"/>
              <a:t>Desventajas: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Se pierde el detalle de los </a:t>
            </a:r>
            <a:r>
              <a:rPr lang="es-MX" dirty="0" err="1"/>
              <a:t>commits</a:t>
            </a:r>
            <a:r>
              <a:rPr lang="es-MX" dirty="0"/>
              <a:t> individuales.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Dificulta rastrear el autor exacto de cada cambio.</a:t>
            </a:r>
          </a:p>
        </p:txBody>
      </p:sp>
    </p:spTree>
    <p:extLst>
      <p:ext uri="{BB962C8B-B14F-4D97-AF65-F5344CB8AC3E}">
        <p14:creationId xmlns:p14="http://schemas.microsoft.com/office/powerpoint/2010/main" val="190669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55CDE-134D-7DB7-43B9-F4F3566E8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PE" altLang="es-PE"/>
              <a:t>Concepto de </a:t>
            </a:r>
            <a:r>
              <a:rPr lang="es-PE" altLang="es-PE" i="1" err="1"/>
              <a:t>branching</a:t>
            </a:r>
            <a:r>
              <a:rPr lang="es-PE" altLang="es-PE"/>
              <a:t> en Git.</a:t>
            </a:r>
            <a:endParaRPr lang="es-PE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F2DE531-CDE5-EE3F-570B-D473747DEC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54021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1939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F4779-7C69-1B6D-477F-66F93C52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Rebase and </a:t>
            </a:r>
            <a:r>
              <a:rPr lang="es-PE" dirty="0" err="1"/>
              <a:t>fast</a:t>
            </a:r>
            <a:r>
              <a:rPr lang="es-PE" dirty="0"/>
              <a:t>-forward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D742C4-D72D-B28B-9677-1DB7A0C83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228"/>
            <a:ext cx="10515600" cy="4351338"/>
          </a:xfrm>
        </p:spPr>
        <p:txBody>
          <a:bodyPr/>
          <a:lstStyle/>
          <a:p>
            <a:r>
              <a:rPr lang="es-MX" i="1" dirty="0"/>
              <a:t>Reaplica los </a:t>
            </a:r>
            <a:r>
              <a:rPr lang="es-MX" i="1" dirty="0" err="1"/>
              <a:t>commits</a:t>
            </a:r>
            <a:r>
              <a:rPr lang="es-MX" i="1" dirty="0"/>
              <a:t> de la rama fuente sobre la rama destino, creando una historia lineal.</a:t>
            </a:r>
          </a:p>
          <a:p>
            <a:r>
              <a:rPr lang="es-MX" dirty="0"/>
              <a:t>En lugar de un </a:t>
            </a:r>
            <a:r>
              <a:rPr lang="es-MX" dirty="0" err="1"/>
              <a:t>commit</a:t>
            </a:r>
            <a:r>
              <a:rPr lang="es-MX" dirty="0"/>
              <a:t> de fusión, Git reescribe la historia para que parezca que todos los </a:t>
            </a:r>
            <a:r>
              <a:rPr lang="es-MX" dirty="0" err="1"/>
              <a:t>commits</a:t>
            </a:r>
            <a:r>
              <a:rPr lang="es-MX" dirty="0"/>
              <a:t> se hicieron directamente sobre la rama destino.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B94B874-1704-A55E-FD2F-9F6864DAD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637" y="4439627"/>
            <a:ext cx="4409524" cy="571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A542FA9-DBF2-21D9-0B2A-E73970EDC3F9}"/>
              </a:ext>
            </a:extLst>
          </p:cNvPr>
          <p:cNvSpPr txBox="1"/>
          <p:nvPr/>
        </p:nvSpPr>
        <p:spPr>
          <a:xfrm>
            <a:off x="550734" y="3709680"/>
            <a:ext cx="639354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MX" b="1" dirty="0"/>
              <a:t>Ventajas: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Historial totalmente lineal.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Facilita leer y navegar el repositorio.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Evita </a:t>
            </a:r>
            <a:r>
              <a:rPr lang="es-MX" dirty="0" err="1"/>
              <a:t>commits</a:t>
            </a:r>
            <a:r>
              <a:rPr lang="es-MX" dirty="0"/>
              <a:t> de </a:t>
            </a:r>
            <a:r>
              <a:rPr lang="es-MX" dirty="0" err="1"/>
              <a:t>merge</a:t>
            </a:r>
            <a:r>
              <a:rPr lang="es-MX" dirty="0"/>
              <a:t> innecesarios.</a:t>
            </a:r>
          </a:p>
          <a:p>
            <a:pPr>
              <a:buNone/>
            </a:pPr>
            <a:r>
              <a:rPr lang="es-MX" b="1" dirty="0"/>
              <a:t>Desventajas: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Modifica el historial (no recomendable en ramas compartidas).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Requiere más cuidado y comprensión de Git.</a:t>
            </a:r>
          </a:p>
        </p:txBody>
      </p:sp>
    </p:spTree>
    <p:extLst>
      <p:ext uri="{BB962C8B-B14F-4D97-AF65-F5344CB8AC3E}">
        <p14:creationId xmlns:p14="http://schemas.microsoft.com/office/powerpoint/2010/main" val="323321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19215-DE1E-7078-5DC3-550B2B73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Semi-linear</a:t>
            </a:r>
            <a:r>
              <a:rPr lang="es-PE" dirty="0"/>
              <a:t> </a:t>
            </a:r>
            <a:r>
              <a:rPr lang="es-PE" dirty="0" err="1"/>
              <a:t>merge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BC265F-3F9D-F350-39DD-AAABE3BBF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Combinación de “rebase + </a:t>
            </a:r>
            <a:r>
              <a:rPr lang="es-MX" dirty="0" err="1"/>
              <a:t>merge</a:t>
            </a:r>
            <a:r>
              <a:rPr lang="es-MX" dirty="0"/>
              <a:t> </a:t>
            </a:r>
            <a:r>
              <a:rPr lang="es-MX" dirty="0" err="1"/>
              <a:t>commit</a:t>
            </a:r>
            <a:r>
              <a:rPr lang="es-MX" dirty="0"/>
              <a:t>”.</a:t>
            </a:r>
          </a:p>
          <a:p>
            <a:r>
              <a:rPr lang="es-MX" dirty="0"/>
              <a:t>Azure DevOps primero hace un </a:t>
            </a:r>
            <a:r>
              <a:rPr lang="es-MX" b="1" dirty="0"/>
              <a:t>rebase automático</a:t>
            </a:r>
            <a:r>
              <a:rPr lang="es-MX" dirty="0"/>
              <a:t> de los </a:t>
            </a:r>
            <a:r>
              <a:rPr lang="es-MX" dirty="0" err="1"/>
              <a:t>commits</a:t>
            </a:r>
            <a:r>
              <a:rPr lang="es-MX" dirty="0"/>
              <a:t> sobre la rama destino, y luego crea un </a:t>
            </a:r>
            <a:r>
              <a:rPr lang="es-MX" b="1" dirty="0" err="1"/>
              <a:t>merge</a:t>
            </a:r>
            <a:r>
              <a:rPr lang="es-MX" b="1" dirty="0"/>
              <a:t> </a:t>
            </a:r>
            <a:r>
              <a:rPr lang="es-MX" b="1" dirty="0" err="1"/>
              <a:t>commit</a:t>
            </a:r>
            <a:r>
              <a:rPr lang="es-MX" dirty="0"/>
              <a:t> para mantener la unión visible.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F7AA8FB-0924-4FEA-CE4A-B199F0A63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190" y="4001294"/>
            <a:ext cx="3847619" cy="10476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7C3CA79-B8D6-6D73-729B-5A2C0F8C1832}"/>
              </a:ext>
            </a:extLst>
          </p:cNvPr>
          <p:cNvSpPr txBox="1"/>
          <p:nvPr/>
        </p:nvSpPr>
        <p:spPr>
          <a:xfrm>
            <a:off x="540657" y="3767408"/>
            <a:ext cx="63935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MX" b="1" dirty="0"/>
              <a:t>Ventajas: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Historial más ordenado que un </a:t>
            </a:r>
            <a:r>
              <a:rPr lang="es-MX" dirty="0" err="1"/>
              <a:t>merge</a:t>
            </a:r>
            <a:r>
              <a:rPr lang="es-MX" dirty="0"/>
              <a:t> normal.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Mantiene la visibilidad del PR en el historial.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Combina legibilidad con trazabilidad.</a:t>
            </a:r>
          </a:p>
          <a:p>
            <a:pPr>
              <a:buNone/>
            </a:pPr>
            <a:r>
              <a:rPr lang="es-MX" b="1" dirty="0"/>
              <a:t>Desventajas: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Puede ser más lento y requerir resolución manual de conflictos.</a:t>
            </a:r>
          </a:p>
        </p:txBody>
      </p:sp>
    </p:spTree>
    <p:extLst>
      <p:ext uri="{BB962C8B-B14F-4D97-AF65-F5344CB8AC3E}">
        <p14:creationId xmlns:p14="http://schemas.microsoft.com/office/powerpoint/2010/main" val="1621934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CBE67FF-A345-A872-DFFC-42A2652AB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Comparativa</a:t>
            </a:r>
            <a:r>
              <a:rPr lang="en-US" dirty="0"/>
              <a:t> Merge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7AC592A-0438-A516-D961-DC94E970A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278002"/>
              </p:ext>
            </p:extLst>
          </p:nvPr>
        </p:nvGraphicFramePr>
        <p:xfrm>
          <a:off x="838200" y="2409271"/>
          <a:ext cx="10515602" cy="31840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5583">
                  <a:extLst>
                    <a:ext uri="{9D8B030D-6E8A-4147-A177-3AD203B41FA5}">
                      <a16:colId xmlns:a16="http://schemas.microsoft.com/office/drawing/2014/main" val="2301851406"/>
                    </a:ext>
                  </a:extLst>
                </a:gridCol>
                <a:gridCol w="2009428">
                  <a:extLst>
                    <a:ext uri="{9D8B030D-6E8A-4147-A177-3AD203B41FA5}">
                      <a16:colId xmlns:a16="http://schemas.microsoft.com/office/drawing/2014/main" val="2897325401"/>
                    </a:ext>
                  </a:extLst>
                </a:gridCol>
                <a:gridCol w="3339238">
                  <a:extLst>
                    <a:ext uri="{9D8B030D-6E8A-4147-A177-3AD203B41FA5}">
                      <a16:colId xmlns:a16="http://schemas.microsoft.com/office/drawing/2014/main" val="56662601"/>
                    </a:ext>
                  </a:extLst>
                </a:gridCol>
                <a:gridCol w="2661353">
                  <a:extLst>
                    <a:ext uri="{9D8B030D-6E8A-4147-A177-3AD203B41FA5}">
                      <a16:colId xmlns:a16="http://schemas.microsoft.com/office/drawing/2014/main" val="2852113869"/>
                    </a:ext>
                  </a:extLst>
                </a:gridCol>
              </a:tblGrid>
              <a:tr h="3760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>
                          <a:effectLst/>
                        </a:rPr>
                        <a:t>Tipo de merge</a:t>
                      </a:r>
                      <a:endParaRPr lang="es-P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16" marR="1246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>
                          <a:effectLst/>
                        </a:rPr>
                        <a:t>Historial</a:t>
                      </a:r>
                      <a:endParaRPr lang="es-P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16" marR="1246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>
                          <a:effectLst/>
                        </a:rPr>
                        <a:t>Ventajas</a:t>
                      </a:r>
                      <a:endParaRPr lang="es-P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16" marR="1246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>
                          <a:effectLst/>
                        </a:rPr>
                        <a:t>Recomendado para</a:t>
                      </a:r>
                      <a:endParaRPr lang="es-P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16" marR="124616" marT="0" marB="0"/>
                </a:tc>
                <a:extLst>
                  <a:ext uri="{0D108BD9-81ED-4DB2-BD59-A6C34878D82A}">
                    <a16:rowId xmlns:a16="http://schemas.microsoft.com/office/drawing/2014/main" val="169282370"/>
                  </a:ext>
                </a:extLst>
              </a:tr>
              <a:tr h="7020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>
                          <a:effectLst/>
                        </a:rPr>
                        <a:t>Merge commit</a:t>
                      </a:r>
                      <a:endParaRPr lang="es-P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16" marR="1246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>
                          <a:effectLst/>
                        </a:rPr>
                        <a:t>Completo</a:t>
                      </a:r>
                      <a:endParaRPr lang="es-P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16" marR="1246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>
                          <a:effectLst/>
                        </a:rPr>
                        <a:t>Conserva contexto y commits originales</a:t>
                      </a:r>
                      <a:endParaRPr lang="es-P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16" marR="1246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>
                          <a:effectLst/>
                        </a:rPr>
                        <a:t>Proyectos grandes</a:t>
                      </a:r>
                      <a:endParaRPr lang="es-P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16" marR="124616" marT="0" marB="0"/>
                </a:tc>
                <a:extLst>
                  <a:ext uri="{0D108BD9-81ED-4DB2-BD59-A6C34878D82A}">
                    <a16:rowId xmlns:a16="http://schemas.microsoft.com/office/drawing/2014/main" val="2879077354"/>
                  </a:ext>
                </a:extLst>
              </a:tr>
              <a:tr h="7020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>
                          <a:effectLst/>
                        </a:rPr>
                        <a:t>Squash commit</a:t>
                      </a:r>
                      <a:endParaRPr lang="es-P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16" marR="1246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>
                          <a:effectLst/>
                        </a:rPr>
                        <a:t>Limpio y corto</a:t>
                      </a:r>
                      <a:endParaRPr lang="es-P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16" marR="1246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>
                          <a:effectLst/>
                        </a:rPr>
                        <a:t>Facilita revertir y mantener claridad</a:t>
                      </a:r>
                      <a:endParaRPr lang="es-P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16" marR="1246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>
                          <a:effectLst/>
                        </a:rPr>
                        <a:t>Equipos ágiles</a:t>
                      </a:r>
                      <a:endParaRPr lang="es-P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16" marR="124616" marT="0" marB="0"/>
                </a:tc>
                <a:extLst>
                  <a:ext uri="{0D108BD9-81ED-4DB2-BD59-A6C34878D82A}">
                    <a16:rowId xmlns:a16="http://schemas.microsoft.com/office/drawing/2014/main" val="656092584"/>
                  </a:ext>
                </a:extLst>
              </a:tr>
              <a:tr h="7020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>
                          <a:effectLst/>
                        </a:rPr>
                        <a:t>Rebase and fast-forward</a:t>
                      </a:r>
                      <a:endParaRPr lang="es-P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16" marR="1246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>
                          <a:effectLst/>
                        </a:rPr>
                        <a:t>Lineal</a:t>
                      </a:r>
                      <a:endParaRPr lang="es-P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16" marR="1246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>
                          <a:effectLst/>
                        </a:rPr>
                        <a:t>Evita merges innecesarios</a:t>
                      </a:r>
                      <a:endParaRPr lang="es-P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16" marR="1246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>
                          <a:effectLst/>
                        </a:rPr>
                        <a:t>Equipos experimentados</a:t>
                      </a:r>
                      <a:endParaRPr lang="es-P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16" marR="124616" marT="0" marB="0"/>
                </a:tc>
                <a:extLst>
                  <a:ext uri="{0D108BD9-81ED-4DB2-BD59-A6C34878D82A}">
                    <a16:rowId xmlns:a16="http://schemas.microsoft.com/office/drawing/2014/main" val="1968611100"/>
                  </a:ext>
                </a:extLst>
              </a:tr>
              <a:tr h="7020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>
                          <a:effectLst/>
                        </a:rPr>
                        <a:t>Semi-linear merge</a:t>
                      </a:r>
                      <a:endParaRPr lang="es-P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16" marR="1246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>
                          <a:effectLst/>
                        </a:rPr>
                        <a:t>Ordenado + contextual</a:t>
                      </a:r>
                      <a:endParaRPr lang="es-P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16" marR="1246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>
                          <a:effectLst/>
                        </a:rPr>
                        <a:t>Equilibrio entre limpieza y trazabilidad</a:t>
                      </a:r>
                      <a:endParaRPr lang="es-P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16" marR="12461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PE" sz="2000" kern="100" dirty="0">
                          <a:effectLst/>
                        </a:rPr>
                        <a:t>Entornos corporativos</a:t>
                      </a:r>
                      <a:endParaRPr lang="es-PE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4616" marR="124616" marT="0" marB="0"/>
                </a:tc>
                <a:extLst>
                  <a:ext uri="{0D108BD9-81ED-4DB2-BD59-A6C34878D82A}">
                    <a16:rowId xmlns:a16="http://schemas.microsoft.com/office/drawing/2014/main" val="4064239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090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DEFC6-D21E-D779-04CA-42AA31FE6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MX" b="1" dirty="0"/>
              <a:t>Buenas prácticas para </a:t>
            </a:r>
            <a:r>
              <a:rPr lang="es-MX" b="1" dirty="0" err="1"/>
              <a:t>PRs</a:t>
            </a:r>
            <a:r>
              <a:rPr lang="es-MX" b="1" dirty="0"/>
              <a:t> efectivos</a:t>
            </a:r>
            <a:endParaRPr lang="es-PE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D73239E4-ECD3-BE70-1C5C-C98B879063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1910211"/>
              </p:ext>
            </p:extLst>
          </p:nvPr>
        </p:nvGraphicFramePr>
        <p:xfrm>
          <a:off x="838200" y="139019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98978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368B0-7B12-6A93-1EB9-9EB7258B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PE" dirty="0"/>
              <a:t>Configuración básica de proyectos y equipos en Azure </a:t>
            </a:r>
            <a:r>
              <a:rPr lang="es-PE" dirty="0" err="1"/>
              <a:t>Boards</a:t>
            </a:r>
            <a:endParaRPr lang="es-PE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CC345BA-9D6C-4E09-ECA6-281C608288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307853"/>
              </p:ext>
            </p:extLst>
          </p:nvPr>
        </p:nvGraphicFramePr>
        <p:xfrm>
          <a:off x="838200" y="1690688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54293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8 CuadroTexto">
            <a:extLst>
              <a:ext uri="{FF2B5EF4-FFF2-40B4-BE49-F238E27FC236}">
                <a16:creationId xmlns:a16="http://schemas.microsoft.com/office/drawing/2014/main" id="{5473B577-188A-D9E5-5671-CBCBB88C06AE}"/>
              </a:ext>
            </a:extLst>
          </p:cNvPr>
          <p:cNvSpPr txBox="1"/>
          <p:nvPr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PE" sz="6000" noProof="0" dirty="0">
                <a:latin typeface="+mj-lt"/>
                <a:ea typeface="+mj-ea"/>
                <a:cs typeface="+mj-cs"/>
              </a:rPr>
              <a:t>GRACIAS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PE" sz="6000" b="1" noProof="0" dirty="0">
                <a:latin typeface="+mj-lt"/>
                <a:ea typeface="+mj-ea"/>
                <a:cs typeface="+mj-cs"/>
              </a:rPr>
              <a:t>POR SU ATENCIÓN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0CBE9FC-AF2B-708E-EF92-F2110417D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es-PE" noProof="0" dirty="0"/>
          </a:p>
        </p:txBody>
      </p:sp>
    </p:spTree>
    <p:extLst>
      <p:ext uri="{BB962C8B-B14F-4D97-AF65-F5344CB8AC3E}">
        <p14:creationId xmlns:p14="http://schemas.microsoft.com/office/powerpoint/2010/main" val="36031187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C5EB2-12D5-D6D3-61DA-7D719F94E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PE" dirty="0"/>
              <a:t>Planeación y administración avanzada</a:t>
            </a:r>
            <a:endParaRPr lang="es-PE" noProof="0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D85990F-9E14-4892-E292-E7976825E0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0817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060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C3C47-93E5-2BFC-6B8C-36CA0123E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 anchor="b">
            <a:normAutofit fontScale="90000"/>
          </a:bodyPr>
          <a:lstStyle/>
          <a:p>
            <a:r>
              <a:rPr lang="es-PE" dirty="0"/>
              <a:t>¿Por qué usar ramas?</a:t>
            </a:r>
          </a:p>
        </p:txBody>
      </p:sp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C93E86AD-67AF-EE87-BF55-06BC691E75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8334596"/>
              </p:ext>
            </p:extLst>
          </p:nvPr>
        </p:nvGraphicFramePr>
        <p:xfrm>
          <a:off x="689548" y="1888762"/>
          <a:ext cx="10665840" cy="3462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8598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F153366-241C-87F5-F4EF-F3BE31055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68016"/>
          </a:xfrm>
        </p:spPr>
        <p:txBody>
          <a:bodyPr anchor="ctr">
            <a:normAutofit fontScale="90000"/>
          </a:bodyPr>
          <a:lstStyle/>
          <a:p>
            <a:r>
              <a:rPr lang="es-PE" dirty="0"/>
              <a:t>Estructura básica</a:t>
            </a:r>
            <a:br>
              <a:rPr lang="es-PE" dirty="0"/>
            </a:br>
            <a:br>
              <a:rPr lang="es-PE" dirty="0"/>
            </a:br>
            <a:r>
              <a:rPr lang="es-MX" sz="3600" dirty="0"/>
              <a:t>Un repositorio Git suele tener al menos una rama principal:</a:t>
            </a:r>
            <a:br>
              <a:rPr lang="es-MX" sz="3600" dirty="0"/>
            </a:br>
            <a:endParaRPr lang="es-PE" dirty="0"/>
          </a:p>
        </p:txBody>
      </p:sp>
      <p:graphicFrame>
        <p:nvGraphicFramePr>
          <p:cNvPr id="8" name="Marcador de contenido 5">
            <a:extLst>
              <a:ext uri="{FF2B5EF4-FFF2-40B4-BE49-F238E27FC236}">
                <a16:creationId xmlns:a16="http://schemas.microsoft.com/office/drawing/2014/main" id="{386D0574-5F67-2E5E-7386-619C772EEE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06714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4668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EE192-BD46-FA87-6890-FFECD97A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PE" dirty="0"/>
              <a:t>Comandos</a:t>
            </a:r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A070E501-9473-4075-06FC-237A948DA0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299186"/>
              </p:ext>
            </p:extLst>
          </p:nvPr>
        </p:nvGraphicFramePr>
        <p:xfrm>
          <a:off x="538397" y="152582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3325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B3FF4-14C7-D9FA-D4E2-35DF292D8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PE" altLang="es-PE" b="1"/>
              <a:t>Flujos más comunes</a:t>
            </a:r>
            <a:endParaRPr lang="es-PE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C3FB3DF-CE73-4614-080A-1CE69FDDE5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12540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1742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BDEE8-2102-CC98-D3A1-BB2020EB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PE" dirty="0" err="1"/>
              <a:t>GitFlow</a:t>
            </a:r>
            <a:r>
              <a:rPr lang="es-PE" dirty="0"/>
              <a:t> </a:t>
            </a:r>
            <a:r>
              <a:rPr lang="es-PE" dirty="0" err="1"/>
              <a:t>Workflow</a:t>
            </a:r>
            <a:r>
              <a:rPr lang="es-PE" dirty="0"/>
              <a:t> (1/3)</a:t>
            </a:r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882AABB4-69BA-FF28-313B-05114BFD25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4680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6539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366B9-418A-9C39-E491-2CD89C8A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s-PE" dirty="0" err="1"/>
              <a:t>GitFlow</a:t>
            </a:r>
            <a:r>
              <a:rPr lang="es-PE" dirty="0"/>
              <a:t> </a:t>
            </a:r>
            <a:r>
              <a:rPr lang="es-PE" dirty="0" err="1"/>
              <a:t>Workflow</a:t>
            </a:r>
            <a:r>
              <a:rPr lang="es-PE" dirty="0"/>
              <a:t> (2/3)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4FA491E7-627A-DCD1-48E8-10F35A78EA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70110" y="2397962"/>
            <a:ext cx="4940080" cy="2062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7B72638-F053-FF72-1F32-ADEDCF4966B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50103133"/>
              </p:ext>
            </p:extLst>
          </p:nvPr>
        </p:nvGraphicFramePr>
        <p:xfrm>
          <a:off x="281810" y="1510832"/>
          <a:ext cx="653571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26137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</TotalTime>
  <Words>1929</Words>
  <Application>Microsoft Office PowerPoint</Application>
  <PresentationFormat>Panorámica</PresentationFormat>
  <Paragraphs>279</Paragraphs>
  <Slides>36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3" baseType="lpstr">
      <vt:lpstr>Aptos</vt:lpstr>
      <vt:lpstr>Aptos Narrow</vt:lpstr>
      <vt:lpstr>Arial</vt:lpstr>
      <vt:lpstr>Arial Narrow</vt:lpstr>
      <vt:lpstr>Calibri</vt:lpstr>
      <vt:lpstr>Calibri Light</vt:lpstr>
      <vt:lpstr>Tema de Office</vt:lpstr>
      <vt:lpstr>Presentación de PowerPoint</vt:lpstr>
      <vt:lpstr>Trabajo colaborativo y flujos de desarrollo</vt:lpstr>
      <vt:lpstr>Concepto de branching en Git.</vt:lpstr>
      <vt:lpstr>¿Por qué usar ramas?</vt:lpstr>
      <vt:lpstr>Estructura básica  Un repositorio Git suele tener al menos una rama principal: </vt:lpstr>
      <vt:lpstr>Comandos</vt:lpstr>
      <vt:lpstr>Flujos más comunes</vt:lpstr>
      <vt:lpstr>GitFlow Workflow (1/3)</vt:lpstr>
      <vt:lpstr>GitFlow Workflow (2/3)</vt:lpstr>
      <vt:lpstr>GitFlow Workflow (3/3)</vt:lpstr>
      <vt:lpstr>Presentación de PowerPoint</vt:lpstr>
      <vt:lpstr>Feature Branch Workflow (1/3)</vt:lpstr>
      <vt:lpstr>Feature Branch Workflow (2/3)</vt:lpstr>
      <vt:lpstr>Feature Branch Workflow (3/3)</vt:lpstr>
      <vt:lpstr>Presentación de PowerPoint</vt:lpstr>
      <vt:lpstr>Trunk-Based Development (1/3)</vt:lpstr>
      <vt:lpstr>Trunk-Based Development(2/3)</vt:lpstr>
      <vt:lpstr>Trunk-Based Development(3/3)</vt:lpstr>
      <vt:lpstr> Comparativa rápida</vt:lpstr>
      <vt:lpstr>Buenas prácticas en naming y ciclos de vida de ramas (1/3)</vt:lpstr>
      <vt:lpstr>Buenas prácticas en naming y ciclos de vida de ramas (2/3)</vt:lpstr>
      <vt:lpstr>Buenas prácticas en naming y ciclos de vida de ramas (3/3)</vt:lpstr>
      <vt:lpstr>Ventajas Branch</vt:lpstr>
      <vt:lpstr>Ciclo de vida de un pull request (PR).</vt:lpstr>
      <vt:lpstr>Buenas prácticas:</vt:lpstr>
      <vt:lpstr>Revisión del código (Code Review)</vt:lpstr>
      <vt:lpstr>Tipos de Merge</vt:lpstr>
      <vt:lpstr>Merge commit (por defecto)</vt:lpstr>
      <vt:lpstr>Squash commit</vt:lpstr>
      <vt:lpstr>Rebase and fast-forward</vt:lpstr>
      <vt:lpstr>Semi-linear merge</vt:lpstr>
      <vt:lpstr>Comparativa Merge</vt:lpstr>
      <vt:lpstr>Buenas prácticas para PRs efectivos</vt:lpstr>
      <vt:lpstr>Configuración básica de proyectos y equipos en Azure Boards</vt:lpstr>
      <vt:lpstr>Presentación de PowerPoint</vt:lpstr>
      <vt:lpstr>Planeación y administración avanzada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SEBASTIAN MAMANI ROZAS</dc:creator>
  <cp:lastModifiedBy>Jose Miguel Campos  Pereda</cp:lastModifiedBy>
  <cp:revision>27</cp:revision>
  <dcterms:created xsi:type="dcterms:W3CDTF">2024-05-20T16:44:50Z</dcterms:created>
  <dcterms:modified xsi:type="dcterms:W3CDTF">2025-10-19T23:57:59Z</dcterms:modified>
</cp:coreProperties>
</file>