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5" r:id="rId2"/>
    <p:sldId id="1539" r:id="rId3"/>
    <p:sldId id="1540" r:id="rId4"/>
    <p:sldId id="1546" r:id="rId5"/>
    <p:sldId id="1547" r:id="rId6"/>
    <p:sldId id="1548" r:id="rId7"/>
    <p:sldId id="1542" r:id="rId8"/>
    <p:sldId id="1543" r:id="rId9"/>
    <p:sldId id="1544" r:id="rId10"/>
    <p:sldId id="1545" r:id="rId11"/>
    <p:sldId id="1551" r:id="rId12"/>
    <p:sldId id="1554" r:id="rId13"/>
    <p:sldId id="1552" r:id="rId14"/>
    <p:sldId id="1487" r:id="rId15"/>
    <p:sldId id="1541" r:id="rId16"/>
    <p:sldId id="1549" r:id="rId17"/>
    <p:sldId id="1550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CFFEAB5-D411-4D60-93D5-095B79AF4F70}">
          <p14:sldIdLst>
            <p14:sldId id="265"/>
          </p14:sldIdLst>
        </p14:section>
        <p14:section name="Agenda" id="{93CF8E02-7E3E-4A9C-8C7D-1BEA67A6683C}">
          <p14:sldIdLst>
            <p14:sldId id="1539"/>
            <p14:sldId id="1540"/>
            <p14:sldId id="1546"/>
            <p14:sldId id="1547"/>
            <p14:sldId id="1548"/>
            <p14:sldId id="1542"/>
            <p14:sldId id="1543"/>
            <p14:sldId id="1544"/>
            <p14:sldId id="1545"/>
            <p14:sldId id="1551"/>
            <p14:sldId id="1554"/>
            <p14:sldId id="1552"/>
          </p14:sldIdLst>
        </p14:section>
        <p14:section name="Gracias" id="{EE0CFA73-29C3-4041-A7D3-94E4044F4C7B}">
          <p14:sldIdLst>
            <p14:sldId id="1487"/>
          </p14:sldIdLst>
        </p14:section>
        <p14:section name="Proximos temas" id="{6C40FEC2-072C-4CE0-958B-9BB05A764E44}">
          <p14:sldIdLst>
            <p14:sldId id="1541"/>
            <p14:sldId id="1549"/>
            <p14:sldId id="15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660"/>
  </p:normalViewPr>
  <p:slideViewPr>
    <p:cSldViewPr snapToGrid="0">
      <p:cViewPr>
        <p:scale>
          <a:sx n="75" d="100"/>
          <a:sy n="75" d="100"/>
        </p:scale>
        <p:origin x="672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2E2CC8-3330-46A5-B554-2002C3B2C66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2B177E1-405D-49F2-9DD1-AD7FB7E6B172}">
      <dgm:prSet/>
      <dgm:spPr/>
      <dgm:t>
        <a:bodyPr/>
        <a:lstStyle/>
        <a:p>
          <a:r>
            <a:rPr lang="es-PE" dirty="0"/>
            <a:t>Personalización de paneles y vistas</a:t>
          </a:r>
          <a:endParaRPr lang="en-US" dirty="0"/>
        </a:p>
      </dgm:t>
    </dgm:pt>
    <dgm:pt modelId="{B59936CA-AE83-4BFB-AC64-5D28D73645FD}" type="parTrans" cxnId="{E22AFABB-22FD-45E6-A18C-F719974EA59F}">
      <dgm:prSet/>
      <dgm:spPr/>
      <dgm:t>
        <a:bodyPr/>
        <a:lstStyle/>
        <a:p>
          <a:endParaRPr lang="en-US"/>
        </a:p>
      </dgm:t>
    </dgm:pt>
    <dgm:pt modelId="{3BE0AD42-CE3C-4728-80DC-9D698F0DB618}" type="sibTrans" cxnId="{E22AFABB-22FD-45E6-A18C-F719974EA59F}">
      <dgm:prSet/>
      <dgm:spPr/>
      <dgm:t>
        <a:bodyPr/>
        <a:lstStyle/>
        <a:p>
          <a:endParaRPr lang="en-US"/>
        </a:p>
      </dgm:t>
    </dgm:pt>
    <dgm:pt modelId="{D59D3B43-774E-4EFB-A456-38024D160DB1}">
      <dgm:prSet/>
      <dgm:spPr/>
      <dgm:t>
        <a:bodyPr/>
        <a:lstStyle/>
        <a:p>
          <a:r>
            <a:rPr lang="es-PE" dirty="0"/>
            <a:t>Seguimiento del trabajo y rastreabilidad</a:t>
          </a:r>
          <a:endParaRPr lang="en-US" dirty="0"/>
        </a:p>
      </dgm:t>
    </dgm:pt>
    <dgm:pt modelId="{27A061BD-DE6E-439B-B56B-82BB42CA4E04}" type="parTrans" cxnId="{99E6547A-D46A-46E0-8B4A-6D8FC72CC54E}">
      <dgm:prSet/>
      <dgm:spPr/>
      <dgm:t>
        <a:bodyPr/>
        <a:lstStyle/>
        <a:p>
          <a:endParaRPr lang="en-US"/>
        </a:p>
      </dgm:t>
    </dgm:pt>
    <dgm:pt modelId="{CF6EDEC3-61AF-4593-BE32-5B968140EA4C}" type="sibTrans" cxnId="{99E6547A-D46A-46E0-8B4A-6D8FC72CC54E}">
      <dgm:prSet/>
      <dgm:spPr/>
      <dgm:t>
        <a:bodyPr/>
        <a:lstStyle/>
        <a:p>
          <a:endParaRPr lang="en-US"/>
        </a:p>
      </dgm:t>
    </dgm:pt>
    <dgm:pt modelId="{64250786-BBD3-4B61-AA8F-6E200B2EF90C}">
      <dgm:prSet/>
      <dgm:spPr/>
      <dgm:t>
        <a:bodyPr/>
        <a:lstStyle/>
        <a:p>
          <a:r>
            <a:rPr lang="es-PE" dirty="0"/>
            <a:t>Configuración de permisos y accesos</a:t>
          </a:r>
          <a:endParaRPr lang="en-US" dirty="0"/>
        </a:p>
      </dgm:t>
    </dgm:pt>
    <dgm:pt modelId="{05968B0F-502A-4EF7-ADFC-8CB27A346EAB}" type="parTrans" cxnId="{C11A2BED-065B-466C-BF53-2491E5907F91}">
      <dgm:prSet/>
      <dgm:spPr/>
      <dgm:t>
        <a:bodyPr/>
        <a:lstStyle/>
        <a:p>
          <a:endParaRPr lang="en-US"/>
        </a:p>
      </dgm:t>
    </dgm:pt>
    <dgm:pt modelId="{FB4C234A-A62C-4090-BF87-FCE97939387F}" type="sibTrans" cxnId="{C11A2BED-065B-466C-BF53-2491E5907F91}">
      <dgm:prSet/>
      <dgm:spPr/>
      <dgm:t>
        <a:bodyPr/>
        <a:lstStyle/>
        <a:p>
          <a:endParaRPr lang="en-US"/>
        </a:p>
      </dgm:t>
    </dgm:pt>
    <dgm:pt modelId="{B97E64E3-E95D-4833-B226-DDE21A2F1261}">
      <dgm:prSet/>
      <dgm:spPr/>
      <dgm:t>
        <a:bodyPr/>
        <a:lstStyle/>
        <a:p>
          <a:r>
            <a:rPr lang="es-PE" dirty="0"/>
            <a:t>Implementación de políticas de fusión</a:t>
          </a:r>
          <a:endParaRPr lang="en-US" dirty="0"/>
        </a:p>
      </dgm:t>
    </dgm:pt>
    <dgm:pt modelId="{EB3328E6-384C-467B-BE01-043245F499CE}" type="parTrans" cxnId="{B7E0DA88-3B03-472D-B38F-BA4A727BAA27}">
      <dgm:prSet/>
      <dgm:spPr/>
      <dgm:t>
        <a:bodyPr/>
        <a:lstStyle/>
        <a:p>
          <a:endParaRPr lang="en-US"/>
        </a:p>
      </dgm:t>
    </dgm:pt>
    <dgm:pt modelId="{B829E331-3329-4F64-8B64-3F93278077CD}" type="sibTrans" cxnId="{B7E0DA88-3B03-472D-B38F-BA4A727BAA27}">
      <dgm:prSet/>
      <dgm:spPr/>
      <dgm:t>
        <a:bodyPr/>
        <a:lstStyle/>
        <a:p>
          <a:endParaRPr lang="en-US"/>
        </a:p>
      </dgm:t>
    </dgm:pt>
    <dgm:pt modelId="{81514B85-B1CC-439C-AA90-BDF7637586A7}">
      <dgm:prSet/>
      <dgm:spPr/>
      <dgm:t>
        <a:bodyPr/>
        <a:lstStyle/>
        <a:p>
          <a:r>
            <a:rPr lang="es-PE" dirty="0"/>
            <a:t>Recuperación de datos específicos mediante Git (</a:t>
          </a:r>
          <a:r>
            <a:rPr lang="es-PE" dirty="0" err="1"/>
            <a:t>revert</a:t>
          </a:r>
          <a:r>
            <a:rPr lang="es-PE" dirty="0"/>
            <a:t>, </a:t>
          </a:r>
          <a:r>
            <a:rPr lang="es-PE" dirty="0" err="1"/>
            <a:t>cherry</a:t>
          </a:r>
          <a:r>
            <a:rPr lang="es-PE" dirty="0"/>
            <a:t>-pick, etc.)</a:t>
          </a:r>
          <a:endParaRPr lang="en-US" dirty="0"/>
        </a:p>
      </dgm:t>
    </dgm:pt>
    <dgm:pt modelId="{36F52985-CDCB-45F6-8C0D-B78EB327AC9B}" type="parTrans" cxnId="{D2F5120B-D782-4568-9164-46D3DE0A6F82}">
      <dgm:prSet/>
      <dgm:spPr/>
      <dgm:t>
        <a:bodyPr/>
        <a:lstStyle/>
        <a:p>
          <a:endParaRPr lang="en-US"/>
        </a:p>
      </dgm:t>
    </dgm:pt>
    <dgm:pt modelId="{B4BC1F49-E45A-4302-BD30-A5927F2B0FDA}" type="sibTrans" cxnId="{D2F5120B-D782-4568-9164-46D3DE0A6F82}">
      <dgm:prSet/>
      <dgm:spPr/>
      <dgm:t>
        <a:bodyPr/>
        <a:lstStyle/>
        <a:p>
          <a:endParaRPr lang="en-US"/>
        </a:p>
      </dgm:t>
    </dgm:pt>
    <dgm:pt modelId="{C2FEBB1D-EAA1-49BF-86B5-2AC9E0C59FB7}" type="pres">
      <dgm:prSet presAssocID="{292E2CC8-3330-46A5-B554-2002C3B2C660}" presName="linear" presStyleCnt="0">
        <dgm:presLayoutVars>
          <dgm:animLvl val="lvl"/>
          <dgm:resizeHandles val="exact"/>
        </dgm:presLayoutVars>
      </dgm:prSet>
      <dgm:spPr/>
    </dgm:pt>
    <dgm:pt modelId="{5EAAE0FE-3798-4CBD-AFC2-2F2D4A2463D7}" type="pres">
      <dgm:prSet presAssocID="{F2B177E1-405D-49F2-9DD1-AD7FB7E6B17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0F2A941-610A-49CE-BFB4-6CE8C06898DD}" type="pres">
      <dgm:prSet presAssocID="{3BE0AD42-CE3C-4728-80DC-9D698F0DB618}" presName="spacer" presStyleCnt="0"/>
      <dgm:spPr/>
    </dgm:pt>
    <dgm:pt modelId="{9355B631-27C8-4645-ACD4-B76D75AAF75B}" type="pres">
      <dgm:prSet presAssocID="{D59D3B43-774E-4EFB-A456-38024D160DB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12B7C8F-9D84-4C62-BD98-45BD92E2807E}" type="pres">
      <dgm:prSet presAssocID="{CF6EDEC3-61AF-4593-BE32-5B968140EA4C}" presName="spacer" presStyleCnt="0"/>
      <dgm:spPr/>
    </dgm:pt>
    <dgm:pt modelId="{F6C9C26F-4275-4254-B1F1-274295A99FB4}" type="pres">
      <dgm:prSet presAssocID="{64250786-BBD3-4B61-AA8F-6E200B2EF90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3F29EC3-6411-428C-88E5-51A5A93CB50F}" type="pres">
      <dgm:prSet presAssocID="{FB4C234A-A62C-4090-BF87-FCE97939387F}" presName="spacer" presStyleCnt="0"/>
      <dgm:spPr/>
    </dgm:pt>
    <dgm:pt modelId="{8A516B00-D968-4113-B8F6-F5DEAF0CAE69}" type="pres">
      <dgm:prSet presAssocID="{B97E64E3-E95D-4833-B226-DDE21A2F126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8D142F6-511D-46DB-B395-5D1E608AA618}" type="pres">
      <dgm:prSet presAssocID="{B829E331-3329-4F64-8B64-3F93278077CD}" presName="spacer" presStyleCnt="0"/>
      <dgm:spPr/>
    </dgm:pt>
    <dgm:pt modelId="{EC389DCC-799D-42DC-8AFE-42B3355B96CD}" type="pres">
      <dgm:prSet presAssocID="{81514B85-B1CC-439C-AA90-BDF7637586A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2670F01-76C2-4383-B5BC-0383C6242266}" type="presOf" srcId="{81514B85-B1CC-439C-AA90-BDF7637586A7}" destId="{EC389DCC-799D-42DC-8AFE-42B3355B96CD}" srcOrd="0" destOrd="0" presId="urn:microsoft.com/office/officeart/2005/8/layout/vList2"/>
    <dgm:cxn modelId="{DE80BF05-CE07-41B9-9E72-724977861FAD}" type="presOf" srcId="{64250786-BBD3-4B61-AA8F-6E200B2EF90C}" destId="{F6C9C26F-4275-4254-B1F1-274295A99FB4}" srcOrd="0" destOrd="0" presId="urn:microsoft.com/office/officeart/2005/8/layout/vList2"/>
    <dgm:cxn modelId="{7553EF0A-E15F-4464-A68C-40A3F631E0E8}" type="presOf" srcId="{D59D3B43-774E-4EFB-A456-38024D160DB1}" destId="{9355B631-27C8-4645-ACD4-B76D75AAF75B}" srcOrd="0" destOrd="0" presId="urn:microsoft.com/office/officeart/2005/8/layout/vList2"/>
    <dgm:cxn modelId="{D2F5120B-D782-4568-9164-46D3DE0A6F82}" srcId="{292E2CC8-3330-46A5-B554-2002C3B2C660}" destId="{81514B85-B1CC-439C-AA90-BDF7637586A7}" srcOrd="4" destOrd="0" parTransId="{36F52985-CDCB-45F6-8C0D-B78EB327AC9B}" sibTransId="{B4BC1F49-E45A-4302-BD30-A5927F2B0FDA}"/>
    <dgm:cxn modelId="{EA890023-AC6C-4937-AF8D-5BA6EB321415}" type="presOf" srcId="{F2B177E1-405D-49F2-9DD1-AD7FB7E6B172}" destId="{5EAAE0FE-3798-4CBD-AFC2-2F2D4A2463D7}" srcOrd="0" destOrd="0" presId="urn:microsoft.com/office/officeart/2005/8/layout/vList2"/>
    <dgm:cxn modelId="{BDD46F5F-A1DC-4700-BFB1-D1CEDAF7829A}" type="presOf" srcId="{B97E64E3-E95D-4833-B226-DDE21A2F1261}" destId="{8A516B00-D968-4113-B8F6-F5DEAF0CAE69}" srcOrd="0" destOrd="0" presId="urn:microsoft.com/office/officeart/2005/8/layout/vList2"/>
    <dgm:cxn modelId="{99E6547A-D46A-46E0-8B4A-6D8FC72CC54E}" srcId="{292E2CC8-3330-46A5-B554-2002C3B2C660}" destId="{D59D3B43-774E-4EFB-A456-38024D160DB1}" srcOrd="1" destOrd="0" parTransId="{27A061BD-DE6E-439B-B56B-82BB42CA4E04}" sibTransId="{CF6EDEC3-61AF-4593-BE32-5B968140EA4C}"/>
    <dgm:cxn modelId="{B7E0DA88-3B03-472D-B38F-BA4A727BAA27}" srcId="{292E2CC8-3330-46A5-B554-2002C3B2C660}" destId="{B97E64E3-E95D-4833-B226-DDE21A2F1261}" srcOrd="3" destOrd="0" parTransId="{EB3328E6-384C-467B-BE01-043245F499CE}" sibTransId="{B829E331-3329-4F64-8B64-3F93278077CD}"/>
    <dgm:cxn modelId="{E22AFABB-22FD-45E6-A18C-F719974EA59F}" srcId="{292E2CC8-3330-46A5-B554-2002C3B2C660}" destId="{F2B177E1-405D-49F2-9DD1-AD7FB7E6B172}" srcOrd="0" destOrd="0" parTransId="{B59936CA-AE83-4BFB-AC64-5D28D73645FD}" sibTransId="{3BE0AD42-CE3C-4728-80DC-9D698F0DB618}"/>
    <dgm:cxn modelId="{B53FD9E8-46CF-48D1-AA0D-11527FDDEDB0}" type="presOf" srcId="{292E2CC8-3330-46A5-B554-2002C3B2C660}" destId="{C2FEBB1D-EAA1-49BF-86B5-2AC9E0C59FB7}" srcOrd="0" destOrd="0" presId="urn:microsoft.com/office/officeart/2005/8/layout/vList2"/>
    <dgm:cxn modelId="{C11A2BED-065B-466C-BF53-2491E5907F91}" srcId="{292E2CC8-3330-46A5-B554-2002C3B2C660}" destId="{64250786-BBD3-4B61-AA8F-6E200B2EF90C}" srcOrd="2" destOrd="0" parTransId="{05968B0F-502A-4EF7-ADFC-8CB27A346EAB}" sibTransId="{FB4C234A-A62C-4090-BF87-FCE97939387F}"/>
    <dgm:cxn modelId="{F0DC533C-B7AE-41AE-A2A5-0531EDB450CF}" type="presParOf" srcId="{C2FEBB1D-EAA1-49BF-86B5-2AC9E0C59FB7}" destId="{5EAAE0FE-3798-4CBD-AFC2-2F2D4A2463D7}" srcOrd="0" destOrd="0" presId="urn:microsoft.com/office/officeart/2005/8/layout/vList2"/>
    <dgm:cxn modelId="{75D4F727-6607-495D-8593-92281B08A14A}" type="presParOf" srcId="{C2FEBB1D-EAA1-49BF-86B5-2AC9E0C59FB7}" destId="{10F2A941-610A-49CE-BFB4-6CE8C06898DD}" srcOrd="1" destOrd="0" presId="urn:microsoft.com/office/officeart/2005/8/layout/vList2"/>
    <dgm:cxn modelId="{7D9DD070-24A9-45EA-BB88-3E45FBB60166}" type="presParOf" srcId="{C2FEBB1D-EAA1-49BF-86B5-2AC9E0C59FB7}" destId="{9355B631-27C8-4645-ACD4-B76D75AAF75B}" srcOrd="2" destOrd="0" presId="urn:microsoft.com/office/officeart/2005/8/layout/vList2"/>
    <dgm:cxn modelId="{664BF9FF-8C0A-4488-9797-6285FB76C813}" type="presParOf" srcId="{C2FEBB1D-EAA1-49BF-86B5-2AC9E0C59FB7}" destId="{612B7C8F-9D84-4C62-BD98-45BD92E2807E}" srcOrd="3" destOrd="0" presId="urn:microsoft.com/office/officeart/2005/8/layout/vList2"/>
    <dgm:cxn modelId="{C715C281-9FB9-4EC4-A246-F64DB06A6A71}" type="presParOf" srcId="{C2FEBB1D-EAA1-49BF-86B5-2AC9E0C59FB7}" destId="{F6C9C26F-4275-4254-B1F1-274295A99FB4}" srcOrd="4" destOrd="0" presId="urn:microsoft.com/office/officeart/2005/8/layout/vList2"/>
    <dgm:cxn modelId="{A28E703C-643E-4F2A-A094-4CCD322A2CD7}" type="presParOf" srcId="{C2FEBB1D-EAA1-49BF-86B5-2AC9E0C59FB7}" destId="{D3F29EC3-6411-428C-88E5-51A5A93CB50F}" srcOrd="5" destOrd="0" presId="urn:microsoft.com/office/officeart/2005/8/layout/vList2"/>
    <dgm:cxn modelId="{0AE16DF4-8D45-41D5-99E4-6AA510C04754}" type="presParOf" srcId="{C2FEBB1D-EAA1-49BF-86B5-2AC9E0C59FB7}" destId="{8A516B00-D968-4113-B8F6-F5DEAF0CAE69}" srcOrd="6" destOrd="0" presId="urn:microsoft.com/office/officeart/2005/8/layout/vList2"/>
    <dgm:cxn modelId="{DF432ED4-6ED9-4C2D-8183-0FC382FF360E}" type="presParOf" srcId="{C2FEBB1D-EAA1-49BF-86B5-2AC9E0C59FB7}" destId="{B8D142F6-511D-46DB-B395-5D1E608AA618}" srcOrd="7" destOrd="0" presId="urn:microsoft.com/office/officeart/2005/8/layout/vList2"/>
    <dgm:cxn modelId="{5EC0F9C9-8EFA-4A3A-9645-286517205C4F}" type="presParOf" srcId="{C2FEBB1D-EAA1-49BF-86B5-2AC9E0C59FB7}" destId="{EC389DCC-799D-42DC-8AFE-42B3355B96C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D0B8EB-6002-4F56-A54D-18E4DE6D13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77AF11-F729-4191-920E-F8F853C6E010}">
      <dgm:prSet/>
      <dgm:spPr/>
      <dgm:t>
        <a:bodyPr/>
        <a:lstStyle/>
        <a:p>
          <a:r>
            <a:rPr lang="es-PE"/>
            <a:t>Integración Continua con Acciones de GitHub</a:t>
          </a:r>
          <a:endParaRPr lang="en-US"/>
        </a:p>
      </dgm:t>
    </dgm:pt>
    <dgm:pt modelId="{415885CD-CDC4-42C1-A145-ED2ED652F2CA}" type="parTrans" cxnId="{E260BFB5-63D0-4E40-96D1-98F529286880}">
      <dgm:prSet/>
      <dgm:spPr/>
      <dgm:t>
        <a:bodyPr/>
        <a:lstStyle/>
        <a:p>
          <a:endParaRPr lang="en-US"/>
        </a:p>
      </dgm:t>
    </dgm:pt>
    <dgm:pt modelId="{E6D83FBC-7CE1-4AE7-829A-AA3F827D30DE}" type="sibTrans" cxnId="{E260BFB5-63D0-4E40-96D1-98F529286880}">
      <dgm:prSet/>
      <dgm:spPr/>
      <dgm:t>
        <a:bodyPr/>
        <a:lstStyle/>
        <a:p>
          <a:endParaRPr lang="en-US"/>
        </a:p>
      </dgm:t>
    </dgm:pt>
    <dgm:pt modelId="{DAAECAB4-B1EB-4D12-A261-F27743727092}">
      <dgm:prSet/>
      <dgm:spPr/>
      <dgm:t>
        <a:bodyPr/>
        <a:lstStyle/>
        <a:p>
          <a:r>
            <a:rPr lang="es-PE"/>
            <a:t>Creación de flujos de trabajo con GitHub Actions</a:t>
          </a:r>
          <a:endParaRPr lang="en-US"/>
        </a:p>
      </dgm:t>
    </dgm:pt>
    <dgm:pt modelId="{E123D0CD-2CA6-49B3-8044-7BBB6615D639}" type="parTrans" cxnId="{DA4FD488-F24B-411D-A1E9-5B7D0F65BE16}">
      <dgm:prSet/>
      <dgm:spPr/>
      <dgm:t>
        <a:bodyPr/>
        <a:lstStyle/>
        <a:p>
          <a:endParaRPr lang="en-US"/>
        </a:p>
      </dgm:t>
    </dgm:pt>
    <dgm:pt modelId="{D4E59115-A933-49DC-8521-F07691238598}" type="sibTrans" cxnId="{DA4FD488-F24B-411D-A1E9-5B7D0F65BE16}">
      <dgm:prSet/>
      <dgm:spPr/>
      <dgm:t>
        <a:bodyPr/>
        <a:lstStyle/>
        <a:p>
          <a:endParaRPr lang="en-US"/>
        </a:p>
      </dgm:t>
    </dgm:pt>
    <dgm:pt modelId="{44A536C5-EF88-4F2C-9BC6-58149A428726}">
      <dgm:prSet/>
      <dgm:spPr/>
      <dgm:t>
        <a:bodyPr/>
        <a:lstStyle/>
        <a:p>
          <a:r>
            <a:rPr lang="es-PE"/>
            <a:t>Variables de entorno y secretos cifrados</a:t>
          </a:r>
          <a:endParaRPr lang="en-US"/>
        </a:p>
      </dgm:t>
    </dgm:pt>
    <dgm:pt modelId="{3760F233-AC16-4D9A-9817-81586BCF4B29}" type="parTrans" cxnId="{201D87E2-8DD1-409B-8881-E17E20D2C09A}">
      <dgm:prSet/>
      <dgm:spPr/>
      <dgm:t>
        <a:bodyPr/>
        <a:lstStyle/>
        <a:p>
          <a:endParaRPr lang="en-US"/>
        </a:p>
      </dgm:t>
    </dgm:pt>
    <dgm:pt modelId="{83C83366-ECDF-49C6-BFCD-61CE7C7CBCE8}" type="sibTrans" cxnId="{201D87E2-8DD1-409B-8881-E17E20D2C09A}">
      <dgm:prSet/>
      <dgm:spPr/>
      <dgm:t>
        <a:bodyPr/>
        <a:lstStyle/>
        <a:p>
          <a:endParaRPr lang="en-US"/>
        </a:p>
      </dgm:t>
    </dgm:pt>
    <dgm:pt modelId="{F094C8AC-3427-4014-A752-331DD153D135}">
      <dgm:prSet/>
      <dgm:spPr/>
      <dgm:t>
        <a:bodyPr/>
        <a:lstStyle/>
        <a:p>
          <a:r>
            <a:rPr lang="es-PE"/>
            <a:t>Mejores prácticas en GitHub Actions</a:t>
          </a:r>
          <a:endParaRPr lang="en-US"/>
        </a:p>
      </dgm:t>
    </dgm:pt>
    <dgm:pt modelId="{52C373D5-43E8-4A31-B805-B13D5311F504}" type="parTrans" cxnId="{844195BE-BE39-439B-AABF-07B081933A94}">
      <dgm:prSet/>
      <dgm:spPr/>
      <dgm:t>
        <a:bodyPr/>
        <a:lstStyle/>
        <a:p>
          <a:endParaRPr lang="en-US"/>
        </a:p>
      </dgm:t>
    </dgm:pt>
    <dgm:pt modelId="{83BC9351-EF22-44CB-9B3F-EF52CD64AB32}" type="sibTrans" cxnId="{844195BE-BE39-439B-AABF-07B081933A94}">
      <dgm:prSet/>
      <dgm:spPr/>
      <dgm:t>
        <a:bodyPr/>
        <a:lstStyle/>
        <a:p>
          <a:endParaRPr lang="en-US"/>
        </a:p>
      </dgm:t>
    </dgm:pt>
    <dgm:pt modelId="{33FDA49E-3789-477A-83A4-779B35CC612E}">
      <dgm:prSet/>
      <dgm:spPr/>
      <dgm:t>
        <a:bodyPr/>
        <a:lstStyle/>
        <a:p>
          <a:r>
            <a:rPr lang="es-PE"/>
            <a:t>Diseño de una Estrategia de Compilación de Contenedores y Kubernetes</a:t>
          </a:r>
          <a:endParaRPr lang="en-US"/>
        </a:p>
      </dgm:t>
    </dgm:pt>
    <dgm:pt modelId="{DF7FE34C-56B6-42D3-BC9A-05D8DC1E5F94}" type="parTrans" cxnId="{4B1F8CB7-CAC0-474F-9814-76A1D17337BB}">
      <dgm:prSet/>
      <dgm:spPr/>
      <dgm:t>
        <a:bodyPr/>
        <a:lstStyle/>
        <a:p>
          <a:endParaRPr lang="en-US"/>
        </a:p>
      </dgm:t>
    </dgm:pt>
    <dgm:pt modelId="{5EFE6A46-90B8-40C4-BCB1-CD0F4AC98AFA}" type="sibTrans" cxnId="{4B1F8CB7-CAC0-474F-9814-76A1D17337BB}">
      <dgm:prSet/>
      <dgm:spPr/>
      <dgm:t>
        <a:bodyPr/>
        <a:lstStyle/>
        <a:p>
          <a:endParaRPr lang="en-US"/>
        </a:p>
      </dgm:t>
    </dgm:pt>
    <dgm:pt modelId="{7FBF282F-AB19-40EA-A518-9FF2535C2F73}">
      <dgm:prSet/>
      <dgm:spPr/>
      <dgm:t>
        <a:bodyPr/>
        <a:lstStyle/>
        <a:p>
          <a:r>
            <a:rPr lang="es-PE"/>
            <a:t>¿Qué son los contenedores y por qué usarlos?</a:t>
          </a:r>
          <a:endParaRPr lang="en-US"/>
        </a:p>
      </dgm:t>
    </dgm:pt>
    <dgm:pt modelId="{B8511375-148C-4AE7-9E2B-ABCF283F7EC5}" type="parTrans" cxnId="{26C184BC-985B-4B2F-8EC4-A2FF1E344824}">
      <dgm:prSet/>
      <dgm:spPr/>
      <dgm:t>
        <a:bodyPr/>
        <a:lstStyle/>
        <a:p>
          <a:endParaRPr lang="en-US"/>
        </a:p>
      </dgm:t>
    </dgm:pt>
    <dgm:pt modelId="{4CD082D4-0ED4-4FA3-9794-6B0442429DBB}" type="sibTrans" cxnId="{26C184BC-985B-4B2F-8EC4-A2FF1E344824}">
      <dgm:prSet/>
      <dgm:spPr/>
      <dgm:t>
        <a:bodyPr/>
        <a:lstStyle/>
        <a:p>
          <a:endParaRPr lang="en-US"/>
        </a:p>
      </dgm:t>
    </dgm:pt>
    <dgm:pt modelId="{A0DED332-56EB-4230-A00B-48916BC61ED7}">
      <dgm:prSet/>
      <dgm:spPr/>
      <dgm:t>
        <a:bodyPr/>
        <a:lstStyle/>
        <a:p>
          <a:r>
            <a:rPr lang="es-PE"/>
            <a:t>Creación de Dockerfiles y despliegue en Kubernetes</a:t>
          </a:r>
          <a:endParaRPr lang="en-US"/>
        </a:p>
      </dgm:t>
    </dgm:pt>
    <dgm:pt modelId="{F052D50A-8AEF-4B0E-96DE-ECEEAF9C5062}" type="parTrans" cxnId="{F3AC30BC-EAF7-48A3-A5A3-F63B8CBE3B80}">
      <dgm:prSet/>
      <dgm:spPr/>
      <dgm:t>
        <a:bodyPr/>
        <a:lstStyle/>
        <a:p>
          <a:endParaRPr lang="en-US"/>
        </a:p>
      </dgm:t>
    </dgm:pt>
    <dgm:pt modelId="{3872CBA1-38EA-4DF9-9286-4CFEEFE31E4A}" type="sibTrans" cxnId="{F3AC30BC-EAF7-48A3-A5A3-F63B8CBE3B80}">
      <dgm:prSet/>
      <dgm:spPr/>
      <dgm:t>
        <a:bodyPr/>
        <a:lstStyle/>
        <a:p>
          <a:endParaRPr lang="en-US"/>
        </a:p>
      </dgm:t>
    </dgm:pt>
    <dgm:pt modelId="{541DEA4F-D294-4656-892B-EB495AE5863C}">
      <dgm:prSet/>
      <dgm:spPr/>
      <dgm:t>
        <a:bodyPr/>
        <a:lstStyle/>
        <a:p>
          <a:r>
            <a:rPr lang="es-PE"/>
            <a:t>Servicios relacionados con contenedores en Azure</a:t>
          </a:r>
          <a:endParaRPr lang="en-US"/>
        </a:p>
      </dgm:t>
    </dgm:pt>
    <dgm:pt modelId="{A466EA24-99FC-4F56-B06D-BD2CC393773B}" type="parTrans" cxnId="{518CDEBA-FEC5-41F2-8CB1-46F8F459BA4A}">
      <dgm:prSet/>
      <dgm:spPr/>
      <dgm:t>
        <a:bodyPr/>
        <a:lstStyle/>
        <a:p>
          <a:endParaRPr lang="en-US"/>
        </a:p>
      </dgm:t>
    </dgm:pt>
    <dgm:pt modelId="{B9E8D3EE-9CFB-4FD7-BAEC-E503FACAC1DB}" type="sibTrans" cxnId="{518CDEBA-FEC5-41F2-8CB1-46F8F459BA4A}">
      <dgm:prSet/>
      <dgm:spPr/>
      <dgm:t>
        <a:bodyPr/>
        <a:lstStyle/>
        <a:p>
          <a:endParaRPr lang="en-US"/>
        </a:p>
      </dgm:t>
    </dgm:pt>
    <dgm:pt modelId="{366A36B1-095D-4DF5-9529-BB6681E0BD40}" type="pres">
      <dgm:prSet presAssocID="{07D0B8EB-6002-4F56-A54D-18E4DE6D1355}" presName="root" presStyleCnt="0">
        <dgm:presLayoutVars>
          <dgm:dir/>
          <dgm:resizeHandles val="exact"/>
        </dgm:presLayoutVars>
      </dgm:prSet>
      <dgm:spPr/>
    </dgm:pt>
    <dgm:pt modelId="{6F450BB1-FECD-4DCE-B335-A378BBD08001}" type="pres">
      <dgm:prSet presAssocID="{DD77AF11-F729-4191-920E-F8F853C6E010}" presName="compNode" presStyleCnt="0"/>
      <dgm:spPr/>
    </dgm:pt>
    <dgm:pt modelId="{D2720E66-37E4-4DAC-9DEE-305B6BEEFBE8}" type="pres">
      <dgm:prSet presAssocID="{DD77AF11-F729-4191-920E-F8F853C6E010}" presName="bgRect" presStyleLbl="bgShp" presStyleIdx="0" presStyleCnt="2"/>
      <dgm:spPr/>
    </dgm:pt>
    <dgm:pt modelId="{1CAC63F4-183C-4323-8E23-DFAB5DBE84F7}" type="pres">
      <dgm:prSet presAssocID="{DD77AF11-F729-4191-920E-F8F853C6E0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8C303D2B-2CBC-4350-8DFF-98C37CEDFB6B}" type="pres">
      <dgm:prSet presAssocID="{DD77AF11-F729-4191-920E-F8F853C6E010}" presName="spaceRect" presStyleCnt="0"/>
      <dgm:spPr/>
    </dgm:pt>
    <dgm:pt modelId="{DB62AAEC-C1D0-47AF-A518-1CDB191023B9}" type="pres">
      <dgm:prSet presAssocID="{DD77AF11-F729-4191-920E-F8F853C6E010}" presName="parTx" presStyleLbl="revTx" presStyleIdx="0" presStyleCnt="4">
        <dgm:presLayoutVars>
          <dgm:chMax val="0"/>
          <dgm:chPref val="0"/>
        </dgm:presLayoutVars>
      </dgm:prSet>
      <dgm:spPr/>
    </dgm:pt>
    <dgm:pt modelId="{4003A039-0DCF-4521-9DC4-D8D6DFEB91BD}" type="pres">
      <dgm:prSet presAssocID="{DD77AF11-F729-4191-920E-F8F853C6E010}" presName="desTx" presStyleLbl="revTx" presStyleIdx="1" presStyleCnt="4">
        <dgm:presLayoutVars/>
      </dgm:prSet>
      <dgm:spPr/>
    </dgm:pt>
    <dgm:pt modelId="{AFD57CF8-9DFD-4F0F-BEAA-9519F2DF1306}" type="pres">
      <dgm:prSet presAssocID="{E6D83FBC-7CE1-4AE7-829A-AA3F827D30DE}" presName="sibTrans" presStyleCnt="0"/>
      <dgm:spPr/>
    </dgm:pt>
    <dgm:pt modelId="{DDC9715E-26B8-479F-85F4-C6E22DB59B93}" type="pres">
      <dgm:prSet presAssocID="{33FDA49E-3789-477A-83A4-779B35CC612E}" presName="compNode" presStyleCnt="0"/>
      <dgm:spPr/>
    </dgm:pt>
    <dgm:pt modelId="{9ED2DFCB-B848-4916-ACF7-5A1A2C2C6616}" type="pres">
      <dgm:prSet presAssocID="{33FDA49E-3789-477A-83A4-779B35CC612E}" presName="bgRect" presStyleLbl="bgShp" presStyleIdx="1" presStyleCnt="2"/>
      <dgm:spPr/>
    </dgm:pt>
    <dgm:pt modelId="{63BBF537-5642-47C1-A7D0-ACC69B01D385}" type="pres">
      <dgm:prSet presAssocID="{33FDA49E-3789-477A-83A4-779B35CC61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DC0347E3-2DBF-413E-8F21-427304E8A38B}" type="pres">
      <dgm:prSet presAssocID="{33FDA49E-3789-477A-83A4-779B35CC612E}" presName="spaceRect" presStyleCnt="0"/>
      <dgm:spPr/>
    </dgm:pt>
    <dgm:pt modelId="{DE41324A-C65D-44AE-8ADC-2BE15E2AEEBC}" type="pres">
      <dgm:prSet presAssocID="{33FDA49E-3789-477A-83A4-779B35CC612E}" presName="parTx" presStyleLbl="revTx" presStyleIdx="2" presStyleCnt="4">
        <dgm:presLayoutVars>
          <dgm:chMax val="0"/>
          <dgm:chPref val="0"/>
        </dgm:presLayoutVars>
      </dgm:prSet>
      <dgm:spPr/>
    </dgm:pt>
    <dgm:pt modelId="{89FA1810-34A4-4F2B-9A54-B72B3C5A8895}" type="pres">
      <dgm:prSet presAssocID="{33FDA49E-3789-477A-83A4-779B35CC612E}" presName="desTx" presStyleLbl="revTx" presStyleIdx="3" presStyleCnt="4">
        <dgm:presLayoutVars/>
      </dgm:prSet>
      <dgm:spPr/>
    </dgm:pt>
  </dgm:ptLst>
  <dgm:cxnLst>
    <dgm:cxn modelId="{30D75C11-5804-4773-9329-1E860D39C53D}" type="presOf" srcId="{7FBF282F-AB19-40EA-A518-9FF2535C2F73}" destId="{89FA1810-34A4-4F2B-9A54-B72B3C5A8895}" srcOrd="0" destOrd="0" presId="urn:microsoft.com/office/officeart/2018/2/layout/IconVerticalSolidList"/>
    <dgm:cxn modelId="{D8CFDE20-7D4B-4100-83D3-91AF96794CF1}" type="presOf" srcId="{541DEA4F-D294-4656-892B-EB495AE5863C}" destId="{89FA1810-34A4-4F2B-9A54-B72B3C5A8895}" srcOrd="0" destOrd="2" presId="urn:microsoft.com/office/officeart/2018/2/layout/IconVerticalSolidList"/>
    <dgm:cxn modelId="{4514644C-E63A-4888-BEC9-FCEB848D3144}" type="presOf" srcId="{44A536C5-EF88-4F2C-9BC6-58149A428726}" destId="{4003A039-0DCF-4521-9DC4-D8D6DFEB91BD}" srcOrd="0" destOrd="1" presId="urn:microsoft.com/office/officeart/2018/2/layout/IconVerticalSolidList"/>
    <dgm:cxn modelId="{248DF977-7F15-451C-93A4-1C334C32936D}" type="presOf" srcId="{07D0B8EB-6002-4F56-A54D-18E4DE6D1355}" destId="{366A36B1-095D-4DF5-9529-BB6681E0BD40}" srcOrd="0" destOrd="0" presId="urn:microsoft.com/office/officeart/2018/2/layout/IconVerticalSolidList"/>
    <dgm:cxn modelId="{DA4FD488-F24B-411D-A1E9-5B7D0F65BE16}" srcId="{DD77AF11-F729-4191-920E-F8F853C6E010}" destId="{DAAECAB4-B1EB-4D12-A261-F27743727092}" srcOrd="0" destOrd="0" parTransId="{E123D0CD-2CA6-49B3-8044-7BBB6615D639}" sibTransId="{D4E59115-A933-49DC-8521-F07691238598}"/>
    <dgm:cxn modelId="{FA92B2AF-4676-4CE7-9B95-DA6678C4046A}" type="presOf" srcId="{DAAECAB4-B1EB-4D12-A261-F27743727092}" destId="{4003A039-0DCF-4521-9DC4-D8D6DFEB91BD}" srcOrd="0" destOrd="0" presId="urn:microsoft.com/office/officeart/2018/2/layout/IconVerticalSolidList"/>
    <dgm:cxn modelId="{ACD66FB1-EF00-414C-8BDF-073FD7878AC8}" type="presOf" srcId="{A0DED332-56EB-4230-A00B-48916BC61ED7}" destId="{89FA1810-34A4-4F2B-9A54-B72B3C5A8895}" srcOrd="0" destOrd="1" presId="urn:microsoft.com/office/officeart/2018/2/layout/IconVerticalSolidList"/>
    <dgm:cxn modelId="{E260BFB5-63D0-4E40-96D1-98F529286880}" srcId="{07D0B8EB-6002-4F56-A54D-18E4DE6D1355}" destId="{DD77AF11-F729-4191-920E-F8F853C6E010}" srcOrd="0" destOrd="0" parTransId="{415885CD-CDC4-42C1-A145-ED2ED652F2CA}" sibTransId="{E6D83FBC-7CE1-4AE7-829A-AA3F827D30DE}"/>
    <dgm:cxn modelId="{4B1F8CB7-CAC0-474F-9814-76A1D17337BB}" srcId="{07D0B8EB-6002-4F56-A54D-18E4DE6D1355}" destId="{33FDA49E-3789-477A-83A4-779B35CC612E}" srcOrd="1" destOrd="0" parTransId="{DF7FE34C-56B6-42D3-BC9A-05D8DC1E5F94}" sibTransId="{5EFE6A46-90B8-40C4-BCB1-CD0F4AC98AFA}"/>
    <dgm:cxn modelId="{518CDEBA-FEC5-41F2-8CB1-46F8F459BA4A}" srcId="{33FDA49E-3789-477A-83A4-779B35CC612E}" destId="{541DEA4F-D294-4656-892B-EB495AE5863C}" srcOrd="2" destOrd="0" parTransId="{A466EA24-99FC-4F56-B06D-BD2CC393773B}" sibTransId="{B9E8D3EE-9CFB-4FD7-BAEC-E503FACAC1DB}"/>
    <dgm:cxn modelId="{F3AC30BC-EAF7-48A3-A5A3-F63B8CBE3B80}" srcId="{33FDA49E-3789-477A-83A4-779B35CC612E}" destId="{A0DED332-56EB-4230-A00B-48916BC61ED7}" srcOrd="1" destOrd="0" parTransId="{F052D50A-8AEF-4B0E-96DE-ECEEAF9C5062}" sibTransId="{3872CBA1-38EA-4DF9-9286-4CFEEFE31E4A}"/>
    <dgm:cxn modelId="{26C184BC-985B-4B2F-8EC4-A2FF1E344824}" srcId="{33FDA49E-3789-477A-83A4-779B35CC612E}" destId="{7FBF282F-AB19-40EA-A518-9FF2535C2F73}" srcOrd="0" destOrd="0" parTransId="{B8511375-148C-4AE7-9E2B-ABCF283F7EC5}" sibTransId="{4CD082D4-0ED4-4FA3-9794-6B0442429DBB}"/>
    <dgm:cxn modelId="{844195BE-BE39-439B-AABF-07B081933A94}" srcId="{DD77AF11-F729-4191-920E-F8F853C6E010}" destId="{F094C8AC-3427-4014-A752-331DD153D135}" srcOrd="2" destOrd="0" parTransId="{52C373D5-43E8-4A31-B805-B13D5311F504}" sibTransId="{83BC9351-EF22-44CB-9B3F-EF52CD64AB32}"/>
    <dgm:cxn modelId="{B3DAF1D6-CE54-4F06-9408-63FDF22D0E23}" type="presOf" srcId="{33FDA49E-3789-477A-83A4-779B35CC612E}" destId="{DE41324A-C65D-44AE-8ADC-2BE15E2AEEBC}" srcOrd="0" destOrd="0" presId="urn:microsoft.com/office/officeart/2018/2/layout/IconVerticalSolidList"/>
    <dgm:cxn modelId="{201D87E2-8DD1-409B-8881-E17E20D2C09A}" srcId="{DD77AF11-F729-4191-920E-F8F853C6E010}" destId="{44A536C5-EF88-4F2C-9BC6-58149A428726}" srcOrd="1" destOrd="0" parTransId="{3760F233-AC16-4D9A-9817-81586BCF4B29}" sibTransId="{83C83366-ECDF-49C6-BFCD-61CE7C7CBCE8}"/>
    <dgm:cxn modelId="{7EBCBAE9-7535-49F9-BF2F-24539C092FA2}" type="presOf" srcId="{DD77AF11-F729-4191-920E-F8F853C6E010}" destId="{DB62AAEC-C1D0-47AF-A518-1CDB191023B9}" srcOrd="0" destOrd="0" presId="urn:microsoft.com/office/officeart/2018/2/layout/IconVerticalSolidList"/>
    <dgm:cxn modelId="{DC8575F8-7073-43E8-8D13-156DC75E9DE4}" type="presOf" srcId="{F094C8AC-3427-4014-A752-331DD153D135}" destId="{4003A039-0DCF-4521-9DC4-D8D6DFEB91BD}" srcOrd="0" destOrd="2" presId="urn:microsoft.com/office/officeart/2018/2/layout/IconVerticalSolidList"/>
    <dgm:cxn modelId="{2DBAE3DC-0551-4BB8-A61F-12AE0D2F307C}" type="presParOf" srcId="{366A36B1-095D-4DF5-9529-BB6681E0BD40}" destId="{6F450BB1-FECD-4DCE-B335-A378BBD08001}" srcOrd="0" destOrd="0" presId="urn:microsoft.com/office/officeart/2018/2/layout/IconVerticalSolidList"/>
    <dgm:cxn modelId="{A06A91E4-0FE7-441D-AF23-E34DC1F59F4A}" type="presParOf" srcId="{6F450BB1-FECD-4DCE-B335-A378BBD08001}" destId="{D2720E66-37E4-4DAC-9DEE-305B6BEEFBE8}" srcOrd="0" destOrd="0" presId="urn:microsoft.com/office/officeart/2018/2/layout/IconVerticalSolidList"/>
    <dgm:cxn modelId="{60F4A2A9-BFD7-45CB-8861-8ADF197AED95}" type="presParOf" srcId="{6F450BB1-FECD-4DCE-B335-A378BBD08001}" destId="{1CAC63F4-183C-4323-8E23-DFAB5DBE84F7}" srcOrd="1" destOrd="0" presId="urn:microsoft.com/office/officeart/2018/2/layout/IconVerticalSolidList"/>
    <dgm:cxn modelId="{E32E1FA9-13CD-4210-8086-DDA07453288E}" type="presParOf" srcId="{6F450BB1-FECD-4DCE-B335-A378BBD08001}" destId="{8C303D2B-2CBC-4350-8DFF-98C37CEDFB6B}" srcOrd="2" destOrd="0" presId="urn:microsoft.com/office/officeart/2018/2/layout/IconVerticalSolidList"/>
    <dgm:cxn modelId="{A2F7B318-D53B-4FFD-B905-653ECACB0CE7}" type="presParOf" srcId="{6F450BB1-FECD-4DCE-B335-A378BBD08001}" destId="{DB62AAEC-C1D0-47AF-A518-1CDB191023B9}" srcOrd="3" destOrd="0" presId="urn:microsoft.com/office/officeart/2018/2/layout/IconVerticalSolidList"/>
    <dgm:cxn modelId="{AFE0C636-92C2-4116-A673-9C5E232FABDA}" type="presParOf" srcId="{6F450BB1-FECD-4DCE-B335-A378BBD08001}" destId="{4003A039-0DCF-4521-9DC4-D8D6DFEB91BD}" srcOrd="4" destOrd="0" presId="urn:microsoft.com/office/officeart/2018/2/layout/IconVerticalSolidList"/>
    <dgm:cxn modelId="{4788C766-52DE-4CEB-8E8D-BF82D243021C}" type="presParOf" srcId="{366A36B1-095D-4DF5-9529-BB6681E0BD40}" destId="{AFD57CF8-9DFD-4F0F-BEAA-9519F2DF1306}" srcOrd="1" destOrd="0" presId="urn:microsoft.com/office/officeart/2018/2/layout/IconVerticalSolidList"/>
    <dgm:cxn modelId="{7F833863-3C77-493D-9493-1A8633AD8921}" type="presParOf" srcId="{366A36B1-095D-4DF5-9529-BB6681E0BD40}" destId="{DDC9715E-26B8-479F-85F4-C6E22DB59B93}" srcOrd="2" destOrd="0" presId="urn:microsoft.com/office/officeart/2018/2/layout/IconVerticalSolidList"/>
    <dgm:cxn modelId="{47FA83E8-EFCE-4396-AFA3-89D8F8E776D2}" type="presParOf" srcId="{DDC9715E-26B8-479F-85F4-C6E22DB59B93}" destId="{9ED2DFCB-B848-4916-ACF7-5A1A2C2C6616}" srcOrd="0" destOrd="0" presId="urn:microsoft.com/office/officeart/2018/2/layout/IconVerticalSolidList"/>
    <dgm:cxn modelId="{7360D57D-DA9B-4791-ACFC-EA79EF106C3A}" type="presParOf" srcId="{DDC9715E-26B8-479F-85F4-C6E22DB59B93}" destId="{63BBF537-5642-47C1-A7D0-ACC69B01D385}" srcOrd="1" destOrd="0" presId="urn:microsoft.com/office/officeart/2018/2/layout/IconVerticalSolidList"/>
    <dgm:cxn modelId="{864C17A1-F5EF-44DC-819B-FF61AB53BD49}" type="presParOf" srcId="{DDC9715E-26B8-479F-85F4-C6E22DB59B93}" destId="{DC0347E3-2DBF-413E-8F21-427304E8A38B}" srcOrd="2" destOrd="0" presId="urn:microsoft.com/office/officeart/2018/2/layout/IconVerticalSolidList"/>
    <dgm:cxn modelId="{821DB2DC-5925-4993-AF1B-8FD4F03F23BE}" type="presParOf" srcId="{DDC9715E-26B8-479F-85F4-C6E22DB59B93}" destId="{DE41324A-C65D-44AE-8ADC-2BE15E2AEEBC}" srcOrd="3" destOrd="0" presId="urn:microsoft.com/office/officeart/2018/2/layout/IconVerticalSolidList"/>
    <dgm:cxn modelId="{7D5EA9B1-FE3A-4BFB-A5F7-DF4CB46FB2B1}" type="presParOf" srcId="{DDC9715E-26B8-479F-85F4-C6E22DB59B93}" destId="{89FA1810-34A4-4F2B-9A54-B72B3C5A889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D71245-93A7-457D-AA0E-ABA7AECAF79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671E944-A02A-4116-B9FC-9219CC1E0B66}">
      <dgm:prSet/>
      <dgm:spPr/>
      <dgm:t>
        <a:bodyPr/>
        <a:lstStyle/>
        <a:p>
          <a:r>
            <a:rPr lang="es-PE" b="0" i="0" baseline="0" dirty="0"/>
            <a:t>Tipos de paneles</a:t>
          </a:r>
          <a:endParaRPr lang="en-US" dirty="0"/>
        </a:p>
      </dgm:t>
    </dgm:pt>
    <dgm:pt modelId="{AA4D6CEA-6916-4115-8FA2-AB79F0D95588}" type="parTrans" cxnId="{E6AEC819-1857-447A-87AF-BE17AFA1BD4B}">
      <dgm:prSet/>
      <dgm:spPr/>
      <dgm:t>
        <a:bodyPr/>
        <a:lstStyle/>
        <a:p>
          <a:endParaRPr lang="en-US"/>
        </a:p>
      </dgm:t>
    </dgm:pt>
    <dgm:pt modelId="{06A8ED81-95E0-4B7F-A3E9-3FD6AD327E06}" type="sibTrans" cxnId="{E6AEC819-1857-447A-87AF-BE17AFA1BD4B}">
      <dgm:prSet/>
      <dgm:spPr/>
      <dgm:t>
        <a:bodyPr/>
        <a:lstStyle/>
        <a:p>
          <a:endParaRPr lang="en-US"/>
        </a:p>
      </dgm:t>
    </dgm:pt>
    <dgm:pt modelId="{3DF126F4-8EB9-49F0-90FA-019E8F9C4A93}">
      <dgm:prSet/>
      <dgm:spPr/>
      <dgm:t>
        <a:bodyPr/>
        <a:lstStyle/>
        <a:p>
          <a:r>
            <a:rPr lang="es-PE" b="0" i="0" baseline="0"/>
            <a:t>Widgets: gráficos, consultas, burndown, KPIs.</a:t>
          </a:r>
          <a:endParaRPr lang="en-US"/>
        </a:p>
      </dgm:t>
    </dgm:pt>
    <dgm:pt modelId="{9D1BAD1B-9494-43FD-A8B7-854698DEC9DE}" type="parTrans" cxnId="{11878F7D-3434-4AA1-8327-A85D31234EA7}">
      <dgm:prSet/>
      <dgm:spPr/>
      <dgm:t>
        <a:bodyPr/>
        <a:lstStyle/>
        <a:p>
          <a:endParaRPr lang="en-US"/>
        </a:p>
      </dgm:t>
    </dgm:pt>
    <dgm:pt modelId="{E56BF32A-89A5-47BC-BAC8-269A2EC667B7}" type="sibTrans" cxnId="{11878F7D-3434-4AA1-8327-A85D31234EA7}">
      <dgm:prSet/>
      <dgm:spPr/>
      <dgm:t>
        <a:bodyPr/>
        <a:lstStyle/>
        <a:p>
          <a:endParaRPr lang="en-US"/>
        </a:p>
      </dgm:t>
    </dgm:pt>
    <dgm:pt modelId="{E2752B57-C03D-4E77-8E0D-D6B24D6D2EFB}">
      <dgm:prSet/>
      <dgm:spPr/>
      <dgm:t>
        <a:bodyPr/>
        <a:lstStyle/>
        <a:p>
          <a:r>
            <a:rPr lang="es-PE" b="0" i="0" baseline="0" dirty="0"/>
            <a:t>Personalización de vistas de trabajo (Backlogs, </a:t>
          </a:r>
          <a:r>
            <a:rPr lang="es-PE" b="0" i="0" baseline="0" dirty="0" err="1"/>
            <a:t>Boards</a:t>
          </a:r>
          <a:r>
            <a:rPr lang="es-PE" b="0" i="0" baseline="0" dirty="0"/>
            <a:t>, </a:t>
          </a:r>
          <a:r>
            <a:rPr lang="es-PE" b="0" i="0" baseline="0" dirty="0" err="1"/>
            <a:t>Queries</a:t>
          </a:r>
          <a:r>
            <a:rPr lang="es-PE" b="0" i="0" baseline="0" dirty="0"/>
            <a:t>).</a:t>
          </a:r>
          <a:endParaRPr lang="en-US" dirty="0"/>
        </a:p>
      </dgm:t>
    </dgm:pt>
    <dgm:pt modelId="{6A073615-97E0-4082-A3A1-320C35CBFF00}" type="parTrans" cxnId="{F122DDC9-48D5-449E-A6F1-6CB443A4E7B9}">
      <dgm:prSet/>
      <dgm:spPr/>
      <dgm:t>
        <a:bodyPr/>
        <a:lstStyle/>
        <a:p>
          <a:endParaRPr lang="en-US"/>
        </a:p>
      </dgm:t>
    </dgm:pt>
    <dgm:pt modelId="{EEA0D6E1-4129-4254-93A7-AD49C609D454}" type="sibTrans" cxnId="{F122DDC9-48D5-449E-A6F1-6CB443A4E7B9}">
      <dgm:prSet/>
      <dgm:spPr/>
      <dgm:t>
        <a:bodyPr/>
        <a:lstStyle/>
        <a:p>
          <a:endParaRPr lang="en-US"/>
        </a:p>
      </dgm:t>
    </dgm:pt>
    <dgm:pt modelId="{1E9161E9-4230-4067-B7AB-6A07A514E9FC}" type="pres">
      <dgm:prSet presAssocID="{61D71245-93A7-457D-AA0E-ABA7AECAF79D}" presName="root" presStyleCnt="0">
        <dgm:presLayoutVars>
          <dgm:dir/>
          <dgm:resizeHandles val="exact"/>
        </dgm:presLayoutVars>
      </dgm:prSet>
      <dgm:spPr/>
    </dgm:pt>
    <dgm:pt modelId="{58A87BD7-75C3-456A-8CE3-31A77B480646}" type="pres">
      <dgm:prSet presAssocID="{0671E944-A02A-4116-B9FC-9219CC1E0B66}" presName="compNode" presStyleCnt="0"/>
      <dgm:spPr/>
    </dgm:pt>
    <dgm:pt modelId="{08E0EB4A-6C9A-440C-A128-BE741193BA8E}" type="pres">
      <dgm:prSet presAssocID="{0671E944-A02A-4116-B9FC-9219CC1E0B66}" presName="bgRect" presStyleLbl="bgShp" presStyleIdx="0" presStyleCnt="3"/>
      <dgm:spPr/>
    </dgm:pt>
    <dgm:pt modelId="{D9864365-EA80-464F-BBA4-D9A98D0674D0}" type="pres">
      <dgm:prSet presAssocID="{0671E944-A02A-4116-B9FC-9219CC1E0B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dicador"/>
        </a:ext>
      </dgm:extLst>
    </dgm:pt>
    <dgm:pt modelId="{227AC533-B8BC-4BE5-8B24-6A3033CBCA59}" type="pres">
      <dgm:prSet presAssocID="{0671E944-A02A-4116-B9FC-9219CC1E0B66}" presName="spaceRect" presStyleCnt="0"/>
      <dgm:spPr/>
    </dgm:pt>
    <dgm:pt modelId="{E81C401A-2FAF-4253-B407-A14CBE222E2D}" type="pres">
      <dgm:prSet presAssocID="{0671E944-A02A-4116-B9FC-9219CC1E0B66}" presName="parTx" presStyleLbl="revTx" presStyleIdx="0" presStyleCnt="3">
        <dgm:presLayoutVars>
          <dgm:chMax val="0"/>
          <dgm:chPref val="0"/>
        </dgm:presLayoutVars>
      </dgm:prSet>
      <dgm:spPr/>
    </dgm:pt>
    <dgm:pt modelId="{E2FD6241-8386-4241-93AE-52031CFAC177}" type="pres">
      <dgm:prSet presAssocID="{06A8ED81-95E0-4B7F-A3E9-3FD6AD327E06}" presName="sibTrans" presStyleCnt="0"/>
      <dgm:spPr/>
    </dgm:pt>
    <dgm:pt modelId="{3ADEDB87-B568-4262-AF26-FA1FCD1F9E83}" type="pres">
      <dgm:prSet presAssocID="{3DF126F4-8EB9-49F0-90FA-019E8F9C4A93}" presName="compNode" presStyleCnt="0"/>
      <dgm:spPr/>
    </dgm:pt>
    <dgm:pt modelId="{2368964C-6E31-46E3-8B8C-C49CC61C9517}" type="pres">
      <dgm:prSet presAssocID="{3DF126F4-8EB9-49F0-90FA-019E8F9C4A93}" presName="bgRect" presStyleLbl="bgShp" presStyleIdx="1" presStyleCnt="3"/>
      <dgm:spPr/>
    </dgm:pt>
    <dgm:pt modelId="{80DADC4B-DCE7-49E8-8821-C303D60691A4}" type="pres">
      <dgm:prSet presAssocID="{3DF126F4-8EB9-49F0-90FA-019E8F9C4A9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E4B15633-A37C-423F-B114-6F666FB9FD77}" type="pres">
      <dgm:prSet presAssocID="{3DF126F4-8EB9-49F0-90FA-019E8F9C4A93}" presName="spaceRect" presStyleCnt="0"/>
      <dgm:spPr/>
    </dgm:pt>
    <dgm:pt modelId="{D26B5BBE-DFFA-4769-9C7A-1CBEDBAFA2E0}" type="pres">
      <dgm:prSet presAssocID="{3DF126F4-8EB9-49F0-90FA-019E8F9C4A93}" presName="parTx" presStyleLbl="revTx" presStyleIdx="1" presStyleCnt="3">
        <dgm:presLayoutVars>
          <dgm:chMax val="0"/>
          <dgm:chPref val="0"/>
        </dgm:presLayoutVars>
      </dgm:prSet>
      <dgm:spPr/>
    </dgm:pt>
    <dgm:pt modelId="{8C7259AB-E7EC-4E8A-A671-A5778A0A5025}" type="pres">
      <dgm:prSet presAssocID="{E56BF32A-89A5-47BC-BAC8-269A2EC667B7}" presName="sibTrans" presStyleCnt="0"/>
      <dgm:spPr/>
    </dgm:pt>
    <dgm:pt modelId="{770FBC54-FF42-444E-9D3B-957B70FCEB6A}" type="pres">
      <dgm:prSet presAssocID="{E2752B57-C03D-4E77-8E0D-D6B24D6D2EFB}" presName="compNode" presStyleCnt="0"/>
      <dgm:spPr/>
    </dgm:pt>
    <dgm:pt modelId="{C6593871-4339-4478-9ABD-257CCAC57033}" type="pres">
      <dgm:prSet presAssocID="{E2752B57-C03D-4E77-8E0D-D6B24D6D2EFB}" presName="bgRect" presStyleLbl="bgShp" presStyleIdx="2" presStyleCnt="3"/>
      <dgm:spPr/>
    </dgm:pt>
    <dgm:pt modelId="{D39731DF-068E-449D-9927-DDFF691F193E}" type="pres">
      <dgm:prSet presAssocID="{E2752B57-C03D-4E77-8E0D-D6B24D6D2EF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9853EE93-8D02-4974-85DD-D477E4A486FC}" type="pres">
      <dgm:prSet presAssocID="{E2752B57-C03D-4E77-8E0D-D6B24D6D2EFB}" presName="spaceRect" presStyleCnt="0"/>
      <dgm:spPr/>
    </dgm:pt>
    <dgm:pt modelId="{7D2272FF-6CE7-4F44-8054-C1A37ACA160B}" type="pres">
      <dgm:prSet presAssocID="{E2752B57-C03D-4E77-8E0D-D6B24D6D2EF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A810B11-282F-4B4E-8EE1-387C16919760}" type="presOf" srcId="{E2752B57-C03D-4E77-8E0D-D6B24D6D2EFB}" destId="{7D2272FF-6CE7-4F44-8054-C1A37ACA160B}" srcOrd="0" destOrd="0" presId="urn:microsoft.com/office/officeart/2018/2/layout/IconVerticalSolidList"/>
    <dgm:cxn modelId="{E6AEC819-1857-447A-87AF-BE17AFA1BD4B}" srcId="{61D71245-93A7-457D-AA0E-ABA7AECAF79D}" destId="{0671E944-A02A-4116-B9FC-9219CC1E0B66}" srcOrd="0" destOrd="0" parTransId="{AA4D6CEA-6916-4115-8FA2-AB79F0D95588}" sibTransId="{06A8ED81-95E0-4B7F-A3E9-3FD6AD327E06}"/>
    <dgm:cxn modelId="{71173620-C2DF-46DF-B422-AD6660D4D006}" type="presOf" srcId="{3DF126F4-8EB9-49F0-90FA-019E8F9C4A93}" destId="{D26B5BBE-DFFA-4769-9C7A-1CBEDBAFA2E0}" srcOrd="0" destOrd="0" presId="urn:microsoft.com/office/officeart/2018/2/layout/IconVerticalSolidList"/>
    <dgm:cxn modelId="{8879C354-AF72-486D-B1E4-5046B6426777}" type="presOf" srcId="{61D71245-93A7-457D-AA0E-ABA7AECAF79D}" destId="{1E9161E9-4230-4067-B7AB-6A07A514E9FC}" srcOrd="0" destOrd="0" presId="urn:microsoft.com/office/officeart/2018/2/layout/IconVerticalSolidList"/>
    <dgm:cxn modelId="{11878F7D-3434-4AA1-8327-A85D31234EA7}" srcId="{61D71245-93A7-457D-AA0E-ABA7AECAF79D}" destId="{3DF126F4-8EB9-49F0-90FA-019E8F9C4A93}" srcOrd="1" destOrd="0" parTransId="{9D1BAD1B-9494-43FD-A8B7-854698DEC9DE}" sibTransId="{E56BF32A-89A5-47BC-BAC8-269A2EC667B7}"/>
    <dgm:cxn modelId="{F122DDC9-48D5-449E-A6F1-6CB443A4E7B9}" srcId="{61D71245-93A7-457D-AA0E-ABA7AECAF79D}" destId="{E2752B57-C03D-4E77-8E0D-D6B24D6D2EFB}" srcOrd="2" destOrd="0" parTransId="{6A073615-97E0-4082-A3A1-320C35CBFF00}" sibTransId="{EEA0D6E1-4129-4254-93A7-AD49C609D454}"/>
    <dgm:cxn modelId="{C5F3C3FE-F905-4C38-A2B3-64ABC48D4881}" type="presOf" srcId="{0671E944-A02A-4116-B9FC-9219CC1E0B66}" destId="{E81C401A-2FAF-4253-B407-A14CBE222E2D}" srcOrd="0" destOrd="0" presId="urn:microsoft.com/office/officeart/2018/2/layout/IconVerticalSolidList"/>
    <dgm:cxn modelId="{34E1352A-2A9C-4790-A7E2-19D896A1C396}" type="presParOf" srcId="{1E9161E9-4230-4067-B7AB-6A07A514E9FC}" destId="{58A87BD7-75C3-456A-8CE3-31A77B480646}" srcOrd="0" destOrd="0" presId="urn:microsoft.com/office/officeart/2018/2/layout/IconVerticalSolidList"/>
    <dgm:cxn modelId="{961449CC-9F13-4CBA-AF58-F271738DC064}" type="presParOf" srcId="{58A87BD7-75C3-456A-8CE3-31A77B480646}" destId="{08E0EB4A-6C9A-440C-A128-BE741193BA8E}" srcOrd="0" destOrd="0" presId="urn:microsoft.com/office/officeart/2018/2/layout/IconVerticalSolidList"/>
    <dgm:cxn modelId="{4E1016DB-1B0B-48C7-B77E-A9A0BEDF3949}" type="presParOf" srcId="{58A87BD7-75C3-456A-8CE3-31A77B480646}" destId="{D9864365-EA80-464F-BBA4-D9A98D0674D0}" srcOrd="1" destOrd="0" presId="urn:microsoft.com/office/officeart/2018/2/layout/IconVerticalSolidList"/>
    <dgm:cxn modelId="{A5CCD1A4-E3F9-4A4E-AC21-C68DECB16E74}" type="presParOf" srcId="{58A87BD7-75C3-456A-8CE3-31A77B480646}" destId="{227AC533-B8BC-4BE5-8B24-6A3033CBCA59}" srcOrd="2" destOrd="0" presId="urn:microsoft.com/office/officeart/2018/2/layout/IconVerticalSolidList"/>
    <dgm:cxn modelId="{072A8EBE-E7F0-42C1-B705-D9B8B55169F5}" type="presParOf" srcId="{58A87BD7-75C3-456A-8CE3-31A77B480646}" destId="{E81C401A-2FAF-4253-B407-A14CBE222E2D}" srcOrd="3" destOrd="0" presId="urn:microsoft.com/office/officeart/2018/2/layout/IconVerticalSolidList"/>
    <dgm:cxn modelId="{FCE3C020-6A14-4CBC-8125-E19413C9E394}" type="presParOf" srcId="{1E9161E9-4230-4067-B7AB-6A07A514E9FC}" destId="{E2FD6241-8386-4241-93AE-52031CFAC177}" srcOrd="1" destOrd="0" presId="urn:microsoft.com/office/officeart/2018/2/layout/IconVerticalSolidList"/>
    <dgm:cxn modelId="{C8A4446F-832C-42E3-953F-721CFFB38077}" type="presParOf" srcId="{1E9161E9-4230-4067-B7AB-6A07A514E9FC}" destId="{3ADEDB87-B568-4262-AF26-FA1FCD1F9E83}" srcOrd="2" destOrd="0" presId="urn:microsoft.com/office/officeart/2018/2/layout/IconVerticalSolidList"/>
    <dgm:cxn modelId="{14260DD5-ECF6-42CB-84A5-3797837E8CDF}" type="presParOf" srcId="{3ADEDB87-B568-4262-AF26-FA1FCD1F9E83}" destId="{2368964C-6E31-46E3-8B8C-C49CC61C9517}" srcOrd="0" destOrd="0" presId="urn:microsoft.com/office/officeart/2018/2/layout/IconVerticalSolidList"/>
    <dgm:cxn modelId="{53AE6F1C-D029-450D-9B91-7921F97A2620}" type="presParOf" srcId="{3ADEDB87-B568-4262-AF26-FA1FCD1F9E83}" destId="{80DADC4B-DCE7-49E8-8821-C303D60691A4}" srcOrd="1" destOrd="0" presId="urn:microsoft.com/office/officeart/2018/2/layout/IconVerticalSolidList"/>
    <dgm:cxn modelId="{F642ACC9-55D5-4369-B3FB-556516E2CFEB}" type="presParOf" srcId="{3ADEDB87-B568-4262-AF26-FA1FCD1F9E83}" destId="{E4B15633-A37C-423F-B114-6F666FB9FD77}" srcOrd="2" destOrd="0" presId="urn:microsoft.com/office/officeart/2018/2/layout/IconVerticalSolidList"/>
    <dgm:cxn modelId="{E51424B9-088E-4DB4-94B0-D12FA19C5E7A}" type="presParOf" srcId="{3ADEDB87-B568-4262-AF26-FA1FCD1F9E83}" destId="{D26B5BBE-DFFA-4769-9C7A-1CBEDBAFA2E0}" srcOrd="3" destOrd="0" presId="urn:microsoft.com/office/officeart/2018/2/layout/IconVerticalSolidList"/>
    <dgm:cxn modelId="{50A86809-1E92-41D8-8B59-61B4B3B84F5E}" type="presParOf" srcId="{1E9161E9-4230-4067-B7AB-6A07A514E9FC}" destId="{8C7259AB-E7EC-4E8A-A671-A5778A0A5025}" srcOrd="3" destOrd="0" presId="urn:microsoft.com/office/officeart/2018/2/layout/IconVerticalSolidList"/>
    <dgm:cxn modelId="{A0C3B43A-CC20-4A79-A6A4-C0E8B044F632}" type="presParOf" srcId="{1E9161E9-4230-4067-B7AB-6A07A514E9FC}" destId="{770FBC54-FF42-444E-9D3B-957B70FCEB6A}" srcOrd="4" destOrd="0" presId="urn:microsoft.com/office/officeart/2018/2/layout/IconVerticalSolidList"/>
    <dgm:cxn modelId="{4F6E6C4A-43CE-4A22-9AC1-7F32E1E9A4DF}" type="presParOf" srcId="{770FBC54-FF42-444E-9D3B-957B70FCEB6A}" destId="{C6593871-4339-4478-9ABD-257CCAC57033}" srcOrd="0" destOrd="0" presId="urn:microsoft.com/office/officeart/2018/2/layout/IconVerticalSolidList"/>
    <dgm:cxn modelId="{96EE6F4E-87B9-4534-B592-5A18CA47B33C}" type="presParOf" srcId="{770FBC54-FF42-444E-9D3B-957B70FCEB6A}" destId="{D39731DF-068E-449D-9927-DDFF691F193E}" srcOrd="1" destOrd="0" presId="urn:microsoft.com/office/officeart/2018/2/layout/IconVerticalSolidList"/>
    <dgm:cxn modelId="{68A8C1BE-FB73-455F-B701-83033A0CEDFB}" type="presParOf" srcId="{770FBC54-FF42-444E-9D3B-957B70FCEB6A}" destId="{9853EE93-8D02-4974-85DD-D477E4A486FC}" srcOrd="2" destOrd="0" presId="urn:microsoft.com/office/officeart/2018/2/layout/IconVerticalSolidList"/>
    <dgm:cxn modelId="{03BC2686-7E69-4AD5-AF20-6D82D516DEA2}" type="presParOf" srcId="{770FBC54-FF42-444E-9D3B-957B70FCEB6A}" destId="{7D2272FF-6CE7-4F44-8054-C1A37ACA16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140AC9-F4CC-45C4-A47F-A638C5C1CCC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77406D-0DC7-4B85-BC00-8E56DEC761BF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b="0" i="0" baseline="0"/>
            <a:t>Work Items y su relación con commits, builds y releases.</a:t>
          </a:r>
          <a:endParaRPr lang="en-US"/>
        </a:p>
      </dgm:t>
    </dgm:pt>
    <dgm:pt modelId="{456ADF8B-1E27-49AD-BA53-2E4BAB9115D4}" type="parTrans" cxnId="{61999BB3-CB52-4C4D-8197-C8BBA83ECE22}">
      <dgm:prSet/>
      <dgm:spPr/>
      <dgm:t>
        <a:bodyPr/>
        <a:lstStyle/>
        <a:p>
          <a:endParaRPr lang="en-US"/>
        </a:p>
      </dgm:t>
    </dgm:pt>
    <dgm:pt modelId="{1E198642-7675-4F87-B94F-639E0B9B36B1}" type="sibTrans" cxnId="{61999BB3-CB52-4C4D-8197-C8BBA83ECE22}">
      <dgm:prSet/>
      <dgm:spPr/>
      <dgm:t>
        <a:bodyPr/>
        <a:lstStyle/>
        <a:p>
          <a:endParaRPr lang="en-US"/>
        </a:p>
      </dgm:t>
    </dgm:pt>
    <dgm:pt modelId="{9F9C5B4D-AC02-46D6-A95D-7BD5D758F1C5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b="0" i="0" baseline="0" dirty="0"/>
            <a:t>Trazabilidad desde una historia hasta un </a:t>
          </a:r>
          <a:r>
            <a:rPr lang="es-PE" b="0" i="0" baseline="0" dirty="0" err="1"/>
            <a:t>release</a:t>
          </a:r>
          <a:r>
            <a:rPr lang="es-PE" b="0" i="0" baseline="0" dirty="0"/>
            <a:t>.</a:t>
          </a:r>
          <a:endParaRPr lang="en-US" dirty="0"/>
        </a:p>
      </dgm:t>
    </dgm:pt>
    <dgm:pt modelId="{97433B51-464A-4ABD-9D45-6B8E89FE8BF6}" type="parTrans" cxnId="{0241459E-E83E-4F60-914E-2BC2C7AC9330}">
      <dgm:prSet/>
      <dgm:spPr/>
      <dgm:t>
        <a:bodyPr/>
        <a:lstStyle/>
        <a:p>
          <a:endParaRPr lang="en-US"/>
        </a:p>
      </dgm:t>
    </dgm:pt>
    <dgm:pt modelId="{DA42EB4B-7BDC-4CA8-A39A-E9588CD2FE88}" type="sibTrans" cxnId="{0241459E-E83E-4F60-914E-2BC2C7AC9330}">
      <dgm:prSet/>
      <dgm:spPr/>
      <dgm:t>
        <a:bodyPr/>
        <a:lstStyle/>
        <a:p>
          <a:endParaRPr lang="en-US"/>
        </a:p>
      </dgm:t>
    </dgm:pt>
    <dgm:pt modelId="{1EC0E2BE-0A90-482D-BBD7-8A3F974BA1C6}" type="pres">
      <dgm:prSet presAssocID="{ED140AC9-F4CC-45C4-A47F-A638C5C1CCC2}" presName="root" presStyleCnt="0">
        <dgm:presLayoutVars>
          <dgm:dir/>
          <dgm:resizeHandles val="exact"/>
        </dgm:presLayoutVars>
      </dgm:prSet>
      <dgm:spPr/>
    </dgm:pt>
    <dgm:pt modelId="{551B9D13-BBB9-4880-BDF1-A58E83B543C5}" type="pres">
      <dgm:prSet presAssocID="{0877406D-0DC7-4B85-BC00-8E56DEC761BF}" presName="compNode" presStyleCnt="0"/>
      <dgm:spPr/>
    </dgm:pt>
    <dgm:pt modelId="{A5B2301C-611D-439C-A3DB-821448D58F96}" type="pres">
      <dgm:prSet presAssocID="{0877406D-0DC7-4B85-BC00-8E56DEC761BF}" presName="bgRect" presStyleLbl="bgShp" presStyleIdx="0" presStyleCnt="2"/>
      <dgm:spPr/>
    </dgm:pt>
    <dgm:pt modelId="{9796E53E-ACA1-4C53-9A84-1DB695B6A46E}" type="pres">
      <dgm:prSet presAssocID="{0877406D-0DC7-4B85-BC00-8E56DEC761B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ndis"/>
        </a:ext>
      </dgm:extLst>
    </dgm:pt>
    <dgm:pt modelId="{74EFC308-A5E8-4058-9AAB-DA8A57C1CABF}" type="pres">
      <dgm:prSet presAssocID="{0877406D-0DC7-4B85-BC00-8E56DEC761BF}" presName="spaceRect" presStyleCnt="0"/>
      <dgm:spPr/>
    </dgm:pt>
    <dgm:pt modelId="{95B862B2-2EA0-42A6-A158-AC97EB1E179F}" type="pres">
      <dgm:prSet presAssocID="{0877406D-0DC7-4B85-BC00-8E56DEC761BF}" presName="parTx" presStyleLbl="revTx" presStyleIdx="0" presStyleCnt="2">
        <dgm:presLayoutVars>
          <dgm:chMax val="0"/>
          <dgm:chPref val="0"/>
        </dgm:presLayoutVars>
      </dgm:prSet>
      <dgm:spPr/>
    </dgm:pt>
    <dgm:pt modelId="{A072AAC0-1997-4216-9C27-508CACF096CC}" type="pres">
      <dgm:prSet presAssocID="{1E198642-7675-4F87-B94F-639E0B9B36B1}" presName="sibTrans" presStyleCnt="0"/>
      <dgm:spPr/>
    </dgm:pt>
    <dgm:pt modelId="{6FFF9D56-03D1-4D07-8812-E80C604B7B5B}" type="pres">
      <dgm:prSet presAssocID="{9F9C5B4D-AC02-46D6-A95D-7BD5D758F1C5}" presName="compNode" presStyleCnt="0"/>
      <dgm:spPr/>
    </dgm:pt>
    <dgm:pt modelId="{609D527E-19C9-4E8F-8289-5BA65D6D4A5E}" type="pres">
      <dgm:prSet presAssocID="{9F9C5B4D-AC02-46D6-A95D-7BD5D758F1C5}" presName="bgRect" presStyleLbl="bgShp" presStyleIdx="1" presStyleCnt="2"/>
      <dgm:spPr/>
    </dgm:pt>
    <dgm:pt modelId="{14316B98-EBBF-4D24-9129-D8D2A079105B}" type="pres">
      <dgm:prSet presAssocID="{9F9C5B4D-AC02-46D6-A95D-7BD5D758F1C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1B0097A-48CE-4A2F-A77B-702B54282CA8}" type="pres">
      <dgm:prSet presAssocID="{9F9C5B4D-AC02-46D6-A95D-7BD5D758F1C5}" presName="spaceRect" presStyleCnt="0"/>
      <dgm:spPr/>
    </dgm:pt>
    <dgm:pt modelId="{DA9F9861-E133-44F2-B3A3-EC0807BF41F8}" type="pres">
      <dgm:prSet presAssocID="{9F9C5B4D-AC02-46D6-A95D-7BD5D758F1C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395A12A-FA61-46DC-877F-EF1E82844BF8}" type="presOf" srcId="{9F9C5B4D-AC02-46D6-A95D-7BD5D758F1C5}" destId="{DA9F9861-E133-44F2-B3A3-EC0807BF41F8}" srcOrd="0" destOrd="0" presId="urn:microsoft.com/office/officeart/2018/2/layout/IconVerticalSolidList"/>
    <dgm:cxn modelId="{7C26EB46-C02A-4D02-BC81-8E057968B322}" type="presOf" srcId="{ED140AC9-F4CC-45C4-A47F-A638C5C1CCC2}" destId="{1EC0E2BE-0A90-482D-BBD7-8A3F974BA1C6}" srcOrd="0" destOrd="0" presId="urn:microsoft.com/office/officeart/2018/2/layout/IconVerticalSolidList"/>
    <dgm:cxn modelId="{7B99CC56-7F40-4768-9567-F4D3AB363269}" type="presOf" srcId="{0877406D-0DC7-4B85-BC00-8E56DEC761BF}" destId="{95B862B2-2EA0-42A6-A158-AC97EB1E179F}" srcOrd="0" destOrd="0" presId="urn:microsoft.com/office/officeart/2018/2/layout/IconVerticalSolidList"/>
    <dgm:cxn modelId="{0241459E-E83E-4F60-914E-2BC2C7AC9330}" srcId="{ED140AC9-F4CC-45C4-A47F-A638C5C1CCC2}" destId="{9F9C5B4D-AC02-46D6-A95D-7BD5D758F1C5}" srcOrd="1" destOrd="0" parTransId="{97433B51-464A-4ABD-9D45-6B8E89FE8BF6}" sibTransId="{DA42EB4B-7BDC-4CA8-A39A-E9588CD2FE88}"/>
    <dgm:cxn modelId="{61999BB3-CB52-4C4D-8197-C8BBA83ECE22}" srcId="{ED140AC9-F4CC-45C4-A47F-A638C5C1CCC2}" destId="{0877406D-0DC7-4B85-BC00-8E56DEC761BF}" srcOrd="0" destOrd="0" parTransId="{456ADF8B-1E27-49AD-BA53-2E4BAB9115D4}" sibTransId="{1E198642-7675-4F87-B94F-639E0B9B36B1}"/>
    <dgm:cxn modelId="{BE95C40F-F435-4FA4-BCE0-3D6828E51FAC}" type="presParOf" srcId="{1EC0E2BE-0A90-482D-BBD7-8A3F974BA1C6}" destId="{551B9D13-BBB9-4880-BDF1-A58E83B543C5}" srcOrd="0" destOrd="0" presId="urn:microsoft.com/office/officeart/2018/2/layout/IconVerticalSolidList"/>
    <dgm:cxn modelId="{5295D8B6-8962-4FB4-B221-AFC21A96B43B}" type="presParOf" srcId="{551B9D13-BBB9-4880-BDF1-A58E83B543C5}" destId="{A5B2301C-611D-439C-A3DB-821448D58F96}" srcOrd="0" destOrd="0" presId="urn:microsoft.com/office/officeart/2018/2/layout/IconVerticalSolidList"/>
    <dgm:cxn modelId="{6A7C1E9E-0F55-4F30-878E-A51AD0F9BA75}" type="presParOf" srcId="{551B9D13-BBB9-4880-BDF1-A58E83B543C5}" destId="{9796E53E-ACA1-4C53-9A84-1DB695B6A46E}" srcOrd="1" destOrd="0" presId="urn:microsoft.com/office/officeart/2018/2/layout/IconVerticalSolidList"/>
    <dgm:cxn modelId="{D60214D0-3822-4FA8-82EB-6CB7CD961598}" type="presParOf" srcId="{551B9D13-BBB9-4880-BDF1-A58E83B543C5}" destId="{74EFC308-A5E8-4058-9AAB-DA8A57C1CABF}" srcOrd="2" destOrd="0" presId="urn:microsoft.com/office/officeart/2018/2/layout/IconVerticalSolidList"/>
    <dgm:cxn modelId="{D4F68B6C-96C6-4EC7-A5B8-0D6BE4C52EBF}" type="presParOf" srcId="{551B9D13-BBB9-4880-BDF1-A58E83B543C5}" destId="{95B862B2-2EA0-42A6-A158-AC97EB1E179F}" srcOrd="3" destOrd="0" presId="urn:microsoft.com/office/officeart/2018/2/layout/IconVerticalSolidList"/>
    <dgm:cxn modelId="{C726EA7B-7647-45ED-9B13-F07DCDC4566B}" type="presParOf" srcId="{1EC0E2BE-0A90-482D-BBD7-8A3F974BA1C6}" destId="{A072AAC0-1997-4216-9C27-508CACF096CC}" srcOrd="1" destOrd="0" presId="urn:microsoft.com/office/officeart/2018/2/layout/IconVerticalSolidList"/>
    <dgm:cxn modelId="{97DF4D41-1EDE-4616-83B2-B3F65D95152A}" type="presParOf" srcId="{1EC0E2BE-0A90-482D-BBD7-8A3F974BA1C6}" destId="{6FFF9D56-03D1-4D07-8812-E80C604B7B5B}" srcOrd="2" destOrd="0" presId="urn:microsoft.com/office/officeart/2018/2/layout/IconVerticalSolidList"/>
    <dgm:cxn modelId="{36C080EA-9331-4E98-9F4A-E411EE9C1FDF}" type="presParOf" srcId="{6FFF9D56-03D1-4D07-8812-E80C604B7B5B}" destId="{609D527E-19C9-4E8F-8289-5BA65D6D4A5E}" srcOrd="0" destOrd="0" presId="urn:microsoft.com/office/officeart/2018/2/layout/IconVerticalSolidList"/>
    <dgm:cxn modelId="{1996BDD9-97E0-4579-8612-808B0799A564}" type="presParOf" srcId="{6FFF9D56-03D1-4D07-8812-E80C604B7B5B}" destId="{14316B98-EBBF-4D24-9129-D8D2A079105B}" srcOrd="1" destOrd="0" presId="urn:microsoft.com/office/officeart/2018/2/layout/IconVerticalSolidList"/>
    <dgm:cxn modelId="{053FD117-8C1A-497B-869E-E3D541EA2CAB}" type="presParOf" srcId="{6FFF9D56-03D1-4D07-8812-E80C604B7B5B}" destId="{C1B0097A-48CE-4A2F-A77B-702B54282CA8}" srcOrd="2" destOrd="0" presId="urn:microsoft.com/office/officeart/2018/2/layout/IconVerticalSolidList"/>
    <dgm:cxn modelId="{8E759C2A-941A-4D87-8E3D-96D2F50E7D1B}" type="presParOf" srcId="{6FFF9D56-03D1-4D07-8812-E80C604B7B5B}" destId="{DA9F9861-E133-44F2-B3A3-EC0807BF41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7DC5E9-4A3E-41EF-9EEF-ACFB1E70A89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368DE56-08A3-428E-8862-9B804E1A9E28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b="0" i="0" baseline="0"/>
            <a:t>Grupos y niveles de acceso (Stakeholder, Basic, Basic+Test Plans).</a:t>
          </a:r>
          <a:endParaRPr lang="en-US"/>
        </a:p>
      </dgm:t>
    </dgm:pt>
    <dgm:pt modelId="{BD2A3A17-F27A-40D7-9AE8-D9B6803AFE24}" type="parTrans" cxnId="{AD7E1A7E-5BE4-4859-99ED-7C1C6DF2A16D}">
      <dgm:prSet/>
      <dgm:spPr/>
      <dgm:t>
        <a:bodyPr/>
        <a:lstStyle/>
        <a:p>
          <a:endParaRPr lang="en-US"/>
        </a:p>
      </dgm:t>
    </dgm:pt>
    <dgm:pt modelId="{2AC33326-A62C-4DA9-ABD3-DAF1B64655C0}" type="sibTrans" cxnId="{AD7E1A7E-5BE4-4859-99ED-7C1C6DF2A16D}">
      <dgm:prSet/>
      <dgm:spPr/>
      <dgm:t>
        <a:bodyPr/>
        <a:lstStyle/>
        <a:p>
          <a:endParaRPr lang="en-US"/>
        </a:p>
      </dgm:t>
    </dgm:pt>
    <dgm:pt modelId="{ABE4083C-532F-4335-987A-F864609CB119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b="0" i="0" baseline="0" dirty="0"/>
            <a:t>Permisos por área, repositorio y </a:t>
          </a:r>
          <a:r>
            <a:rPr lang="es-PE" b="0" i="0" baseline="0"/>
            <a:t>pipeline.</a:t>
          </a:r>
          <a:endParaRPr lang="en-US" dirty="0"/>
        </a:p>
      </dgm:t>
    </dgm:pt>
    <dgm:pt modelId="{2F789ACC-060C-4E76-9C0E-962A56D7198C}" type="parTrans" cxnId="{767EC5C4-5430-49E1-A907-29ECAD59A65E}">
      <dgm:prSet/>
      <dgm:spPr/>
      <dgm:t>
        <a:bodyPr/>
        <a:lstStyle/>
        <a:p>
          <a:endParaRPr lang="en-US"/>
        </a:p>
      </dgm:t>
    </dgm:pt>
    <dgm:pt modelId="{7A37BB4B-E8E1-4C0C-AD5E-7B0077BA9B9A}" type="sibTrans" cxnId="{767EC5C4-5430-49E1-A907-29ECAD59A65E}">
      <dgm:prSet/>
      <dgm:spPr/>
      <dgm:t>
        <a:bodyPr/>
        <a:lstStyle/>
        <a:p>
          <a:endParaRPr lang="en-US"/>
        </a:p>
      </dgm:t>
    </dgm:pt>
    <dgm:pt modelId="{E585EB03-1F64-44E3-B5D4-F6F7C4775E60}" type="pres">
      <dgm:prSet presAssocID="{397DC5E9-4A3E-41EF-9EEF-ACFB1E70A898}" presName="root" presStyleCnt="0">
        <dgm:presLayoutVars>
          <dgm:dir/>
          <dgm:resizeHandles val="exact"/>
        </dgm:presLayoutVars>
      </dgm:prSet>
      <dgm:spPr/>
    </dgm:pt>
    <dgm:pt modelId="{819D00A7-1845-4961-B5AC-FC51ACFEB28B}" type="pres">
      <dgm:prSet presAssocID="{F368DE56-08A3-428E-8862-9B804E1A9E28}" presName="compNode" presStyleCnt="0"/>
      <dgm:spPr/>
    </dgm:pt>
    <dgm:pt modelId="{0162D387-0512-4725-98AB-61DA847FE710}" type="pres">
      <dgm:prSet presAssocID="{F368DE56-08A3-428E-8862-9B804E1A9E28}" presName="bgRect" presStyleLbl="bgShp" presStyleIdx="0" presStyleCnt="2"/>
      <dgm:spPr/>
    </dgm:pt>
    <dgm:pt modelId="{35557817-EBF9-4D30-99AC-050FACC5E278}" type="pres">
      <dgm:prSet presAssocID="{F368DE56-08A3-428E-8862-9B804E1A9E2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17D7BD9A-A28F-4ECC-AD8A-AC26D2C2F13B}" type="pres">
      <dgm:prSet presAssocID="{F368DE56-08A3-428E-8862-9B804E1A9E28}" presName="spaceRect" presStyleCnt="0"/>
      <dgm:spPr/>
    </dgm:pt>
    <dgm:pt modelId="{A9B18CD4-3BCD-45B6-B3DA-A3079A84E1DE}" type="pres">
      <dgm:prSet presAssocID="{F368DE56-08A3-428E-8862-9B804E1A9E28}" presName="parTx" presStyleLbl="revTx" presStyleIdx="0" presStyleCnt="2">
        <dgm:presLayoutVars>
          <dgm:chMax val="0"/>
          <dgm:chPref val="0"/>
        </dgm:presLayoutVars>
      </dgm:prSet>
      <dgm:spPr/>
    </dgm:pt>
    <dgm:pt modelId="{C74F22B0-D3D1-4FC4-A519-2395CD7B27CF}" type="pres">
      <dgm:prSet presAssocID="{2AC33326-A62C-4DA9-ABD3-DAF1B64655C0}" presName="sibTrans" presStyleCnt="0"/>
      <dgm:spPr/>
    </dgm:pt>
    <dgm:pt modelId="{EBECBAFD-CB2A-47C3-89A5-0BB90D6828F0}" type="pres">
      <dgm:prSet presAssocID="{ABE4083C-532F-4335-987A-F864609CB119}" presName="compNode" presStyleCnt="0"/>
      <dgm:spPr/>
    </dgm:pt>
    <dgm:pt modelId="{EC7EA2CC-C7D2-467F-A4E7-F066B36FEE03}" type="pres">
      <dgm:prSet presAssocID="{ABE4083C-532F-4335-987A-F864609CB119}" presName="bgRect" presStyleLbl="bgShp" presStyleIdx="1" presStyleCnt="2"/>
      <dgm:spPr/>
    </dgm:pt>
    <dgm:pt modelId="{20AD998D-90AF-49B0-B85F-3FA50AFC2EF9}" type="pres">
      <dgm:prSet presAssocID="{ABE4083C-532F-4335-987A-F864609CB11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48AD1AAB-DC4A-4143-B51A-1AF1C9BAEA3E}" type="pres">
      <dgm:prSet presAssocID="{ABE4083C-532F-4335-987A-F864609CB119}" presName="spaceRect" presStyleCnt="0"/>
      <dgm:spPr/>
    </dgm:pt>
    <dgm:pt modelId="{8A8C2524-E21C-4E81-B6B2-06E79A7FDBD0}" type="pres">
      <dgm:prSet presAssocID="{ABE4083C-532F-4335-987A-F864609CB11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E242A33-7D80-4169-9118-FB65E55FEBD7}" type="presOf" srcId="{F368DE56-08A3-428E-8862-9B804E1A9E28}" destId="{A9B18CD4-3BCD-45B6-B3DA-A3079A84E1DE}" srcOrd="0" destOrd="0" presId="urn:microsoft.com/office/officeart/2018/2/layout/IconVerticalSolidList"/>
    <dgm:cxn modelId="{AD7E1A7E-5BE4-4859-99ED-7C1C6DF2A16D}" srcId="{397DC5E9-4A3E-41EF-9EEF-ACFB1E70A898}" destId="{F368DE56-08A3-428E-8862-9B804E1A9E28}" srcOrd="0" destOrd="0" parTransId="{BD2A3A17-F27A-40D7-9AE8-D9B6803AFE24}" sibTransId="{2AC33326-A62C-4DA9-ABD3-DAF1B64655C0}"/>
    <dgm:cxn modelId="{AE13DEB9-571D-4A21-AF14-2D56B5016685}" type="presOf" srcId="{ABE4083C-532F-4335-987A-F864609CB119}" destId="{8A8C2524-E21C-4E81-B6B2-06E79A7FDBD0}" srcOrd="0" destOrd="0" presId="urn:microsoft.com/office/officeart/2018/2/layout/IconVerticalSolidList"/>
    <dgm:cxn modelId="{C8FF56BD-5B75-4B5C-BDEE-243ED3A4A872}" type="presOf" srcId="{397DC5E9-4A3E-41EF-9EEF-ACFB1E70A898}" destId="{E585EB03-1F64-44E3-B5D4-F6F7C4775E60}" srcOrd="0" destOrd="0" presId="urn:microsoft.com/office/officeart/2018/2/layout/IconVerticalSolidList"/>
    <dgm:cxn modelId="{767EC5C4-5430-49E1-A907-29ECAD59A65E}" srcId="{397DC5E9-4A3E-41EF-9EEF-ACFB1E70A898}" destId="{ABE4083C-532F-4335-987A-F864609CB119}" srcOrd="1" destOrd="0" parTransId="{2F789ACC-060C-4E76-9C0E-962A56D7198C}" sibTransId="{7A37BB4B-E8E1-4C0C-AD5E-7B0077BA9B9A}"/>
    <dgm:cxn modelId="{B04CF326-3BEC-4265-AC29-BA7187328172}" type="presParOf" srcId="{E585EB03-1F64-44E3-B5D4-F6F7C4775E60}" destId="{819D00A7-1845-4961-B5AC-FC51ACFEB28B}" srcOrd="0" destOrd="0" presId="urn:microsoft.com/office/officeart/2018/2/layout/IconVerticalSolidList"/>
    <dgm:cxn modelId="{34B47AB4-B8DE-445A-A374-82B0BD9340CA}" type="presParOf" srcId="{819D00A7-1845-4961-B5AC-FC51ACFEB28B}" destId="{0162D387-0512-4725-98AB-61DA847FE710}" srcOrd="0" destOrd="0" presId="urn:microsoft.com/office/officeart/2018/2/layout/IconVerticalSolidList"/>
    <dgm:cxn modelId="{042EDBAA-95C9-46C5-B84E-5EE70F341E52}" type="presParOf" srcId="{819D00A7-1845-4961-B5AC-FC51ACFEB28B}" destId="{35557817-EBF9-4D30-99AC-050FACC5E278}" srcOrd="1" destOrd="0" presId="urn:microsoft.com/office/officeart/2018/2/layout/IconVerticalSolidList"/>
    <dgm:cxn modelId="{4D6EC09A-2B6F-40C0-832B-9FD3752286D1}" type="presParOf" srcId="{819D00A7-1845-4961-B5AC-FC51ACFEB28B}" destId="{17D7BD9A-A28F-4ECC-AD8A-AC26D2C2F13B}" srcOrd="2" destOrd="0" presId="urn:microsoft.com/office/officeart/2018/2/layout/IconVerticalSolidList"/>
    <dgm:cxn modelId="{B1AF8286-75F1-4214-913D-7AD99A5F68FB}" type="presParOf" srcId="{819D00A7-1845-4961-B5AC-FC51ACFEB28B}" destId="{A9B18CD4-3BCD-45B6-B3DA-A3079A84E1DE}" srcOrd="3" destOrd="0" presId="urn:microsoft.com/office/officeart/2018/2/layout/IconVerticalSolidList"/>
    <dgm:cxn modelId="{B4870D9F-14EB-4810-AB1E-0094C831C7D0}" type="presParOf" srcId="{E585EB03-1F64-44E3-B5D4-F6F7C4775E60}" destId="{C74F22B0-D3D1-4FC4-A519-2395CD7B27CF}" srcOrd="1" destOrd="0" presId="urn:microsoft.com/office/officeart/2018/2/layout/IconVerticalSolidList"/>
    <dgm:cxn modelId="{17F79B64-B524-4143-BADB-21EFA12A95BC}" type="presParOf" srcId="{E585EB03-1F64-44E3-B5D4-F6F7C4775E60}" destId="{EBECBAFD-CB2A-47C3-89A5-0BB90D6828F0}" srcOrd="2" destOrd="0" presId="urn:microsoft.com/office/officeart/2018/2/layout/IconVerticalSolidList"/>
    <dgm:cxn modelId="{BE5CD4D5-C414-4EF3-B6C8-4E9BAA413AAF}" type="presParOf" srcId="{EBECBAFD-CB2A-47C3-89A5-0BB90D6828F0}" destId="{EC7EA2CC-C7D2-467F-A4E7-F066B36FEE03}" srcOrd="0" destOrd="0" presId="urn:microsoft.com/office/officeart/2018/2/layout/IconVerticalSolidList"/>
    <dgm:cxn modelId="{E335C286-B9D1-48A6-8326-AC719628EDA7}" type="presParOf" srcId="{EBECBAFD-CB2A-47C3-89A5-0BB90D6828F0}" destId="{20AD998D-90AF-49B0-B85F-3FA50AFC2EF9}" srcOrd="1" destOrd="0" presId="urn:microsoft.com/office/officeart/2018/2/layout/IconVerticalSolidList"/>
    <dgm:cxn modelId="{5D5959C2-0055-4672-BCB8-378377E1262C}" type="presParOf" srcId="{EBECBAFD-CB2A-47C3-89A5-0BB90D6828F0}" destId="{48AD1AAB-DC4A-4143-B51A-1AF1C9BAEA3E}" srcOrd="2" destOrd="0" presId="urn:microsoft.com/office/officeart/2018/2/layout/IconVerticalSolidList"/>
    <dgm:cxn modelId="{06C4B3C1-33C7-45C4-A0BF-AF9B2FE92A82}" type="presParOf" srcId="{EBECBAFD-CB2A-47C3-89A5-0BB90D6828F0}" destId="{8A8C2524-E21C-4E81-B6B2-06E79A7FDB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C654AA-486F-4B1B-8581-34D192D5BCF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4CFEC9C-A8E6-46BE-87C7-D59A7F8A776B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b="0" i="0" baseline="0"/>
            <a:t>Tipos de políticas: revisión de PR, build obligatoria, tamaño del PR, etc.</a:t>
          </a:r>
          <a:endParaRPr lang="en-US"/>
        </a:p>
      </dgm:t>
    </dgm:pt>
    <dgm:pt modelId="{1B2640A1-C58C-43F3-A667-BC4D9B2B148C}" type="parTrans" cxnId="{C105D245-D50B-4761-8380-4A0DACF4C36D}">
      <dgm:prSet/>
      <dgm:spPr/>
      <dgm:t>
        <a:bodyPr/>
        <a:lstStyle/>
        <a:p>
          <a:endParaRPr lang="en-US"/>
        </a:p>
      </dgm:t>
    </dgm:pt>
    <dgm:pt modelId="{2AEF2DDA-759A-4241-BA0E-BD6271B987D3}" type="sibTrans" cxnId="{C105D245-D50B-4761-8380-4A0DACF4C36D}">
      <dgm:prSet/>
      <dgm:spPr/>
      <dgm:t>
        <a:bodyPr/>
        <a:lstStyle/>
        <a:p>
          <a:endParaRPr lang="en-US"/>
        </a:p>
      </dgm:t>
    </dgm:pt>
    <dgm:pt modelId="{7E73E554-4119-4629-9336-455342E0DCC9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b="0" i="0" baseline="0"/>
            <a:t>Estrategias de branching y flujos de trabajo (GitFlow, Trunk-based).</a:t>
          </a:r>
          <a:endParaRPr lang="en-US"/>
        </a:p>
      </dgm:t>
    </dgm:pt>
    <dgm:pt modelId="{8CCCE514-6477-4895-A029-6863932437B9}" type="parTrans" cxnId="{61E7FC35-C71C-4AB3-9B5A-333846DB5DB7}">
      <dgm:prSet/>
      <dgm:spPr/>
      <dgm:t>
        <a:bodyPr/>
        <a:lstStyle/>
        <a:p>
          <a:endParaRPr lang="en-US"/>
        </a:p>
      </dgm:t>
    </dgm:pt>
    <dgm:pt modelId="{BDD74A41-0C5C-4379-872B-AEFD5A71C350}" type="sibTrans" cxnId="{61E7FC35-C71C-4AB3-9B5A-333846DB5DB7}">
      <dgm:prSet/>
      <dgm:spPr/>
      <dgm:t>
        <a:bodyPr/>
        <a:lstStyle/>
        <a:p>
          <a:endParaRPr lang="en-US"/>
        </a:p>
      </dgm:t>
    </dgm:pt>
    <dgm:pt modelId="{13D23E12-CD1C-41F7-92B1-F5B881CD3FF5}" type="pres">
      <dgm:prSet presAssocID="{B6C654AA-486F-4B1B-8581-34D192D5BCF2}" presName="root" presStyleCnt="0">
        <dgm:presLayoutVars>
          <dgm:dir/>
          <dgm:resizeHandles val="exact"/>
        </dgm:presLayoutVars>
      </dgm:prSet>
      <dgm:spPr/>
    </dgm:pt>
    <dgm:pt modelId="{1BCB1359-9197-4EE3-9B28-95C4BF9A3076}" type="pres">
      <dgm:prSet presAssocID="{54CFEC9C-A8E6-46BE-87C7-D59A7F8A776B}" presName="compNode" presStyleCnt="0"/>
      <dgm:spPr/>
    </dgm:pt>
    <dgm:pt modelId="{C1120448-BC5D-4DA9-9B4A-D9647C3F54EF}" type="pres">
      <dgm:prSet presAssocID="{54CFEC9C-A8E6-46BE-87C7-D59A7F8A776B}" presName="bgRect" presStyleLbl="bgShp" presStyleIdx="0" presStyleCnt="2"/>
      <dgm:spPr/>
    </dgm:pt>
    <dgm:pt modelId="{42BDB3E7-C195-47CD-9C48-7EC5E04BEE2B}" type="pres">
      <dgm:prSet presAssocID="{54CFEC9C-A8E6-46BE-87C7-D59A7F8A776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2AD8E155-447F-4EC9-B257-CA89759E3510}" type="pres">
      <dgm:prSet presAssocID="{54CFEC9C-A8E6-46BE-87C7-D59A7F8A776B}" presName="spaceRect" presStyleCnt="0"/>
      <dgm:spPr/>
    </dgm:pt>
    <dgm:pt modelId="{EEC65F6F-AB39-468C-BE1D-1793D1149397}" type="pres">
      <dgm:prSet presAssocID="{54CFEC9C-A8E6-46BE-87C7-D59A7F8A776B}" presName="parTx" presStyleLbl="revTx" presStyleIdx="0" presStyleCnt="2">
        <dgm:presLayoutVars>
          <dgm:chMax val="0"/>
          <dgm:chPref val="0"/>
        </dgm:presLayoutVars>
      </dgm:prSet>
      <dgm:spPr/>
    </dgm:pt>
    <dgm:pt modelId="{D95F4D80-15C7-439B-AF22-3DAE476C16B3}" type="pres">
      <dgm:prSet presAssocID="{2AEF2DDA-759A-4241-BA0E-BD6271B987D3}" presName="sibTrans" presStyleCnt="0"/>
      <dgm:spPr/>
    </dgm:pt>
    <dgm:pt modelId="{B3C3B9E1-1AA4-497E-A05D-C5E2E5419F74}" type="pres">
      <dgm:prSet presAssocID="{7E73E554-4119-4629-9336-455342E0DCC9}" presName="compNode" presStyleCnt="0"/>
      <dgm:spPr/>
    </dgm:pt>
    <dgm:pt modelId="{126A148B-CEAD-4DA0-A6E2-3FD1022772F4}" type="pres">
      <dgm:prSet presAssocID="{7E73E554-4119-4629-9336-455342E0DCC9}" presName="bgRect" presStyleLbl="bgShp" presStyleIdx="1" presStyleCnt="2"/>
      <dgm:spPr/>
    </dgm:pt>
    <dgm:pt modelId="{BB9039D4-05E0-4616-856B-502586F0D703}" type="pres">
      <dgm:prSet presAssocID="{7E73E554-4119-4629-9336-455342E0DCC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C023DB50-834E-4BA3-A877-F2392F44D329}" type="pres">
      <dgm:prSet presAssocID="{7E73E554-4119-4629-9336-455342E0DCC9}" presName="spaceRect" presStyleCnt="0"/>
      <dgm:spPr/>
    </dgm:pt>
    <dgm:pt modelId="{C5372686-4083-4A7B-A5F3-CBCB87FE32F1}" type="pres">
      <dgm:prSet presAssocID="{7E73E554-4119-4629-9336-455342E0DCC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1E7FC35-C71C-4AB3-9B5A-333846DB5DB7}" srcId="{B6C654AA-486F-4B1B-8581-34D192D5BCF2}" destId="{7E73E554-4119-4629-9336-455342E0DCC9}" srcOrd="1" destOrd="0" parTransId="{8CCCE514-6477-4895-A029-6863932437B9}" sibTransId="{BDD74A41-0C5C-4379-872B-AEFD5A71C350}"/>
    <dgm:cxn modelId="{EEB1195D-B576-45DF-902D-1DAE19909482}" type="presOf" srcId="{B6C654AA-486F-4B1B-8581-34D192D5BCF2}" destId="{13D23E12-CD1C-41F7-92B1-F5B881CD3FF5}" srcOrd="0" destOrd="0" presId="urn:microsoft.com/office/officeart/2018/2/layout/IconVerticalSolidList"/>
    <dgm:cxn modelId="{C105D245-D50B-4761-8380-4A0DACF4C36D}" srcId="{B6C654AA-486F-4B1B-8581-34D192D5BCF2}" destId="{54CFEC9C-A8E6-46BE-87C7-D59A7F8A776B}" srcOrd="0" destOrd="0" parTransId="{1B2640A1-C58C-43F3-A667-BC4D9B2B148C}" sibTransId="{2AEF2DDA-759A-4241-BA0E-BD6271B987D3}"/>
    <dgm:cxn modelId="{A08659A0-4C2C-4E3F-B11F-C530327A4FC5}" type="presOf" srcId="{7E73E554-4119-4629-9336-455342E0DCC9}" destId="{C5372686-4083-4A7B-A5F3-CBCB87FE32F1}" srcOrd="0" destOrd="0" presId="urn:microsoft.com/office/officeart/2018/2/layout/IconVerticalSolidList"/>
    <dgm:cxn modelId="{C44C01E9-90AC-4F67-8056-F521115E1B70}" type="presOf" srcId="{54CFEC9C-A8E6-46BE-87C7-D59A7F8A776B}" destId="{EEC65F6F-AB39-468C-BE1D-1793D1149397}" srcOrd="0" destOrd="0" presId="urn:microsoft.com/office/officeart/2018/2/layout/IconVerticalSolidList"/>
    <dgm:cxn modelId="{A996D3AB-B3B2-470E-9C5B-0EB0AD0E6B10}" type="presParOf" srcId="{13D23E12-CD1C-41F7-92B1-F5B881CD3FF5}" destId="{1BCB1359-9197-4EE3-9B28-95C4BF9A3076}" srcOrd="0" destOrd="0" presId="urn:microsoft.com/office/officeart/2018/2/layout/IconVerticalSolidList"/>
    <dgm:cxn modelId="{0647EB01-AF1B-46B4-BAD7-EF3E69B25A2E}" type="presParOf" srcId="{1BCB1359-9197-4EE3-9B28-95C4BF9A3076}" destId="{C1120448-BC5D-4DA9-9B4A-D9647C3F54EF}" srcOrd="0" destOrd="0" presId="urn:microsoft.com/office/officeart/2018/2/layout/IconVerticalSolidList"/>
    <dgm:cxn modelId="{A716EFC9-6CCD-4407-BA57-A516861672FF}" type="presParOf" srcId="{1BCB1359-9197-4EE3-9B28-95C4BF9A3076}" destId="{42BDB3E7-C195-47CD-9C48-7EC5E04BEE2B}" srcOrd="1" destOrd="0" presId="urn:microsoft.com/office/officeart/2018/2/layout/IconVerticalSolidList"/>
    <dgm:cxn modelId="{D2FB2203-D1A8-4BEB-B9D7-5C6A58F9CAA4}" type="presParOf" srcId="{1BCB1359-9197-4EE3-9B28-95C4BF9A3076}" destId="{2AD8E155-447F-4EC9-B257-CA89759E3510}" srcOrd="2" destOrd="0" presId="urn:microsoft.com/office/officeart/2018/2/layout/IconVerticalSolidList"/>
    <dgm:cxn modelId="{A62C59A5-9915-403B-95D2-5EA2C196365B}" type="presParOf" srcId="{1BCB1359-9197-4EE3-9B28-95C4BF9A3076}" destId="{EEC65F6F-AB39-468C-BE1D-1793D1149397}" srcOrd="3" destOrd="0" presId="urn:microsoft.com/office/officeart/2018/2/layout/IconVerticalSolidList"/>
    <dgm:cxn modelId="{3B821440-8D97-4335-8345-8A54363E437D}" type="presParOf" srcId="{13D23E12-CD1C-41F7-92B1-F5B881CD3FF5}" destId="{D95F4D80-15C7-439B-AF22-3DAE476C16B3}" srcOrd="1" destOrd="0" presId="urn:microsoft.com/office/officeart/2018/2/layout/IconVerticalSolidList"/>
    <dgm:cxn modelId="{FC364738-F1CE-4D35-B5B8-131A8B81AFD1}" type="presParOf" srcId="{13D23E12-CD1C-41F7-92B1-F5B881CD3FF5}" destId="{B3C3B9E1-1AA4-497E-A05D-C5E2E5419F74}" srcOrd="2" destOrd="0" presId="urn:microsoft.com/office/officeart/2018/2/layout/IconVerticalSolidList"/>
    <dgm:cxn modelId="{FA6A46CA-B220-4E5C-B644-BD3C00912357}" type="presParOf" srcId="{B3C3B9E1-1AA4-497E-A05D-C5E2E5419F74}" destId="{126A148B-CEAD-4DA0-A6E2-3FD1022772F4}" srcOrd="0" destOrd="0" presId="urn:microsoft.com/office/officeart/2018/2/layout/IconVerticalSolidList"/>
    <dgm:cxn modelId="{36270719-B367-446F-81DD-2F20E0FC9890}" type="presParOf" srcId="{B3C3B9E1-1AA4-497E-A05D-C5E2E5419F74}" destId="{BB9039D4-05E0-4616-856B-502586F0D703}" srcOrd="1" destOrd="0" presId="urn:microsoft.com/office/officeart/2018/2/layout/IconVerticalSolidList"/>
    <dgm:cxn modelId="{72B2E69E-DECA-4257-AC14-8ED8027FA70E}" type="presParOf" srcId="{B3C3B9E1-1AA4-497E-A05D-C5E2E5419F74}" destId="{C023DB50-834E-4BA3-A877-F2392F44D329}" srcOrd="2" destOrd="0" presId="urn:microsoft.com/office/officeart/2018/2/layout/IconVerticalSolidList"/>
    <dgm:cxn modelId="{452E6DFE-2227-409A-8C97-D2EECDF77AE1}" type="presParOf" srcId="{B3C3B9E1-1AA4-497E-A05D-C5E2E5419F74}" destId="{C5372686-4083-4A7B-A5F3-CBCB87FE32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E1393A-16D4-4F4B-9642-0DBA519BF02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40F32D9-BF89-4696-B1C7-312A5A983354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b="0" i="0" baseline="0" dirty="0" err="1"/>
            <a:t>git</a:t>
          </a:r>
          <a:r>
            <a:rPr lang="es-PE" b="0" i="0" baseline="0" dirty="0"/>
            <a:t> </a:t>
          </a:r>
          <a:r>
            <a:rPr lang="es-PE" b="0" i="0" baseline="0" dirty="0" err="1"/>
            <a:t>revert</a:t>
          </a:r>
          <a:r>
            <a:rPr lang="es-PE" b="0" i="0" baseline="0" dirty="0"/>
            <a:t>, </a:t>
          </a:r>
          <a:r>
            <a:rPr lang="es-PE" b="0" i="0" baseline="0" dirty="0" err="1"/>
            <a:t>git</a:t>
          </a:r>
          <a:r>
            <a:rPr lang="es-PE" b="0" i="0" baseline="0" dirty="0"/>
            <a:t> </a:t>
          </a:r>
          <a:r>
            <a:rPr lang="es-PE" b="0" i="0" baseline="0" dirty="0" err="1"/>
            <a:t>reset</a:t>
          </a:r>
          <a:r>
            <a:rPr lang="es-PE" b="0" i="0" baseline="0" dirty="0"/>
            <a:t>, </a:t>
          </a:r>
          <a:r>
            <a:rPr lang="es-PE" b="0" i="0" baseline="0" dirty="0" err="1"/>
            <a:t>git</a:t>
          </a:r>
          <a:r>
            <a:rPr lang="es-PE" b="0" i="0" baseline="0" dirty="0"/>
            <a:t> </a:t>
          </a:r>
          <a:r>
            <a:rPr lang="es-PE" b="0" i="0" baseline="0" dirty="0" err="1"/>
            <a:t>cherry</a:t>
          </a:r>
          <a:r>
            <a:rPr lang="es-PE" b="0" i="0" baseline="0" dirty="0"/>
            <a:t>-pick.</a:t>
          </a:r>
          <a:endParaRPr lang="en-US" dirty="0"/>
        </a:p>
      </dgm:t>
    </dgm:pt>
    <dgm:pt modelId="{39EF12A6-2D68-4D04-89FF-90AC0FC429D9}" type="parTrans" cxnId="{60859192-0455-4738-96D8-5025A535E3F1}">
      <dgm:prSet/>
      <dgm:spPr/>
      <dgm:t>
        <a:bodyPr/>
        <a:lstStyle/>
        <a:p>
          <a:endParaRPr lang="en-US"/>
        </a:p>
      </dgm:t>
    </dgm:pt>
    <dgm:pt modelId="{9D14BC41-8258-4B5E-B209-9988660CF836}" type="sibTrans" cxnId="{60859192-0455-4738-96D8-5025A535E3F1}">
      <dgm:prSet/>
      <dgm:spPr/>
      <dgm:t>
        <a:bodyPr/>
        <a:lstStyle/>
        <a:p>
          <a:endParaRPr lang="en-US"/>
        </a:p>
      </dgm:t>
    </dgm:pt>
    <dgm:pt modelId="{B13CDC78-7B38-48E5-B650-B5BF36C0B94C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b="0" i="0" baseline="0"/>
            <a:t>Estrategias seguras para revertir merges o commits erróneos.</a:t>
          </a:r>
          <a:endParaRPr lang="en-US"/>
        </a:p>
      </dgm:t>
    </dgm:pt>
    <dgm:pt modelId="{0F6745CD-E779-4FDE-99B8-090B681881EF}" type="parTrans" cxnId="{B936C831-921B-44B5-8D98-BC895E90583E}">
      <dgm:prSet/>
      <dgm:spPr/>
      <dgm:t>
        <a:bodyPr/>
        <a:lstStyle/>
        <a:p>
          <a:endParaRPr lang="en-US"/>
        </a:p>
      </dgm:t>
    </dgm:pt>
    <dgm:pt modelId="{4D4164EF-91CB-4584-8E78-BB662E7FAA13}" type="sibTrans" cxnId="{B936C831-921B-44B5-8D98-BC895E90583E}">
      <dgm:prSet/>
      <dgm:spPr/>
      <dgm:t>
        <a:bodyPr/>
        <a:lstStyle/>
        <a:p>
          <a:endParaRPr lang="en-US"/>
        </a:p>
      </dgm:t>
    </dgm:pt>
    <dgm:pt modelId="{ACF9D122-328F-463C-9F2D-38CFBDE27912}" type="pres">
      <dgm:prSet presAssocID="{52E1393A-16D4-4F4B-9642-0DBA519BF026}" presName="root" presStyleCnt="0">
        <dgm:presLayoutVars>
          <dgm:dir/>
          <dgm:resizeHandles val="exact"/>
        </dgm:presLayoutVars>
      </dgm:prSet>
      <dgm:spPr/>
    </dgm:pt>
    <dgm:pt modelId="{8AD0855D-9FA8-44EB-9A71-7D3B8C65B46A}" type="pres">
      <dgm:prSet presAssocID="{E40F32D9-BF89-4696-B1C7-312A5A983354}" presName="compNode" presStyleCnt="0"/>
      <dgm:spPr/>
    </dgm:pt>
    <dgm:pt modelId="{96E5E97E-D022-49D5-A14A-2B6EB1ABB984}" type="pres">
      <dgm:prSet presAssocID="{E40F32D9-BF89-4696-B1C7-312A5A983354}" presName="bgRect" presStyleLbl="bgShp" presStyleIdx="0" presStyleCnt="2"/>
      <dgm:spPr/>
    </dgm:pt>
    <dgm:pt modelId="{6CC0F024-037F-47FC-964B-4E813078C2D9}" type="pres">
      <dgm:prSet presAssocID="{E40F32D9-BF89-4696-B1C7-312A5A98335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341D926-F893-400C-AC20-1CC72DA95E9A}" type="pres">
      <dgm:prSet presAssocID="{E40F32D9-BF89-4696-B1C7-312A5A983354}" presName="spaceRect" presStyleCnt="0"/>
      <dgm:spPr/>
    </dgm:pt>
    <dgm:pt modelId="{EE7B2616-C548-45C0-9AAD-1E3A1CD09DED}" type="pres">
      <dgm:prSet presAssocID="{E40F32D9-BF89-4696-B1C7-312A5A983354}" presName="parTx" presStyleLbl="revTx" presStyleIdx="0" presStyleCnt="2">
        <dgm:presLayoutVars>
          <dgm:chMax val="0"/>
          <dgm:chPref val="0"/>
        </dgm:presLayoutVars>
      </dgm:prSet>
      <dgm:spPr/>
    </dgm:pt>
    <dgm:pt modelId="{6A46CB71-8362-4076-9AF7-A513A729D364}" type="pres">
      <dgm:prSet presAssocID="{9D14BC41-8258-4B5E-B209-9988660CF836}" presName="sibTrans" presStyleCnt="0"/>
      <dgm:spPr/>
    </dgm:pt>
    <dgm:pt modelId="{558919C8-D6F1-490B-A025-C19CFF0605B8}" type="pres">
      <dgm:prSet presAssocID="{B13CDC78-7B38-48E5-B650-B5BF36C0B94C}" presName="compNode" presStyleCnt="0"/>
      <dgm:spPr/>
    </dgm:pt>
    <dgm:pt modelId="{2E148CAB-ABE6-4E93-834F-4A4633C86557}" type="pres">
      <dgm:prSet presAssocID="{B13CDC78-7B38-48E5-B650-B5BF36C0B94C}" presName="bgRect" presStyleLbl="bgShp" presStyleIdx="1" presStyleCnt="2"/>
      <dgm:spPr/>
    </dgm:pt>
    <dgm:pt modelId="{06BB2828-C51B-45CF-8AF7-98220BEE3730}" type="pres">
      <dgm:prSet presAssocID="{B13CDC78-7B38-48E5-B650-B5BF36C0B9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tir"/>
        </a:ext>
      </dgm:extLst>
    </dgm:pt>
    <dgm:pt modelId="{A22DB41B-7186-4381-A844-AD9CBFD811DC}" type="pres">
      <dgm:prSet presAssocID="{B13CDC78-7B38-48E5-B650-B5BF36C0B94C}" presName="spaceRect" presStyleCnt="0"/>
      <dgm:spPr/>
    </dgm:pt>
    <dgm:pt modelId="{2FB3D866-1F14-4ACE-9855-910808A67F44}" type="pres">
      <dgm:prSet presAssocID="{B13CDC78-7B38-48E5-B650-B5BF36C0B94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3A2F111-5D30-479F-8ADB-70C02005779A}" type="presOf" srcId="{52E1393A-16D4-4F4B-9642-0DBA519BF026}" destId="{ACF9D122-328F-463C-9F2D-38CFBDE27912}" srcOrd="0" destOrd="0" presId="urn:microsoft.com/office/officeart/2018/2/layout/IconVerticalSolidList"/>
    <dgm:cxn modelId="{B936C831-921B-44B5-8D98-BC895E90583E}" srcId="{52E1393A-16D4-4F4B-9642-0DBA519BF026}" destId="{B13CDC78-7B38-48E5-B650-B5BF36C0B94C}" srcOrd="1" destOrd="0" parTransId="{0F6745CD-E779-4FDE-99B8-090B681881EF}" sibTransId="{4D4164EF-91CB-4584-8E78-BB662E7FAA13}"/>
    <dgm:cxn modelId="{60859192-0455-4738-96D8-5025A535E3F1}" srcId="{52E1393A-16D4-4F4B-9642-0DBA519BF026}" destId="{E40F32D9-BF89-4696-B1C7-312A5A983354}" srcOrd="0" destOrd="0" parTransId="{39EF12A6-2D68-4D04-89FF-90AC0FC429D9}" sibTransId="{9D14BC41-8258-4B5E-B209-9988660CF836}"/>
    <dgm:cxn modelId="{E774139F-B84B-43AE-A958-77D39E300483}" type="presOf" srcId="{B13CDC78-7B38-48E5-B650-B5BF36C0B94C}" destId="{2FB3D866-1F14-4ACE-9855-910808A67F44}" srcOrd="0" destOrd="0" presId="urn:microsoft.com/office/officeart/2018/2/layout/IconVerticalSolidList"/>
    <dgm:cxn modelId="{25EECBDC-F1CA-4033-821C-0626A90D11D4}" type="presOf" srcId="{E40F32D9-BF89-4696-B1C7-312A5A983354}" destId="{EE7B2616-C548-45C0-9AAD-1E3A1CD09DED}" srcOrd="0" destOrd="0" presId="urn:microsoft.com/office/officeart/2018/2/layout/IconVerticalSolidList"/>
    <dgm:cxn modelId="{57075724-0FA0-40BB-93AA-787CC6BF4A83}" type="presParOf" srcId="{ACF9D122-328F-463C-9F2D-38CFBDE27912}" destId="{8AD0855D-9FA8-44EB-9A71-7D3B8C65B46A}" srcOrd="0" destOrd="0" presId="urn:microsoft.com/office/officeart/2018/2/layout/IconVerticalSolidList"/>
    <dgm:cxn modelId="{B8F8AE72-000F-4A9C-874C-C4CBA711C871}" type="presParOf" srcId="{8AD0855D-9FA8-44EB-9A71-7D3B8C65B46A}" destId="{96E5E97E-D022-49D5-A14A-2B6EB1ABB984}" srcOrd="0" destOrd="0" presId="urn:microsoft.com/office/officeart/2018/2/layout/IconVerticalSolidList"/>
    <dgm:cxn modelId="{11880883-3512-461C-A2A3-FA2EA056DE56}" type="presParOf" srcId="{8AD0855D-9FA8-44EB-9A71-7D3B8C65B46A}" destId="{6CC0F024-037F-47FC-964B-4E813078C2D9}" srcOrd="1" destOrd="0" presId="urn:microsoft.com/office/officeart/2018/2/layout/IconVerticalSolidList"/>
    <dgm:cxn modelId="{CD83F1CF-D203-4D70-BCA9-F9D3AFFA8DFD}" type="presParOf" srcId="{8AD0855D-9FA8-44EB-9A71-7D3B8C65B46A}" destId="{F341D926-F893-400C-AC20-1CC72DA95E9A}" srcOrd="2" destOrd="0" presId="urn:microsoft.com/office/officeart/2018/2/layout/IconVerticalSolidList"/>
    <dgm:cxn modelId="{991C8AFD-6269-43B3-BB63-E82475F7ACA5}" type="presParOf" srcId="{8AD0855D-9FA8-44EB-9A71-7D3B8C65B46A}" destId="{EE7B2616-C548-45C0-9AAD-1E3A1CD09DED}" srcOrd="3" destOrd="0" presId="urn:microsoft.com/office/officeart/2018/2/layout/IconVerticalSolidList"/>
    <dgm:cxn modelId="{8D2D8B4B-0292-45A6-B9D6-05F22FFE520B}" type="presParOf" srcId="{ACF9D122-328F-463C-9F2D-38CFBDE27912}" destId="{6A46CB71-8362-4076-9AF7-A513A729D364}" srcOrd="1" destOrd="0" presId="urn:microsoft.com/office/officeart/2018/2/layout/IconVerticalSolidList"/>
    <dgm:cxn modelId="{F5C2CA24-593C-4F2A-848F-FE861A293629}" type="presParOf" srcId="{ACF9D122-328F-463C-9F2D-38CFBDE27912}" destId="{558919C8-D6F1-490B-A025-C19CFF0605B8}" srcOrd="2" destOrd="0" presId="urn:microsoft.com/office/officeart/2018/2/layout/IconVerticalSolidList"/>
    <dgm:cxn modelId="{823757D4-D97F-44C8-8727-5170EF21AA48}" type="presParOf" srcId="{558919C8-D6F1-490B-A025-C19CFF0605B8}" destId="{2E148CAB-ABE6-4E93-834F-4A4633C86557}" srcOrd="0" destOrd="0" presId="urn:microsoft.com/office/officeart/2018/2/layout/IconVerticalSolidList"/>
    <dgm:cxn modelId="{42941F72-9547-45B0-AE7D-BF93445E77D2}" type="presParOf" srcId="{558919C8-D6F1-490B-A025-C19CFF0605B8}" destId="{06BB2828-C51B-45CF-8AF7-98220BEE3730}" srcOrd="1" destOrd="0" presId="urn:microsoft.com/office/officeart/2018/2/layout/IconVerticalSolidList"/>
    <dgm:cxn modelId="{3B5D4ED3-65A2-466B-BA81-627D3724B79B}" type="presParOf" srcId="{558919C8-D6F1-490B-A025-C19CFF0605B8}" destId="{A22DB41B-7186-4381-A844-AD9CBFD811DC}" srcOrd="2" destOrd="0" presId="urn:microsoft.com/office/officeart/2018/2/layout/IconVerticalSolidList"/>
    <dgm:cxn modelId="{B2CFDA22-3057-4539-82AA-CEE0D1AF2589}" type="presParOf" srcId="{558919C8-D6F1-490B-A025-C19CFF0605B8}" destId="{2FB3D866-1F14-4ACE-9855-910808A67F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D29A661-2806-450C-91BC-EB2F4D12C869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B12F78-2A99-44C3-A96A-73E392A5F2C5}">
      <dgm:prSet/>
      <dgm:spPr/>
      <dgm:t>
        <a:bodyPr/>
        <a:lstStyle/>
        <a:p>
          <a:r>
            <a:rPr lang="es-PE" b="0" i="0" baseline="0"/>
            <a:t>Commit con error en producción.</a:t>
          </a:r>
          <a:endParaRPr lang="en-US"/>
        </a:p>
      </dgm:t>
    </dgm:pt>
    <dgm:pt modelId="{25F8F7F4-D58C-48C1-B4DA-4034A910102C}" type="parTrans" cxnId="{98012571-285F-445D-B612-92FDB1F75093}">
      <dgm:prSet/>
      <dgm:spPr/>
      <dgm:t>
        <a:bodyPr/>
        <a:lstStyle/>
        <a:p>
          <a:endParaRPr lang="en-US"/>
        </a:p>
      </dgm:t>
    </dgm:pt>
    <dgm:pt modelId="{7C3F6C50-B758-4D56-9382-A88E34186F04}" type="sibTrans" cxnId="{98012571-285F-445D-B612-92FDB1F75093}">
      <dgm:prSet/>
      <dgm:spPr/>
      <dgm:t>
        <a:bodyPr/>
        <a:lstStyle/>
        <a:p>
          <a:endParaRPr lang="en-US"/>
        </a:p>
      </dgm:t>
    </dgm:pt>
    <dgm:pt modelId="{910359EA-F289-4265-9527-E2E5DBDAB008}">
      <dgm:prSet/>
      <dgm:spPr/>
      <dgm:t>
        <a:bodyPr/>
        <a:lstStyle/>
        <a:p>
          <a:r>
            <a:rPr lang="es-PE" b="0" i="0" baseline="0"/>
            <a:t>Pull request fusionado por accidente.</a:t>
          </a:r>
          <a:endParaRPr lang="en-US"/>
        </a:p>
      </dgm:t>
    </dgm:pt>
    <dgm:pt modelId="{B31023D2-A787-4191-B491-94F943D42C07}" type="parTrans" cxnId="{FE2E08E2-2517-4698-B6BD-D0C0220903C9}">
      <dgm:prSet/>
      <dgm:spPr/>
      <dgm:t>
        <a:bodyPr/>
        <a:lstStyle/>
        <a:p>
          <a:endParaRPr lang="en-US"/>
        </a:p>
      </dgm:t>
    </dgm:pt>
    <dgm:pt modelId="{95171E80-D700-42C0-863B-71874334A618}" type="sibTrans" cxnId="{FE2E08E2-2517-4698-B6BD-D0C0220903C9}">
      <dgm:prSet/>
      <dgm:spPr/>
      <dgm:t>
        <a:bodyPr/>
        <a:lstStyle/>
        <a:p>
          <a:endParaRPr lang="en-US"/>
        </a:p>
      </dgm:t>
    </dgm:pt>
    <dgm:pt modelId="{CD514006-DBB3-47E2-B51C-56B5F04E9DAD}">
      <dgm:prSet/>
      <dgm:spPr/>
      <dgm:t>
        <a:bodyPr/>
        <a:lstStyle/>
        <a:p>
          <a:r>
            <a:rPr lang="es-PE" b="0" i="0" baseline="0"/>
            <a:t>Cambios en una rama que deben aplicarse a otra.</a:t>
          </a:r>
          <a:endParaRPr lang="en-US"/>
        </a:p>
      </dgm:t>
    </dgm:pt>
    <dgm:pt modelId="{29ED7273-ECDD-4B11-9CE9-E7316C23B49B}" type="parTrans" cxnId="{79944C64-3AFE-4F5C-85B3-659A30D8C263}">
      <dgm:prSet/>
      <dgm:spPr/>
      <dgm:t>
        <a:bodyPr/>
        <a:lstStyle/>
        <a:p>
          <a:endParaRPr lang="en-US"/>
        </a:p>
      </dgm:t>
    </dgm:pt>
    <dgm:pt modelId="{C8FDABE6-CBC7-434B-B5C4-4682AC1F8858}" type="sibTrans" cxnId="{79944C64-3AFE-4F5C-85B3-659A30D8C263}">
      <dgm:prSet/>
      <dgm:spPr/>
      <dgm:t>
        <a:bodyPr/>
        <a:lstStyle/>
        <a:p>
          <a:endParaRPr lang="en-US"/>
        </a:p>
      </dgm:t>
    </dgm:pt>
    <dgm:pt modelId="{25E9FCF5-7301-4CC9-9B3B-D95537FF9CA9}" type="pres">
      <dgm:prSet presAssocID="{BD29A661-2806-450C-91BC-EB2F4D12C869}" presName="linear" presStyleCnt="0">
        <dgm:presLayoutVars>
          <dgm:animLvl val="lvl"/>
          <dgm:resizeHandles val="exact"/>
        </dgm:presLayoutVars>
      </dgm:prSet>
      <dgm:spPr/>
    </dgm:pt>
    <dgm:pt modelId="{461F284F-3018-4084-9CE8-08B7B63745AD}" type="pres">
      <dgm:prSet presAssocID="{28B12F78-2A99-44C3-A96A-73E392A5F2C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5B65BC7-DA74-4212-A2A7-EFC6A8400402}" type="pres">
      <dgm:prSet presAssocID="{7C3F6C50-B758-4D56-9382-A88E34186F04}" presName="spacer" presStyleCnt="0"/>
      <dgm:spPr/>
    </dgm:pt>
    <dgm:pt modelId="{F8211063-7F21-47E1-8D41-1DC80549D59C}" type="pres">
      <dgm:prSet presAssocID="{910359EA-F289-4265-9527-E2E5DBDAB0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C68B359-E335-4B5B-8E35-30E4B6570FCE}" type="pres">
      <dgm:prSet presAssocID="{95171E80-D700-42C0-863B-71874334A618}" presName="spacer" presStyleCnt="0"/>
      <dgm:spPr/>
    </dgm:pt>
    <dgm:pt modelId="{C5C0485E-DDE4-4210-8C42-2D2A4AB047EB}" type="pres">
      <dgm:prSet presAssocID="{CD514006-DBB3-47E2-B51C-56B5F04E9DA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9944C64-3AFE-4F5C-85B3-659A30D8C263}" srcId="{BD29A661-2806-450C-91BC-EB2F4D12C869}" destId="{CD514006-DBB3-47E2-B51C-56B5F04E9DAD}" srcOrd="2" destOrd="0" parTransId="{29ED7273-ECDD-4B11-9CE9-E7316C23B49B}" sibTransId="{C8FDABE6-CBC7-434B-B5C4-4682AC1F8858}"/>
    <dgm:cxn modelId="{98012571-285F-445D-B612-92FDB1F75093}" srcId="{BD29A661-2806-450C-91BC-EB2F4D12C869}" destId="{28B12F78-2A99-44C3-A96A-73E392A5F2C5}" srcOrd="0" destOrd="0" parTransId="{25F8F7F4-D58C-48C1-B4DA-4034A910102C}" sibTransId="{7C3F6C50-B758-4D56-9382-A88E34186F04}"/>
    <dgm:cxn modelId="{15E36583-1032-4431-8E67-8C6E03FA9CD6}" type="presOf" srcId="{BD29A661-2806-450C-91BC-EB2F4D12C869}" destId="{25E9FCF5-7301-4CC9-9B3B-D95537FF9CA9}" srcOrd="0" destOrd="0" presId="urn:microsoft.com/office/officeart/2005/8/layout/vList2"/>
    <dgm:cxn modelId="{284091D2-B488-4D4F-B744-F7F2107BA2BA}" type="presOf" srcId="{910359EA-F289-4265-9527-E2E5DBDAB008}" destId="{F8211063-7F21-47E1-8D41-1DC80549D59C}" srcOrd="0" destOrd="0" presId="urn:microsoft.com/office/officeart/2005/8/layout/vList2"/>
    <dgm:cxn modelId="{CA1705D4-4E85-4BEB-A93F-42BCEEAF3448}" type="presOf" srcId="{28B12F78-2A99-44C3-A96A-73E392A5F2C5}" destId="{461F284F-3018-4084-9CE8-08B7B63745AD}" srcOrd="0" destOrd="0" presId="urn:microsoft.com/office/officeart/2005/8/layout/vList2"/>
    <dgm:cxn modelId="{FE2E08E2-2517-4698-B6BD-D0C0220903C9}" srcId="{BD29A661-2806-450C-91BC-EB2F4D12C869}" destId="{910359EA-F289-4265-9527-E2E5DBDAB008}" srcOrd="1" destOrd="0" parTransId="{B31023D2-A787-4191-B491-94F943D42C07}" sibTransId="{95171E80-D700-42C0-863B-71874334A618}"/>
    <dgm:cxn modelId="{62B32EEA-755A-4D0E-83CD-D58B89148ADC}" type="presOf" srcId="{CD514006-DBB3-47E2-B51C-56B5F04E9DAD}" destId="{C5C0485E-DDE4-4210-8C42-2D2A4AB047EB}" srcOrd="0" destOrd="0" presId="urn:microsoft.com/office/officeart/2005/8/layout/vList2"/>
    <dgm:cxn modelId="{A92C3A70-B86D-4EA9-9DEF-3B342D4E8FD2}" type="presParOf" srcId="{25E9FCF5-7301-4CC9-9B3B-D95537FF9CA9}" destId="{461F284F-3018-4084-9CE8-08B7B63745AD}" srcOrd="0" destOrd="0" presId="urn:microsoft.com/office/officeart/2005/8/layout/vList2"/>
    <dgm:cxn modelId="{B38E8B39-9818-432E-9DA4-C7216846ECF4}" type="presParOf" srcId="{25E9FCF5-7301-4CC9-9B3B-D95537FF9CA9}" destId="{F5B65BC7-DA74-4212-A2A7-EFC6A8400402}" srcOrd="1" destOrd="0" presId="urn:microsoft.com/office/officeart/2005/8/layout/vList2"/>
    <dgm:cxn modelId="{21D2BECD-B1F4-4F97-937C-1A85157F846F}" type="presParOf" srcId="{25E9FCF5-7301-4CC9-9B3B-D95537FF9CA9}" destId="{F8211063-7F21-47E1-8D41-1DC80549D59C}" srcOrd="2" destOrd="0" presId="urn:microsoft.com/office/officeart/2005/8/layout/vList2"/>
    <dgm:cxn modelId="{413C5976-C550-48E9-B568-82D7568F2E0A}" type="presParOf" srcId="{25E9FCF5-7301-4CC9-9B3B-D95537FF9CA9}" destId="{7C68B359-E335-4B5B-8E35-30E4B6570FCE}" srcOrd="3" destOrd="0" presId="urn:microsoft.com/office/officeart/2005/8/layout/vList2"/>
    <dgm:cxn modelId="{1A69089D-411A-43FB-BFEF-05DCBFFCFA39}" type="presParOf" srcId="{25E9FCF5-7301-4CC9-9B3B-D95537FF9CA9}" destId="{C5C0485E-DDE4-4210-8C42-2D2A4AB047E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B2BF0C5-E712-4B33-A5D2-2CA4E06FBD9D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73E2B9-3CE9-41F8-A8DE-388ABFEF6200}">
      <dgm:prSet/>
      <dgm:spPr/>
      <dgm:t>
        <a:bodyPr/>
        <a:lstStyle/>
        <a:p>
          <a:r>
            <a:rPr lang="es-PE" b="0" i="0" baseline="0"/>
            <a:t>Evitar ramas públicas.</a:t>
          </a:r>
          <a:endParaRPr lang="en-US"/>
        </a:p>
      </dgm:t>
    </dgm:pt>
    <dgm:pt modelId="{39888DB6-7A1B-47F7-9BD1-DD4CE142F8D0}" type="parTrans" cxnId="{3CCAEE2F-DCBA-4BE3-9EDE-A02C3FF1443C}">
      <dgm:prSet/>
      <dgm:spPr/>
      <dgm:t>
        <a:bodyPr/>
        <a:lstStyle/>
        <a:p>
          <a:endParaRPr lang="en-US"/>
        </a:p>
      </dgm:t>
    </dgm:pt>
    <dgm:pt modelId="{6F44858E-651D-4E01-A0AA-EFF0D53DE52F}" type="sibTrans" cxnId="{3CCAEE2F-DCBA-4BE3-9EDE-A02C3FF1443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C4F09E9-016B-4DCD-A956-8D17D0E55953}">
      <dgm:prSet/>
      <dgm:spPr/>
      <dgm:t>
        <a:bodyPr/>
        <a:lstStyle/>
        <a:p>
          <a:r>
            <a:rPr lang="es-PE" b="0" i="0" baseline="0"/>
            <a:t>Trabajar desde una rama temporal para pruebas de reversión.</a:t>
          </a:r>
          <a:endParaRPr lang="en-US"/>
        </a:p>
      </dgm:t>
    </dgm:pt>
    <dgm:pt modelId="{FA0E4D61-A233-424B-9CF1-1AC651F27D94}" type="parTrans" cxnId="{DBC9952B-E291-40D7-A17A-AEE48FD2F9EA}">
      <dgm:prSet/>
      <dgm:spPr/>
      <dgm:t>
        <a:bodyPr/>
        <a:lstStyle/>
        <a:p>
          <a:endParaRPr lang="en-US"/>
        </a:p>
      </dgm:t>
    </dgm:pt>
    <dgm:pt modelId="{20052777-5BBD-457A-8601-9B16029F4E82}" type="sibTrans" cxnId="{DBC9952B-E291-40D7-A17A-AEE48FD2F9E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78C570D-8EEB-4F7B-8B92-7A57606F7056}">
      <dgm:prSet/>
      <dgm:spPr/>
      <dgm:t>
        <a:bodyPr/>
        <a:lstStyle/>
        <a:p>
          <a:r>
            <a:rPr lang="es-PE" b="0" i="0" baseline="0"/>
            <a:t>Documentar commits de recuperación con mensajes claros (“Revert bug fix #234 - rollback”).</a:t>
          </a:r>
          <a:endParaRPr lang="en-US"/>
        </a:p>
      </dgm:t>
    </dgm:pt>
    <dgm:pt modelId="{988F73E6-B6E6-4722-8FDA-CD54B1BC3EC5}" type="parTrans" cxnId="{E84FD069-53DE-4B95-A8FC-BB5CFA9C298C}">
      <dgm:prSet/>
      <dgm:spPr/>
      <dgm:t>
        <a:bodyPr/>
        <a:lstStyle/>
        <a:p>
          <a:endParaRPr lang="en-US"/>
        </a:p>
      </dgm:t>
    </dgm:pt>
    <dgm:pt modelId="{54446987-C797-49DB-88EA-893B9FC706ED}" type="sibTrans" cxnId="{E84FD069-53DE-4B95-A8FC-BB5CFA9C298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7439456-057E-4B51-8E4B-19FBC53C116D}">
      <dgm:prSet/>
      <dgm:spPr/>
      <dgm:t>
        <a:bodyPr/>
        <a:lstStyle/>
        <a:p>
          <a:r>
            <a:rPr lang="es-PE" b="0" i="0" baseline="0"/>
            <a:t>Confirmar el resultado</a:t>
          </a:r>
          <a:endParaRPr lang="en-US"/>
        </a:p>
      </dgm:t>
    </dgm:pt>
    <dgm:pt modelId="{E4515F3F-86AA-4D06-B1A6-DD1703F81D54}" type="parTrans" cxnId="{E324E583-E1AF-43B7-AE70-E84D362190D7}">
      <dgm:prSet/>
      <dgm:spPr/>
      <dgm:t>
        <a:bodyPr/>
        <a:lstStyle/>
        <a:p>
          <a:endParaRPr lang="en-US"/>
        </a:p>
      </dgm:t>
    </dgm:pt>
    <dgm:pt modelId="{C99D46FE-0F6B-4D97-B072-400589B80343}" type="sibTrans" cxnId="{E324E583-E1AF-43B7-AE70-E84D362190D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2C33274-E46E-4DD3-8F7A-F86CB157379E}" type="pres">
      <dgm:prSet presAssocID="{CB2BF0C5-E712-4B33-A5D2-2CA4E06FBD9D}" presName="Name0" presStyleCnt="0">
        <dgm:presLayoutVars>
          <dgm:animLvl val="lvl"/>
          <dgm:resizeHandles val="exact"/>
        </dgm:presLayoutVars>
      </dgm:prSet>
      <dgm:spPr/>
    </dgm:pt>
    <dgm:pt modelId="{6F50141B-9FEF-47DC-8BF2-8995E30460EF}" type="pres">
      <dgm:prSet presAssocID="{7373E2B9-3CE9-41F8-A8DE-388ABFEF6200}" presName="compositeNode" presStyleCnt="0">
        <dgm:presLayoutVars>
          <dgm:bulletEnabled val="1"/>
        </dgm:presLayoutVars>
      </dgm:prSet>
      <dgm:spPr/>
    </dgm:pt>
    <dgm:pt modelId="{0AD6EF74-04DA-474F-AAF1-1E789D8BEBA9}" type="pres">
      <dgm:prSet presAssocID="{7373E2B9-3CE9-41F8-A8DE-388ABFEF6200}" presName="bgRect" presStyleLbl="bgAccFollowNode1" presStyleIdx="0" presStyleCnt="4"/>
      <dgm:spPr/>
    </dgm:pt>
    <dgm:pt modelId="{37291CBD-4BFF-4615-AB52-A96462C40835}" type="pres">
      <dgm:prSet presAssocID="{6F44858E-651D-4E01-A0AA-EFF0D53DE52F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CBE7F78E-CDA8-4507-8576-6BF0DE68F90B}" type="pres">
      <dgm:prSet presAssocID="{7373E2B9-3CE9-41F8-A8DE-388ABFEF6200}" presName="bottomLine" presStyleLbl="alignNode1" presStyleIdx="1" presStyleCnt="8">
        <dgm:presLayoutVars/>
      </dgm:prSet>
      <dgm:spPr/>
    </dgm:pt>
    <dgm:pt modelId="{1409D857-0744-4CC5-9C8B-53EBD6F01737}" type="pres">
      <dgm:prSet presAssocID="{7373E2B9-3CE9-41F8-A8DE-388ABFEF6200}" presName="nodeText" presStyleLbl="bgAccFollowNode1" presStyleIdx="0" presStyleCnt="4">
        <dgm:presLayoutVars>
          <dgm:bulletEnabled val="1"/>
        </dgm:presLayoutVars>
      </dgm:prSet>
      <dgm:spPr/>
    </dgm:pt>
    <dgm:pt modelId="{FEC82382-C506-4DA9-B7DF-89FA4789C708}" type="pres">
      <dgm:prSet presAssocID="{6F44858E-651D-4E01-A0AA-EFF0D53DE52F}" presName="sibTrans" presStyleCnt="0"/>
      <dgm:spPr/>
    </dgm:pt>
    <dgm:pt modelId="{C9A54FD1-5690-4369-A1F8-ACDC507B1C69}" type="pres">
      <dgm:prSet presAssocID="{CC4F09E9-016B-4DCD-A956-8D17D0E55953}" presName="compositeNode" presStyleCnt="0">
        <dgm:presLayoutVars>
          <dgm:bulletEnabled val="1"/>
        </dgm:presLayoutVars>
      </dgm:prSet>
      <dgm:spPr/>
    </dgm:pt>
    <dgm:pt modelId="{AA13F0B3-D3D4-4A46-8133-780A41FAD527}" type="pres">
      <dgm:prSet presAssocID="{CC4F09E9-016B-4DCD-A956-8D17D0E55953}" presName="bgRect" presStyleLbl="bgAccFollowNode1" presStyleIdx="1" presStyleCnt="4"/>
      <dgm:spPr/>
    </dgm:pt>
    <dgm:pt modelId="{3905FE78-C426-4F7D-84C0-C9DD1AE0C190}" type="pres">
      <dgm:prSet presAssocID="{20052777-5BBD-457A-8601-9B16029F4E82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BA6B2314-A73D-4EA5-8EAF-CEB3616696CE}" type="pres">
      <dgm:prSet presAssocID="{CC4F09E9-016B-4DCD-A956-8D17D0E55953}" presName="bottomLine" presStyleLbl="alignNode1" presStyleIdx="3" presStyleCnt="8">
        <dgm:presLayoutVars/>
      </dgm:prSet>
      <dgm:spPr/>
    </dgm:pt>
    <dgm:pt modelId="{E2DAE877-794A-43BB-BCA0-F773D8A00F6B}" type="pres">
      <dgm:prSet presAssocID="{CC4F09E9-016B-4DCD-A956-8D17D0E55953}" presName="nodeText" presStyleLbl="bgAccFollowNode1" presStyleIdx="1" presStyleCnt="4">
        <dgm:presLayoutVars>
          <dgm:bulletEnabled val="1"/>
        </dgm:presLayoutVars>
      </dgm:prSet>
      <dgm:spPr/>
    </dgm:pt>
    <dgm:pt modelId="{C8A2A8C6-E038-416E-BF77-22B45A860C4B}" type="pres">
      <dgm:prSet presAssocID="{20052777-5BBD-457A-8601-9B16029F4E82}" presName="sibTrans" presStyleCnt="0"/>
      <dgm:spPr/>
    </dgm:pt>
    <dgm:pt modelId="{AE01B479-D622-40A4-9FDD-64EA5550EF05}" type="pres">
      <dgm:prSet presAssocID="{A78C570D-8EEB-4F7B-8B92-7A57606F7056}" presName="compositeNode" presStyleCnt="0">
        <dgm:presLayoutVars>
          <dgm:bulletEnabled val="1"/>
        </dgm:presLayoutVars>
      </dgm:prSet>
      <dgm:spPr/>
    </dgm:pt>
    <dgm:pt modelId="{0CF9ED6A-44D9-4324-B378-7B76A1FEE206}" type="pres">
      <dgm:prSet presAssocID="{A78C570D-8EEB-4F7B-8B92-7A57606F7056}" presName="bgRect" presStyleLbl="bgAccFollowNode1" presStyleIdx="2" presStyleCnt="4"/>
      <dgm:spPr/>
    </dgm:pt>
    <dgm:pt modelId="{D1BA0E76-4075-4EA3-B32F-706117AF4ED9}" type="pres">
      <dgm:prSet presAssocID="{54446987-C797-49DB-88EA-893B9FC706ED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D294617D-D68B-4ED6-B4A4-4121AC31AE7E}" type="pres">
      <dgm:prSet presAssocID="{A78C570D-8EEB-4F7B-8B92-7A57606F7056}" presName="bottomLine" presStyleLbl="alignNode1" presStyleIdx="5" presStyleCnt="8">
        <dgm:presLayoutVars/>
      </dgm:prSet>
      <dgm:spPr/>
    </dgm:pt>
    <dgm:pt modelId="{6B8B8F61-1244-41BD-8218-3006861BE23A}" type="pres">
      <dgm:prSet presAssocID="{A78C570D-8EEB-4F7B-8B92-7A57606F7056}" presName="nodeText" presStyleLbl="bgAccFollowNode1" presStyleIdx="2" presStyleCnt="4">
        <dgm:presLayoutVars>
          <dgm:bulletEnabled val="1"/>
        </dgm:presLayoutVars>
      </dgm:prSet>
      <dgm:spPr/>
    </dgm:pt>
    <dgm:pt modelId="{2962C057-14A2-43E5-A606-B6AB29CCE6E9}" type="pres">
      <dgm:prSet presAssocID="{54446987-C797-49DB-88EA-893B9FC706ED}" presName="sibTrans" presStyleCnt="0"/>
      <dgm:spPr/>
    </dgm:pt>
    <dgm:pt modelId="{158E7DD1-D4B2-4C19-8F03-78D49C1806D7}" type="pres">
      <dgm:prSet presAssocID="{37439456-057E-4B51-8E4B-19FBC53C116D}" presName="compositeNode" presStyleCnt="0">
        <dgm:presLayoutVars>
          <dgm:bulletEnabled val="1"/>
        </dgm:presLayoutVars>
      </dgm:prSet>
      <dgm:spPr/>
    </dgm:pt>
    <dgm:pt modelId="{B3698A21-8A0E-4728-A4AB-1D42A7F0CB87}" type="pres">
      <dgm:prSet presAssocID="{37439456-057E-4B51-8E4B-19FBC53C116D}" presName="bgRect" presStyleLbl="bgAccFollowNode1" presStyleIdx="3" presStyleCnt="4"/>
      <dgm:spPr/>
    </dgm:pt>
    <dgm:pt modelId="{9FCDEEA6-A4C7-4FDE-8B98-345C63A4A541}" type="pres">
      <dgm:prSet presAssocID="{C99D46FE-0F6B-4D97-B072-400589B8034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5CA00EF1-41D8-4A02-97C5-2A4FC94BA590}" type="pres">
      <dgm:prSet presAssocID="{37439456-057E-4B51-8E4B-19FBC53C116D}" presName="bottomLine" presStyleLbl="alignNode1" presStyleIdx="7" presStyleCnt="8">
        <dgm:presLayoutVars/>
      </dgm:prSet>
      <dgm:spPr/>
    </dgm:pt>
    <dgm:pt modelId="{F3379C87-93A1-4E14-A8DC-1D73AC5236AC}" type="pres">
      <dgm:prSet presAssocID="{37439456-057E-4B51-8E4B-19FBC53C116D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DBC9952B-E291-40D7-A17A-AEE48FD2F9EA}" srcId="{CB2BF0C5-E712-4B33-A5D2-2CA4E06FBD9D}" destId="{CC4F09E9-016B-4DCD-A956-8D17D0E55953}" srcOrd="1" destOrd="0" parTransId="{FA0E4D61-A233-424B-9CF1-1AC651F27D94}" sibTransId="{20052777-5BBD-457A-8601-9B16029F4E82}"/>
    <dgm:cxn modelId="{3CCAEE2F-DCBA-4BE3-9EDE-A02C3FF1443C}" srcId="{CB2BF0C5-E712-4B33-A5D2-2CA4E06FBD9D}" destId="{7373E2B9-3CE9-41F8-A8DE-388ABFEF6200}" srcOrd="0" destOrd="0" parTransId="{39888DB6-7A1B-47F7-9BD1-DD4CE142F8D0}" sibTransId="{6F44858E-651D-4E01-A0AA-EFF0D53DE52F}"/>
    <dgm:cxn modelId="{82A8C832-7C44-47BC-8F0A-72D17C692A42}" type="presOf" srcId="{7373E2B9-3CE9-41F8-A8DE-388ABFEF6200}" destId="{1409D857-0744-4CC5-9C8B-53EBD6F01737}" srcOrd="1" destOrd="0" presId="urn:microsoft.com/office/officeart/2016/7/layout/BasicLinearProcessNumbered"/>
    <dgm:cxn modelId="{B0E54363-10BC-4CCC-8D28-81950F06A88B}" type="presOf" srcId="{CC4F09E9-016B-4DCD-A956-8D17D0E55953}" destId="{AA13F0B3-D3D4-4A46-8133-780A41FAD527}" srcOrd="0" destOrd="0" presId="urn:microsoft.com/office/officeart/2016/7/layout/BasicLinearProcessNumbered"/>
    <dgm:cxn modelId="{E84FD069-53DE-4B95-A8FC-BB5CFA9C298C}" srcId="{CB2BF0C5-E712-4B33-A5D2-2CA4E06FBD9D}" destId="{A78C570D-8EEB-4F7B-8B92-7A57606F7056}" srcOrd="2" destOrd="0" parTransId="{988F73E6-B6E6-4722-8FDA-CD54B1BC3EC5}" sibTransId="{54446987-C797-49DB-88EA-893B9FC706ED}"/>
    <dgm:cxn modelId="{E324E583-E1AF-43B7-AE70-E84D362190D7}" srcId="{CB2BF0C5-E712-4B33-A5D2-2CA4E06FBD9D}" destId="{37439456-057E-4B51-8E4B-19FBC53C116D}" srcOrd="3" destOrd="0" parTransId="{E4515F3F-86AA-4D06-B1A6-DD1703F81D54}" sibTransId="{C99D46FE-0F6B-4D97-B072-400589B80343}"/>
    <dgm:cxn modelId="{08F69BA0-42F7-4866-A189-84CBEAD2DAFA}" type="presOf" srcId="{CC4F09E9-016B-4DCD-A956-8D17D0E55953}" destId="{E2DAE877-794A-43BB-BCA0-F773D8A00F6B}" srcOrd="1" destOrd="0" presId="urn:microsoft.com/office/officeart/2016/7/layout/BasicLinearProcessNumbered"/>
    <dgm:cxn modelId="{42F68DA7-7ECD-498E-8884-235FDD96E0B3}" type="presOf" srcId="{54446987-C797-49DB-88EA-893B9FC706ED}" destId="{D1BA0E76-4075-4EA3-B32F-706117AF4ED9}" srcOrd="0" destOrd="0" presId="urn:microsoft.com/office/officeart/2016/7/layout/BasicLinearProcessNumbered"/>
    <dgm:cxn modelId="{5AE414B1-CF1D-4E4E-8FC0-697083C1826C}" type="presOf" srcId="{A78C570D-8EEB-4F7B-8B92-7A57606F7056}" destId="{6B8B8F61-1244-41BD-8218-3006861BE23A}" srcOrd="1" destOrd="0" presId="urn:microsoft.com/office/officeart/2016/7/layout/BasicLinearProcessNumbered"/>
    <dgm:cxn modelId="{82F163B4-E97F-41D2-80DB-6FF256C0FA5F}" type="presOf" srcId="{C99D46FE-0F6B-4D97-B072-400589B80343}" destId="{9FCDEEA6-A4C7-4FDE-8B98-345C63A4A541}" srcOrd="0" destOrd="0" presId="urn:microsoft.com/office/officeart/2016/7/layout/BasicLinearProcessNumbered"/>
    <dgm:cxn modelId="{79B25CBB-F97E-43C7-8C3C-F2FCD57F015D}" type="presOf" srcId="{37439456-057E-4B51-8E4B-19FBC53C116D}" destId="{F3379C87-93A1-4E14-A8DC-1D73AC5236AC}" srcOrd="1" destOrd="0" presId="urn:microsoft.com/office/officeart/2016/7/layout/BasicLinearProcessNumbered"/>
    <dgm:cxn modelId="{FD9B25C0-D4D5-4F02-8A25-B46CF14E33FD}" type="presOf" srcId="{A78C570D-8EEB-4F7B-8B92-7A57606F7056}" destId="{0CF9ED6A-44D9-4324-B378-7B76A1FEE206}" srcOrd="0" destOrd="0" presId="urn:microsoft.com/office/officeart/2016/7/layout/BasicLinearProcessNumbered"/>
    <dgm:cxn modelId="{5AE047D3-1A91-4196-AECA-B200EC3C3CC6}" type="presOf" srcId="{6F44858E-651D-4E01-A0AA-EFF0D53DE52F}" destId="{37291CBD-4BFF-4615-AB52-A96462C40835}" srcOrd="0" destOrd="0" presId="urn:microsoft.com/office/officeart/2016/7/layout/BasicLinearProcessNumbered"/>
    <dgm:cxn modelId="{D1F905DC-CD92-4B5B-99EB-940B88442401}" type="presOf" srcId="{20052777-5BBD-457A-8601-9B16029F4E82}" destId="{3905FE78-C426-4F7D-84C0-C9DD1AE0C190}" srcOrd="0" destOrd="0" presId="urn:microsoft.com/office/officeart/2016/7/layout/BasicLinearProcessNumbered"/>
    <dgm:cxn modelId="{64AE0FDD-1F0A-4D80-868A-5E1830F1C469}" type="presOf" srcId="{37439456-057E-4B51-8E4B-19FBC53C116D}" destId="{B3698A21-8A0E-4728-A4AB-1D42A7F0CB87}" srcOrd="0" destOrd="0" presId="urn:microsoft.com/office/officeart/2016/7/layout/BasicLinearProcessNumbered"/>
    <dgm:cxn modelId="{57FD9BED-A0E4-4CAE-8ADB-65B4C7C73499}" type="presOf" srcId="{CB2BF0C5-E712-4B33-A5D2-2CA4E06FBD9D}" destId="{F2C33274-E46E-4DD3-8F7A-F86CB157379E}" srcOrd="0" destOrd="0" presId="urn:microsoft.com/office/officeart/2016/7/layout/BasicLinearProcessNumbered"/>
    <dgm:cxn modelId="{87DF70F3-6B6D-4F49-B7E4-892037CBAFBA}" type="presOf" srcId="{7373E2B9-3CE9-41F8-A8DE-388ABFEF6200}" destId="{0AD6EF74-04DA-474F-AAF1-1E789D8BEBA9}" srcOrd="0" destOrd="0" presId="urn:microsoft.com/office/officeart/2016/7/layout/BasicLinearProcessNumbered"/>
    <dgm:cxn modelId="{E5D8985F-1347-4C77-A0AF-F66BE6A3319F}" type="presParOf" srcId="{F2C33274-E46E-4DD3-8F7A-F86CB157379E}" destId="{6F50141B-9FEF-47DC-8BF2-8995E30460EF}" srcOrd="0" destOrd="0" presId="urn:microsoft.com/office/officeart/2016/7/layout/BasicLinearProcessNumbered"/>
    <dgm:cxn modelId="{1DD6B62A-9888-4D61-B08D-B285D3464DC0}" type="presParOf" srcId="{6F50141B-9FEF-47DC-8BF2-8995E30460EF}" destId="{0AD6EF74-04DA-474F-AAF1-1E789D8BEBA9}" srcOrd="0" destOrd="0" presId="urn:microsoft.com/office/officeart/2016/7/layout/BasicLinearProcessNumbered"/>
    <dgm:cxn modelId="{95421CB3-31B2-433B-A642-38F10340A398}" type="presParOf" srcId="{6F50141B-9FEF-47DC-8BF2-8995E30460EF}" destId="{37291CBD-4BFF-4615-AB52-A96462C40835}" srcOrd="1" destOrd="0" presId="urn:microsoft.com/office/officeart/2016/7/layout/BasicLinearProcessNumbered"/>
    <dgm:cxn modelId="{CC74D049-ECFF-4723-86D9-9441AF63B73F}" type="presParOf" srcId="{6F50141B-9FEF-47DC-8BF2-8995E30460EF}" destId="{CBE7F78E-CDA8-4507-8576-6BF0DE68F90B}" srcOrd="2" destOrd="0" presId="urn:microsoft.com/office/officeart/2016/7/layout/BasicLinearProcessNumbered"/>
    <dgm:cxn modelId="{1EAF3558-EA79-4547-BC1E-55461D9C2701}" type="presParOf" srcId="{6F50141B-9FEF-47DC-8BF2-8995E30460EF}" destId="{1409D857-0744-4CC5-9C8B-53EBD6F01737}" srcOrd="3" destOrd="0" presId="urn:microsoft.com/office/officeart/2016/7/layout/BasicLinearProcessNumbered"/>
    <dgm:cxn modelId="{4A1047C9-0A9B-428E-AAF9-C8DD79FC5695}" type="presParOf" srcId="{F2C33274-E46E-4DD3-8F7A-F86CB157379E}" destId="{FEC82382-C506-4DA9-B7DF-89FA4789C708}" srcOrd="1" destOrd="0" presId="urn:microsoft.com/office/officeart/2016/7/layout/BasicLinearProcessNumbered"/>
    <dgm:cxn modelId="{37DB462F-C7F6-42F9-8A4E-4EF4E057DF89}" type="presParOf" srcId="{F2C33274-E46E-4DD3-8F7A-F86CB157379E}" destId="{C9A54FD1-5690-4369-A1F8-ACDC507B1C69}" srcOrd="2" destOrd="0" presId="urn:microsoft.com/office/officeart/2016/7/layout/BasicLinearProcessNumbered"/>
    <dgm:cxn modelId="{A61D603B-BE4A-45AE-97B5-39BCC6E21DAB}" type="presParOf" srcId="{C9A54FD1-5690-4369-A1F8-ACDC507B1C69}" destId="{AA13F0B3-D3D4-4A46-8133-780A41FAD527}" srcOrd="0" destOrd="0" presId="urn:microsoft.com/office/officeart/2016/7/layout/BasicLinearProcessNumbered"/>
    <dgm:cxn modelId="{9906EB37-DB0D-470C-921C-7C30659A32AB}" type="presParOf" srcId="{C9A54FD1-5690-4369-A1F8-ACDC507B1C69}" destId="{3905FE78-C426-4F7D-84C0-C9DD1AE0C190}" srcOrd="1" destOrd="0" presId="urn:microsoft.com/office/officeart/2016/7/layout/BasicLinearProcessNumbered"/>
    <dgm:cxn modelId="{6999EBAB-51A0-468C-BF2C-F8FE773F703D}" type="presParOf" srcId="{C9A54FD1-5690-4369-A1F8-ACDC507B1C69}" destId="{BA6B2314-A73D-4EA5-8EAF-CEB3616696CE}" srcOrd="2" destOrd="0" presId="urn:microsoft.com/office/officeart/2016/7/layout/BasicLinearProcessNumbered"/>
    <dgm:cxn modelId="{5728D978-34C0-40B1-8038-61141CD4036B}" type="presParOf" srcId="{C9A54FD1-5690-4369-A1F8-ACDC507B1C69}" destId="{E2DAE877-794A-43BB-BCA0-F773D8A00F6B}" srcOrd="3" destOrd="0" presId="urn:microsoft.com/office/officeart/2016/7/layout/BasicLinearProcessNumbered"/>
    <dgm:cxn modelId="{574D9F8A-E821-4508-8AED-A3EFEC657268}" type="presParOf" srcId="{F2C33274-E46E-4DD3-8F7A-F86CB157379E}" destId="{C8A2A8C6-E038-416E-BF77-22B45A860C4B}" srcOrd="3" destOrd="0" presId="urn:microsoft.com/office/officeart/2016/7/layout/BasicLinearProcessNumbered"/>
    <dgm:cxn modelId="{064DDB57-F607-4C8B-86FD-4A9C8F2086E6}" type="presParOf" srcId="{F2C33274-E46E-4DD3-8F7A-F86CB157379E}" destId="{AE01B479-D622-40A4-9FDD-64EA5550EF05}" srcOrd="4" destOrd="0" presId="urn:microsoft.com/office/officeart/2016/7/layout/BasicLinearProcessNumbered"/>
    <dgm:cxn modelId="{502F8D60-1FA6-4040-891A-49596D9D356D}" type="presParOf" srcId="{AE01B479-D622-40A4-9FDD-64EA5550EF05}" destId="{0CF9ED6A-44D9-4324-B378-7B76A1FEE206}" srcOrd="0" destOrd="0" presId="urn:microsoft.com/office/officeart/2016/7/layout/BasicLinearProcessNumbered"/>
    <dgm:cxn modelId="{DDE1A179-D0EA-4EDD-8F96-1462011A2509}" type="presParOf" srcId="{AE01B479-D622-40A4-9FDD-64EA5550EF05}" destId="{D1BA0E76-4075-4EA3-B32F-706117AF4ED9}" srcOrd="1" destOrd="0" presId="urn:microsoft.com/office/officeart/2016/7/layout/BasicLinearProcessNumbered"/>
    <dgm:cxn modelId="{A8FF2B7C-919E-48B5-9F2A-EA97AD470119}" type="presParOf" srcId="{AE01B479-D622-40A4-9FDD-64EA5550EF05}" destId="{D294617D-D68B-4ED6-B4A4-4121AC31AE7E}" srcOrd="2" destOrd="0" presId="urn:microsoft.com/office/officeart/2016/7/layout/BasicLinearProcessNumbered"/>
    <dgm:cxn modelId="{44025B48-D139-48A4-A531-F446E8AE30F2}" type="presParOf" srcId="{AE01B479-D622-40A4-9FDD-64EA5550EF05}" destId="{6B8B8F61-1244-41BD-8218-3006861BE23A}" srcOrd="3" destOrd="0" presId="urn:microsoft.com/office/officeart/2016/7/layout/BasicLinearProcessNumbered"/>
    <dgm:cxn modelId="{A65F0478-08D9-405D-AD01-AFD4C0FF272E}" type="presParOf" srcId="{F2C33274-E46E-4DD3-8F7A-F86CB157379E}" destId="{2962C057-14A2-43E5-A606-B6AB29CCE6E9}" srcOrd="5" destOrd="0" presId="urn:microsoft.com/office/officeart/2016/7/layout/BasicLinearProcessNumbered"/>
    <dgm:cxn modelId="{0C2A6729-9B5A-4006-808F-12DBC44F4F49}" type="presParOf" srcId="{F2C33274-E46E-4DD3-8F7A-F86CB157379E}" destId="{158E7DD1-D4B2-4C19-8F03-78D49C1806D7}" srcOrd="6" destOrd="0" presId="urn:microsoft.com/office/officeart/2016/7/layout/BasicLinearProcessNumbered"/>
    <dgm:cxn modelId="{83F1DC40-73B3-4113-903F-E83407E6E41B}" type="presParOf" srcId="{158E7DD1-D4B2-4C19-8F03-78D49C1806D7}" destId="{B3698A21-8A0E-4728-A4AB-1D42A7F0CB87}" srcOrd="0" destOrd="0" presId="urn:microsoft.com/office/officeart/2016/7/layout/BasicLinearProcessNumbered"/>
    <dgm:cxn modelId="{A9BF4BF2-FC82-4555-A812-8DA7B2346440}" type="presParOf" srcId="{158E7DD1-D4B2-4C19-8F03-78D49C1806D7}" destId="{9FCDEEA6-A4C7-4FDE-8B98-345C63A4A541}" srcOrd="1" destOrd="0" presId="urn:microsoft.com/office/officeart/2016/7/layout/BasicLinearProcessNumbered"/>
    <dgm:cxn modelId="{F9C027E4-CA91-4246-894F-C97FD512589B}" type="presParOf" srcId="{158E7DD1-D4B2-4C19-8F03-78D49C1806D7}" destId="{5CA00EF1-41D8-4A02-97C5-2A4FC94BA590}" srcOrd="2" destOrd="0" presId="urn:microsoft.com/office/officeart/2016/7/layout/BasicLinearProcessNumbered"/>
    <dgm:cxn modelId="{9F8FE404-9F69-4851-B832-B81804B484ED}" type="presParOf" srcId="{158E7DD1-D4B2-4C19-8F03-78D49C1806D7}" destId="{F3379C87-93A1-4E14-A8DC-1D73AC5236A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2BF7C0C-346A-4070-96AC-5E6C033BB40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963D31-D1E0-4A31-9BFA-DF327E4D443A}">
      <dgm:prSet/>
      <dgm:spPr/>
      <dgm:t>
        <a:bodyPr/>
        <a:lstStyle/>
        <a:p>
          <a:r>
            <a:rPr lang="es-PE"/>
            <a:t>Implementación de CI con Azure Pipelines y Agentes</a:t>
          </a:r>
          <a:endParaRPr lang="en-US"/>
        </a:p>
      </dgm:t>
    </dgm:pt>
    <dgm:pt modelId="{5A1D316E-D620-4618-8EB6-389B19FB6B38}" type="parTrans" cxnId="{29E09687-B73F-4C7C-9AA3-6BE908E9496D}">
      <dgm:prSet/>
      <dgm:spPr/>
      <dgm:t>
        <a:bodyPr/>
        <a:lstStyle/>
        <a:p>
          <a:endParaRPr lang="en-US"/>
        </a:p>
      </dgm:t>
    </dgm:pt>
    <dgm:pt modelId="{C585E3C8-649C-4870-8381-E35DE14E9EFF}" type="sibTrans" cxnId="{29E09687-B73F-4C7C-9AA3-6BE908E9496D}">
      <dgm:prSet/>
      <dgm:spPr/>
      <dgm:t>
        <a:bodyPr/>
        <a:lstStyle/>
        <a:p>
          <a:endParaRPr lang="en-US"/>
        </a:p>
      </dgm:t>
    </dgm:pt>
    <dgm:pt modelId="{5DA3BB0D-07EA-43E3-8BD4-6E07EF1C545E}">
      <dgm:prSet/>
      <dgm:spPr/>
      <dgm:t>
        <a:bodyPr/>
        <a:lstStyle/>
        <a:p>
          <a:r>
            <a:rPr lang="es-PE"/>
            <a:t>Concepto de integración continua (CI)</a:t>
          </a:r>
          <a:endParaRPr lang="en-US"/>
        </a:p>
      </dgm:t>
    </dgm:pt>
    <dgm:pt modelId="{E042EC91-803C-4F89-9471-33013570B9A0}" type="parTrans" cxnId="{5A053D59-A628-4D4A-83BF-6A0FEECBE15B}">
      <dgm:prSet/>
      <dgm:spPr/>
      <dgm:t>
        <a:bodyPr/>
        <a:lstStyle/>
        <a:p>
          <a:endParaRPr lang="en-US"/>
        </a:p>
      </dgm:t>
    </dgm:pt>
    <dgm:pt modelId="{1459DABF-E216-44C5-B3A3-7E296C52AF8A}" type="sibTrans" cxnId="{5A053D59-A628-4D4A-83BF-6A0FEECBE15B}">
      <dgm:prSet/>
      <dgm:spPr/>
      <dgm:t>
        <a:bodyPr/>
        <a:lstStyle/>
        <a:p>
          <a:endParaRPr lang="en-US"/>
        </a:p>
      </dgm:t>
    </dgm:pt>
    <dgm:pt modelId="{1065D60C-4F30-455B-82D1-ED70D7440499}">
      <dgm:prSet/>
      <dgm:spPr/>
      <dgm:t>
        <a:bodyPr/>
        <a:lstStyle/>
        <a:p>
          <a:r>
            <a:rPr lang="es-PE"/>
            <a:t>Configuración de Azure Pipelines</a:t>
          </a:r>
          <a:endParaRPr lang="en-US"/>
        </a:p>
      </dgm:t>
    </dgm:pt>
    <dgm:pt modelId="{270AF9A1-8BB8-41D1-8E91-4F7B00755BC4}" type="parTrans" cxnId="{9F366D6A-C7A4-4F3F-BDDE-5C812738A6F0}">
      <dgm:prSet/>
      <dgm:spPr/>
      <dgm:t>
        <a:bodyPr/>
        <a:lstStyle/>
        <a:p>
          <a:endParaRPr lang="en-US"/>
        </a:p>
      </dgm:t>
    </dgm:pt>
    <dgm:pt modelId="{4E1A0C33-59C5-41FB-968E-2BFC58BD8D99}" type="sibTrans" cxnId="{9F366D6A-C7A4-4F3F-BDDE-5C812738A6F0}">
      <dgm:prSet/>
      <dgm:spPr/>
      <dgm:t>
        <a:bodyPr/>
        <a:lstStyle/>
        <a:p>
          <a:endParaRPr lang="en-US"/>
        </a:p>
      </dgm:t>
    </dgm:pt>
    <dgm:pt modelId="{2AB825BA-BBD0-4BB1-BEC8-65E93CC9936D}">
      <dgm:prSet/>
      <dgm:spPr/>
      <dgm:t>
        <a:bodyPr/>
        <a:lstStyle/>
        <a:p>
          <a:r>
            <a:rPr lang="es-PE"/>
            <a:t>Elección entre agentes hospedados y autohospedados</a:t>
          </a:r>
          <a:endParaRPr lang="en-US"/>
        </a:p>
      </dgm:t>
    </dgm:pt>
    <dgm:pt modelId="{DA53D2B7-A40D-47D1-B297-126E10EEE17E}" type="parTrans" cxnId="{38BBF889-ACCB-4E38-8AA9-0659F631E881}">
      <dgm:prSet/>
      <dgm:spPr/>
      <dgm:t>
        <a:bodyPr/>
        <a:lstStyle/>
        <a:p>
          <a:endParaRPr lang="en-US"/>
        </a:p>
      </dgm:t>
    </dgm:pt>
    <dgm:pt modelId="{FC7ECA31-B3E2-475C-99A3-05186E572D99}" type="sibTrans" cxnId="{38BBF889-ACCB-4E38-8AA9-0659F631E881}">
      <dgm:prSet/>
      <dgm:spPr/>
      <dgm:t>
        <a:bodyPr/>
        <a:lstStyle/>
        <a:p>
          <a:endParaRPr lang="en-US"/>
        </a:p>
      </dgm:t>
    </dgm:pt>
    <dgm:pt modelId="{3D479ECB-571A-4538-AFD3-25250C874B04}">
      <dgm:prSet/>
      <dgm:spPr/>
      <dgm:t>
        <a:bodyPr/>
        <a:lstStyle/>
        <a:p>
          <a:r>
            <a:rPr lang="es-PE"/>
            <a:t>Deploy múltiples Cloud/ OnPremise</a:t>
          </a:r>
          <a:endParaRPr lang="en-US"/>
        </a:p>
      </dgm:t>
    </dgm:pt>
    <dgm:pt modelId="{B739AFFF-5D1C-42D3-BBB3-FE9F842DCA0D}" type="parTrans" cxnId="{F87B5921-14D9-41FA-A3E8-AB8BA8B74A58}">
      <dgm:prSet/>
      <dgm:spPr/>
      <dgm:t>
        <a:bodyPr/>
        <a:lstStyle/>
        <a:p>
          <a:endParaRPr lang="en-US"/>
        </a:p>
      </dgm:t>
    </dgm:pt>
    <dgm:pt modelId="{DED0A2B3-6B3B-44E2-A3BE-3C8AD031DA18}" type="sibTrans" cxnId="{F87B5921-14D9-41FA-A3E8-AB8BA8B74A58}">
      <dgm:prSet/>
      <dgm:spPr/>
      <dgm:t>
        <a:bodyPr/>
        <a:lstStyle/>
        <a:p>
          <a:endParaRPr lang="en-US"/>
        </a:p>
      </dgm:t>
    </dgm:pt>
    <dgm:pt modelId="{E71FC56B-E9AF-40D1-990F-46D2BAFACF0C}">
      <dgm:prSet/>
      <dgm:spPr/>
      <dgm:t>
        <a:bodyPr/>
        <a:lstStyle/>
        <a:p>
          <a:r>
            <a:rPr lang="es-PE"/>
            <a:t>Deploy a GCP</a:t>
          </a:r>
          <a:endParaRPr lang="en-US"/>
        </a:p>
      </dgm:t>
    </dgm:pt>
    <dgm:pt modelId="{B14D8091-69D6-4AA1-A2B3-4DEB0508740D}" type="parTrans" cxnId="{C68EAB0C-8D33-47E4-877E-A2F4762A2DF0}">
      <dgm:prSet/>
      <dgm:spPr/>
      <dgm:t>
        <a:bodyPr/>
        <a:lstStyle/>
        <a:p>
          <a:endParaRPr lang="en-US"/>
        </a:p>
      </dgm:t>
    </dgm:pt>
    <dgm:pt modelId="{2EDA5622-7609-4A10-8845-6B8E53E623FA}" type="sibTrans" cxnId="{C68EAB0C-8D33-47E4-877E-A2F4762A2DF0}">
      <dgm:prSet/>
      <dgm:spPr/>
      <dgm:t>
        <a:bodyPr/>
        <a:lstStyle/>
        <a:p>
          <a:endParaRPr lang="en-US"/>
        </a:p>
      </dgm:t>
    </dgm:pt>
    <dgm:pt modelId="{03CDB3C5-C446-4B89-8322-5068F2AE6719}">
      <dgm:prSet/>
      <dgm:spPr/>
      <dgm:t>
        <a:bodyPr/>
        <a:lstStyle/>
        <a:p>
          <a:r>
            <a:rPr lang="es-PE"/>
            <a:t>Deploy Azure </a:t>
          </a:r>
          <a:endParaRPr lang="en-US"/>
        </a:p>
      </dgm:t>
    </dgm:pt>
    <dgm:pt modelId="{A31A3451-EEF2-4D41-920A-25BE9FAF919A}" type="parTrans" cxnId="{DA549F52-BB1A-4A06-B443-2A2609F09777}">
      <dgm:prSet/>
      <dgm:spPr/>
      <dgm:t>
        <a:bodyPr/>
        <a:lstStyle/>
        <a:p>
          <a:endParaRPr lang="en-US"/>
        </a:p>
      </dgm:t>
    </dgm:pt>
    <dgm:pt modelId="{B3A0A00D-5F82-4E99-9FE1-EDCC376EE91A}" type="sibTrans" cxnId="{DA549F52-BB1A-4A06-B443-2A2609F09777}">
      <dgm:prSet/>
      <dgm:spPr/>
      <dgm:t>
        <a:bodyPr/>
        <a:lstStyle/>
        <a:p>
          <a:endParaRPr lang="en-US"/>
        </a:p>
      </dgm:t>
    </dgm:pt>
    <dgm:pt modelId="{D832756C-44AF-4F0F-959F-BF7B4444C816}">
      <dgm:prSet/>
      <dgm:spPr/>
      <dgm:t>
        <a:bodyPr/>
        <a:lstStyle/>
        <a:p>
          <a:r>
            <a:rPr lang="es-PE"/>
            <a:t>Deploy servidores On Premise </a:t>
          </a:r>
          <a:endParaRPr lang="en-US"/>
        </a:p>
      </dgm:t>
    </dgm:pt>
    <dgm:pt modelId="{B5CE1A5A-8818-4C44-AF7C-1CCD73CA0564}" type="parTrans" cxnId="{EBFA6DFA-C52A-406C-93C8-BB34CA2486A5}">
      <dgm:prSet/>
      <dgm:spPr/>
      <dgm:t>
        <a:bodyPr/>
        <a:lstStyle/>
        <a:p>
          <a:endParaRPr lang="en-US"/>
        </a:p>
      </dgm:t>
    </dgm:pt>
    <dgm:pt modelId="{09F7AE83-AA44-4D16-B44B-81EB37ADBF3D}" type="sibTrans" cxnId="{EBFA6DFA-C52A-406C-93C8-BB34CA2486A5}">
      <dgm:prSet/>
      <dgm:spPr/>
      <dgm:t>
        <a:bodyPr/>
        <a:lstStyle/>
        <a:p>
          <a:endParaRPr lang="en-US"/>
        </a:p>
      </dgm:t>
    </dgm:pt>
    <dgm:pt modelId="{AB121D31-89C7-47FF-BB67-F8A772E070FD}" type="pres">
      <dgm:prSet presAssocID="{72BF7C0C-346A-4070-96AC-5E6C033BB406}" presName="root" presStyleCnt="0">
        <dgm:presLayoutVars>
          <dgm:dir/>
          <dgm:resizeHandles val="exact"/>
        </dgm:presLayoutVars>
      </dgm:prSet>
      <dgm:spPr/>
    </dgm:pt>
    <dgm:pt modelId="{5CF8D39C-CE4C-4CED-8E7A-F1FC91ADC400}" type="pres">
      <dgm:prSet presAssocID="{B7963D31-D1E0-4A31-9BFA-DF327E4D443A}" presName="compNode" presStyleCnt="0"/>
      <dgm:spPr/>
    </dgm:pt>
    <dgm:pt modelId="{F02E4CD2-017A-4AD3-B253-85DA2FC039FD}" type="pres">
      <dgm:prSet presAssocID="{B7963D31-D1E0-4A31-9BFA-DF327E4D443A}" presName="bgRect" presStyleLbl="bgShp" presStyleIdx="0" presStyleCnt="2"/>
      <dgm:spPr/>
    </dgm:pt>
    <dgm:pt modelId="{C3E99416-BE1B-403F-BAE0-9D22973078BF}" type="pres">
      <dgm:prSet presAssocID="{B7963D31-D1E0-4A31-9BFA-DF327E4D443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CA8ACF23-0115-43D9-8013-4A84DDB8EDDB}" type="pres">
      <dgm:prSet presAssocID="{B7963D31-D1E0-4A31-9BFA-DF327E4D443A}" presName="spaceRect" presStyleCnt="0"/>
      <dgm:spPr/>
    </dgm:pt>
    <dgm:pt modelId="{72830000-24B6-4D22-A83A-EDB3D9DB938C}" type="pres">
      <dgm:prSet presAssocID="{B7963D31-D1E0-4A31-9BFA-DF327E4D443A}" presName="parTx" presStyleLbl="revTx" presStyleIdx="0" presStyleCnt="4">
        <dgm:presLayoutVars>
          <dgm:chMax val="0"/>
          <dgm:chPref val="0"/>
        </dgm:presLayoutVars>
      </dgm:prSet>
      <dgm:spPr/>
    </dgm:pt>
    <dgm:pt modelId="{85612FF2-5FD8-4BE8-A704-9990EF556B9D}" type="pres">
      <dgm:prSet presAssocID="{B7963D31-D1E0-4A31-9BFA-DF327E4D443A}" presName="desTx" presStyleLbl="revTx" presStyleIdx="1" presStyleCnt="4">
        <dgm:presLayoutVars/>
      </dgm:prSet>
      <dgm:spPr/>
    </dgm:pt>
    <dgm:pt modelId="{73638E10-BAC1-4516-A1D3-FA8B847E08BB}" type="pres">
      <dgm:prSet presAssocID="{C585E3C8-649C-4870-8381-E35DE14E9EFF}" presName="sibTrans" presStyleCnt="0"/>
      <dgm:spPr/>
    </dgm:pt>
    <dgm:pt modelId="{5BA09620-8253-4DBA-B86F-F9FF6942E8D0}" type="pres">
      <dgm:prSet presAssocID="{3D479ECB-571A-4538-AFD3-25250C874B04}" presName="compNode" presStyleCnt="0"/>
      <dgm:spPr/>
    </dgm:pt>
    <dgm:pt modelId="{589D16D5-C387-4057-B016-8AD5B3DDED33}" type="pres">
      <dgm:prSet presAssocID="{3D479ECB-571A-4538-AFD3-25250C874B04}" presName="bgRect" presStyleLbl="bgShp" presStyleIdx="1" presStyleCnt="2"/>
      <dgm:spPr/>
    </dgm:pt>
    <dgm:pt modelId="{43DD8114-B138-4905-8AAA-9A51382A5878}" type="pres">
      <dgm:prSet presAssocID="{3D479ECB-571A-4538-AFD3-25250C874B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ube"/>
        </a:ext>
      </dgm:extLst>
    </dgm:pt>
    <dgm:pt modelId="{C4863222-7D63-41D7-B8A7-5401BDED6953}" type="pres">
      <dgm:prSet presAssocID="{3D479ECB-571A-4538-AFD3-25250C874B04}" presName="spaceRect" presStyleCnt="0"/>
      <dgm:spPr/>
    </dgm:pt>
    <dgm:pt modelId="{5AE7B590-0074-4006-998D-C956E18954E3}" type="pres">
      <dgm:prSet presAssocID="{3D479ECB-571A-4538-AFD3-25250C874B04}" presName="parTx" presStyleLbl="revTx" presStyleIdx="2" presStyleCnt="4">
        <dgm:presLayoutVars>
          <dgm:chMax val="0"/>
          <dgm:chPref val="0"/>
        </dgm:presLayoutVars>
      </dgm:prSet>
      <dgm:spPr/>
    </dgm:pt>
    <dgm:pt modelId="{E39B5766-780F-40A6-8758-E8062E31A053}" type="pres">
      <dgm:prSet presAssocID="{3D479ECB-571A-4538-AFD3-25250C874B04}" presName="desTx" presStyleLbl="revTx" presStyleIdx="3" presStyleCnt="4">
        <dgm:presLayoutVars/>
      </dgm:prSet>
      <dgm:spPr/>
    </dgm:pt>
  </dgm:ptLst>
  <dgm:cxnLst>
    <dgm:cxn modelId="{C68EAB0C-8D33-47E4-877E-A2F4762A2DF0}" srcId="{3D479ECB-571A-4538-AFD3-25250C874B04}" destId="{E71FC56B-E9AF-40D1-990F-46D2BAFACF0C}" srcOrd="0" destOrd="0" parTransId="{B14D8091-69D6-4AA1-A2B3-4DEB0508740D}" sibTransId="{2EDA5622-7609-4A10-8845-6B8E53E623FA}"/>
    <dgm:cxn modelId="{B2153A12-E54D-4421-8BE7-DA0C9C5ECABF}" type="presOf" srcId="{D832756C-44AF-4F0F-959F-BF7B4444C816}" destId="{E39B5766-780F-40A6-8758-E8062E31A053}" srcOrd="0" destOrd="2" presId="urn:microsoft.com/office/officeart/2018/2/layout/IconVerticalSolidList"/>
    <dgm:cxn modelId="{1F31531D-0195-497C-9BA0-13D55626C6C3}" type="presOf" srcId="{3D479ECB-571A-4538-AFD3-25250C874B04}" destId="{5AE7B590-0074-4006-998D-C956E18954E3}" srcOrd="0" destOrd="0" presId="urn:microsoft.com/office/officeart/2018/2/layout/IconVerticalSolidList"/>
    <dgm:cxn modelId="{4312B31F-4461-43F2-B2F7-72D2C4568ECF}" type="presOf" srcId="{2AB825BA-BBD0-4BB1-BEC8-65E93CC9936D}" destId="{85612FF2-5FD8-4BE8-A704-9990EF556B9D}" srcOrd="0" destOrd="2" presId="urn:microsoft.com/office/officeart/2018/2/layout/IconVerticalSolidList"/>
    <dgm:cxn modelId="{F87B5921-14D9-41FA-A3E8-AB8BA8B74A58}" srcId="{72BF7C0C-346A-4070-96AC-5E6C033BB406}" destId="{3D479ECB-571A-4538-AFD3-25250C874B04}" srcOrd="1" destOrd="0" parTransId="{B739AFFF-5D1C-42D3-BBB3-FE9F842DCA0D}" sibTransId="{DED0A2B3-6B3B-44E2-A3BE-3C8AD031DA18}"/>
    <dgm:cxn modelId="{7E831D33-6F15-4334-AED2-88F25D902E87}" type="presOf" srcId="{5DA3BB0D-07EA-43E3-8BD4-6E07EF1C545E}" destId="{85612FF2-5FD8-4BE8-A704-9990EF556B9D}" srcOrd="0" destOrd="0" presId="urn:microsoft.com/office/officeart/2018/2/layout/IconVerticalSolidList"/>
    <dgm:cxn modelId="{DFBD8044-66CC-4B4B-973C-E53EF4FB7F88}" type="presOf" srcId="{1065D60C-4F30-455B-82D1-ED70D7440499}" destId="{85612FF2-5FD8-4BE8-A704-9990EF556B9D}" srcOrd="0" destOrd="1" presId="urn:microsoft.com/office/officeart/2018/2/layout/IconVerticalSolidList"/>
    <dgm:cxn modelId="{9F366D6A-C7A4-4F3F-BDDE-5C812738A6F0}" srcId="{B7963D31-D1E0-4A31-9BFA-DF327E4D443A}" destId="{1065D60C-4F30-455B-82D1-ED70D7440499}" srcOrd="1" destOrd="0" parTransId="{270AF9A1-8BB8-41D1-8E91-4F7B00755BC4}" sibTransId="{4E1A0C33-59C5-41FB-968E-2BFC58BD8D99}"/>
    <dgm:cxn modelId="{DA549F52-BB1A-4A06-B443-2A2609F09777}" srcId="{3D479ECB-571A-4538-AFD3-25250C874B04}" destId="{03CDB3C5-C446-4B89-8322-5068F2AE6719}" srcOrd="1" destOrd="0" parTransId="{A31A3451-EEF2-4D41-920A-25BE9FAF919A}" sibTransId="{B3A0A00D-5F82-4E99-9FE1-EDCC376EE91A}"/>
    <dgm:cxn modelId="{5A053D59-A628-4D4A-83BF-6A0FEECBE15B}" srcId="{B7963D31-D1E0-4A31-9BFA-DF327E4D443A}" destId="{5DA3BB0D-07EA-43E3-8BD4-6E07EF1C545E}" srcOrd="0" destOrd="0" parTransId="{E042EC91-803C-4F89-9471-33013570B9A0}" sibTransId="{1459DABF-E216-44C5-B3A3-7E296C52AF8A}"/>
    <dgm:cxn modelId="{15480C7F-4437-4FA0-A743-08B4413E464D}" type="presOf" srcId="{E71FC56B-E9AF-40D1-990F-46D2BAFACF0C}" destId="{E39B5766-780F-40A6-8758-E8062E31A053}" srcOrd="0" destOrd="0" presId="urn:microsoft.com/office/officeart/2018/2/layout/IconVerticalSolidList"/>
    <dgm:cxn modelId="{29E09687-B73F-4C7C-9AA3-6BE908E9496D}" srcId="{72BF7C0C-346A-4070-96AC-5E6C033BB406}" destId="{B7963D31-D1E0-4A31-9BFA-DF327E4D443A}" srcOrd="0" destOrd="0" parTransId="{5A1D316E-D620-4618-8EB6-389B19FB6B38}" sibTransId="{C585E3C8-649C-4870-8381-E35DE14E9EFF}"/>
    <dgm:cxn modelId="{38BBF889-ACCB-4E38-8AA9-0659F631E881}" srcId="{B7963D31-D1E0-4A31-9BFA-DF327E4D443A}" destId="{2AB825BA-BBD0-4BB1-BEC8-65E93CC9936D}" srcOrd="2" destOrd="0" parTransId="{DA53D2B7-A40D-47D1-B297-126E10EEE17E}" sibTransId="{FC7ECA31-B3E2-475C-99A3-05186E572D99}"/>
    <dgm:cxn modelId="{3BF1C8A6-C80A-4F38-A2DE-A61495089D91}" type="presOf" srcId="{B7963D31-D1E0-4A31-9BFA-DF327E4D443A}" destId="{72830000-24B6-4D22-A83A-EDB3D9DB938C}" srcOrd="0" destOrd="0" presId="urn:microsoft.com/office/officeart/2018/2/layout/IconVerticalSolidList"/>
    <dgm:cxn modelId="{5AED5ABC-01ED-400C-A2B2-85F4E92A4337}" type="presOf" srcId="{72BF7C0C-346A-4070-96AC-5E6C033BB406}" destId="{AB121D31-89C7-47FF-BB67-F8A772E070FD}" srcOrd="0" destOrd="0" presId="urn:microsoft.com/office/officeart/2018/2/layout/IconVerticalSolidList"/>
    <dgm:cxn modelId="{1B280DC1-AE14-4CB7-AE3C-329958F9B896}" type="presOf" srcId="{03CDB3C5-C446-4B89-8322-5068F2AE6719}" destId="{E39B5766-780F-40A6-8758-E8062E31A053}" srcOrd="0" destOrd="1" presId="urn:microsoft.com/office/officeart/2018/2/layout/IconVerticalSolidList"/>
    <dgm:cxn modelId="{EBFA6DFA-C52A-406C-93C8-BB34CA2486A5}" srcId="{3D479ECB-571A-4538-AFD3-25250C874B04}" destId="{D832756C-44AF-4F0F-959F-BF7B4444C816}" srcOrd="2" destOrd="0" parTransId="{B5CE1A5A-8818-4C44-AF7C-1CCD73CA0564}" sibTransId="{09F7AE83-AA44-4D16-B44B-81EB37ADBF3D}"/>
    <dgm:cxn modelId="{80B9674E-63D8-4E7F-A3D2-434E5D4145C0}" type="presParOf" srcId="{AB121D31-89C7-47FF-BB67-F8A772E070FD}" destId="{5CF8D39C-CE4C-4CED-8E7A-F1FC91ADC400}" srcOrd="0" destOrd="0" presId="urn:microsoft.com/office/officeart/2018/2/layout/IconVerticalSolidList"/>
    <dgm:cxn modelId="{4CE8E936-64A4-4395-836A-C9A1BDE9DA97}" type="presParOf" srcId="{5CF8D39C-CE4C-4CED-8E7A-F1FC91ADC400}" destId="{F02E4CD2-017A-4AD3-B253-85DA2FC039FD}" srcOrd="0" destOrd="0" presId="urn:microsoft.com/office/officeart/2018/2/layout/IconVerticalSolidList"/>
    <dgm:cxn modelId="{0058BFA9-803C-4370-A556-F54B17A1445C}" type="presParOf" srcId="{5CF8D39C-CE4C-4CED-8E7A-F1FC91ADC400}" destId="{C3E99416-BE1B-403F-BAE0-9D22973078BF}" srcOrd="1" destOrd="0" presId="urn:microsoft.com/office/officeart/2018/2/layout/IconVerticalSolidList"/>
    <dgm:cxn modelId="{D978C52D-24E5-42CD-B916-4F7C44226E9F}" type="presParOf" srcId="{5CF8D39C-CE4C-4CED-8E7A-F1FC91ADC400}" destId="{CA8ACF23-0115-43D9-8013-4A84DDB8EDDB}" srcOrd="2" destOrd="0" presId="urn:microsoft.com/office/officeart/2018/2/layout/IconVerticalSolidList"/>
    <dgm:cxn modelId="{58818445-C645-40BE-A310-A8BA13CBE3FB}" type="presParOf" srcId="{5CF8D39C-CE4C-4CED-8E7A-F1FC91ADC400}" destId="{72830000-24B6-4D22-A83A-EDB3D9DB938C}" srcOrd="3" destOrd="0" presId="urn:microsoft.com/office/officeart/2018/2/layout/IconVerticalSolidList"/>
    <dgm:cxn modelId="{F7433AFD-2322-4100-9448-61168DDAFB07}" type="presParOf" srcId="{5CF8D39C-CE4C-4CED-8E7A-F1FC91ADC400}" destId="{85612FF2-5FD8-4BE8-A704-9990EF556B9D}" srcOrd="4" destOrd="0" presId="urn:microsoft.com/office/officeart/2018/2/layout/IconVerticalSolidList"/>
    <dgm:cxn modelId="{4D7A7E73-E41E-4522-B2FF-E041E8C65FD0}" type="presParOf" srcId="{AB121D31-89C7-47FF-BB67-F8A772E070FD}" destId="{73638E10-BAC1-4516-A1D3-FA8B847E08BB}" srcOrd="1" destOrd="0" presId="urn:microsoft.com/office/officeart/2018/2/layout/IconVerticalSolidList"/>
    <dgm:cxn modelId="{E3B6515F-60A8-41C8-A6E4-62E0DDA42387}" type="presParOf" srcId="{AB121D31-89C7-47FF-BB67-F8A772E070FD}" destId="{5BA09620-8253-4DBA-B86F-F9FF6942E8D0}" srcOrd="2" destOrd="0" presId="urn:microsoft.com/office/officeart/2018/2/layout/IconVerticalSolidList"/>
    <dgm:cxn modelId="{7EC93A6A-1ABB-4488-BE17-C117764C6EC4}" type="presParOf" srcId="{5BA09620-8253-4DBA-B86F-F9FF6942E8D0}" destId="{589D16D5-C387-4057-B016-8AD5B3DDED33}" srcOrd="0" destOrd="0" presId="urn:microsoft.com/office/officeart/2018/2/layout/IconVerticalSolidList"/>
    <dgm:cxn modelId="{934F16D2-17AF-4FE6-B597-B29554673143}" type="presParOf" srcId="{5BA09620-8253-4DBA-B86F-F9FF6942E8D0}" destId="{43DD8114-B138-4905-8AAA-9A51382A5878}" srcOrd="1" destOrd="0" presId="urn:microsoft.com/office/officeart/2018/2/layout/IconVerticalSolidList"/>
    <dgm:cxn modelId="{CEC0E72F-8414-40CF-A73B-A5FAC0466E01}" type="presParOf" srcId="{5BA09620-8253-4DBA-B86F-F9FF6942E8D0}" destId="{C4863222-7D63-41D7-B8A7-5401BDED6953}" srcOrd="2" destOrd="0" presId="urn:microsoft.com/office/officeart/2018/2/layout/IconVerticalSolidList"/>
    <dgm:cxn modelId="{005F2496-2CF9-4E14-8754-70E302D22632}" type="presParOf" srcId="{5BA09620-8253-4DBA-B86F-F9FF6942E8D0}" destId="{5AE7B590-0074-4006-998D-C956E18954E3}" srcOrd="3" destOrd="0" presId="urn:microsoft.com/office/officeart/2018/2/layout/IconVerticalSolidList"/>
    <dgm:cxn modelId="{F636BDD1-00E2-44C7-9A7E-FF72D12268B5}" type="presParOf" srcId="{5BA09620-8253-4DBA-B86F-F9FF6942E8D0}" destId="{E39B5766-780F-40A6-8758-E8062E31A05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AE0FE-3798-4CBD-AFC2-2F2D4A2463D7}">
      <dsp:nvSpPr>
        <dsp:cNvPr id="0" name=""/>
        <dsp:cNvSpPr/>
      </dsp:nvSpPr>
      <dsp:spPr>
        <a:xfrm>
          <a:off x="0" y="401161"/>
          <a:ext cx="10515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700" kern="1200" dirty="0"/>
            <a:t>Personalización de paneles y vistas</a:t>
          </a:r>
          <a:endParaRPr lang="en-US" sz="2700" kern="1200" dirty="0"/>
        </a:p>
      </dsp:txBody>
      <dsp:txXfrm>
        <a:off x="31613" y="432774"/>
        <a:ext cx="10452374" cy="584369"/>
      </dsp:txXfrm>
    </dsp:sp>
    <dsp:sp modelId="{9355B631-27C8-4645-ACD4-B76D75AAF75B}">
      <dsp:nvSpPr>
        <dsp:cNvPr id="0" name=""/>
        <dsp:cNvSpPr/>
      </dsp:nvSpPr>
      <dsp:spPr>
        <a:xfrm>
          <a:off x="0" y="1126516"/>
          <a:ext cx="10515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700" kern="1200" dirty="0"/>
            <a:t>Seguimiento del trabajo y rastreabilidad</a:t>
          </a:r>
          <a:endParaRPr lang="en-US" sz="2700" kern="1200" dirty="0"/>
        </a:p>
      </dsp:txBody>
      <dsp:txXfrm>
        <a:off x="31613" y="1158129"/>
        <a:ext cx="10452374" cy="584369"/>
      </dsp:txXfrm>
    </dsp:sp>
    <dsp:sp modelId="{F6C9C26F-4275-4254-B1F1-274295A99FB4}">
      <dsp:nvSpPr>
        <dsp:cNvPr id="0" name=""/>
        <dsp:cNvSpPr/>
      </dsp:nvSpPr>
      <dsp:spPr>
        <a:xfrm>
          <a:off x="0" y="1851871"/>
          <a:ext cx="10515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700" kern="1200" dirty="0"/>
            <a:t>Configuración de permisos y accesos</a:t>
          </a:r>
          <a:endParaRPr lang="en-US" sz="2700" kern="1200" dirty="0"/>
        </a:p>
      </dsp:txBody>
      <dsp:txXfrm>
        <a:off x="31613" y="1883484"/>
        <a:ext cx="10452374" cy="584369"/>
      </dsp:txXfrm>
    </dsp:sp>
    <dsp:sp modelId="{8A516B00-D968-4113-B8F6-F5DEAF0CAE69}">
      <dsp:nvSpPr>
        <dsp:cNvPr id="0" name=""/>
        <dsp:cNvSpPr/>
      </dsp:nvSpPr>
      <dsp:spPr>
        <a:xfrm>
          <a:off x="0" y="2577226"/>
          <a:ext cx="10515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700" kern="1200" dirty="0"/>
            <a:t>Implementación de políticas de fusión</a:t>
          </a:r>
          <a:endParaRPr lang="en-US" sz="2700" kern="1200" dirty="0"/>
        </a:p>
      </dsp:txBody>
      <dsp:txXfrm>
        <a:off x="31613" y="2608839"/>
        <a:ext cx="10452374" cy="584369"/>
      </dsp:txXfrm>
    </dsp:sp>
    <dsp:sp modelId="{EC389DCC-799D-42DC-8AFE-42B3355B96CD}">
      <dsp:nvSpPr>
        <dsp:cNvPr id="0" name=""/>
        <dsp:cNvSpPr/>
      </dsp:nvSpPr>
      <dsp:spPr>
        <a:xfrm>
          <a:off x="0" y="3302581"/>
          <a:ext cx="10515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700" kern="1200" dirty="0"/>
            <a:t>Recuperación de datos específicos mediante Git (</a:t>
          </a:r>
          <a:r>
            <a:rPr lang="es-PE" sz="2700" kern="1200" dirty="0" err="1"/>
            <a:t>revert</a:t>
          </a:r>
          <a:r>
            <a:rPr lang="es-PE" sz="2700" kern="1200" dirty="0"/>
            <a:t>, </a:t>
          </a:r>
          <a:r>
            <a:rPr lang="es-PE" sz="2700" kern="1200" dirty="0" err="1"/>
            <a:t>cherry</a:t>
          </a:r>
          <a:r>
            <a:rPr lang="es-PE" sz="2700" kern="1200" dirty="0"/>
            <a:t>-pick, etc.)</a:t>
          </a:r>
          <a:endParaRPr lang="en-US" sz="2700" kern="1200" dirty="0"/>
        </a:p>
      </dsp:txBody>
      <dsp:txXfrm>
        <a:off x="31613" y="3334194"/>
        <a:ext cx="10452374" cy="5843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20E66-37E4-4DAC-9DEE-305B6BEEFBE8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C63F4-183C-4323-8E23-DFAB5DBE84F7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2AAEC-C1D0-47AF-A518-1CDB191023B9}">
      <dsp:nvSpPr>
        <dsp:cNvPr id="0" name=""/>
        <dsp:cNvSpPr/>
      </dsp:nvSpPr>
      <dsp:spPr>
        <a:xfrm>
          <a:off x="1507738" y="707092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/>
            <a:t>Integración Continua con Acciones de GitHub</a:t>
          </a:r>
          <a:endParaRPr lang="en-US" sz="2400" kern="1200"/>
        </a:p>
      </dsp:txBody>
      <dsp:txXfrm>
        <a:off x="1507738" y="707092"/>
        <a:ext cx="4732020" cy="1305401"/>
      </dsp:txXfrm>
    </dsp:sp>
    <dsp:sp modelId="{4003A039-0DCF-4521-9DC4-D8D6DFEB91BD}">
      <dsp:nvSpPr>
        <dsp:cNvPr id="0" name=""/>
        <dsp:cNvSpPr/>
      </dsp:nvSpPr>
      <dsp:spPr>
        <a:xfrm>
          <a:off x="6239758" y="707092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/>
            <a:t>Creación de flujos de trabajo con GitHub Actions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/>
            <a:t>Variables de entorno y secretos cifrados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/>
            <a:t>Mejores prácticas en GitHub Actions</a:t>
          </a:r>
          <a:endParaRPr lang="en-US" sz="1500" kern="1200"/>
        </a:p>
      </dsp:txBody>
      <dsp:txXfrm>
        <a:off x="6239758" y="707092"/>
        <a:ext cx="4275841" cy="1305401"/>
      </dsp:txXfrm>
    </dsp:sp>
    <dsp:sp modelId="{9ED2DFCB-B848-4916-ACF7-5A1A2C2C6616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BF537-5642-47C1-A7D0-ACC69B01D385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1324A-C65D-44AE-8ADC-2BE15E2AEEBC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/>
            <a:t>Diseño de una Estrategia de Compilación de Contenedores y Kubernetes</a:t>
          </a:r>
          <a:endParaRPr lang="en-US" sz="2400" kern="1200"/>
        </a:p>
      </dsp:txBody>
      <dsp:txXfrm>
        <a:off x="1507738" y="2338844"/>
        <a:ext cx="4732020" cy="1305401"/>
      </dsp:txXfrm>
    </dsp:sp>
    <dsp:sp modelId="{89FA1810-34A4-4F2B-9A54-B72B3C5A8895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/>
            <a:t>¿Qué son los contenedores y por qué usarlos?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/>
            <a:t>Creación de Dockerfiles y despliegue en Kubernetes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/>
            <a:t>Servicios relacionados con contenedores en Azure</a:t>
          </a:r>
          <a:endParaRPr lang="en-US" sz="1500" kern="1200"/>
        </a:p>
      </dsp:txBody>
      <dsp:txXfrm>
        <a:off x="6239758" y="2338844"/>
        <a:ext cx="427584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0EB4A-6C9A-440C-A128-BE741193BA8E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64365-EA80-464F-BBA4-D9A98D0674D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C401A-2FAF-4253-B407-A14CBE222E2D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b="0" i="0" kern="1200" baseline="0" dirty="0"/>
            <a:t>Tipos de paneles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2368964C-6E31-46E3-8B8C-C49CC61C9517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ADC4B-DCE7-49E8-8821-C303D60691A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B5BBE-DFFA-4769-9C7A-1CBEDBAFA2E0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b="0" i="0" kern="1200" baseline="0"/>
            <a:t>Widgets: gráficos, consultas, burndown, KPIs.</a:t>
          </a:r>
          <a:endParaRPr lang="en-US" sz="2500" kern="1200"/>
        </a:p>
      </dsp:txBody>
      <dsp:txXfrm>
        <a:off x="1435590" y="1554201"/>
        <a:ext cx="9080009" cy="1242935"/>
      </dsp:txXfrm>
    </dsp:sp>
    <dsp:sp modelId="{C6593871-4339-4478-9ABD-257CCAC57033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731DF-068E-449D-9927-DDFF691F193E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272FF-6CE7-4F44-8054-C1A37ACA160B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b="0" i="0" kern="1200" baseline="0" dirty="0"/>
            <a:t>Personalización de vistas de trabajo (Backlogs, </a:t>
          </a:r>
          <a:r>
            <a:rPr lang="es-PE" sz="2500" b="0" i="0" kern="1200" baseline="0" dirty="0" err="1"/>
            <a:t>Boards</a:t>
          </a:r>
          <a:r>
            <a:rPr lang="es-PE" sz="2500" b="0" i="0" kern="1200" baseline="0" dirty="0"/>
            <a:t>, </a:t>
          </a:r>
          <a:r>
            <a:rPr lang="es-PE" sz="2500" b="0" i="0" kern="1200" baseline="0" dirty="0" err="1"/>
            <a:t>Queries</a:t>
          </a:r>
          <a:r>
            <a:rPr lang="es-PE" sz="2500" b="0" i="0" kern="1200" baseline="0" dirty="0"/>
            <a:t>).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2301C-611D-439C-A3DB-821448D58F96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6E53E-ACA1-4C53-9A84-1DB695B6A46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862B2-2EA0-42A6-A158-AC97EB1E179F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b="0" i="0" kern="1200" baseline="0"/>
            <a:t>Work Items y su relación con commits, builds y releases.</a:t>
          </a:r>
          <a:endParaRPr lang="en-US" sz="2500" kern="1200"/>
        </a:p>
      </dsp:txBody>
      <dsp:txXfrm>
        <a:off x="1507738" y="707092"/>
        <a:ext cx="9007861" cy="1305401"/>
      </dsp:txXfrm>
    </dsp:sp>
    <dsp:sp modelId="{609D527E-19C9-4E8F-8289-5BA65D6D4A5E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16B98-EBBF-4D24-9129-D8D2A079105B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F9861-E133-44F2-B3A3-EC0807BF41F8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b="0" i="0" kern="1200" baseline="0" dirty="0"/>
            <a:t>Trazabilidad desde una historia hasta un </a:t>
          </a:r>
          <a:r>
            <a:rPr lang="es-PE" sz="2500" b="0" i="0" kern="1200" baseline="0" dirty="0" err="1"/>
            <a:t>release</a:t>
          </a:r>
          <a:r>
            <a:rPr lang="es-PE" sz="2500" b="0" i="0" kern="1200" baseline="0" dirty="0"/>
            <a:t>.</a:t>
          </a:r>
          <a:endParaRPr lang="en-US" sz="2500" kern="1200" dirty="0"/>
        </a:p>
      </dsp:txBody>
      <dsp:txXfrm>
        <a:off x="1507738" y="2338844"/>
        <a:ext cx="9007861" cy="1305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D387-0512-4725-98AB-61DA847FE710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57817-EBF9-4D30-99AC-050FACC5E278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18CD4-3BCD-45B6-B3DA-A3079A84E1DE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b="0" i="0" kern="1200" baseline="0"/>
            <a:t>Grupos y niveles de acceso (Stakeholder, Basic, Basic+Test Plans).</a:t>
          </a:r>
          <a:endParaRPr lang="en-US" sz="2500" kern="1200"/>
        </a:p>
      </dsp:txBody>
      <dsp:txXfrm>
        <a:off x="1507738" y="707092"/>
        <a:ext cx="9007861" cy="1305401"/>
      </dsp:txXfrm>
    </dsp:sp>
    <dsp:sp modelId="{EC7EA2CC-C7D2-467F-A4E7-F066B36FEE03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AD998D-90AF-49B0-B85F-3FA50AFC2EF9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C2524-E21C-4E81-B6B2-06E79A7FDBD0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b="0" i="0" kern="1200" baseline="0" dirty="0"/>
            <a:t>Permisos por área, repositorio y </a:t>
          </a:r>
          <a:r>
            <a:rPr lang="es-PE" sz="2500" b="0" i="0" kern="1200" baseline="0"/>
            <a:t>pipeline.</a:t>
          </a:r>
          <a:endParaRPr lang="en-US" sz="2500" kern="1200" dirty="0"/>
        </a:p>
      </dsp:txBody>
      <dsp:txXfrm>
        <a:off x="1507738" y="2338844"/>
        <a:ext cx="9007861" cy="13054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20448-BC5D-4DA9-9B4A-D9647C3F54EF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DB3E7-C195-47CD-9C48-7EC5E04BEE2B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65F6F-AB39-468C-BE1D-1793D1149397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b="0" i="0" kern="1200" baseline="0"/>
            <a:t>Tipos de políticas: revisión de PR, build obligatoria, tamaño del PR, etc.</a:t>
          </a:r>
          <a:endParaRPr lang="en-US" sz="2500" kern="1200"/>
        </a:p>
      </dsp:txBody>
      <dsp:txXfrm>
        <a:off x="1507738" y="707092"/>
        <a:ext cx="9007861" cy="1305401"/>
      </dsp:txXfrm>
    </dsp:sp>
    <dsp:sp modelId="{126A148B-CEAD-4DA0-A6E2-3FD1022772F4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9039D4-05E0-4616-856B-502586F0D703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72686-4083-4A7B-A5F3-CBCB87FE32F1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b="0" i="0" kern="1200" baseline="0"/>
            <a:t>Estrategias de branching y flujos de trabajo (GitFlow, Trunk-based).</a:t>
          </a:r>
          <a:endParaRPr lang="en-US" sz="2500" kern="1200"/>
        </a:p>
      </dsp:txBody>
      <dsp:txXfrm>
        <a:off x="1507738" y="2338844"/>
        <a:ext cx="9007861" cy="13054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5E97E-D022-49D5-A14A-2B6EB1ABB984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0F024-037F-47FC-964B-4E813078C2D9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B2616-C548-45C0-9AAD-1E3A1CD09DED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b="0" i="0" kern="1200" baseline="0" dirty="0" err="1"/>
            <a:t>git</a:t>
          </a:r>
          <a:r>
            <a:rPr lang="es-PE" sz="2500" b="0" i="0" kern="1200" baseline="0" dirty="0"/>
            <a:t> </a:t>
          </a:r>
          <a:r>
            <a:rPr lang="es-PE" sz="2500" b="0" i="0" kern="1200" baseline="0" dirty="0" err="1"/>
            <a:t>revert</a:t>
          </a:r>
          <a:r>
            <a:rPr lang="es-PE" sz="2500" b="0" i="0" kern="1200" baseline="0" dirty="0"/>
            <a:t>, </a:t>
          </a:r>
          <a:r>
            <a:rPr lang="es-PE" sz="2500" b="0" i="0" kern="1200" baseline="0" dirty="0" err="1"/>
            <a:t>git</a:t>
          </a:r>
          <a:r>
            <a:rPr lang="es-PE" sz="2500" b="0" i="0" kern="1200" baseline="0" dirty="0"/>
            <a:t> </a:t>
          </a:r>
          <a:r>
            <a:rPr lang="es-PE" sz="2500" b="0" i="0" kern="1200" baseline="0" dirty="0" err="1"/>
            <a:t>reset</a:t>
          </a:r>
          <a:r>
            <a:rPr lang="es-PE" sz="2500" b="0" i="0" kern="1200" baseline="0" dirty="0"/>
            <a:t>, </a:t>
          </a:r>
          <a:r>
            <a:rPr lang="es-PE" sz="2500" b="0" i="0" kern="1200" baseline="0" dirty="0" err="1"/>
            <a:t>git</a:t>
          </a:r>
          <a:r>
            <a:rPr lang="es-PE" sz="2500" b="0" i="0" kern="1200" baseline="0" dirty="0"/>
            <a:t> </a:t>
          </a:r>
          <a:r>
            <a:rPr lang="es-PE" sz="2500" b="0" i="0" kern="1200" baseline="0" dirty="0" err="1"/>
            <a:t>cherry</a:t>
          </a:r>
          <a:r>
            <a:rPr lang="es-PE" sz="2500" b="0" i="0" kern="1200" baseline="0" dirty="0"/>
            <a:t>-pick.</a:t>
          </a:r>
          <a:endParaRPr lang="en-US" sz="2500" kern="1200" dirty="0"/>
        </a:p>
      </dsp:txBody>
      <dsp:txXfrm>
        <a:off x="1507738" y="707092"/>
        <a:ext cx="9007861" cy="1305401"/>
      </dsp:txXfrm>
    </dsp:sp>
    <dsp:sp modelId="{2E148CAB-ABE6-4E93-834F-4A4633C86557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B2828-C51B-45CF-8AF7-98220BEE3730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3D866-1F14-4ACE-9855-910808A67F44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b="0" i="0" kern="1200" baseline="0"/>
            <a:t>Estrategias seguras para revertir merges o commits erróneos.</a:t>
          </a:r>
          <a:endParaRPr lang="en-US" sz="2500" kern="1200"/>
        </a:p>
      </dsp:txBody>
      <dsp:txXfrm>
        <a:off x="1507738" y="2338844"/>
        <a:ext cx="9007861" cy="13054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F284F-3018-4084-9CE8-08B7B63745AD}">
      <dsp:nvSpPr>
        <dsp:cNvPr id="0" name=""/>
        <dsp:cNvSpPr/>
      </dsp:nvSpPr>
      <dsp:spPr>
        <a:xfrm>
          <a:off x="0" y="660226"/>
          <a:ext cx="10515600" cy="9354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900" b="0" i="0" kern="1200" baseline="0"/>
            <a:t>Commit con error en producción.</a:t>
          </a:r>
          <a:endParaRPr lang="en-US" sz="3900" kern="1200"/>
        </a:p>
      </dsp:txBody>
      <dsp:txXfrm>
        <a:off x="45663" y="705889"/>
        <a:ext cx="10424274" cy="844089"/>
      </dsp:txXfrm>
    </dsp:sp>
    <dsp:sp modelId="{F8211063-7F21-47E1-8D41-1DC80549D59C}">
      <dsp:nvSpPr>
        <dsp:cNvPr id="0" name=""/>
        <dsp:cNvSpPr/>
      </dsp:nvSpPr>
      <dsp:spPr>
        <a:xfrm>
          <a:off x="0" y="1707961"/>
          <a:ext cx="10515600" cy="9354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900" b="0" i="0" kern="1200" baseline="0"/>
            <a:t>Pull request fusionado por accidente.</a:t>
          </a:r>
          <a:endParaRPr lang="en-US" sz="3900" kern="1200"/>
        </a:p>
      </dsp:txBody>
      <dsp:txXfrm>
        <a:off x="45663" y="1753624"/>
        <a:ext cx="10424274" cy="844089"/>
      </dsp:txXfrm>
    </dsp:sp>
    <dsp:sp modelId="{C5C0485E-DDE4-4210-8C42-2D2A4AB047EB}">
      <dsp:nvSpPr>
        <dsp:cNvPr id="0" name=""/>
        <dsp:cNvSpPr/>
      </dsp:nvSpPr>
      <dsp:spPr>
        <a:xfrm>
          <a:off x="0" y="2755696"/>
          <a:ext cx="10515600" cy="9354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900" b="0" i="0" kern="1200" baseline="0"/>
            <a:t>Cambios en una rama que deben aplicarse a otra.</a:t>
          </a:r>
          <a:endParaRPr lang="en-US" sz="3900" kern="1200"/>
        </a:p>
      </dsp:txBody>
      <dsp:txXfrm>
        <a:off x="45663" y="2801359"/>
        <a:ext cx="10424274" cy="8440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6EF74-04DA-474F-AAF1-1E789D8BEBA9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b="0" i="0" kern="1200" baseline="0"/>
            <a:t>Evitar ramas públicas.</a:t>
          </a:r>
          <a:endParaRPr lang="en-US" sz="1800" kern="1200"/>
        </a:p>
      </dsp:txBody>
      <dsp:txXfrm>
        <a:off x="3080" y="1765067"/>
        <a:ext cx="2444055" cy="2053006"/>
      </dsp:txXfrm>
    </dsp:sp>
    <dsp:sp modelId="{37291CBD-4BFF-4615-AB52-A96462C40835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CBE7F78E-CDA8-4507-8576-6BF0DE68F90B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A13F0B3-D3D4-4A46-8133-780A41FAD527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b="0" i="0" kern="1200" baseline="0"/>
            <a:t>Trabajar desde una rama temporal para pruebas de reversión.</a:t>
          </a:r>
          <a:endParaRPr lang="en-US" sz="1800" kern="1200"/>
        </a:p>
      </dsp:txBody>
      <dsp:txXfrm>
        <a:off x="2691541" y="1765067"/>
        <a:ext cx="2444055" cy="2053006"/>
      </dsp:txXfrm>
    </dsp:sp>
    <dsp:sp modelId="{3905FE78-C426-4F7D-84C0-C9DD1AE0C190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BA6B2314-A73D-4EA5-8EAF-CEB3616696CE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CF9ED6A-44D9-4324-B378-7B76A1FEE206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b="0" i="0" kern="1200" baseline="0"/>
            <a:t>Documentar commits de recuperación con mensajes claros (“Revert bug fix #234 - rollback”).</a:t>
          </a:r>
          <a:endParaRPr lang="en-US" sz="1800" kern="1200"/>
        </a:p>
      </dsp:txBody>
      <dsp:txXfrm>
        <a:off x="5380002" y="1765067"/>
        <a:ext cx="2444055" cy="2053006"/>
      </dsp:txXfrm>
    </dsp:sp>
    <dsp:sp modelId="{D1BA0E76-4075-4EA3-B32F-706117AF4ED9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D294617D-D68B-4ED6-B4A4-4121AC31AE7E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698A21-8A0E-4728-A4AB-1D42A7F0CB87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b="0" i="0" kern="1200" baseline="0"/>
            <a:t>Confirmar el resultado</a:t>
          </a:r>
          <a:endParaRPr lang="en-US" sz="1800" kern="1200"/>
        </a:p>
      </dsp:txBody>
      <dsp:txXfrm>
        <a:off x="8068463" y="1765067"/>
        <a:ext cx="2444055" cy="2053006"/>
      </dsp:txXfrm>
    </dsp:sp>
    <dsp:sp modelId="{9FCDEEA6-A4C7-4FDE-8B98-345C63A4A541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5CA00EF1-41D8-4A02-97C5-2A4FC94BA590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E4CD2-017A-4AD3-B253-85DA2FC039FD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99416-BE1B-403F-BAE0-9D22973078BF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30000-24B6-4D22-A83A-EDB3D9DB938C}">
      <dsp:nvSpPr>
        <dsp:cNvPr id="0" name=""/>
        <dsp:cNvSpPr/>
      </dsp:nvSpPr>
      <dsp:spPr>
        <a:xfrm>
          <a:off x="1507738" y="707092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/>
            <a:t>Implementación de CI con Azure Pipelines y Agentes</a:t>
          </a:r>
          <a:endParaRPr lang="en-US" sz="2500" kern="1200"/>
        </a:p>
      </dsp:txBody>
      <dsp:txXfrm>
        <a:off x="1507738" y="707092"/>
        <a:ext cx="4732020" cy="1305401"/>
      </dsp:txXfrm>
    </dsp:sp>
    <dsp:sp modelId="{85612FF2-5FD8-4BE8-A704-9990EF556B9D}">
      <dsp:nvSpPr>
        <dsp:cNvPr id="0" name=""/>
        <dsp:cNvSpPr/>
      </dsp:nvSpPr>
      <dsp:spPr>
        <a:xfrm>
          <a:off x="6239758" y="707092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/>
            <a:t>Concepto de integración continua (CI)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/>
            <a:t>Configuración de Azure Pipelines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/>
            <a:t>Elección entre agentes hospedados y autohospedados</a:t>
          </a:r>
          <a:endParaRPr lang="en-US" sz="1500" kern="1200"/>
        </a:p>
      </dsp:txBody>
      <dsp:txXfrm>
        <a:off x="6239758" y="707092"/>
        <a:ext cx="4275841" cy="1305401"/>
      </dsp:txXfrm>
    </dsp:sp>
    <dsp:sp modelId="{589D16D5-C387-4057-B016-8AD5B3DDED33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D8114-B138-4905-8AAA-9A51382A5878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7B590-0074-4006-998D-C956E18954E3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/>
            <a:t>Deploy múltiples Cloud/ OnPremise</a:t>
          </a:r>
          <a:endParaRPr lang="en-US" sz="2500" kern="1200"/>
        </a:p>
      </dsp:txBody>
      <dsp:txXfrm>
        <a:off x="1507738" y="2338844"/>
        <a:ext cx="4732020" cy="1305401"/>
      </dsp:txXfrm>
    </dsp:sp>
    <dsp:sp modelId="{E39B5766-780F-40A6-8758-E8062E31A053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/>
            <a:t>Deploy a GCP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/>
            <a:t>Deploy Azure 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/>
            <a:t>Deploy servidores On Premise </a:t>
          </a:r>
          <a:endParaRPr lang="en-US" sz="1500" kern="1200"/>
        </a:p>
      </dsp:txBody>
      <dsp:txXfrm>
        <a:off x="6239758" y="2338844"/>
        <a:ext cx="427584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90779-FA9B-4115-837A-A2C2D1B57409}" type="datetimeFigureOut">
              <a:rPr lang="es-PE" smtClean="0"/>
              <a:t>19/10/2025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C7574-B829-4AC9-BF85-ED8C4924A6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198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C7574-B829-4AC9-BF85-ED8C4924A674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503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5B3EA-FE8E-AF9F-48D7-6A3477A69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C8BA15-48FF-70AD-F6EB-E2353E214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8532B0-D954-7BCD-ECA2-B00516D1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19/10/2025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9C9FD6-D487-328D-0EF9-89473FE7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453F30-F2AA-0DFC-A3E6-2F20E54C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82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83DE5-8C18-006D-7908-62418788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F17F66-6440-C809-B859-97C0EF1B7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A9D554-181C-2CBE-A6E0-D1DAE2FC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19/10/2025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A2A406-4633-6E41-1DB2-D3977B7E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F611AB-09E4-F2FA-1752-2F907BA0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015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DFB9A6-B61E-22F0-69A1-8F0EA4534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4A7850-70E3-A0E5-884A-569843FE7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2FF82A-9E59-60E1-EFCE-E661845E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19/10/2025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CD1528-CECD-F95C-2D6A-F845C56A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7BC883-AE75-BAE3-4FC3-64A34E63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5922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106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87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47BF2-C4AB-B1D1-565B-721806B0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4E919F-CE72-8438-7E70-4385F0169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E0393E-61C0-2518-9AE1-9934C3D4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19/10/2025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57B883-1863-897E-9AAF-D694A7E5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B98738-AF43-4495-FF9B-AFA26019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377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D8942-CB80-EEF0-67EC-B5C24669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55B44D-C0D5-322D-AC04-F13CC1E76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CF4E64-1ECC-60C6-21F3-32C76D85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19/10/2025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234CFA-1E73-8758-35E1-FEFCB04F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A00071-F5E4-E1DA-DF9A-9B843F1B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505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79403-787A-385D-F23C-BE9CD93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E0CAC2-CAAA-8FE2-5D91-2037FD04F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04556F-AEB2-F9BC-66AA-9A8A85519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7D4A0C-1A44-790F-61AF-2A963838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19/10/2025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03866D-79B8-173B-E243-4E89DA43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161C45-9AAB-F369-8F66-BBD8D4D9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909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22316-8B83-838A-0E67-0052325F6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90328D-40FE-5810-2666-05A7914E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085254-D735-45D7-D6DC-79979186C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A4ACDC-8334-6AA4-0F33-E60740B2F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BAA515-3281-A225-AA52-85577628B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C135F2-98FE-0328-4776-33B6990B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19/10/2025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05C286-F4F0-98D1-4665-81CD3310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BDFBF4B-B51A-1063-2F9C-5788B3D4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252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6DF4D-D5BD-BD07-74D6-8DD06EFB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92AF61-1F4F-7246-F11F-795546C7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19/10/2025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BB915F-145A-BCCE-322E-B29ED28D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78F37E-211B-BA8D-A452-3F3F91B1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77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1224696-5B44-8954-007E-B4EFB3B2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19/10/2025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3E8717-7A4C-EB87-FA0B-928CA5E8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1DB774-3A04-B6E0-5C4F-AB8E3523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500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243CF-4089-1D6D-ECF6-E8277456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DD80C2-6E3D-2398-F773-F6CD516D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D73E78-A349-B647-69F8-ABEBED2D0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20F43F-3CA5-8D1A-9042-28EF6803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19/10/2025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186222-353F-CEAA-8CEC-595BAD23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19E0FC-CC78-D148-D6D4-A57E38FB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723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595B6-F1FE-D1B6-97AB-EFE36272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2CACB8-777C-2372-D2BE-0DD95F992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2C5FE8-7DAB-94B3-0D18-D54F37029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E34A49-6EA2-1E00-446B-7E96514F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19/10/2025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82F775-42A6-D5A0-365B-887ABF11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CFCE49-1F04-5069-0946-1C82F4B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627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especializacionesglobal.net/" TargetMode="External"/><Relationship Id="rId20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microsoft.com/office/2007/relationships/hdphoto" Target="../media/hdphoto3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BFCAFFEE-572C-A48C-0FDC-E8D51B4213A5}"/>
              </a:ext>
            </a:extLst>
          </p:cNvPr>
          <p:cNvGrpSpPr/>
          <p:nvPr userDrawn="1"/>
        </p:nvGrpSpPr>
        <p:grpSpPr>
          <a:xfrm>
            <a:off x="0" y="0"/>
            <a:ext cx="12790713" cy="7147932"/>
            <a:chOff x="71437" y="0"/>
            <a:chExt cx="12802713" cy="718108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3CF20A8E-48A1-ED4F-0833-41B00941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37" y="0"/>
              <a:ext cx="12192000" cy="685800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740CE138-C9A8-D655-6E08-7967D61BABDE}"/>
                </a:ext>
              </a:extLst>
            </p:cNvPr>
            <p:cNvSpPr txBox="1"/>
            <p:nvPr/>
          </p:nvSpPr>
          <p:spPr>
            <a:xfrm>
              <a:off x="8690077" y="6042307"/>
              <a:ext cx="418407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dirty="0">
                  <a:solidFill>
                    <a:schemeClr val="bg1"/>
                  </a:solidFill>
                </a:rPr>
                <a:t>+51941547803</a:t>
              </a:r>
              <a:endParaRPr lang="es-PE" sz="1600" dirty="0">
                <a:solidFill>
                  <a:schemeClr val="bg1"/>
                </a:solidFill>
              </a:endParaRPr>
            </a:p>
            <a:p>
              <a:r>
                <a:rPr lang="es-PE" sz="1600" dirty="0">
                  <a:solidFill>
                    <a:schemeClr val="bg1"/>
                  </a:solidFill>
                  <a:hlinkClick r:id="rId1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www.especializacionesglobal.net</a:t>
              </a:r>
              <a:endParaRPr lang="es-PE" sz="1600" dirty="0">
                <a:solidFill>
                  <a:schemeClr val="bg1"/>
                </a:solidFill>
              </a:endParaRPr>
            </a:p>
            <a:p>
              <a:r>
                <a:rPr lang="es-PE" sz="1600" dirty="0">
                  <a:solidFill>
                    <a:schemeClr val="bg1"/>
                  </a:solidFill>
                </a:rPr>
                <a:t>Institución Global</a:t>
              </a:r>
            </a:p>
            <a:p>
              <a:endParaRPr lang="es-MX" sz="2000" dirty="0"/>
            </a:p>
          </p:txBody>
        </p:sp>
        <p:pic>
          <p:nvPicPr>
            <p:cNvPr id="10" name="Picture 2" descr="Descargar logo de whatsapp png, icono de whatsapp png, whatsapp transparente">
              <a:extLst>
                <a:ext uri="{FF2B5EF4-FFF2-40B4-BE49-F238E27FC236}">
                  <a16:creationId xmlns:a16="http://schemas.microsoft.com/office/drawing/2014/main" id="{4C66C16F-EFC7-940D-9302-87395E7E97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29094" b="71660" l="24236" r="7132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49" t="23773" r="22784" b="23019"/>
            <a:stretch/>
          </p:blipFill>
          <p:spPr bwMode="auto">
            <a:xfrm>
              <a:off x="8496784" y="6078433"/>
              <a:ext cx="274481" cy="248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Iconos de computadora internet, icono de globo, texto, logo png | PNGEgg">
              <a:extLst>
                <a:ext uri="{FF2B5EF4-FFF2-40B4-BE49-F238E27FC236}">
                  <a16:creationId xmlns:a16="http://schemas.microsoft.com/office/drawing/2014/main" id="{3E5F230B-3306-DC5C-0EC6-336052918F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10000" b="90000" l="10000" r="90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00" t="4962" r="20162" b="7548"/>
            <a:stretch/>
          </p:blipFill>
          <p:spPr bwMode="auto">
            <a:xfrm>
              <a:off x="8537378" y="6373710"/>
              <a:ext cx="193291" cy="163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Logo Facebook Blanco - Vectores y PSD gratuitos para descargar">
              <a:extLst>
                <a:ext uri="{FF2B5EF4-FFF2-40B4-BE49-F238E27FC236}">
                  <a16:creationId xmlns:a16="http://schemas.microsoft.com/office/drawing/2014/main" id="{20B9C69C-7175-B451-89B5-CAB7235079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31788" b="70128" l="30489" r="7036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12" t="37892" r="42231" b="36470"/>
            <a:stretch/>
          </p:blipFill>
          <p:spPr bwMode="auto">
            <a:xfrm>
              <a:off x="8571166" y="6578222"/>
              <a:ext cx="125720" cy="19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CCF95F-15BB-1029-DF1F-91F78FAF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ECD4E3-E188-CD11-5827-6CD8275A3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71ECAB-734D-F3D9-0CC7-D07BFCF8E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AE268-4141-41A7-9EB7-4AFF31EF5182}" type="datetimeFigureOut">
              <a:rPr lang="es-PE" smtClean="0"/>
              <a:t>19/10/2025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9C2B85-DEBB-D81D-11AC-4923F550E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BBBD59-7D0B-0576-A896-DA87B5086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559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:\CORPORATIVO\CORPORATIVO2016\fotos\shutterstock_316887677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2000" cy="59841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0" y="1"/>
            <a:ext cx="12192000" cy="5984110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noProof="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178" y="1199188"/>
            <a:ext cx="5471823" cy="441649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7613917" y="4665609"/>
            <a:ext cx="4040978" cy="1189973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lstStyle/>
          <a:p>
            <a:r>
              <a:rPr lang="es-PE" sz="2667" noProof="0" dirty="0">
                <a:solidFill>
                  <a:srgbClr val="FFFFFF"/>
                </a:solidFill>
                <a:latin typeface="Arial Narrow" pitchFamily="34" charset="0"/>
              </a:rPr>
              <a:t>Ing. José Campos Pereda</a:t>
            </a:r>
          </a:p>
          <a:p>
            <a:r>
              <a:rPr lang="es-PE" sz="2133" noProof="0" dirty="0">
                <a:solidFill>
                  <a:srgbClr val="FFFFFF"/>
                </a:solidFill>
                <a:latin typeface="Arial Narrow" pitchFamily="34" charset="0"/>
              </a:rPr>
              <a:t>Consultor Agile, Scrum, </a:t>
            </a:r>
            <a:r>
              <a:rPr lang="es-PE" sz="2133" noProof="0" dirty="0" err="1">
                <a:solidFill>
                  <a:srgbClr val="FFFFFF"/>
                </a:solidFill>
                <a:latin typeface="Arial Narrow" pitchFamily="34" charset="0"/>
              </a:rPr>
              <a:t>DevSecOps</a:t>
            </a:r>
            <a:r>
              <a:rPr lang="es-PE" sz="2133" noProof="0" dirty="0">
                <a:solidFill>
                  <a:srgbClr val="FFFFFF"/>
                </a:solidFill>
                <a:latin typeface="Arial Narrow" pitchFamily="34" charset="0"/>
              </a:rPr>
              <a:t>.</a:t>
            </a:r>
          </a:p>
          <a:p>
            <a:r>
              <a:rPr lang="es-PE" sz="2133" noProof="0" dirty="0">
                <a:solidFill>
                  <a:srgbClr val="FFFFFF"/>
                </a:solidFill>
                <a:latin typeface="Arial Narrow" pitchFamily="34" charset="0"/>
              </a:rPr>
              <a:t>jcampospereda@hotmail.com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379615" y="4727254"/>
            <a:ext cx="155504" cy="11977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noProof="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Imagen 5" descr="Dibujo con letras blancas&#10;&#10;El contenido generado por IA puede ser incorrecto.">
            <a:extLst>
              <a:ext uri="{FF2B5EF4-FFF2-40B4-BE49-F238E27FC236}">
                <a16:creationId xmlns:a16="http://schemas.microsoft.com/office/drawing/2014/main" id="{717A19BB-3543-44AC-5549-39E23D060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635" y="140549"/>
            <a:ext cx="1528043" cy="48897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1AB04CA-2DE2-D64E-B9FD-3D420A828045}"/>
              </a:ext>
            </a:extLst>
          </p:cNvPr>
          <p:cNvSpPr txBox="1"/>
          <p:nvPr/>
        </p:nvSpPr>
        <p:spPr>
          <a:xfrm>
            <a:off x="5314709" y="1464982"/>
            <a:ext cx="6877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5400" noProof="0" dirty="0">
                <a:solidFill>
                  <a:schemeClr val="bg1"/>
                </a:solidFill>
                <a:latin typeface="Aptos Narrow" panose="020B0004020202020204" pitchFamily="34" charset="0"/>
              </a:rPr>
              <a:t>Azure DevOps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4036C4-DDCF-9D34-A072-BE3FE0213758}"/>
              </a:ext>
            </a:extLst>
          </p:cNvPr>
          <p:cNvSpPr txBox="1"/>
          <p:nvPr/>
        </p:nvSpPr>
        <p:spPr>
          <a:xfrm>
            <a:off x="5823996" y="3075057"/>
            <a:ext cx="63680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4000" noProof="0" dirty="0">
                <a:solidFill>
                  <a:schemeClr val="bg1"/>
                </a:solidFill>
                <a:latin typeface="Aptos Narrow" panose="020B0004020202020204" pitchFamily="34" charset="0"/>
              </a:rPr>
              <a:t>Introducción y fundamentos</a:t>
            </a:r>
          </a:p>
        </p:txBody>
      </p:sp>
    </p:spTree>
    <p:extLst>
      <p:ext uri="{BB962C8B-B14F-4D97-AF65-F5344CB8AC3E}">
        <p14:creationId xmlns:p14="http://schemas.microsoft.com/office/powerpoint/2010/main" val="198492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7B6B8-9F71-3DC5-72F7-EA4A8B6F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MX" dirty="0"/>
              <a:t>Recuperación de datos específicos mediante Git (</a:t>
            </a:r>
            <a:r>
              <a:rPr lang="es-MX" dirty="0" err="1"/>
              <a:t>revert</a:t>
            </a:r>
            <a:r>
              <a:rPr lang="es-MX" dirty="0"/>
              <a:t>, </a:t>
            </a:r>
            <a:r>
              <a:rPr lang="es-MX" dirty="0" err="1"/>
              <a:t>cherry</a:t>
            </a:r>
            <a:r>
              <a:rPr lang="es-MX" dirty="0"/>
              <a:t>-pick, etc.)</a:t>
            </a:r>
            <a:endParaRPr lang="es-PE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6EA3504-E727-36A2-22F9-844001ADF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633546"/>
              </p:ext>
            </p:extLst>
          </p:nvPr>
        </p:nvGraphicFramePr>
        <p:xfrm>
          <a:off x="838200" y="158178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167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A7A60-684D-0DEA-E32A-AFA35129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dirty="0"/>
              <a:t>Escenarios comunes de recuperación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D7217F9-4820-29BE-BD15-9315093CB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9374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091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A7AC0-CE9F-DAEB-924A-E55806287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8562A-0C41-76BE-C7AF-D6DE7F99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Comparativa rápida</a:t>
            </a:r>
            <a:endParaRPr lang="es-PE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8DF7946-5C46-8F7F-D530-5B9AF2E4D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676941"/>
              </p:ext>
            </p:extLst>
          </p:nvPr>
        </p:nvGraphicFramePr>
        <p:xfrm>
          <a:off x="241300" y="1530096"/>
          <a:ext cx="10515600" cy="34716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756962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3228481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93265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Aspecto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git revert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git cherry-pick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8182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Propósito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Deshacer cambios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Reutilizar cambios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511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Resultado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Crea un commit que revierte otro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Crea un commit igual al original en otra rama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3592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Riesgo en ramas compartidas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Seguro (no altera historial)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Seguro si no hay conflictos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9208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Uso típico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Corrección de errores en main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Aplicar fix entre ramas (main → release)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6708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Modifica historial existente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 dirty="0">
                          <a:effectLst/>
                        </a:rPr>
                        <a:t>No</a:t>
                      </a:r>
                      <a:endParaRPr lang="es-PE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 dirty="0">
                          <a:effectLst/>
                        </a:rPr>
                        <a:t>No (pero crea un nuevo </a:t>
                      </a:r>
                      <a:r>
                        <a:rPr lang="es-PE" sz="2000" kern="100" dirty="0" err="1">
                          <a:effectLst/>
                        </a:rPr>
                        <a:t>commit</a:t>
                      </a:r>
                      <a:r>
                        <a:rPr lang="es-PE" sz="2000" kern="100" dirty="0">
                          <a:effectLst/>
                        </a:rPr>
                        <a:t>)</a:t>
                      </a:r>
                      <a:endParaRPr lang="es-PE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6463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Posible conflicto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Sí, si los archivos han cambiado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Sí, si el contexto del commit ha cambiado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8930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Comando contrario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 dirty="0">
                          <a:effectLst/>
                        </a:rPr>
                        <a:t>Ninguno (anula cambios)</a:t>
                      </a:r>
                      <a:endParaRPr lang="es-PE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 dirty="0">
                          <a:effectLst/>
                        </a:rPr>
                        <a:t>Ninguno (copia cambios)</a:t>
                      </a:r>
                      <a:endParaRPr lang="es-PE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6345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336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5C5AA-3957-3979-1944-0662D888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b="1" dirty="0"/>
              <a:t>Buenas prácticas en recuperación</a:t>
            </a:r>
            <a:endParaRPr lang="es-PE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F123669-C781-A0D6-F2D8-BF1625E47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0476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2075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8 CuadroTexto">
            <a:extLst>
              <a:ext uri="{FF2B5EF4-FFF2-40B4-BE49-F238E27FC236}">
                <a16:creationId xmlns:a16="http://schemas.microsoft.com/office/drawing/2014/main" id="{5473B577-188A-D9E5-5671-CBCBB88C06AE}"/>
              </a:ext>
            </a:extLst>
          </p:cNvPr>
          <p:cNvSpPr txBox="1"/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PE" sz="6000" noProof="0" dirty="0">
                <a:latin typeface="+mj-lt"/>
                <a:ea typeface="+mj-ea"/>
                <a:cs typeface="+mj-cs"/>
              </a:rPr>
              <a:t>GRACIAS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PE" sz="6000" b="1" noProof="0" dirty="0">
                <a:latin typeface="+mj-lt"/>
                <a:ea typeface="+mj-ea"/>
                <a:cs typeface="+mj-cs"/>
              </a:rPr>
              <a:t>POR SU ATENCIÓN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0CBE9FC-AF2B-708E-EF92-F2110417D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s-PE" noProof="0" dirty="0"/>
          </a:p>
        </p:txBody>
      </p:sp>
    </p:spTree>
    <p:extLst>
      <p:ext uri="{BB962C8B-B14F-4D97-AF65-F5344CB8AC3E}">
        <p14:creationId xmlns:p14="http://schemas.microsoft.com/office/powerpoint/2010/main" val="3603118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83FC2-5C8A-AA28-71A0-1F1F63CD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sz="3700" b="1"/>
              <a:t>MÓDULO V: PROGRAMA DE ESPECIALIZACIÓN EN INTEGRACIÓN Y AUTOMATIZACIÓN DE PIPELINES CI/CD</a:t>
            </a:r>
            <a:endParaRPr lang="es-PE" sz="3700"/>
          </a:p>
        </p:txBody>
      </p:sp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6218FE9B-5E4B-FAD8-4A18-D328E98741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0028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1291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2CAC0-4B0A-FFA2-AC00-E70605DFA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1DFA1-2234-2F56-E489-084821F3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sz="3700" b="1"/>
              <a:t>MÓDULO V: PROGRAMA DE ESPECIALIZACIÓN EN INTEGRACIÓN Y AUTOMATIZACIÓN DE PIPELINES CI/CD</a:t>
            </a:r>
            <a:endParaRPr lang="es-PE" sz="3700"/>
          </a:p>
        </p:txBody>
      </p:sp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7461E42B-847C-064B-CD22-CA369A6668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4145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230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0C5CA-DB43-1039-2897-0DB15CE9E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F3B50-79AE-FE7B-308B-D643DB34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b="1" dirty="0"/>
              <a:t>MÓDULO V: PROGRAMA DE ESPECIALIZACIÓN EN INTEGRACIÓN Y AUTOMATIZACIÓN DE PIPELINES CI/CD</a:t>
            </a:r>
            <a:endParaRPr lang="es-PE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B881C4-49A0-EA91-B8E8-9723693E5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PE" dirty="0"/>
              <a:t> Multi-</a:t>
            </a:r>
            <a:r>
              <a:rPr lang="es-PE" dirty="0" err="1"/>
              <a:t>Stage</a:t>
            </a:r>
            <a:r>
              <a:rPr lang="es-PE" dirty="0"/>
              <a:t> YAML para Despliegues Continuos</a:t>
            </a:r>
          </a:p>
          <a:p>
            <a:pPr lvl="1"/>
            <a:r>
              <a:rPr lang="es-PE" dirty="0"/>
              <a:t>Descripción de estrategias de despliegue</a:t>
            </a:r>
          </a:p>
          <a:p>
            <a:pPr lvl="1"/>
            <a:r>
              <a:rPr lang="es-PE" dirty="0"/>
              <a:t>Implementación de despliegues </a:t>
            </a:r>
            <a:r>
              <a:rPr lang="es-PE" dirty="0" err="1"/>
              <a:t>RunOnce</a:t>
            </a:r>
            <a:r>
              <a:rPr lang="es-PE" dirty="0"/>
              <a:t>, Rolling y </a:t>
            </a:r>
            <a:r>
              <a:rPr lang="es-PE" dirty="0" err="1"/>
              <a:t>Canary</a:t>
            </a:r>
            <a:endParaRPr lang="es-PE" dirty="0"/>
          </a:p>
          <a:p>
            <a:pPr marL="0" indent="0">
              <a:buNone/>
            </a:pPr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4227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C5EB2-12D5-D6D3-61DA-7D719F94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dirty="0"/>
              <a:t>Planeación y administración avanzada</a:t>
            </a:r>
            <a:endParaRPr lang="es-PE" noProof="0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D85990F-9E14-4892-E292-E7976825E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5931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6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F0E95-18C1-B0D8-5BBE-E1BE597C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dirty="0"/>
              <a:t>Planeación y administración avanzada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1F45E23D-43CE-5519-5F7D-8B86C78FA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607678"/>
              </p:ext>
            </p:extLst>
          </p:nvPr>
        </p:nvGraphicFramePr>
        <p:xfrm>
          <a:off x="838200" y="159829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27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E9D3A1D-8B80-AB65-0B6A-61D52261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dirty="0"/>
              <a:t>Tipos de paneles </a:t>
            </a:r>
            <a:endParaRPr lang="en-U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F8FBA34-2E84-737C-87C3-14606C572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257522"/>
              </p:ext>
            </p:extLst>
          </p:nvPr>
        </p:nvGraphicFramePr>
        <p:xfrm>
          <a:off x="838200" y="1690688"/>
          <a:ext cx="10515601" cy="4076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8158">
                  <a:extLst>
                    <a:ext uri="{9D8B030D-6E8A-4147-A177-3AD203B41FA5}">
                      <a16:colId xmlns:a16="http://schemas.microsoft.com/office/drawing/2014/main" val="2127302944"/>
                    </a:ext>
                  </a:extLst>
                </a:gridCol>
                <a:gridCol w="3676565">
                  <a:extLst>
                    <a:ext uri="{9D8B030D-6E8A-4147-A177-3AD203B41FA5}">
                      <a16:colId xmlns:a16="http://schemas.microsoft.com/office/drawing/2014/main" val="4160160477"/>
                    </a:ext>
                  </a:extLst>
                </a:gridCol>
                <a:gridCol w="3410878">
                  <a:extLst>
                    <a:ext uri="{9D8B030D-6E8A-4147-A177-3AD203B41FA5}">
                      <a16:colId xmlns:a16="http://schemas.microsoft.com/office/drawing/2014/main" val="723694208"/>
                    </a:ext>
                  </a:extLst>
                </a:gridCol>
              </a:tblGrid>
              <a:tr h="4711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700" kern="100">
                          <a:effectLst/>
                        </a:rPr>
                        <a:t>Elemento</a:t>
                      </a:r>
                      <a:endParaRPr lang="es-PE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05" marR="17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700" kern="100">
                          <a:effectLst/>
                        </a:rPr>
                        <a:t>Descripción</a:t>
                      </a:r>
                      <a:endParaRPr lang="es-PE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05" marR="17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700" kern="100" dirty="0">
                          <a:effectLst/>
                        </a:rPr>
                        <a:t>Propósito</a:t>
                      </a:r>
                      <a:endParaRPr lang="es-PE" sz="2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05" marR="170505" marT="0" marB="0"/>
                </a:tc>
                <a:extLst>
                  <a:ext uri="{0D108BD9-81ED-4DB2-BD59-A6C34878D82A}">
                    <a16:rowId xmlns:a16="http://schemas.microsoft.com/office/drawing/2014/main" val="2670513609"/>
                  </a:ext>
                </a:extLst>
              </a:tr>
              <a:tr h="18024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700" kern="100">
                          <a:effectLst/>
                        </a:rPr>
                        <a:t>Paneles (Dashboards)</a:t>
                      </a:r>
                      <a:endParaRPr lang="es-PE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05" marR="17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700" kern="100">
                          <a:effectLst/>
                        </a:rPr>
                        <a:t>Espacios visuales con widgets para monitorear el estado del proyecto.</a:t>
                      </a:r>
                      <a:endParaRPr lang="es-PE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05" marR="17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700" kern="100">
                          <a:effectLst/>
                        </a:rPr>
                        <a:t>Mostrar métricas, progreso, pendientes y KPIs.</a:t>
                      </a:r>
                      <a:endParaRPr lang="es-PE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05" marR="170505" marT="0" marB="0"/>
                </a:tc>
                <a:extLst>
                  <a:ext uri="{0D108BD9-81ED-4DB2-BD59-A6C34878D82A}">
                    <a16:rowId xmlns:a16="http://schemas.microsoft.com/office/drawing/2014/main" val="1881300839"/>
                  </a:ext>
                </a:extLst>
              </a:tr>
              <a:tr h="18024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700" kern="100">
                          <a:effectLst/>
                        </a:rPr>
                        <a:t>Vistas de trabajo (Boards, Backlogs, Queries)</a:t>
                      </a:r>
                      <a:endParaRPr lang="es-PE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05" marR="17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700" kern="100">
                          <a:effectLst/>
                        </a:rPr>
                        <a:t>Interfaces que muestran los work items según filtros o estados.</a:t>
                      </a:r>
                      <a:endParaRPr lang="es-PE" sz="2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05" marR="1705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700" kern="100" dirty="0">
                          <a:effectLst/>
                        </a:rPr>
                        <a:t>Dar seguimiento al trabajo diario del equipo.</a:t>
                      </a:r>
                      <a:endParaRPr lang="es-PE" sz="2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505" marR="170505" marT="0" marB="0"/>
                </a:tc>
                <a:extLst>
                  <a:ext uri="{0D108BD9-81ED-4DB2-BD59-A6C34878D82A}">
                    <a16:rowId xmlns:a16="http://schemas.microsoft.com/office/drawing/2014/main" val="1457465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36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C2E43-B4AD-C230-2DF6-7A2FE58B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Crear un panel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7E211B-021C-2CC7-0A38-D04CE1422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/>
              <a:t>Pasos:</a:t>
            </a:r>
            <a:endParaRPr lang="es-PE" dirty="0"/>
          </a:p>
          <a:p>
            <a:pPr marL="914400" lvl="1" indent="-457200">
              <a:buFont typeface="+mj-lt"/>
              <a:buAutoNum type="arabicPeriod"/>
            </a:pPr>
            <a:r>
              <a:rPr lang="es-PE" dirty="0"/>
              <a:t>Asigna un nombre al panel (ejemplo: </a:t>
            </a:r>
            <a:r>
              <a:rPr lang="es-PE" i="1" dirty="0"/>
              <a:t>Dashboard Sprint 5</a:t>
            </a:r>
            <a:r>
              <a:rPr lang="es-PE" dirty="0"/>
              <a:t>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PE" dirty="0"/>
              <a:t>Elige el </a:t>
            </a:r>
            <a:r>
              <a:rPr lang="es-PE" b="1" dirty="0" err="1"/>
              <a:t>Team</a:t>
            </a:r>
            <a:r>
              <a:rPr lang="es-PE" dirty="0"/>
              <a:t> (equipo) al que pertenece el panel.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PE" dirty="0"/>
              <a:t>Define si será </a:t>
            </a:r>
            <a:r>
              <a:rPr lang="es-PE" b="1" dirty="0"/>
              <a:t>Privado</a:t>
            </a:r>
            <a:r>
              <a:rPr lang="es-PE" dirty="0"/>
              <a:t> o </a:t>
            </a:r>
            <a:r>
              <a:rPr lang="es-PE" b="1" dirty="0"/>
              <a:t>Compartido</a:t>
            </a:r>
            <a:r>
              <a:rPr lang="es-PE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PE" dirty="0"/>
              <a:t>Haz clic en </a:t>
            </a:r>
            <a:r>
              <a:rPr lang="es-PE" b="1" dirty="0" err="1"/>
              <a:t>Create</a:t>
            </a:r>
            <a:r>
              <a:rPr lang="es-PE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s-PE" dirty="0"/>
          </a:p>
          <a:p>
            <a:pPr marL="0" indent="0">
              <a:buNone/>
            </a:pPr>
            <a:r>
              <a:rPr lang="es-PE" i="1" dirty="0"/>
              <a:t>Tip:</a:t>
            </a:r>
            <a:r>
              <a:rPr lang="es-PE" dirty="0"/>
              <a:t> Crea </a:t>
            </a:r>
            <a:r>
              <a:rPr lang="es-PE" dirty="0" err="1"/>
              <a:t>dashboards</a:t>
            </a:r>
            <a:r>
              <a:rPr lang="es-PE" dirty="0"/>
              <a:t> separados para equipos de desarrollo, QA y gestión.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7492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FF818-A1C2-9790-C509-F8A92866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Widgets más usados:</a:t>
            </a:r>
            <a:endParaRPr lang="es-PE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2DB15FB-2884-BC7C-F3B9-AC92B4B80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603962"/>
              </p:ext>
            </p:extLst>
          </p:nvPr>
        </p:nvGraphicFramePr>
        <p:xfrm>
          <a:off x="487680" y="1292384"/>
          <a:ext cx="10515600" cy="45921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52777041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08072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805816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Widget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Función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Ejemplo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6217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Query Tile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Muestra el resultado de una consulta (ej. bugs abiertos).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 dirty="0">
                          <a:effectLst/>
                        </a:rPr>
                        <a:t>"Bugs activos del Sprint actual"</a:t>
                      </a:r>
                      <a:endParaRPr lang="es-P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237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Sprint Burndown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Gráfico de tareas restantes vs tiempo.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Seguimiento de avance diario.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0878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Work Item Chart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Gráfico de barras o pastel basado en queries.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Distribución por responsable o estado.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9732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Build History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Estado de builds recientes.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Monitorear estabilidad de CI/CD.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5146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Pull Request Overview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Pull requests abiertos, aprobados o rechazados.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 dirty="0">
                          <a:effectLst/>
                        </a:rPr>
                        <a:t>Supervisar revisiones pendientes.</a:t>
                      </a:r>
                      <a:endParaRPr lang="es-P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2217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37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02E77-FAC1-E67D-D338-AF8B0D15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MX" dirty="0"/>
              <a:t>Seguimiento del trabajo y rastreabilidad</a:t>
            </a:r>
            <a:endParaRPr lang="es-PE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9A89864-FA48-D672-42DC-5808BDAE0F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129440"/>
              </p:ext>
            </p:extLst>
          </p:nvPr>
        </p:nvGraphicFramePr>
        <p:xfrm>
          <a:off x="838200" y="14620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816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640F7-DC12-CE75-F7B3-48753302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dirty="0"/>
              <a:t>Administración, control y recuperación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B394685-7A74-A24B-B0C7-8EED524C3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197787"/>
              </p:ext>
            </p:extLst>
          </p:nvPr>
        </p:nvGraphicFramePr>
        <p:xfrm>
          <a:off x="838200" y="145986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817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2A9F6-0662-FA35-A76F-792F16C0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MX" dirty="0"/>
              <a:t>Implementación de políticas de fusión</a:t>
            </a:r>
            <a:endParaRPr lang="es-PE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7405FFF-2414-2168-AD48-8E20DE8CA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864924"/>
              </p:ext>
            </p:extLst>
          </p:nvPr>
        </p:nvGraphicFramePr>
        <p:xfrm>
          <a:off x="838200" y="15208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69933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743</Words>
  <Application>Microsoft Office PowerPoint</Application>
  <PresentationFormat>Panorámica</PresentationFormat>
  <Paragraphs>128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Aptos</vt:lpstr>
      <vt:lpstr>Aptos Narrow</vt:lpstr>
      <vt:lpstr>Arial</vt:lpstr>
      <vt:lpstr>Arial Narrow</vt:lpstr>
      <vt:lpstr>Calibri</vt:lpstr>
      <vt:lpstr>Calibri Light</vt:lpstr>
      <vt:lpstr>Tema de Office</vt:lpstr>
      <vt:lpstr>Presentación de PowerPoint</vt:lpstr>
      <vt:lpstr>Planeación y administración avanzada</vt:lpstr>
      <vt:lpstr>Planeación y administración avanzada</vt:lpstr>
      <vt:lpstr>Tipos de paneles </vt:lpstr>
      <vt:lpstr>Crear un panel</vt:lpstr>
      <vt:lpstr>Widgets más usados:</vt:lpstr>
      <vt:lpstr>Seguimiento del trabajo y rastreabilidad</vt:lpstr>
      <vt:lpstr>Administración, control y recuperación</vt:lpstr>
      <vt:lpstr>Implementación de políticas de fusión</vt:lpstr>
      <vt:lpstr>Recuperación de datos específicos mediante Git (revert, cherry-pick, etc.)</vt:lpstr>
      <vt:lpstr>Escenarios comunes de recuperación</vt:lpstr>
      <vt:lpstr>Comparativa rápida</vt:lpstr>
      <vt:lpstr>Buenas prácticas en recuperación</vt:lpstr>
      <vt:lpstr>Presentación de PowerPoint</vt:lpstr>
      <vt:lpstr>MÓDULO V: PROGRAMA DE ESPECIALIZACIÓN EN INTEGRACIÓN Y AUTOMATIZACIÓN DE PIPELINES CI/CD</vt:lpstr>
      <vt:lpstr>MÓDULO V: PROGRAMA DE ESPECIALIZACIÓN EN INTEGRACIÓN Y AUTOMATIZACIÓN DE PIPELINES CI/CD</vt:lpstr>
      <vt:lpstr>MÓDULO V: PROGRAMA DE ESPECIALIZACIÓN EN INTEGRACIÓN Y AUTOMATIZACIÓN DE PIPELINES 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MAMANI ROZAS</dc:creator>
  <cp:lastModifiedBy>Jose Miguel Campos  Pereda</cp:lastModifiedBy>
  <cp:revision>30</cp:revision>
  <dcterms:created xsi:type="dcterms:W3CDTF">2024-05-20T16:44:50Z</dcterms:created>
  <dcterms:modified xsi:type="dcterms:W3CDTF">2025-10-19T23:52:30Z</dcterms:modified>
</cp:coreProperties>
</file>