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C3DC-D8BD-4D4B-8107-8D7CF561E29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E1DF-3CCB-4B51-9119-B0B6A36726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9600" y="1219200"/>
            <a:ext cx="2209800" cy="2057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SID CORE files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5257800"/>
            <a:ext cx="2514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/>
              <a:t>discharge-level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patient-level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data processing step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457200" y="5334000"/>
            <a:ext cx="228600" cy="228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5715000"/>
            <a:ext cx="2286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7200" y="6096000"/>
            <a:ext cx="228600" cy="228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609600" y="1066800"/>
            <a:ext cx="8229600" cy="2209800"/>
            <a:chOff x="762000" y="1371600"/>
            <a:chExt cx="8229600" cy="2209800"/>
          </a:xfrm>
        </p:grpSpPr>
        <p:sp>
          <p:nvSpPr>
            <p:cNvPr id="4" name="Oval 3"/>
            <p:cNvSpPr/>
            <p:nvPr/>
          </p:nvSpPr>
          <p:spPr>
            <a:xfrm>
              <a:off x="762000" y="1524000"/>
              <a:ext cx="2209800" cy="2057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SID CORE files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81400" y="2057400"/>
              <a:ext cx="1524000" cy="76200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791200" y="1371600"/>
              <a:ext cx="1219200" cy="1066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62800" y="1828800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‘index’ admissions</a:t>
              </a:r>
              <a:endParaRPr lang="en-US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62000" y="5257800"/>
            <a:ext cx="2514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/>
              <a:t>discharge-level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patient-level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data processing step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457200" y="5334000"/>
            <a:ext cx="228600" cy="228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5715000"/>
            <a:ext cx="2286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7200" y="6096000"/>
            <a:ext cx="228600" cy="228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847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Admission-level Design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609600" y="1066800"/>
            <a:ext cx="8382000" cy="2895600"/>
            <a:chOff x="762000" y="1371600"/>
            <a:chExt cx="8382000" cy="2895600"/>
          </a:xfrm>
        </p:grpSpPr>
        <p:sp>
          <p:nvSpPr>
            <p:cNvPr id="4" name="Oval 3"/>
            <p:cNvSpPr/>
            <p:nvPr/>
          </p:nvSpPr>
          <p:spPr>
            <a:xfrm>
              <a:off x="762000" y="1524000"/>
              <a:ext cx="2209800" cy="2057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SID CORE files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81400" y="2057400"/>
              <a:ext cx="1524000" cy="76200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791200" y="1371600"/>
              <a:ext cx="1219200" cy="1066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62800" y="1828800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‘index’ admissions</a:t>
              </a:r>
              <a:endParaRPr lang="en-US" sz="1600" dirty="0"/>
            </a:p>
          </p:txBody>
        </p:sp>
        <p:sp>
          <p:nvSpPr>
            <p:cNvPr id="9" name="Right Arrow 8"/>
            <p:cNvSpPr/>
            <p:nvPr/>
          </p:nvSpPr>
          <p:spPr>
            <a:xfrm rot="5400000">
              <a:off x="6096000" y="2819400"/>
              <a:ext cx="533400" cy="38100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943600" y="3505200"/>
              <a:ext cx="838200" cy="762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0400" y="26670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group_by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/</a:t>
              </a:r>
            </a:p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summarise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3581400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earliest index admissions</a:t>
              </a:r>
              <a:endParaRPr lang="en-US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62000" y="5257800"/>
            <a:ext cx="2514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/>
              <a:t>discharge-level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patient-level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data processing step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457200" y="5334000"/>
            <a:ext cx="228600" cy="228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5715000"/>
            <a:ext cx="2286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7200" y="6096000"/>
            <a:ext cx="228600" cy="228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847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Patient-level Design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609600" y="1066800"/>
            <a:ext cx="8382000" cy="4724400"/>
            <a:chOff x="762000" y="1371600"/>
            <a:chExt cx="8382000" cy="4724400"/>
          </a:xfrm>
        </p:grpSpPr>
        <p:sp>
          <p:nvSpPr>
            <p:cNvPr id="4" name="Oval 3"/>
            <p:cNvSpPr/>
            <p:nvPr/>
          </p:nvSpPr>
          <p:spPr>
            <a:xfrm>
              <a:off x="762000" y="1524000"/>
              <a:ext cx="2209800" cy="2057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SID CORE files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81400" y="2057400"/>
              <a:ext cx="1524000" cy="76200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filter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791200" y="1371600"/>
              <a:ext cx="1219200" cy="1066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62800" y="1828800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‘index’ admissions</a:t>
              </a:r>
              <a:endParaRPr lang="en-US" sz="1600" dirty="0"/>
            </a:p>
          </p:txBody>
        </p:sp>
        <p:sp>
          <p:nvSpPr>
            <p:cNvPr id="9" name="Right Arrow 8"/>
            <p:cNvSpPr/>
            <p:nvPr/>
          </p:nvSpPr>
          <p:spPr>
            <a:xfrm rot="5400000">
              <a:off x="6096000" y="2819400"/>
              <a:ext cx="533400" cy="38100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943600" y="3505200"/>
              <a:ext cx="838200" cy="762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0400" y="26670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group_by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/</a:t>
              </a:r>
            </a:p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summarise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3581400"/>
              <a:ext cx="1981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earliest index admissions</a:t>
              </a:r>
              <a:endParaRPr lang="en-US" sz="1600" dirty="0"/>
            </a:p>
          </p:txBody>
        </p:sp>
        <p:sp>
          <p:nvSpPr>
            <p:cNvPr id="19" name="Curved Right Arrow 18"/>
            <p:cNvSpPr/>
            <p:nvPr/>
          </p:nvSpPr>
          <p:spPr>
            <a:xfrm>
              <a:off x="2438400" y="3657600"/>
              <a:ext cx="2743200" cy="1752600"/>
            </a:xfrm>
            <a:prstGeom prst="curv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inner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_join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38800" y="4724400"/>
              <a:ext cx="1524000" cy="1371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5200" y="4953000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‘all records’ for patients in index sample</a:t>
              </a:r>
              <a:endParaRPr lang="en-US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62000" y="5257800"/>
            <a:ext cx="2514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/>
              <a:t>discharge-level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patient-level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data processing step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457200" y="5334000"/>
            <a:ext cx="228600" cy="228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5715000"/>
            <a:ext cx="2286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7200" y="6096000"/>
            <a:ext cx="228600" cy="228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1847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Patient-level Design</a:t>
            </a:r>
            <a:br>
              <a:rPr lang="en-US" sz="3600" dirty="0" smtClean="0"/>
            </a:br>
            <a:r>
              <a:rPr lang="en-US" sz="2000" dirty="0" smtClean="0"/>
              <a:t>(with baseline, index, and/or follow-up periods)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810000" y="1600200"/>
            <a:ext cx="1524000" cy="1371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86400" y="18705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‘all records’ for patients in index sample</a:t>
            </a:r>
            <a:endParaRPr lang="en-US" sz="1600" dirty="0"/>
          </a:p>
        </p:txBody>
      </p:sp>
      <p:sp>
        <p:nvSpPr>
          <p:cNvPr id="13" name="Bent-Up Arrow 12"/>
          <p:cNvSpPr/>
          <p:nvPr/>
        </p:nvSpPr>
        <p:spPr>
          <a:xfrm rot="10800000">
            <a:off x="1905000" y="2895600"/>
            <a:ext cx="1676400" cy="102870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10800000" flipH="1">
            <a:off x="5562600" y="2933700"/>
            <a:ext cx="1676400" cy="99060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43399" y="3314699"/>
            <a:ext cx="457200" cy="60960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000" y="5257800"/>
            <a:ext cx="2514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/>
              <a:t>discharge-level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patient-level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data processing step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457200" y="5334000"/>
            <a:ext cx="228600" cy="228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7200" y="5715000"/>
            <a:ext cx="2286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7200" y="6096000"/>
            <a:ext cx="228600" cy="228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76400" y="4152900"/>
            <a:ext cx="946727" cy="876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553200" y="4152900"/>
            <a:ext cx="946727" cy="8763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50590" y="4210050"/>
            <a:ext cx="838200" cy="76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1847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Patient-level Design</a:t>
            </a:r>
            <a:br>
              <a:rPr lang="en-US" sz="3600" dirty="0" smtClean="0"/>
            </a:br>
            <a:r>
              <a:rPr lang="en-US" sz="2000" dirty="0" smtClean="0"/>
              <a:t>(with baseline, index, and/or follow-up periods)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2307356" y="3833396"/>
            <a:ext cx="163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baseline records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795982" y="3833396"/>
            <a:ext cx="163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index</a:t>
            </a:r>
            <a:r>
              <a:rPr lang="en-US" sz="1600" dirty="0" smtClean="0"/>
              <a:t> records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326745" y="3814346"/>
            <a:ext cx="163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follow-up</a:t>
            </a:r>
            <a:r>
              <a:rPr lang="en-US" sz="1600" dirty="0" smtClean="0"/>
              <a:t> records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39354" y="297657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120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PowerPoint Presentation</vt:lpstr>
      <vt:lpstr>Admission-level Design</vt:lpstr>
      <vt:lpstr>Patient-level Design</vt:lpstr>
      <vt:lpstr>Patient-level Design (with baseline, index, and/or follow-up periods)</vt:lpstr>
      <vt:lpstr>Patient-level Design (with baseline, index, and/or follow-up periods)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Patient-Level Analysis</dc:title>
  <dc:creator>John Sahrmann</dc:creator>
  <cp:lastModifiedBy>John Sahrmann</cp:lastModifiedBy>
  <cp:revision>16</cp:revision>
  <dcterms:created xsi:type="dcterms:W3CDTF">2022-06-30T15:52:08Z</dcterms:created>
  <dcterms:modified xsi:type="dcterms:W3CDTF">2022-07-11T20:15:50Z</dcterms:modified>
</cp:coreProperties>
</file>