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C807-63C9-22CE-63B8-BAB809D0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3FEB5-EF29-FE31-2D15-BCF550C4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EF1C-6514-FA02-D70E-0B5B2FF5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A16A-30F2-BF10-6BB6-FEF168B6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6125-DB99-E26B-9586-6518DB3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21C2-9219-A6D9-9EFF-5F815B8E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470D-537C-1011-18A3-2C734A14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DB31-637C-D9BF-DAD8-337710B3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CD91-2985-03FF-8BEB-46DE08D8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1B6B-13EA-975E-2919-C039474D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88EA7-3AEF-2824-2118-A7E97DDF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8E2C8-73C8-3B7C-6004-60944317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3152-44AD-1E25-75E7-1E5F22C4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950A-2203-5B1F-E18F-89E0D412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7D66-6031-0DFA-37EE-C6BDB094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44D-F0F3-35C9-45D8-C1D8292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DF05-DE9C-3863-1B5E-A07B6602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BAB9-8FC1-E498-C0FE-6E6A48C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C33-DD06-9909-5477-31660AA1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5282-0E1A-EBFC-910C-80F107ED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4535-7A55-006E-35E4-9699FE73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557F3-C142-4EC7-6BC6-C4233B1E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BE51-200B-7D51-9DA9-B8AD257C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7A80-6539-F6C3-14AF-8170E94F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DD5A-5FA1-6D45-B9F0-C15A8FB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9F0-C794-2B25-60E9-29E0C255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4A89-136B-397E-DC45-8F8BE9D6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34A4-5519-97A2-4662-6256316A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2BD9-7437-67E5-9278-96820E19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0DC8E-E1A8-86FA-CBD5-B517F4A3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53C6-47DC-D3B6-1823-7DB9957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603F-4739-A1E0-2BC7-1E35C60E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74F7-A52C-61FA-551E-BBA0729B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395B9-3BB0-C00F-853E-EBC5475E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B741E-FCA3-8659-8376-29A43CD23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8AACA-2FAB-DCC0-3B2D-118A6A2CF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F77BD-83C4-3410-702D-1621B21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6F38F-0D40-2E2F-C785-EA4778E2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2B030-9553-995F-D30E-4AC2AB01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4CFC-726D-2684-3307-A25DB721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8A928-8D90-9C9A-9304-C45FEAED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9BFD5-AF52-F067-3A29-695A46D0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E7694-3824-243C-474F-38673E43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96B08-40E5-62D3-78FA-86BA81A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212BD-B32C-B21F-3A2B-B2BC78A5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38C29-96F3-22BA-4329-09FE28C3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7A6F-CD8D-C2D6-A365-36E11E27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ECE3-074B-EB90-D9D2-0E75FD39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5DEE2-E6AD-31C8-BDC2-01E44C11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29E55-47D7-81FD-E1C7-0D5516DA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3690-6106-BBF5-77EC-FD63A86A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5DE9-39CE-4125-AA6D-39A2242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20D2-5222-6C44-47CC-08955AFA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33664-1D50-577A-7151-5294884A8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1938-AEC5-865D-6030-5EB48EE2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FB7C0-60D3-E09E-2B37-B7C869C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45F6-A7EC-F6CF-60BD-F461A1F4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18BF-7C87-6C40-9CFC-BA86A950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558B2-BD2D-C1EB-7D54-06A0909D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C239-D49D-AE4B-48B5-191675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AF20-634D-C7B4-6E6E-1DBEE73F5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377F5-A22C-4EA2-9CB8-E193330F1E7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F86C-9328-02C2-A8AE-F1B8EE822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1F3F-B880-5170-F733-C0B4363A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81B7E-7599-4BC2-A245-423C235F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587EE-853B-F157-9603-021CB652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49" y="1467601"/>
            <a:ext cx="3346310" cy="3611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5D89E-94E3-47CB-5A19-D876A2B05ACB}"/>
              </a:ext>
            </a:extLst>
          </p:cNvPr>
          <p:cNvSpPr txBox="1"/>
          <p:nvPr/>
        </p:nvSpPr>
        <p:spPr>
          <a:xfrm>
            <a:off x="1116458" y="1098269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cache.feature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9B4AA-0F5A-C28B-68A1-FFAACBD3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14" y="1545385"/>
            <a:ext cx="4163682" cy="3245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9FD27-02E3-EC82-E310-5A881C64C546}"/>
              </a:ext>
            </a:extLst>
          </p:cNvPr>
          <p:cNvSpPr txBox="1"/>
          <p:nvPr/>
        </p:nvSpPr>
        <p:spPr>
          <a:xfrm>
            <a:off x="4947050" y="1176053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collection.feature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36AF9-670A-70AD-5935-F06A6D3D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252" y="1568576"/>
            <a:ext cx="3812199" cy="2943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557C16-30C0-F170-9C30-D16E7FA1FFBA}"/>
              </a:ext>
            </a:extLst>
          </p:cNvPr>
          <p:cNvSpPr txBox="1"/>
          <p:nvPr/>
        </p:nvSpPr>
        <p:spPr>
          <a:xfrm>
            <a:off x="8979490" y="1199244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create_sites.feature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E6243-5E7E-26EB-1E1F-2AC61EE5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0" y="2400959"/>
            <a:ext cx="4878532" cy="15140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4B71B-73FF-4184-C4B9-725FDA11227C}"/>
              </a:ext>
            </a:extLst>
          </p:cNvPr>
          <p:cNvCxnSpPr/>
          <p:nvPr/>
        </p:nvCxnSpPr>
        <p:spPr>
          <a:xfrm>
            <a:off x="5383621" y="3157972"/>
            <a:ext cx="16730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0B8DD8-24C9-9BAB-0DAC-1258E8EA46B1}"/>
              </a:ext>
            </a:extLst>
          </p:cNvPr>
          <p:cNvSpPr txBox="1"/>
          <p:nvPr/>
        </p:nvSpPr>
        <p:spPr>
          <a:xfrm>
            <a:off x="7124224" y="2420839"/>
            <a:ext cx="5067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“1:  I have an “index.md” page that contains “{{ </a:t>
            </a:r>
            <a:r>
              <a:rPr lang="en-US" sz="1200" dirty="0" err="1"/>
              <a:t>site.title</a:t>
            </a:r>
            <a:r>
              <a:rPr lang="en-US" sz="1200" dirty="0"/>
              <a:t> }}”\n</a:t>
            </a:r>
          </a:p>
          <a:p>
            <a:r>
              <a:rPr lang="en-US" sz="1200" dirty="0"/>
              <a:t>  2:  I have a configuration file with “title” set to “Hello World”\n</a:t>
            </a:r>
          </a:p>
          <a:p>
            <a:r>
              <a:rPr lang="en-US" sz="1200" dirty="0"/>
              <a:t>  3:  I run Jekyll build\n</a:t>
            </a:r>
          </a:p>
          <a:p>
            <a:r>
              <a:rPr lang="en-US" sz="1200" dirty="0"/>
              <a:t>  4:  I should get a zero exit status\n</a:t>
            </a:r>
          </a:p>
          <a:p>
            <a:r>
              <a:rPr lang="en-US" sz="1200" dirty="0"/>
              <a:t>  5:  the .Jekyll-cache directory should exist\n</a:t>
            </a:r>
          </a:p>
          <a:p>
            <a:r>
              <a:rPr lang="en-US" sz="1200" dirty="0"/>
              <a:t>  6:  the .Jekyll-cache/Jekyll/Cache/Jekyll—Cache directory should exist\n</a:t>
            </a:r>
          </a:p>
          <a:p>
            <a:r>
              <a:rPr lang="en-US" sz="1200" dirty="0"/>
              <a:t>  7:  the _site directory should exist\n</a:t>
            </a:r>
          </a:p>
          <a:p>
            <a:r>
              <a:rPr lang="en-US" sz="1200" dirty="0"/>
              <a:t>  8: I should see “&lt;p&gt;Hello World&lt;/p&gt;” in “_site/index.html”\n</a:t>
            </a:r>
          </a:p>
          <a:p>
            <a:r>
              <a:rPr lang="en-US" sz="1200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361A9-834B-F257-BCD9-959B08EDFC1D}"/>
              </a:ext>
            </a:extLst>
          </p:cNvPr>
          <p:cNvSpPr txBox="1"/>
          <p:nvPr/>
        </p:nvSpPr>
        <p:spPr>
          <a:xfrm>
            <a:off x="4701503" y="1411355"/>
            <a:ext cx="34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Stringify test cases (step names)</a:t>
            </a:r>
          </a:p>
        </p:txBody>
      </p:sp>
    </p:spTree>
    <p:extLst>
      <p:ext uri="{BB962C8B-B14F-4D97-AF65-F5344CB8AC3E}">
        <p14:creationId xmlns:p14="http://schemas.microsoft.com/office/powerpoint/2010/main" val="419208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ECBF7-20FE-C617-2179-4A597310120F}"/>
              </a:ext>
            </a:extLst>
          </p:cNvPr>
          <p:cNvSpPr txBox="1"/>
          <p:nvPr/>
        </p:nvSpPr>
        <p:spPr>
          <a:xfrm>
            <a:off x="564398" y="2347952"/>
            <a:ext cx="5067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“1:  I have an “index.md” page that contains “{{ </a:t>
            </a:r>
            <a:r>
              <a:rPr lang="en-US" sz="1200" dirty="0" err="1"/>
              <a:t>site.title</a:t>
            </a:r>
            <a:r>
              <a:rPr lang="en-US" sz="1200" dirty="0"/>
              <a:t> }}”\n</a:t>
            </a:r>
          </a:p>
          <a:p>
            <a:r>
              <a:rPr lang="en-US" sz="1200" dirty="0"/>
              <a:t>  2:  I have a configuration file with “title” set to “Hello World”\n</a:t>
            </a:r>
          </a:p>
          <a:p>
            <a:r>
              <a:rPr lang="en-US" sz="1200" dirty="0"/>
              <a:t>  3:  I run Jekyll build\n</a:t>
            </a:r>
          </a:p>
          <a:p>
            <a:r>
              <a:rPr lang="en-US" sz="1200" dirty="0"/>
              <a:t>  4:  I should get a zero exit status\n</a:t>
            </a:r>
          </a:p>
          <a:p>
            <a:r>
              <a:rPr lang="en-US" sz="1200" dirty="0"/>
              <a:t>  5:  the .Jekyll-cache directory should exist\n</a:t>
            </a:r>
          </a:p>
          <a:p>
            <a:r>
              <a:rPr lang="en-US" sz="1200" dirty="0"/>
              <a:t>  6:  the .Jekyll-cache/Jekyll/Cache/Jekyll—Cache directory should exist\n</a:t>
            </a:r>
          </a:p>
          <a:p>
            <a:r>
              <a:rPr lang="en-US" sz="1200" dirty="0"/>
              <a:t>  7:  the _site directory should exist\n</a:t>
            </a:r>
          </a:p>
          <a:p>
            <a:r>
              <a:rPr lang="en-US" sz="1200" dirty="0"/>
              <a:t>  8: I should see “&lt;p&gt;Hello World&lt;/p&gt;” in “_site/index.html”\n</a:t>
            </a:r>
          </a:p>
          <a:p>
            <a:r>
              <a:rPr lang="en-US" sz="1200" dirty="0"/>
              <a:t>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5BE5D-B89C-91F2-FAC3-A57A57C4F4E5}"/>
              </a:ext>
            </a:extLst>
          </p:cNvPr>
          <p:cNvCxnSpPr/>
          <p:nvPr/>
        </p:nvCxnSpPr>
        <p:spPr>
          <a:xfrm flipV="1">
            <a:off x="2696817" y="987287"/>
            <a:ext cx="1311966" cy="1292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E6B1E1-88D3-7079-3D9F-7D71F7E44701}"/>
              </a:ext>
            </a:extLst>
          </p:cNvPr>
          <p:cNvSpPr txBox="1"/>
          <p:nvPr/>
        </p:nvSpPr>
        <p:spPr>
          <a:xfrm>
            <a:off x="1881809" y="549377"/>
            <a:ext cx="467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Normalized Compression Distance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FD4AC1-3495-5DA5-E0A3-A3A096DA659D}"/>
              </a:ext>
            </a:extLst>
          </p:cNvPr>
          <p:cNvCxnSpPr>
            <a:cxnSpLocks/>
          </p:cNvCxnSpPr>
          <p:nvPr/>
        </p:nvCxnSpPr>
        <p:spPr>
          <a:xfrm>
            <a:off x="5526156" y="3120887"/>
            <a:ext cx="1543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8FA9E0-C900-F508-A251-EAC10C83CA24}"/>
              </a:ext>
            </a:extLst>
          </p:cNvPr>
          <p:cNvSpPr txBox="1"/>
          <p:nvPr/>
        </p:nvSpPr>
        <p:spPr>
          <a:xfrm>
            <a:off x="7195930" y="2936221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TF-IDF matrix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C5B13-467B-38E7-9596-93F827515875}"/>
              </a:ext>
            </a:extLst>
          </p:cNvPr>
          <p:cNvCxnSpPr>
            <a:cxnSpLocks/>
          </p:cNvCxnSpPr>
          <p:nvPr/>
        </p:nvCxnSpPr>
        <p:spPr>
          <a:xfrm flipH="1">
            <a:off x="7195930" y="3429000"/>
            <a:ext cx="609600" cy="798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DB1F9D-F2C2-304B-061C-EA7201823591}"/>
              </a:ext>
            </a:extLst>
          </p:cNvPr>
          <p:cNvSpPr txBox="1"/>
          <p:nvPr/>
        </p:nvSpPr>
        <p:spPr>
          <a:xfrm>
            <a:off x="6114484" y="4227444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cosine </a:t>
            </a:r>
          </a:p>
          <a:p>
            <a:r>
              <a:rPr lang="en-US" dirty="0"/>
              <a:t>similarity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523CFC-A260-F29D-5A8B-A36811614242}"/>
              </a:ext>
            </a:extLst>
          </p:cNvPr>
          <p:cNvCxnSpPr>
            <a:cxnSpLocks/>
          </p:cNvCxnSpPr>
          <p:nvPr/>
        </p:nvCxnSpPr>
        <p:spPr>
          <a:xfrm>
            <a:off x="8560905" y="3429000"/>
            <a:ext cx="0" cy="132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5BFDB8-784B-54AE-8DB6-F53172610036}"/>
              </a:ext>
            </a:extLst>
          </p:cNvPr>
          <p:cNvSpPr txBox="1"/>
          <p:nvPr/>
        </p:nvSpPr>
        <p:spPr>
          <a:xfrm>
            <a:off x="7691493" y="4826169"/>
            <a:ext cx="2296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dirty="0" err="1"/>
              <a:t>manhattan</a:t>
            </a:r>
            <a:endParaRPr lang="en-US" dirty="0"/>
          </a:p>
          <a:p>
            <a:r>
              <a:rPr lang="en-US" dirty="0"/>
              <a:t>distance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8FC85-C111-E1B2-7199-243D0F31643A}"/>
              </a:ext>
            </a:extLst>
          </p:cNvPr>
          <p:cNvCxnSpPr>
            <a:cxnSpLocks/>
          </p:cNvCxnSpPr>
          <p:nvPr/>
        </p:nvCxnSpPr>
        <p:spPr>
          <a:xfrm>
            <a:off x="9699336" y="3358058"/>
            <a:ext cx="576470" cy="798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4EC2E7-C92F-6202-4DC3-66CE12A4FC63}"/>
              </a:ext>
            </a:extLst>
          </p:cNvPr>
          <p:cNvSpPr txBox="1"/>
          <p:nvPr/>
        </p:nvSpPr>
        <p:spPr>
          <a:xfrm>
            <a:off x="9857841" y="4156502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dirty="0" err="1"/>
              <a:t>euclidean</a:t>
            </a:r>
            <a:r>
              <a:rPr lang="en-US" dirty="0"/>
              <a:t> </a:t>
            </a:r>
          </a:p>
          <a:p>
            <a:r>
              <a:rPr lang="en-US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27083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AFEBE-53BC-699B-EF0D-8891B1DA4AB0}"/>
              </a:ext>
            </a:extLst>
          </p:cNvPr>
          <p:cNvSpPr txBox="1"/>
          <p:nvPr/>
        </p:nvSpPr>
        <p:spPr>
          <a:xfrm>
            <a:off x="2411895" y="1583635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</a:t>
            </a:r>
          </a:p>
          <a:p>
            <a:r>
              <a:rPr lang="en-US" dirty="0"/>
              <a:t>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A329B-F93B-6D94-FB76-279F8244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5" y="2229966"/>
            <a:ext cx="5039428" cy="2191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86261-5BC8-1F93-FBEE-6AD0C312727E}"/>
              </a:ext>
            </a:extLst>
          </p:cNvPr>
          <p:cNvSpPr txBox="1"/>
          <p:nvPr/>
        </p:nvSpPr>
        <p:spPr>
          <a:xfrm>
            <a:off x="6096000" y="2956162"/>
            <a:ext cx="479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= (num of test cases, num of test cases)</a:t>
            </a:r>
          </a:p>
        </p:txBody>
      </p:sp>
    </p:spTree>
    <p:extLst>
      <p:ext uri="{BB962C8B-B14F-4D97-AF65-F5344CB8AC3E}">
        <p14:creationId xmlns:p14="http://schemas.microsoft.com/office/powerpoint/2010/main" val="97501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1171B-8FD2-350E-64F8-B66E1282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56" y="3061030"/>
            <a:ext cx="4582164" cy="21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5F3A2-E58B-7F7A-0CFF-94CD343F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4" y="789996"/>
            <a:ext cx="3574807" cy="10918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A81DDD-0A0F-B388-DF3F-755C53BDB3FA}"/>
              </a:ext>
            </a:extLst>
          </p:cNvPr>
          <p:cNvCxnSpPr/>
          <p:nvPr/>
        </p:nvCxnSpPr>
        <p:spPr>
          <a:xfrm flipV="1">
            <a:off x="1755913" y="1974574"/>
            <a:ext cx="0" cy="108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DF34D-51A1-803E-23B5-8AB69B95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95" y="4366592"/>
            <a:ext cx="4038706" cy="18588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76B5F-B4F8-65FB-6A3D-253E876AC3B6}"/>
              </a:ext>
            </a:extLst>
          </p:cNvPr>
          <p:cNvCxnSpPr>
            <a:cxnSpLocks/>
          </p:cNvCxnSpPr>
          <p:nvPr/>
        </p:nvCxnSpPr>
        <p:spPr>
          <a:xfrm>
            <a:off x="2723322" y="3332922"/>
            <a:ext cx="0" cy="907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C07624A-9487-9147-B835-ACBB9C012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728" y="640306"/>
            <a:ext cx="4522021" cy="13342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39D0D-6AC8-7917-6BAB-09B2FE09C20C}"/>
              </a:ext>
            </a:extLst>
          </p:cNvPr>
          <p:cNvCxnSpPr/>
          <p:nvPr/>
        </p:nvCxnSpPr>
        <p:spPr>
          <a:xfrm flipV="1">
            <a:off x="3617534" y="1974574"/>
            <a:ext cx="1656831" cy="103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991C76F-03FA-81D6-13BB-9FB10A76D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297" y="4061019"/>
            <a:ext cx="4568331" cy="13856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D561F-DB1D-CA6D-5F6D-2FEA3C767132}"/>
              </a:ext>
            </a:extLst>
          </p:cNvPr>
          <p:cNvCxnSpPr/>
          <p:nvPr/>
        </p:nvCxnSpPr>
        <p:spPr>
          <a:xfrm>
            <a:off x="4445949" y="3332922"/>
            <a:ext cx="1716312" cy="907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994D96-B928-126C-5B21-3C13BD6DDA2E}"/>
              </a:ext>
            </a:extLst>
          </p:cNvPr>
          <p:cNvSpPr txBox="1"/>
          <p:nvPr/>
        </p:nvSpPr>
        <p:spPr>
          <a:xfrm>
            <a:off x="7069878" y="2910804"/>
            <a:ext cx="36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 similarity calculation</a:t>
            </a:r>
          </a:p>
        </p:txBody>
      </p:sp>
    </p:spTree>
    <p:extLst>
      <p:ext uri="{BB962C8B-B14F-4D97-AF65-F5344CB8AC3E}">
        <p14:creationId xmlns:p14="http://schemas.microsoft.com/office/powerpoint/2010/main" val="62212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6910-29AC-23A7-27F7-9C46AF0C32AC}"/>
              </a:ext>
            </a:extLst>
          </p:cNvPr>
          <p:cNvSpPr txBox="1"/>
          <p:nvPr/>
        </p:nvSpPr>
        <p:spPr>
          <a:xfrm>
            <a:off x="688956" y="684439"/>
            <a:ext cx="363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time, the similarity calculation is unable to distinguish noisy 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71F41-CB99-4A3F-B617-E96DE8E4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98" y="1723409"/>
            <a:ext cx="4048690" cy="1524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C5085E-110B-32D3-5B41-02DF9E7F99D0}"/>
              </a:ext>
            </a:extLst>
          </p:cNvPr>
          <p:cNvCxnSpPr>
            <a:cxnSpLocks/>
          </p:cNvCxnSpPr>
          <p:nvPr/>
        </p:nvCxnSpPr>
        <p:spPr>
          <a:xfrm flipH="1">
            <a:off x="3471337" y="1925521"/>
            <a:ext cx="828261" cy="44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4E57580-A5BA-077A-9F78-7490BF11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6" y="2419150"/>
            <a:ext cx="4077700" cy="12999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9CB0D-CDBC-E8A5-2B0D-D2AA07B85A1A}"/>
              </a:ext>
            </a:extLst>
          </p:cNvPr>
          <p:cNvCxnSpPr>
            <a:cxnSpLocks/>
          </p:cNvCxnSpPr>
          <p:nvPr/>
        </p:nvCxnSpPr>
        <p:spPr>
          <a:xfrm flipH="1">
            <a:off x="4674048" y="2008342"/>
            <a:ext cx="695739" cy="2232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D7237-0CF3-CB86-68BC-723C1C40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39" y="4262422"/>
            <a:ext cx="3834307" cy="2232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D12786-4225-20DC-47C7-B65D53A4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445" y="4810539"/>
            <a:ext cx="3690464" cy="15412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7179E-5E7F-C1AA-1AB6-8BBE72E0F77B}"/>
              </a:ext>
            </a:extLst>
          </p:cNvPr>
          <p:cNvCxnSpPr>
            <a:cxnSpLocks/>
          </p:cNvCxnSpPr>
          <p:nvPr/>
        </p:nvCxnSpPr>
        <p:spPr>
          <a:xfrm>
            <a:off x="6323943" y="1925521"/>
            <a:ext cx="156370" cy="288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814AB74-5A68-DF28-03B8-23F554C37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658" y="2854393"/>
            <a:ext cx="3439985" cy="188252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89E432-8F59-3344-BFB6-3480CCB5CA83}"/>
              </a:ext>
            </a:extLst>
          </p:cNvPr>
          <p:cNvCxnSpPr>
            <a:cxnSpLocks/>
          </p:cNvCxnSpPr>
          <p:nvPr/>
        </p:nvCxnSpPr>
        <p:spPr>
          <a:xfrm>
            <a:off x="7145677" y="1925521"/>
            <a:ext cx="1302584" cy="1081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576A7-F3E9-57AA-A416-8C05A263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8" y="274074"/>
            <a:ext cx="3653210" cy="360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F5A5E-7A67-4C10-8054-830D4050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77" y="260318"/>
            <a:ext cx="3694246" cy="375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01060-36A7-6DA1-733D-2EE73DDE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132" y="274074"/>
            <a:ext cx="3653210" cy="3745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D7FCA4-0B74-35F5-10A7-F86B048CE045}"/>
              </a:ext>
            </a:extLst>
          </p:cNvPr>
          <p:cNvSpPr txBox="1"/>
          <p:nvPr/>
        </p:nvSpPr>
        <p:spPr>
          <a:xfrm>
            <a:off x="530086" y="4558748"/>
            <a:ext cx="93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Datasets are too noisy, similarity calculations find similarity amongst too many test cases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Subtle differences in test cases are not captured by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9923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76CD-291C-E3A8-FB02-992849A6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9F21-B7E4-3CE8-40AC-9DCCBAF3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calculation struggles to capture nuance and semantics of similar test cases that are grouped in different files</a:t>
            </a:r>
          </a:p>
          <a:p>
            <a:r>
              <a:rPr lang="en-US" dirty="0"/>
              <a:t>The way test cases are grouped together isn’t always consistent which causes issues with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7BFA2-261E-C3B5-D0BA-51234412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19" y="4001294"/>
            <a:ext cx="3553321" cy="34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39E22-5516-103D-219B-8C9413ECB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19" y="4514739"/>
            <a:ext cx="3458058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746DD-9D01-9824-42CB-7A24A63B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19" y="4980552"/>
            <a:ext cx="3534268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57DC7-07AF-87C4-CE39-302642E6A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119" y="5478023"/>
            <a:ext cx="5020376" cy="304843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78FB4E4-C1CE-3236-5CA0-E4B21ADB2EBD}"/>
              </a:ext>
            </a:extLst>
          </p:cNvPr>
          <p:cNvSpPr/>
          <p:nvPr/>
        </p:nvSpPr>
        <p:spPr>
          <a:xfrm>
            <a:off x="1320586" y="4172768"/>
            <a:ext cx="121920" cy="15578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FE9EB-DDFA-4C43-4B57-57606AFD73AF}"/>
              </a:ext>
            </a:extLst>
          </p:cNvPr>
          <p:cNvSpPr txBox="1"/>
          <p:nvPr/>
        </p:nvSpPr>
        <p:spPr>
          <a:xfrm>
            <a:off x="-60708" y="4782424"/>
            <a:ext cx="1442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Cache.feature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5D169-F841-873B-3BA0-AF544D75CB55}"/>
              </a:ext>
            </a:extLst>
          </p:cNvPr>
          <p:cNvSpPr txBox="1"/>
          <p:nvPr/>
        </p:nvSpPr>
        <p:spPr>
          <a:xfrm>
            <a:off x="6864626" y="4459258"/>
            <a:ext cx="436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two scenario titles are similar to each</a:t>
            </a:r>
          </a:p>
          <a:p>
            <a:r>
              <a:rPr lang="en-US" dirty="0"/>
              <a:t>other but different compared to last two</a:t>
            </a:r>
          </a:p>
        </p:txBody>
      </p:sp>
    </p:spTree>
    <p:extLst>
      <p:ext uri="{BB962C8B-B14F-4D97-AF65-F5344CB8AC3E}">
        <p14:creationId xmlns:p14="http://schemas.microsoft.com/office/powerpoint/2010/main" val="138011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jyotir sathya sai</dc:creator>
  <cp:lastModifiedBy>jyotir sathya sai</cp:lastModifiedBy>
  <cp:revision>3</cp:revision>
  <dcterms:created xsi:type="dcterms:W3CDTF">2024-07-28T22:21:38Z</dcterms:created>
  <dcterms:modified xsi:type="dcterms:W3CDTF">2024-07-30T01:36:49Z</dcterms:modified>
</cp:coreProperties>
</file>