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isfredgs/yelp-reviews-csv#yelp_review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D54D-F24C-524B-BB40-B31150DF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5: </a:t>
            </a:r>
            <a:r>
              <a:rPr lang="en-US" dirty="0" err="1"/>
              <a:t>Dask</a:t>
            </a:r>
            <a:r>
              <a:rPr lang="en-US" dirty="0"/>
              <a:t> and you shall receive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471-88B8-3143-8AF9-57E3C32C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6208"/>
            <a:ext cx="7891272" cy="977538"/>
          </a:xfrm>
        </p:spPr>
        <p:txBody>
          <a:bodyPr>
            <a:normAutofit/>
          </a:bodyPr>
          <a:lstStyle/>
          <a:p>
            <a:r>
              <a:rPr lang="en-US" b="1" dirty="0"/>
              <a:t>Joanna </a:t>
            </a:r>
            <a:r>
              <a:rPr lang="en-US" b="1" dirty="0" err="1"/>
              <a:t>Saikali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1D07-DDD9-E44D-B7AE-DE2A6799EF84}"/>
              </a:ext>
            </a:extLst>
          </p:cNvPr>
          <p:cNvSpPr txBox="1"/>
          <p:nvPr/>
        </p:nvSpPr>
        <p:spPr>
          <a:xfrm>
            <a:off x="1051560" y="4877889"/>
            <a:ext cx="889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Abstract: See the value first-hand of translating your Pandas feature engineering script to leverage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Delayed functionalities, based off of the work in PSET 2 but using a large Yelp Reviews dataset.</a:t>
            </a:r>
          </a:p>
        </p:txBody>
      </p:sp>
    </p:spTree>
    <p:extLst>
      <p:ext uri="{BB962C8B-B14F-4D97-AF65-F5344CB8AC3E}">
        <p14:creationId xmlns:p14="http://schemas.microsoft.com/office/powerpoint/2010/main" val="83444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69C-1BB9-E54A-B35D-52D638A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listen?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20EE-91B7-5242-ADDA-22E576A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feature engineering code in Pandas. </a:t>
            </a:r>
          </a:p>
          <a:p>
            <a:pPr marL="0" indent="0">
              <a:buNone/>
            </a:pPr>
            <a:r>
              <a:rPr lang="en-US" dirty="0"/>
              <a:t>You can make it faster and more efficient with a minimal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3977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E9F4-29F7-4743-BF2E-CDC60CA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39B04-DC75-0F46-BF86-AB28830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2310471"/>
            <a:ext cx="10580914" cy="1261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E6EB2-8BE7-B449-B477-7763161E6FA9}"/>
              </a:ext>
            </a:extLst>
          </p:cNvPr>
          <p:cNvSpPr txBox="1"/>
          <p:nvPr/>
        </p:nvSpPr>
        <p:spPr>
          <a:xfrm>
            <a:off x="1153887" y="40059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100,000 Rows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Subset of Yelp Reviews dataset found on Kaggle: </a:t>
            </a:r>
          </a:p>
          <a:p>
            <a:pPr marL="742950" lvl="1" indent="-285750">
              <a:buFontTx/>
              <a:buChar char="-"/>
            </a:pPr>
            <a:r>
              <a:rPr lang="en-US" u="sng" dirty="0">
                <a:hlinkClick r:id="rId3"/>
              </a:rPr>
              <a:t>https://www.kaggle.com/luisfredgs/yelp-reviews-csv#yelp_review.csv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106</TotalTime>
  <Words>105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PSEt 5: Dask and you shall receive</vt:lpstr>
      <vt:lpstr>Why should I listen?</vt:lpstr>
      <vt:lpstr>THE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and you shall receive</dc:title>
  <dc:creator>Microsoft Office User</dc:creator>
  <cp:lastModifiedBy>Microsoft Office User</cp:lastModifiedBy>
  <cp:revision>6</cp:revision>
  <dcterms:created xsi:type="dcterms:W3CDTF">2018-12-11T14:21:03Z</dcterms:created>
  <dcterms:modified xsi:type="dcterms:W3CDTF">2018-12-11T16:07:04Z</dcterms:modified>
</cp:coreProperties>
</file>