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71" r:id="rId5"/>
    <p:sldId id="259" r:id="rId6"/>
    <p:sldId id="263" r:id="rId7"/>
    <p:sldId id="265" r:id="rId8"/>
    <p:sldId id="261" r:id="rId9"/>
    <p:sldId id="266" r:id="rId10"/>
    <p:sldId id="267" r:id="rId11"/>
    <p:sldId id="262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7"/>
    <p:restoredTop sz="94682"/>
  </p:normalViewPr>
  <p:slideViewPr>
    <p:cSldViewPr snapToGrid="0" snapToObjects="1">
      <p:cViewPr varScale="1">
        <p:scale>
          <a:sx n="96" d="100"/>
          <a:sy n="96" d="100"/>
        </p:scale>
        <p:origin x="192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12/12/18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isfredgs/yelp-reviews-csv#yelp_review.cs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D54D-F24C-524B-BB40-B31150DF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PSEt</a:t>
            </a:r>
            <a:r>
              <a:rPr lang="en-US" dirty="0"/>
              <a:t> 5: </a:t>
            </a:r>
            <a:r>
              <a:rPr lang="en-US" dirty="0" err="1"/>
              <a:t>Dask</a:t>
            </a:r>
            <a:r>
              <a:rPr lang="en-US" dirty="0"/>
              <a:t> and you shall receive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6471-88B8-3143-8AF9-57E3C32C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6208"/>
            <a:ext cx="7891272" cy="977538"/>
          </a:xfrm>
        </p:spPr>
        <p:txBody>
          <a:bodyPr>
            <a:normAutofit/>
          </a:bodyPr>
          <a:lstStyle/>
          <a:p>
            <a:r>
              <a:rPr lang="en-US" b="1" dirty="0"/>
              <a:t>Joanna </a:t>
            </a:r>
            <a:r>
              <a:rPr lang="en-US" b="1" dirty="0" err="1"/>
              <a:t>Saikali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51D07-DDD9-E44D-B7AE-DE2A6799EF84}"/>
              </a:ext>
            </a:extLst>
          </p:cNvPr>
          <p:cNvSpPr txBox="1"/>
          <p:nvPr/>
        </p:nvSpPr>
        <p:spPr>
          <a:xfrm>
            <a:off x="1051560" y="4877889"/>
            <a:ext cx="889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Abstract: See the value first-hand of translating your Pandas feature engineering script to leverage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Delayed functionalities, based off of the work in PSET 2 but using a large Yelp Reviews dataset.</a:t>
            </a:r>
          </a:p>
        </p:txBody>
      </p:sp>
    </p:spTree>
    <p:extLst>
      <p:ext uri="{BB962C8B-B14F-4D97-AF65-F5344CB8AC3E}">
        <p14:creationId xmlns:p14="http://schemas.microsoft.com/office/powerpoint/2010/main" val="83444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26C5DC4-ED46-A442-A654-3FAB477A84D4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D80CF-16F5-9349-A17C-925B4B353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82" y="335063"/>
            <a:ext cx="6889731" cy="601935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50AD4E0-D37C-764E-B8CD-67389F0F89BC}"/>
              </a:ext>
            </a:extLst>
          </p:cNvPr>
          <p:cNvSpPr/>
          <p:nvPr/>
        </p:nvSpPr>
        <p:spPr>
          <a:xfrm>
            <a:off x="7646505" y="484631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88E0AB3-92DE-FC49-AFE4-CE7A039A77F6}"/>
              </a:ext>
            </a:extLst>
          </p:cNvPr>
          <p:cNvSpPr/>
          <p:nvPr/>
        </p:nvSpPr>
        <p:spPr>
          <a:xfrm>
            <a:off x="7308574" y="2558596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77FDB7F-F200-9249-B933-60079BABCA38}"/>
              </a:ext>
            </a:extLst>
          </p:cNvPr>
          <p:cNvSpPr/>
          <p:nvPr/>
        </p:nvSpPr>
        <p:spPr>
          <a:xfrm>
            <a:off x="8209721" y="4645813"/>
            <a:ext cx="1305340" cy="3900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2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Distance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Dask</a:t>
            </a:r>
            <a:r>
              <a:rPr lang="en-US" dirty="0"/>
              <a:t> Delayed, for each Yelp Review text, find the “most similar” review – function </a:t>
            </a:r>
            <a:r>
              <a:rPr lang="en-US" i="1" dirty="0" err="1"/>
              <a:t>find_distance</a:t>
            </a:r>
            <a:endParaRPr lang="en-US" i="1" dirty="0"/>
          </a:p>
          <a:p>
            <a:pPr lvl="1"/>
            <a:r>
              <a:rPr lang="en-US" dirty="0"/>
              <a:t> Calculate MSE for the reference text vs. “similar” text</a:t>
            </a:r>
          </a:p>
        </p:txBody>
      </p:sp>
    </p:spTree>
    <p:extLst>
      <p:ext uri="{BB962C8B-B14F-4D97-AF65-F5344CB8AC3E}">
        <p14:creationId xmlns:p14="http://schemas.microsoft.com/office/powerpoint/2010/main" val="262760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20898-95FA-A54E-A19C-02B72305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64585"/>
            <a:ext cx="5181600" cy="415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9E9B9-203B-D446-814E-4E92D2FD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564585"/>
            <a:ext cx="469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7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26C5DC4-ED46-A442-A654-3FAB477A84D4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D80CF-16F5-9349-A17C-925B4B353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82" y="335063"/>
            <a:ext cx="6889731" cy="601935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50AD4E0-D37C-764E-B8CD-67389F0F89BC}"/>
              </a:ext>
            </a:extLst>
          </p:cNvPr>
          <p:cNvSpPr/>
          <p:nvPr/>
        </p:nvSpPr>
        <p:spPr>
          <a:xfrm>
            <a:off x="7646505" y="484631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88E0AB3-92DE-FC49-AFE4-CE7A039A77F6}"/>
              </a:ext>
            </a:extLst>
          </p:cNvPr>
          <p:cNvSpPr/>
          <p:nvPr/>
        </p:nvSpPr>
        <p:spPr>
          <a:xfrm>
            <a:off x="7308574" y="2558596"/>
            <a:ext cx="1325217" cy="32375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77FDB7F-F200-9249-B933-60079BABCA38}"/>
              </a:ext>
            </a:extLst>
          </p:cNvPr>
          <p:cNvSpPr/>
          <p:nvPr/>
        </p:nvSpPr>
        <p:spPr>
          <a:xfrm>
            <a:off x="8209721" y="4645813"/>
            <a:ext cx="1305340" cy="3900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2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Dask</a:t>
            </a:r>
            <a:r>
              <a:rPr lang="en-US" dirty="0"/>
              <a:t> is really fast and efficient!</a:t>
            </a:r>
          </a:p>
          <a:p>
            <a:r>
              <a:rPr lang="en-US" dirty="0"/>
              <a:t>Syntax is very similar to Pandas with some exceptions </a:t>
            </a:r>
          </a:p>
          <a:p>
            <a:pPr lvl="1"/>
            <a:r>
              <a:rPr lang="en-US" dirty="0"/>
              <a:t>Struggled with custom functions in a .</a:t>
            </a:r>
            <a:r>
              <a:rPr lang="en-US" dirty="0" err="1"/>
              <a:t>groupby</a:t>
            </a:r>
            <a:r>
              <a:rPr lang="en-US" dirty="0"/>
              <a:t>().</a:t>
            </a:r>
            <a:r>
              <a:rPr lang="en-US" dirty="0" err="1"/>
              <a:t>agg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Struggled with filtering </a:t>
            </a:r>
            <a:r>
              <a:rPr lang="en-US" dirty="0" err="1"/>
              <a:t>dataframe</a:t>
            </a:r>
            <a:r>
              <a:rPr lang="en-US" dirty="0"/>
              <a:t> by index</a:t>
            </a:r>
          </a:p>
          <a:p>
            <a:r>
              <a:rPr lang="en-US" dirty="0"/>
              <a:t>There may be things that </a:t>
            </a:r>
            <a:r>
              <a:rPr lang="en-US" dirty="0" err="1"/>
              <a:t>Dask</a:t>
            </a:r>
            <a:r>
              <a:rPr lang="en-US" dirty="0"/>
              <a:t> is worse at – or that I just did not discover successfully</a:t>
            </a:r>
          </a:p>
          <a:p>
            <a:pPr lvl="1"/>
            <a:r>
              <a:rPr lang="en-US" dirty="0"/>
              <a:t>Random resampling </a:t>
            </a:r>
          </a:p>
        </p:txBody>
      </p:sp>
    </p:spTree>
    <p:extLst>
      <p:ext uri="{BB962C8B-B14F-4D97-AF65-F5344CB8AC3E}">
        <p14:creationId xmlns:p14="http://schemas.microsoft.com/office/powerpoint/2010/main" val="37540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E69C-1BB9-E54A-B35D-52D638A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listen?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20EE-91B7-5242-ADDA-22E576AF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feature engineering code in Pandas. </a:t>
            </a:r>
          </a:p>
          <a:p>
            <a:pPr marL="0" indent="0">
              <a:buNone/>
            </a:pPr>
            <a:r>
              <a:rPr lang="en-US" dirty="0"/>
              <a:t>You can make it faster and more efficient with a minimal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3977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E9F4-29F7-4743-BF2E-CDC60CA1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39B04-DC75-0F46-BF86-AB288307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2310471"/>
            <a:ext cx="10580914" cy="1261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CE6EB2-8BE7-B449-B477-7763161E6FA9}"/>
              </a:ext>
            </a:extLst>
          </p:cNvPr>
          <p:cNvSpPr txBox="1"/>
          <p:nvPr/>
        </p:nvSpPr>
        <p:spPr>
          <a:xfrm>
            <a:off x="1153887" y="4005943"/>
            <a:ext cx="1058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1,000,000 Rows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Subset of Yelp Reviews dataset found on Kaggle: </a:t>
            </a:r>
          </a:p>
          <a:p>
            <a:pPr marL="742950" lvl="1" indent="-285750">
              <a:buFontTx/>
              <a:buChar char="-"/>
            </a:pPr>
            <a:r>
              <a:rPr lang="en-US" u="sng" dirty="0">
                <a:hlinkClick r:id="rId3"/>
              </a:rPr>
              <a:t>https://www.kaggle.com/luisfredgs/yelp-reviews-csv#yelp_review.csv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Demonstrate the value-add of </a:t>
            </a:r>
            <a:r>
              <a:rPr lang="en-US" dirty="0" err="1"/>
              <a:t>Dask</a:t>
            </a:r>
            <a:r>
              <a:rPr lang="en-US" dirty="0"/>
              <a:t> by translating Pandas code.</a:t>
            </a:r>
          </a:p>
          <a:p>
            <a:r>
              <a:rPr lang="en-US" b="1" dirty="0"/>
              <a:t>3 Parts</a:t>
            </a:r>
          </a:p>
          <a:p>
            <a:pPr lvl="1"/>
            <a:r>
              <a:rPr lang="en-US" b="1" dirty="0"/>
              <a:t>Part 1</a:t>
            </a:r>
            <a:r>
              <a:rPr lang="en-US" dirty="0"/>
              <a:t>: Pset2 in </a:t>
            </a:r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b="1" dirty="0"/>
              <a:t>Part 2</a:t>
            </a:r>
            <a:r>
              <a:rPr lang="en-US" dirty="0"/>
              <a:t>: Aggregating Metrics using Delayed and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b="1" dirty="0"/>
              <a:t>Part 3</a:t>
            </a:r>
            <a:r>
              <a:rPr lang="en-US" dirty="0"/>
              <a:t>: Word/Distance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7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</a:t>
            </a:r>
            <a:r>
              <a:rPr lang="en-US" dirty="0" err="1"/>
              <a:t>Pset</a:t>
            </a:r>
            <a:r>
              <a:rPr lang="en-US" dirty="0"/>
              <a:t> 2:  word embeddings &amp; neighbors using demographic survey data</a:t>
            </a:r>
          </a:p>
          <a:p>
            <a:pPr lvl="1"/>
            <a:r>
              <a:rPr lang="en-US" dirty="0"/>
              <a:t>Yelp Review dataset instead of Demographic Survey</a:t>
            </a:r>
          </a:p>
          <a:p>
            <a:pPr lvl="1"/>
            <a:r>
              <a:rPr lang="en-US" dirty="0"/>
              <a:t>Repurpose code to use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&amp; compare time spent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WordEmbedding</a:t>
            </a:r>
            <a:r>
              <a:rPr lang="en-US" dirty="0"/>
              <a:t> using </a:t>
            </a:r>
            <a:r>
              <a:rPr lang="en-US" dirty="0" err="1"/>
              <a:t>Dask</a:t>
            </a:r>
            <a:r>
              <a:rPr lang="en-US" dirty="0"/>
              <a:t> Delayed &amp; compare time spent</a:t>
            </a:r>
          </a:p>
          <a:p>
            <a:pPr lvl="1"/>
            <a:r>
              <a:rPr lang="en-US" dirty="0"/>
              <a:t>Visualize the </a:t>
            </a:r>
            <a:r>
              <a:rPr lang="en-US" dirty="0" err="1"/>
              <a:t>Dask</a:t>
            </a:r>
            <a:r>
              <a:rPr lang="en-US" dirty="0"/>
              <a:t> computation graph</a:t>
            </a:r>
          </a:p>
        </p:txBody>
      </p:sp>
    </p:spTree>
    <p:extLst>
      <p:ext uri="{BB962C8B-B14F-4D97-AF65-F5344CB8AC3E}">
        <p14:creationId xmlns:p14="http://schemas.microsoft.com/office/powerpoint/2010/main" val="1793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A09E8B-1D51-104D-8179-143F7D2C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498049"/>
            <a:ext cx="5194300" cy="364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BA2D9B-711F-674F-AF72-E5D6A304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50009"/>
            <a:ext cx="5232400" cy="406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1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50B0-B0BE-7D40-AAD1-85278E8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5E9489-B827-6B46-B720-F9483EB23E24}"/>
              </a:ext>
            </a:extLst>
          </p:cNvPr>
          <p:cNvGrpSpPr/>
          <p:nvPr/>
        </p:nvGrpSpPr>
        <p:grpSpPr>
          <a:xfrm>
            <a:off x="1970433" y="2655405"/>
            <a:ext cx="8039100" cy="1918253"/>
            <a:chOff x="2076450" y="1409700"/>
            <a:chExt cx="8039100" cy="19182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1A4037-98B3-A046-9645-E6F1D7B0C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559"/>
            <a:stretch/>
          </p:blipFill>
          <p:spPr>
            <a:xfrm>
              <a:off x="2076450" y="1409700"/>
              <a:ext cx="8039100" cy="11082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2C34-B4EC-F343-BC57-73B8D4DC5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86"/>
            <a:stretch/>
          </p:blipFill>
          <p:spPr>
            <a:xfrm>
              <a:off x="2076450" y="2491410"/>
              <a:ext cx="8039100" cy="836543"/>
            </a:xfrm>
            <a:prstGeom prst="rect">
              <a:avLst/>
            </a:prstGeom>
          </p:spPr>
        </p:pic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D8849-C427-5448-8F48-7D3361184E7B}"/>
              </a:ext>
            </a:extLst>
          </p:cNvPr>
          <p:cNvSpPr txBox="1">
            <a:spLocks/>
          </p:cNvSpPr>
          <p:nvPr/>
        </p:nvSpPr>
        <p:spPr>
          <a:xfrm>
            <a:off x="1069848" y="1734611"/>
            <a:ext cx="4754880" cy="64008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main_answers.py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0806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0F9-A2CA-B94E-89E0-41348C5F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0195-AD7A-BF41-B9A7-2AEA2EA1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Metrics</a:t>
            </a:r>
          </a:p>
          <a:p>
            <a:pPr lvl="1"/>
            <a:r>
              <a:rPr lang="en-US" dirty="0"/>
              <a:t>Compare traditional Pandas method to using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 err="1"/>
              <a:t>Reindex</a:t>
            </a:r>
            <a:r>
              <a:rPr lang="en-US" dirty="0"/>
              <a:t> to optimize for the aggregations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0712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6D9EF3-57E0-0349-8E8E-76551273C6B0}"/>
              </a:ext>
            </a:extLst>
          </p:cNvPr>
          <p:cNvSpPr txBox="1"/>
          <p:nvPr/>
        </p:nvSpPr>
        <p:spPr>
          <a:xfrm>
            <a:off x="437598" y="104899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2F68-6FA1-3046-9C97-D0099CD4DD6C}"/>
              </a:ext>
            </a:extLst>
          </p:cNvPr>
          <p:cNvSpPr txBox="1"/>
          <p:nvPr/>
        </p:nvSpPr>
        <p:spPr>
          <a:xfrm>
            <a:off x="6099048" y="10109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Dask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20898-95FA-A54E-A19C-02B72305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64585"/>
            <a:ext cx="5181600" cy="415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9E9B9-203B-D446-814E-4E92D2FD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1564585"/>
            <a:ext cx="469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462</TotalTime>
  <Words>334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PSEt 5: Dask and you shall receive</vt:lpstr>
      <vt:lpstr>Why should I listen?</vt:lpstr>
      <vt:lpstr>THE data</vt:lpstr>
      <vt:lpstr>Problem set design</vt:lpstr>
      <vt:lpstr>Part 1</vt:lpstr>
      <vt:lpstr>PowerPoint Presentation</vt:lpstr>
      <vt:lpstr>Results</vt:lpstr>
      <vt:lpstr>PARt 2</vt:lpstr>
      <vt:lpstr>PowerPoint Presentation</vt:lpstr>
      <vt:lpstr>Results</vt:lpstr>
      <vt:lpstr>Part 3</vt:lpstr>
      <vt:lpstr>PowerPoint Presentation</vt:lpstr>
      <vt:lpstr>Results</vt:lpstr>
      <vt:lpstr>Lessons learned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 and you shall receive</dc:title>
  <dc:creator>Microsoft Office User</dc:creator>
  <cp:lastModifiedBy>Microsoft Office User</cp:lastModifiedBy>
  <cp:revision>16</cp:revision>
  <dcterms:created xsi:type="dcterms:W3CDTF">2018-12-11T14:21:03Z</dcterms:created>
  <dcterms:modified xsi:type="dcterms:W3CDTF">2018-12-12T22:25:33Z</dcterms:modified>
</cp:coreProperties>
</file>