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71" r:id="rId5"/>
    <p:sldId id="259" r:id="rId6"/>
    <p:sldId id="263" r:id="rId7"/>
    <p:sldId id="265" r:id="rId8"/>
    <p:sldId id="261" r:id="rId9"/>
    <p:sldId id="266" r:id="rId10"/>
    <p:sldId id="267" r:id="rId11"/>
    <p:sldId id="262" r:id="rId12"/>
    <p:sldId id="269" r:id="rId13"/>
    <p:sldId id="270" r:id="rId14"/>
    <p:sldId id="268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17"/>
    <p:restoredTop sz="94682"/>
  </p:normalViewPr>
  <p:slideViewPr>
    <p:cSldViewPr snapToGrid="0" snapToObjects="1">
      <p:cViewPr varScale="1">
        <p:scale>
          <a:sx n="96" d="100"/>
          <a:sy n="96" d="100"/>
        </p:scale>
        <p:origin x="192" y="6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12/12/18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luisfredgs/yelp-reviews-csv#yelp_review.csv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BD54D-F24C-524B-BB40-B31150DFE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PSEt</a:t>
            </a:r>
            <a:r>
              <a:rPr lang="en-US" dirty="0"/>
              <a:t> 5: </a:t>
            </a:r>
            <a:r>
              <a:rPr lang="en-US" dirty="0" err="1"/>
              <a:t>Dask</a:t>
            </a:r>
            <a:r>
              <a:rPr lang="en-US" dirty="0"/>
              <a:t> and you shall receive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26471-88B8-3143-8AF9-57E3C32C7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476208"/>
            <a:ext cx="7891272" cy="977538"/>
          </a:xfrm>
        </p:spPr>
        <p:txBody>
          <a:bodyPr>
            <a:normAutofit/>
          </a:bodyPr>
          <a:lstStyle/>
          <a:p>
            <a:r>
              <a:rPr lang="en-US" b="1" dirty="0"/>
              <a:t>Joanna </a:t>
            </a:r>
            <a:r>
              <a:rPr lang="en-US" b="1" dirty="0" err="1"/>
              <a:t>Saikali</a:t>
            </a:r>
            <a:endParaRPr lang="en-US" b="1" dirty="0"/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A51D07-DDD9-E44D-B7AE-DE2A6799EF84}"/>
              </a:ext>
            </a:extLst>
          </p:cNvPr>
          <p:cNvSpPr txBox="1"/>
          <p:nvPr/>
        </p:nvSpPr>
        <p:spPr>
          <a:xfrm>
            <a:off x="1051560" y="4877889"/>
            <a:ext cx="8897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Abstract: See the value first-hand of translating your Pandas data manipulations to leverage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Dask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Dataframe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&amp;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Dask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Delayed functionalities, based off of the work in PSET 2 using a large Yelp Reviews dataset.</a:t>
            </a:r>
          </a:p>
        </p:txBody>
      </p:sp>
    </p:spTree>
    <p:extLst>
      <p:ext uri="{BB962C8B-B14F-4D97-AF65-F5344CB8AC3E}">
        <p14:creationId xmlns:p14="http://schemas.microsoft.com/office/powerpoint/2010/main" val="834447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50B0-B0BE-7D40-AAD1-85278E85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26C5DC4-ED46-A442-A654-3FAB477A84D4}"/>
              </a:ext>
            </a:extLst>
          </p:cNvPr>
          <p:cNvSpPr txBox="1">
            <a:spLocks/>
          </p:cNvSpPr>
          <p:nvPr/>
        </p:nvSpPr>
        <p:spPr>
          <a:xfrm>
            <a:off x="1069848" y="1734611"/>
            <a:ext cx="4754880" cy="64008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main_answers.py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DD80CF-16F5-9349-A17C-925B4B353F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06"/>
          <a:stretch/>
        </p:blipFill>
        <p:spPr>
          <a:xfrm>
            <a:off x="4596326" y="1169950"/>
            <a:ext cx="6889731" cy="4700763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850AD4E0-D37C-764E-B8CD-67389F0F89BC}"/>
              </a:ext>
            </a:extLst>
          </p:cNvPr>
          <p:cNvSpPr/>
          <p:nvPr/>
        </p:nvSpPr>
        <p:spPr>
          <a:xfrm>
            <a:off x="7911549" y="1319518"/>
            <a:ext cx="1325217" cy="32375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D88E0AB3-92DE-FC49-AFE4-CE7A039A77F6}"/>
              </a:ext>
            </a:extLst>
          </p:cNvPr>
          <p:cNvSpPr/>
          <p:nvPr/>
        </p:nvSpPr>
        <p:spPr>
          <a:xfrm>
            <a:off x="7573618" y="3393483"/>
            <a:ext cx="1325217" cy="32375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D77FDB7F-F200-9249-B933-60079BABCA38}"/>
              </a:ext>
            </a:extLst>
          </p:cNvPr>
          <p:cNvSpPr/>
          <p:nvPr/>
        </p:nvSpPr>
        <p:spPr>
          <a:xfrm>
            <a:off x="8474765" y="5480700"/>
            <a:ext cx="1305340" cy="39001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DF433F4-D242-8C46-9307-8CB208E48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9" y="3420735"/>
            <a:ext cx="3803374" cy="11232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33725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40F9-A2CA-B94E-89E0-41348C5F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20195-AD7A-BF41-B9A7-2AEA2EA16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Distance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Dask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and </a:t>
            </a:r>
            <a:r>
              <a:rPr lang="en-US" dirty="0" err="1"/>
              <a:t>Dask</a:t>
            </a:r>
            <a:r>
              <a:rPr lang="en-US" dirty="0"/>
              <a:t> Delayed, for each Yelp Review text, find the “most similar” review – function </a:t>
            </a:r>
            <a:r>
              <a:rPr lang="en-US" i="1" dirty="0" err="1"/>
              <a:t>find_distance</a:t>
            </a:r>
            <a:endParaRPr lang="en-US" i="1" dirty="0"/>
          </a:p>
          <a:p>
            <a:pPr lvl="1"/>
            <a:r>
              <a:rPr lang="en-US" dirty="0"/>
              <a:t> Calculate MSE for the reference text vs. “similar” text</a:t>
            </a:r>
          </a:p>
        </p:txBody>
      </p:sp>
    </p:spTree>
    <p:extLst>
      <p:ext uri="{BB962C8B-B14F-4D97-AF65-F5344CB8AC3E}">
        <p14:creationId xmlns:p14="http://schemas.microsoft.com/office/powerpoint/2010/main" val="2627604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F6D9EF3-57E0-0349-8E8E-76551273C6B0}"/>
              </a:ext>
            </a:extLst>
          </p:cNvPr>
          <p:cNvSpPr txBox="1"/>
          <p:nvPr/>
        </p:nvSpPr>
        <p:spPr>
          <a:xfrm>
            <a:off x="437598" y="1048994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Pandas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E22F68-6FA1-3046-9C97-D0099CD4DD6C}"/>
              </a:ext>
            </a:extLst>
          </p:cNvPr>
          <p:cNvSpPr txBox="1"/>
          <p:nvPr/>
        </p:nvSpPr>
        <p:spPr>
          <a:xfrm>
            <a:off x="6099048" y="101096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Dask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2F69CC-0817-0548-AA0C-F4EF63A6A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496392"/>
            <a:ext cx="5816600" cy="2514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FB9ABC-2F4E-5242-A96F-5F99D5BCF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98" y="1559892"/>
            <a:ext cx="5257800" cy="1193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9042BD-D634-A148-94B4-5AF04A8CD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98" y="3680792"/>
            <a:ext cx="5257800" cy="27006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0429A7E-B384-2240-BCF2-0CC90F985A5C}"/>
              </a:ext>
            </a:extLst>
          </p:cNvPr>
          <p:cNvSpPr txBox="1"/>
          <p:nvPr/>
        </p:nvSpPr>
        <p:spPr>
          <a:xfrm>
            <a:off x="437598" y="3232879"/>
            <a:ext cx="343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 provided to student</a:t>
            </a:r>
          </a:p>
        </p:txBody>
      </p:sp>
    </p:spTree>
    <p:extLst>
      <p:ext uri="{BB962C8B-B14F-4D97-AF65-F5344CB8AC3E}">
        <p14:creationId xmlns:p14="http://schemas.microsoft.com/office/powerpoint/2010/main" val="3683573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50B0-B0BE-7D40-AAD1-85278E85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26C5DC4-ED46-A442-A654-3FAB477A84D4}"/>
              </a:ext>
            </a:extLst>
          </p:cNvPr>
          <p:cNvSpPr txBox="1">
            <a:spLocks/>
          </p:cNvSpPr>
          <p:nvPr/>
        </p:nvSpPr>
        <p:spPr>
          <a:xfrm>
            <a:off x="1069848" y="1734611"/>
            <a:ext cx="4754880" cy="64008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main_answers.py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D0D9E-7D8D-BE44-BFF4-631ABC2FA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978" y="2561535"/>
            <a:ext cx="8953500" cy="2768600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FCE4EA7B-BC81-4E47-97DF-486ACEB19DE8}"/>
              </a:ext>
            </a:extLst>
          </p:cNvPr>
          <p:cNvSpPr/>
          <p:nvPr/>
        </p:nvSpPr>
        <p:spPr>
          <a:xfrm>
            <a:off x="7911548" y="2856770"/>
            <a:ext cx="2199861" cy="33700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3A382855-EF63-574D-A1C8-6F86B6134839}"/>
              </a:ext>
            </a:extLst>
          </p:cNvPr>
          <p:cNvSpPr/>
          <p:nvPr/>
        </p:nvSpPr>
        <p:spPr>
          <a:xfrm>
            <a:off x="7712765" y="4966627"/>
            <a:ext cx="2272747" cy="33700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22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40F9-A2CA-B94E-89E0-41348C5F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20195-AD7A-BF41-B9A7-2AEA2EA16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Dask</a:t>
            </a:r>
            <a:r>
              <a:rPr lang="en-US" dirty="0"/>
              <a:t> is really fast and efficient!</a:t>
            </a:r>
          </a:p>
          <a:p>
            <a:r>
              <a:rPr lang="en-US" dirty="0"/>
              <a:t>Syntax is very similar to Pandas with some exceptions </a:t>
            </a:r>
          </a:p>
          <a:p>
            <a:pPr lvl="1"/>
            <a:r>
              <a:rPr lang="en-US" dirty="0"/>
              <a:t>In many instances, all I needed to do was read as a </a:t>
            </a:r>
            <a:r>
              <a:rPr lang="en-US" dirty="0" err="1"/>
              <a:t>dask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and/or wrap functions with </a:t>
            </a:r>
            <a:r>
              <a:rPr lang="en-US" dirty="0" err="1"/>
              <a:t>dask.delayed</a:t>
            </a:r>
            <a:r>
              <a:rPr lang="en-US" dirty="0"/>
              <a:t> to see improvements in efficiency</a:t>
            </a:r>
          </a:p>
          <a:p>
            <a:pPr lvl="1"/>
            <a:r>
              <a:rPr lang="en-US" dirty="0"/>
              <a:t>Some syntax struggles:</a:t>
            </a:r>
          </a:p>
          <a:p>
            <a:pPr lvl="2"/>
            <a:r>
              <a:rPr lang="en-US" dirty="0"/>
              <a:t>Custom functions in a .</a:t>
            </a:r>
            <a:r>
              <a:rPr lang="en-US" dirty="0" err="1"/>
              <a:t>groupby</a:t>
            </a:r>
            <a:r>
              <a:rPr lang="en-US" dirty="0"/>
              <a:t>().</a:t>
            </a:r>
            <a:r>
              <a:rPr lang="en-US" dirty="0" err="1"/>
              <a:t>agg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Filtering </a:t>
            </a:r>
            <a:r>
              <a:rPr lang="en-US" dirty="0" err="1"/>
              <a:t>dataframe</a:t>
            </a:r>
            <a:r>
              <a:rPr lang="en-US" dirty="0"/>
              <a:t> by index</a:t>
            </a:r>
          </a:p>
          <a:p>
            <a:pPr lvl="2"/>
            <a:r>
              <a:rPr lang="en-US" dirty="0"/>
              <a:t>Sometimes </a:t>
            </a:r>
            <a:r>
              <a:rPr lang="en-US" dirty="0" err="1"/>
              <a:t>dask.delayed</a:t>
            </a:r>
            <a:r>
              <a:rPr lang="en-US" dirty="0"/>
              <a:t> produced something like this, and would not compute:</a:t>
            </a:r>
          </a:p>
          <a:p>
            <a:pPr lvl="3"/>
            <a:r>
              <a:rPr lang="en-US" dirty="0"/>
              <a:t>Delayed(‘trial-7512ffcc-3b10-445f-928a-f01c01bae29c')</a:t>
            </a:r>
          </a:p>
          <a:p>
            <a:r>
              <a:rPr lang="en-US" dirty="0"/>
              <a:t>There may be things that </a:t>
            </a:r>
            <a:r>
              <a:rPr lang="en-US" dirty="0" err="1"/>
              <a:t>Dask</a:t>
            </a:r>
            <a:r>
              <a:rPr lang="en-US" dirty="0"/>
              <a:t> is worse at – or that I just did not discover successfully</a:t>
            </a:r>
          </a:p>
          <a:p>
            <a:pPr lvl="1"/>
            <a:r>
              <a:rPr lang="en-US" dirty="0"/>
              <a:t>Random sampling – requires shuffling</a:t>
            </a:r>
          </a:p>
        </p:txBody>
      </p:sp>
    </p:spTree>
    <p:extLst>
      <p:ext uri="{BB962C8B-B14F-4D97-AF65-F5344CB8AC3E}">
        <p14:creationId xmlns:p14="http://schemas.microsoft.com/office/powerpoint/2010/main" val="3754097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7D972-17C5-8842-B187-3D115BB26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3833191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8800" dirty="0"/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64239B-DFA7-1C4D-B832-9E9E2120EFF9}"/>
              </a:ext>
            </a:extLst>
          </p:cNvPr>
          <p:cNvSpPr txBox="1"/>
          <p:nvPr/>
        </p:nvSpPr>
        <p:spPr>
          <a:xfrm>
            <a:off x="838200" y="4518991"/>
            <a:ext cx="2137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Joanna </a:t>
            </a:r>
            <a:r>
              <a:rPr lang="en-US" sz="2400" dirty="0" err="1"/>
              <a:t>Saikali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560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E69C-1BB9-E54A-B35D-52D638A5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listen?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420EE-91B7-5242-ADDA-22E576AF8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have feature engineering / data manipulation code in Pandas. </a:t>
            </a:r>
          </a:p>
          <a:p>
            <a:pPr marL="0" indent="0">
              <a:buNone/>
            </a:pPr>
            <a:r>
              <a:rPr lang="en-US" dirty="0"/>
              <a:t>You can make it faster and more efficient with a minimal learning curve.</a:t>
            </a:r>
          </a:p>
        </p:txBody>
      </p:sp>
    </p:spTree>
    <p:extLst>
      <p:ext uri="{BB962C8B-B14F-4D97-AF65-F5344CB8AC3E}">
        <p14:creationId xmlns:p14="http://schemas.microsoft.com/office/powerpoint/2010/main" val="339773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FE9F4-29F7-4743-BF2E-CDC60CA12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739B04-DC75-0F46-BF86-AB2883070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72" y="2310471"/>
            <a:ext cx="10580914" cy="12612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CE6EB2-8BE7-B449-B477-7763161E6FA9}"/>
              </a:ext>
            </a:extLst>
          </p:cNvPr>
          <p:cNvSpPr txBox="1"/>
          <p:nvPr/>
        </p:nvSpPr>
        <p:spPr>
          <a:xfrm>
            <a:off x="1153887" y="4005943"/>
            <a:ext cx="10580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1,000,000 Rows</a:t>
            </a:r>
          </a:p>
          <a:p>
            <a:pPr marL="285750" indent="-285750">
              <a:buFontTx/>
              <a:buChar char="-"/>
            </a:pPr>
            <a:r>
              <a:rPr lang="en-US" dirty="0"/>
              <a:t>Subset of Yelp Reviews dataset found on Kaggle: </a:t>
            </a:r>
          </a:p>
          <a:p>
            <a:pPr marL="742950" lvl="1" indent="-285750">
              <a:buFontTx/>
              <a:buChar char="-"/>
            </a:pPr>
            <a:r>
              <a:rPr lang="en-US" u="sng" dirty="0">
                <a:hlinkClick r:id="rId3"/>
              </a:rPr>
              <a:t>https://www.kaggle.com/luisfredgs/yelp-reviews-csv#yelp_review.csv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8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40F9-A2CA-B94E-89E0-41348C5F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20195-AD7A-BF41-B9A7-2AEA2EA16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Objective</a:t>
            </a:r>
            <a:r>
              <a:rPr lang="en-US" dirty="0"/>
              <a:t>: Demonstrate the value-add of </a:t>
            </a:r>
            <a:r>
              <a:rPr lang="en-US" dirty="0" err="1"/>
              <a:t>Dask</a:t>
            </a:r>
            <a:r>
              <a:rPr lang="en-US" dirty="0"/>
              <a:t> by translating Pandas code.</a:t>
            </a:r>
          </a:p>
          <a:p>
            <a:r>
              <a:rPr lang="en-US" b="1" dirty="0"/>
              <a:t>Three Parts</a:t>
            </a:r>
          </a:p>
          <a:p>
            <a:pPr lvl="1"/>
            <a:r>
              <a:rPr lang="en-US" b="1" dirty="0"/>
              <a:t>Part 1</a:t>
            </a:r>
            <a:r>
              <a:rPr lang="en-US" dirty="0"/>
              <a:t>: Pset2 in </a:t>
            </a:r>
            <a:r>
              <a:rPr lang="en-US" dirty="0" err="1"/>
              <a:t>Dask</a:t>
            </a:r>
            <a:endParaRPr lang="en-US" dirty="0"/>
          </a:p>
          <a:p>
            <a:pPr lvl="1"/>
            <a:r>
              <a:rPr lang="en-US" b="1" dirty="0"/>
              <a:t>Part 2</a:t>
            </a:r>
            <a:r>
              <a:rPr lang="en-US" dirty="0"/>
              <a:t>: Aggregating Metrics using Delayed and </a:t>
            </a:r>
            <a:r>
              <a:rPr lang="en-US" dirty="0" err="1"/>
              <a:t>Dask</a:t>
            </a:r>
            <a:r>
              <a:rPr lang="en-US" dirty="0"/>
              <a:t> </a:t>
            </a:r>
            <a:r>
              <a:rPr lang="en-US" dirty="0" err="1"/>
              <a:t>Dataframes</a:t>
            </a:r>
            <a:endParaRPr lang="en-US" dirty="0"/>
          </a:p>
          <a:p>
            <a:pPr lvl="1"/>
            <a:r>
              <a:rPr lang="en-US" b="1" dirty="0"/>
              <a:t>Part 3</a:t>
            </a:r>
            <a:r>
              <a:rPr lang="en-US" dirty="0"/>
              <a:t>: Word/Distance Vectors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7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40F9-A2CA-B94E-89E0-41348C5F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20195-AD7A-BF41-B9A7-2AEA2EA16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Clone </a:t>
            </a:r>
            <a:r>
              <a:rPr lang="en-US" dirty="0" err="1"/>
              <a:t>Pset</a:t>
            </a:r>
            <a:r>
              <a:rPr lang="en-US" dirty="0"/>
              <a:t> 2:  word embeddings &amp; neighbors using demographic survey data</a:t>
            </a:r>
          </a:p>
          <a:p>
            <a:pPr lvl="1"/>
            <a:r>
              <a:rPr lang="en-US" dirty="0"/>
              <a:t>Yelp Review dataset instead of Demographic Survey</a:t>
            </a:r>
          </a:p>
          <a:p>
            <a:pPr lvl="1"/>
            <a:r>
              <a:rPr lang="en-US" dirty="0"/>
              <a:t>Repurpose code to use </a:t>
            </a:r>
            <a:r>
              <a:rPr lang="en-US" dirty="0" err="1"/>
              <a:t>Dask</a:t>
            </a:r>
            <a:r>
              <a:rPr lang="en-US" dirty="0"/>
              <a:t> </a:t>
            </a:r>
            <a:r>
              <a:rPr lang="en-US" dirty="0" err="1"/>
              <a:t>Dataframes</a:t>
            </a:r>
            <a:r>
              <a:rPr lang="en-US" dirty="0"/>
              <a:t> &amp; compare time spent</a:t>
            </a:r>
          </a:p>
          <a:p>
            <a:pPr lvl="1"/>
            <a:r>
              <a:rPr lang="en-US" dirty="0"/>
              <a:t>Run </a:t>
            </a:r>
            <a:r>
              <a:rPr lang="en-US" dirty="0" err="1"/>
              <a:t>WordEmbedding</a:t>
            </a:r>
            <a:r>
              <a:rPr lang="en-US" dirty="0"/>
              <a:t> using </a:t>
            </a:r>
            <a:r>
              <a:rPr lang="en-US" dirty="0" err="1"/>
              <a:t>Dask</a:t>
            </a:r>
            <a:r>
              <a:rPr lang="en-US" dirty="0"/>
              <a:t> Delayed &amp; compare time spent</a:t>
            </a:r>
          </a:p>
          <a:p>
            <a:pPr lvl="1"/>
            <a:r>
              <a:rPr lang="en-US" dirty="0"/>
              <a:t>Visualize the </a:t>
            </a:r>
            <a:r>
              <a:rPr lang="en-US" dirty="0" err="1"/>
              <a:t>Dask</a:t>
            </a:r>
            <a:r>
              <a:rPr lang="en-US" dirty="0"/>
              <a:t> computation graph</a:t>
            </a:r>
          </a:p>
        </p:txBody>
      </p:sp>
    </p:spTree>
    <p:extLst>
      <p:ext uri="{BB962C8B-B14F-4D97-AF65-F5344CB8AC3E}">
        <p14:creationId xmlns:p14="http://schemas.microsoft.com/office/powerpoint/2010/main" val="17933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FA09E8B-1D51-104D-8179-143F7D2C9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98" y="1498049"/>
            <a:ext cx="5194300" cy="3644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BA2D9B-711F-674F-AF72-E5D6A3045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450009"/>
            <a:ext cx="5232400" cy="4064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6D9EF3-57E0-0349-8E8E-76551273C6B0}"/>
              </a:ext>
            </a:extLst>
          </p:cNvPr>
          <p:cNvSpPr txBox="1"/>
          <p:nvPr/>
        </p:nvSpPr>
        <p:spPr>
          <a:xfrm>
            <a:off x="437598" y="1048994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Pandas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E22F68-6FA1-3046-9C97-D0099CD4DD6C}"/>
              </a:ext>
            </a:extLst>
          </p:cNvPr>
          <p:cNvSpPr txBox="1"/>
          <p:nvPr/>
        </p:nvSpPr>
        <p:spPr>
          <a:xfrm>
            <a:off x="6099048" y="101096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Dask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514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50B0-B0BE-7D40-AAD1-85278E85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65E9489-B827-6B46-B720-F9483EB23E24}"/>
              </a:ext>
            </a:extLst>
          </p:cNvPr>
          <p:cNvGrpSpPr/>
          <p:nvPr/>
        </p:nvGrpSpPr>
        <p:grpSpPr>
          <a:xfrm>
            <a:off x="1970433" y="2655405"/>
            <a:ext cx="8039100" cy="1918253"/>
            <a:chOff x="2076450" y="1409700"/>
            <a:chExt cx="8039100" cy="191825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61A4037-98B3-A046-9645-E6F1D7B0CF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559"/>
            <a:stretch/>
          </p:blipFill>
          <p:spPr>
            <a:xfrm>
              <a:off x="2076450" y="1409700"/>
              <a:ext cx="8039100" cy="110821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1472C34-B4EC-F343-BC57-73B8D4DC54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286"/>
            <a:stretch/>
          </p:blipFill>
          <p:spPr>
            <a:xfrm>
              <a:off x="2076450" y="2491410"/>
              <a:ext cx="8039100" cy="836543"/>
            </a:xfrm>
            <a:prstGeom prst="rect">
              <a:avLst/>
            </a:prstGeom>
          </p:spPr>
        </p:pic>
      </p:grp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D8849-C427-5448-8F48-7D3361184E7B}"/>
              </a:ext>
            </a:extLst>
          </p:cNvPr>
          <p:cNvSpPr txBox="1">
            <a:spLocks/>
          </p:cNvSpPr>
          <p:nvPr/>
        </p:nvSpPr>
        <p:spPr>
          <a:xfrm>
            <a:off x="1069848" y="1734611"/>
            <a:ext cx="4754880" cy="64008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main_answers.py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2408060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40F9-A2CA-B94E-89E0-41348C5F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PARt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20195-AD7A-BF41-B9A7-2AEA2EA16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Aggregate Metrics</a:t>
            </a:r>
          </a:p>
          <a:p>
            <a:pPr lvl="1"/>
            <a:r>
              <a:rPr lang="en-US" dirty="0"/>
              <a:t>Compare traditional Pandas method to using </a:t>
            </a:r>
            <a:r>
              <a:rPr lang="en-US" dirty="0" err="1"/>
              <a:t>Dask</a:t>
            </a:r>
            <a:r>
              <a:rPr lang="en-US" dirty="0"/>
              <a:t> </a:t>
            </a:r>
            <a:r>
              <a:rPr lang="en-US" dirty="0" err="1"/>
              <a:t>Dataframes</a:t>
            </a:r>
            <a:endParaRPr lang="en-US" dirty="0"/>
          </a:p>
          <a:p>
            <a:pPr lvl="1"/>
            <a:r>
              <a:rPr lang="en-US" dirty="0" err="1"/>
              <a:t>Reindex</a:t>
            </a:r>
            <a:r>
              <a:rPr lang="en-US" dirty="0"/>
              <a:t> to optimize for the aggregations being performed</a:t>
            </a:r>
          </a:p>
        </p:txBody>
      </p:sp>
    </p:spTree>
    <p:extLst>
      <p:ext uri="{BB962C8B-B14F-4D97-AF65-F5344CB8AC3E}">
        <p14:creationId xmlns:p14="http://schemas.microsoft.com/office/powerpoint/2010/main" val="1071205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F6D9EF3-57E0-0349-8E8E-76551273C6B0}"/>
              </a:ext>
            </a:extLst>
          </p:cNvPr>
          <p:cNvSpPr txBox="1"/>
          <p:nvPr/>
        </p:nvSpPr>
        <p:spPr>
          <a:xfrm>
            <a:off x="437598" y="1048994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Pandas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E22F68-6FA1-3046-9C97-D0099CD4DD6C}"/>
              </a:ext>
            </a:extLst>
          </p:cNvPr>
          <p:cNvSpPr txBox="1"/>
          <p:nvPr/>
        </p:nvSpPr>
        <p:spPr>
          <a:xfrm>
            <a:off x="6099048" y="101096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Dask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B20898-95FA-A54E-A19C-02B72305D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564585"/>
            <a:ext cx="5181600" cy="415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29E9B9-203B-D446-814E-4E92D2FDB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98" y="1564585"/>
            <a:ext cx="46990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88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482</TotalTime>
  <Words>393</Words>
  <Application>Microsoft Macintosh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Rockwell</vt:lpstr>
      <vt:lpstr>Rockwell Condensed</vt:lpstr>
      <vt:lpstr>Rockwell Extra Bold</vt:lpstr>
      <vt:lpstr>Wingdings</vt:lpstr>
      <vt:lpstr>Wood Type</vt:lpstr>
      <vt:lpstr>PSEt 5: Dask and you shall receive</vt:lpstr>
      <vt:lpstr>Why should I listen?</vt:lpstr>
      <vt:lpstr>THE data</vt:lpstr>
      <vt:lpstr>Problem set design</vt:lpstr>
      <vt:lpstr>Part 1</vt:lpstr>
      <vt:lpstr>PowerPoint Presentation</vt:lpstr>
      <vt:lpstr>Results</vt:lpstr>
      <vt:lpstr>PARt 2</vt:lpstr>
      <vt:lpstr>PowerPoint Presentation</vt:lpstr>
      <vt:lpstr>Results</vt:lpstr>
      <vt:lpstr>Part 3</vt:lpstr>
      <vt:lpstr>PowerPoint Presentation</vt:lpstr>
      <vt:lpstr>Results</vt:lpstr>
      <vt:lpstr>Lessons learned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Dask and you shall receive</dc:title>
  <dc:creator>Microsoft Office User</dc:creator>
  <cp:lastModifiedBy>Microsoft Office User</cp:lastModifiedBy>
  <cp:revision>21</cp:revision>
  <dcterms:created xsi:type="dcterms:W3CDTF">2018-12-11T14:21:03Z</dcterms:created>
  <dcterms:modified xsi:type="dcterms:W3CDTF">2018-12-12T22:44:53Z</dcterms:modified>
</cp:coreProperties>
</file>