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4" r:id="rId3"/>
  </p:sldMasterIdLst>
  <p:notesMasterIdLst>
    <p:notesMasterId r:id="rId17"/>
  </p:notesMasterIdLst>
  <p:sldIdLst>
    <p:sldId id="2147375228" r:id="rId4"/>
    <p:sldId id="2147375232" r:id="rId5"/>
    <p:sldId id="2147375229" r:id="rId6"/>
    <p:sldId id="2147375231" r:id="rId7"/>
    <p:sldId id="2147375234" r:id="rId8"/>
    <p:sldId id="2147375235" r:id="rId9"/>
    <p:sldId id="2147375233" r:id="rId10"/>
    <p:sldId id="2147375236" r:id="rId11"/>
    <p:sldId id="2147375230" r:id="rId12"/>
    <p:sldId id="2147375226" r:id="rId13"/>
    <p:sldId id="2147375227" r:id="rId14"/>
    <p:sldId id="15362" r:id="rId15"/>
    <p:sldId id="21473752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26A6-FE65-4B43-A4A6-4BA4F55C21F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6BDD3-2E22-4556-8C2C-F4AB9438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FF450-BB23-4115-A551-F7E0995EF2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circles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F0CF-203B-48EF-92CB-D31AF606208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5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FF0CF-203B-48EF-92CB-D31AF60620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9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stop delivers rapid groceries through Just 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3F1B91-E257-4EA3-93D0-595DBDA836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54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1C-C17A-4244-9CDF-52D172D23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5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1C-C17A-4244-9CDF-52D172D23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2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44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75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6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3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EBA1-D19F-439D-8F7D-69EC98279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18063"/>
            <a:ext cx="6327648" cy="4218432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BE3EFBB-7988-499E-9325-CFE1D1F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9" y="1877352"/>
            <a:ext cx="4855353" cy="459443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59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C3E4EABF-1C30-4AFB-A687-6B02FD77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3" y="3172691"/>
            <a:ext cx="8397328" cy="486031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21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ase with ba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26DB7D5-AAD4-5D43-AB4D-6CA7538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0677"/>
            <a:ext cx="11430000" cy="5134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>
              <a:defRPr lang="en-US" sz="319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58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5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4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8" y="924946"/>
            <a:ext cx="11348852" cy="4525962"/>
          </a:xfrm>
          <a:prstGeom prst="rect">
            <a:avLst/>
          </a:prstGeom>
        </p:spPr>
        <p:txBody>
          <a:bodyPr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90FC7B-8157-4150-A3B5-F9C8F55D71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56D90-2FEC-4D79-901C-A58BAB7683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10901516" cy="1325563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Clone Rounded Latin" panose="020B0003000200060003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8021156" cy="401473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lone Rounded Latin" panose="020B0003000200060003" pitchFamily="34" charset="0"/>
              </a:defRPr>
            </a:lvl1pPr>
            <a:lvl2pPr marL="0" indent="0">
              <a:buFontTx/>
              <a:buNone/>
              <a:defRPr sz="2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defRPr>
            </a:lvl3pPr>
            <a:lvl4pPr marL="0" indent="0">
              <a:buFontTx/>
              <a:buNone/>
              <a:defRPr sz="15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0" y="6174772"/>
            <a:ext cx="12192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8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ck no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6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AFBCA571-01A8-4E95-9C00-69719930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1" y="143889"/>
            <a:ext cx="10514927" cy="73736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8E08-2CD7-43E6-9FC9-C351E78469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284" y="1119911"/>
            <a:ext cx="10514927" cy="4350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6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25440" y="0"/>
            <a:ext cx="6766560" cy="6858000"/>
          </a:xfrm>
          <a:custGeom>
            <a:avLst/>
            <a:gdLst>
              <a:gd name="connsiteX0" fmla="*/ 0 w 6766560"/>
              <a:gd name="connsiteY0" fmla="*/ 0 h 6858000"/>
              <a:gd name="connsiteX1" fmla="*/ 6766560 w 6766560"/>
              <a:gd name="connsiteY1" fmla="*/ 0 h 6858000"/>
              <a:gd name="connsiteX2" fmla="*/ 6766560 w 6766560"/>
              <a:gd name="connsiteY2" fmla="*/ 6858000 h 6858000"/>
              <a:gd name="connsiteX3" fmla="*/ 0 w 67665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0" h="6858000">
                <a:moveTo>
                  <a:pt x="0" y="0"/>
                </a:moveTo>
                <a:lnTo>
                  <a:pt x="6766560" y="0"/>
                </a:lnTo>
                <a:lnTo>
                  <a:pt x="67665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0B3-FEB4-44B8-ADA9-2820639574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40AE-027D-4BE6-A243-80E8B1A874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ck no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1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5549B-8F9E-1A46-B6AE-893AA05CE3E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245" y="6352886"/>
            <a:ext cx="1418796" cy="342723"/>
          </a:xfrm>
          <a:prstGeom prst="rect">
            <a:avLst/>
          </a:prstGeom>
        </p:spPr>
      </p:pic>
      <p:sp>
        <p:nvSpPr>
          <p:cNvPr id="16" name="Title Placeholder 6">
            <a:extLst>
              <a:ext uri="{FF2B5EF4-FFF2-40B4-BE49-F238E27FC236}">
                <a16:creationId xmlns:a16="http://schemas.microsoft.com/office/drawing/2014/main" id="{27E1315B-68E3-4ED4-838C-A393F3DD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1" y="143885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3AD4A94-C96C-4B26-B251-ACD1B295F50F}"/>
              </a:ext>
            </a:extLst>
          </p:cNvPr>
          <p:cNvSpPr txBox="1">
            <a:spLocks/>
          </p:cNvSpPr>
          <p:nvPr userDrawn="1"/>
        </p:nvSpPr>
        <p:spPr>
          <a:xfrm>
            <a:off x="6053667" y="6522345"/>
            <a:ext cx="1614117" cy="287259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defTabSz="914400">
              <a:defRPr sz="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r>
              <a:rPr lang="en-US" sz="1064" b="0">
                <a:solidFill>
                  <a:schemeClr val="tx1">
                    <a:lumMod val="75000"/>
                    <a:lumOff val="25000"/>
                  </a:schemeClr>
                </a:solidFill>
              </a:rPr>
              <a:t>TCS Confidential</a:t>
            </a:r>
          </a:p>
        </p:txBody>
      </p:sp>
      <p:sp>
        <p:nvSpPr>
          <p:cNvPr id="22" name="Rectangle 71">
            <a:extLst>
              <a:ext uri="{FF2B5EF4-FFF2-40B4-BE49-F238E27FC236}">
                <a16:creationId xmlns:a16="http://schemas.microsoft.com/office/drawing/2014/main" id="{64C7F1E1-4994-42CE-A6CC-C5A5B84287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485793"/>
            <a:ext cx="40078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8" tIns="45579" rIns="91158" bIns="4557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1064" noProof="0" smtClean="0"/>
              <a:pPr lvl="0"/>
              <a:t>‹#›</a:t>
            </a:fld>
            <a:r>
              <a:rPr lang="en-US" sz="1064" noProof="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A751A1-620D-42C6-BBE9-5436955A622E}"/>
              </a:ext>
            </a:extLst>
          </p:cNvPr>
          <p:cNvCxnSpPr/>
          <p:nvPr userDrawn="1"/>
        </p:nvCxnSpPr>
        <p:spPr>
          <a:xfrm>
            <a:off x="6086670" y="6593416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D9B35951-684A-4F2D-BB01-CE330BE2F3A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9639" y="6602159"/>
            <a:ext cx="1160024" cy="171961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23FDFDD2-6549-4089-B298-D29049D903F7}"/>
              </a:ext>
            </a:extLst>
          </p:cNvPr>
          <p:cNvSpPr/>
          <p:nvPr userDrawn="1"/>
        </p:nvSpPr>
        <p:spPr>
          <a:xfrm>
            <a:off x="5608949" y="-1748139"/>
            <a:ext cx="601513" cy="601514"/>
          </a:xfrm>
          <a:custGeom>
            <a:avLst/>
            <a:gdLst/>
            <a:ahLst/>
            <a:cxnLst/>
            <a:rect l="l" t="t" r="r" b="b"/>
            <a:pathLst>
              <a:path w="991870" h="991870">
                <a:moveTo>
                  <a:pt x="991641" y="495808"/>
                </a:moveTo>
                <a:lnTo>
                  <a:pt x="989380" y="448056"/>
                </a:lnTo>
                <a:lnTo>
                  <a:pt x="982700" y="401599"/>
                </a:lnTo>
                <a:lnTo>
                  <a:pt x="971842" y="356616"/>
                </a:lnTo>
                <a:lnTo>
                  <a:pt x="956995" y="313347"/>
                </a:lnTo>
                <a:lnTo>
                  <a:pt x="938364" y="271983"/>
                </a:lnTo>
                <a:lnTo>
                  <a:pt x="916165" y="232727"/>
                </a:lnTo>
                <a:lnTo>
                  <a:pt x="890612" y="195795"/>
                </a:lnTo>
                <a:lnTo>
                  <a:pt x="861898" y="161404"/>
                </a:lnTo>
                <a:lnTo>
                  <a:pt x="830237" y="129743"/>
                </a:lnTo>
                <a:lnTo>
                  <a:pt x="795832" y="101028"/>
                </a:lnTo>
                <a:lnTo>
                  <a:pt x="758901" y="75476"/>
                </a:lnTo>
                <a:lnTo>
                  <a:pt x="719658" y="53276"/>
                </a:lnTo>
                <a:lnTo>
                  <a:pt x="678281" y="34645"/>
                </a:lnTo>
                <a:lnTo>
                  <a:pt x="635012" y="19799"/>
                </a:lnTo>
                <a:lnTo>
                  <a:pt x="590042" y="8940"/>
                </a:lnTo>
                <a:lnTo>
                  <a:pt x="543572" y="2260"/>
                </a:lnTo>
                <a:lnTo>
                  <a:pt x="495820" y="0"/>
                </a:lnTo>
                <a:lnTo>
                  <a:pt x="448068" y="2260"/>
                </a:lnTo>
                <a:lnTo>
                  <a:pt x="401599" y="8940"/>
                </a:lnTo>
                <a:lnTo>
                  <a:pt x="356628" y="19799"/>
                </a:lnTo>
                <a:lnTo>
                  <a:pt x="313359" y="34645"/>
                </a:lnTo>
                <a:lnTo>
                  <a:pt x="271983" y="53276"/>
                </a:lnTo>
                <a:lnTo>
                  <a:pt x="232740" y="75476"/>
                </a:lnTo>
                <a:lnTo>
                  <a:pt x="195808" y="101028"/>
                </a:lnTo>
                <a:lnTo>
                  <a:pt x="161417" y="129743"/>
                </a:lnTo>
                <a:lnTo>
                  <a:pt x="129755" y="161404"/>
                </a:lnTo>
                <a:lnTo>
                  <a:pt x="101041" y="195795"/>
                </a:lnTo>
                <a:lnTo>
                  <a:pt x="75476" y="232727"/>
                </a:lnTo>
                <a:lnTo>
                  <a:pt x="53289" y="271983"/>
                </a:lnTo>
                <a:lnTo>
                  <a:pt x="34658" y="313347"/>
                </a:lnTo>
                <a:lnTo>
                  <a:pt x="19812" y="356616"/>
                </a:lnTo>
                <a:lnTo>
                  <a:pt x="8940" y="401599"/>
                </a:lnTo>
                <a:lnTo>
                  <a:pt x="2273" y="448056"/>
                </a:lnTo>
                <a:lnTo>
                  <a:pt x="0" y="495808"/>
                </a:lnTo>
                <a:lnTo>
                  <a:pt x="2273" y="543560"/>
                </a:lnTo>
                <a:lnTo>
                  <a:pt x="8940" y="590029"/>
                </a:lnTo>
                <a:lnTo>
                  <a:pt x="19812" y="635000"/>
                </a:lnTo>
                <a:lnTo>
                  <a:pt x="34658" y="678281"/>
                </a:lnTo>
                <a:lnTo>
                  <a:pt x="53289" y="719645"/>
                </a:lnTo>
                <a:lnTo>
                  <a:pt x="75476" y="758901"/>
                </a:lnTo>
                <a:lnTo>
                  <a:pt x="101041" y="795832"/>
                </a:lnTo>
                <a:lnTo>
                  <a:pt x="129755" y="830224"/>
                </a:lnTo>
                <a:lnTo>
                  <a:pt x="161417" y="861885"/>
                </a:lnTo>
                <a:lnTo>
                  <a:pt x="195808" y="890600"/>
                </a:lnTo>
                <a:lnTo>
                  <a:pt x="232740" y="916152"/>
                </a:lnTo>
                <a:lnTo>
                  <a:pt x="271983" y="938352"/>
                </a:lnTo>
                <a:lnTo>
                  <a:pt x="313359" y="956970"/>
                </a:lnTo>
                <a:lnTo>
                  <a:pt x="356628" y="971829"/>
                </a:lnTo>
                <a:lnTo>
                  <a:pt x="401599" y="982687"/>
                </a:lnTo>
                <a:lnTo>
                  <a:pt x="448068" y="989355"/>
                </a:lnTo>
                <a:lnTo>
                  <a:pt x="495820" y="991628"/>
                </a:lnTo>
                <a:lnTo>
                  <a:pt x="543572" y="989355"/>
                </a:lnTo>
                <a:lnTo>
                  <a:pt x="590042" y="982687"/>
                </a:lnTo>
                <a:lnTo>
                  <a:pt x="635012" y="971829"/>
                </a:lnTo>
                <a:lnTo>
                  <a:pt x="678281" y="956970"/>
                </a:lnTo>
                <a:lnTo>
                  <a:pt x="719658" y="938352"/>
                </a:lnTo>
                <a:lnTo>
                  <a:pt x="758901" y="916152"/>
                </a:lnTo>
                <a:lnTo>
                  <a:pt x="795832" y="890600"/>
                </a:lnTo>
                <a:lnTo>
                  <a:pt x="830237" y="861885"/>
                </a:lnTo>
                <a:lnTo>
                  <a:pt x="861898" y="830224"/>
                </a:lnTo>
                <a:lnTo>
                  <a:pt x="890612" y="795832"/>
                </a:lnTo>
                <a:lnTo>
                  <a:pt x="916165" y="758901"/>
                </a:lnTo>
                <a:lnTo>
                  <a:pt x="938364" y="719645"/>
                </a:lnTo>
                <a:lnTo>
                  <a:pt x="956995" y="678281"/>
                </a:lnTo>
                <a:lnTo>
                  <a:pt x="971842" y="635000"/>
                </a:lnTo>
                <a:lnTo>
                  <a:pt x="982700" y="590029"/>
                </a:lnTo>
                <a:lnTo>
                  <a:pt x="989380" y="543560"/>
                </a:lnTo>
                <a:lnTo>
                  <a:pt x="991641" y="495808"/>
                </a:lnTo>
                <a:close/>
              </a:path>
            </a:pathLst>
          </a:custGeom>
          <a:solidFill>
            <a:srgbClr val="64E6E1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36F99C8-C645-4C4A-8DCB-B0FCE1B9DB93}"/>
              </a:ext>
            </a:extLst>
          </p:cNvPr>
          <p:cNvSpPr/>
          <p:nvPr userDrawn="1"/>
        </p:nvSpPr>
        <p:spPr>
          <a:xfrm>
            <a:off x="6335025" y="-1756949"/>
            <a:ext cx="601513" cy="599974"/>
          </a:xfrm>
          <a:custGeom>
            <a:avLst/>
            <a:gdLst/>
            <a:ahLst/>
            <a:cxnLst/>
            <a:rect l="l" t="t" r="r" b="b"/>
            <a:pathLst>
              <a:path w="991870" h="989329">
                <a:moveTo>
                  <a:pt x="495815" y="0"/>
                </a:moveTo>
                <a:lnTo>
                  <a:pt x="448065" y="2264"/>
                </a:lnTo>
                <a:lnTo>
                  <a:pt x="401599" y="8918"/>
                </a:lnTo>
                <a:lnTo>
                  <a:pt x="356625" y="19755"/>
                </a:lnTo>
                <a:lnTo>
                  <a:pt x="313351" y="34568"/>
                </a:lnTo>
                <a:lnTo>
                  <a:pt x="271984" y="53149"/>
                </a:lnTo>
                <a:lnTo>
                  <a:pt x="232732" y="75291"/>
                </a:lnTo>
                <a:lnTo>
                  <a:pt x="195804" y="100787"/>
                </a:lnTo>
                <a:lnTo>
                  <a:pt x="161406" y="129430"/>
                </a:lnTo>
                <a:lnTo>
                  <a:pt x="129747" y="161012"/>
                </a:lnTo>
                <a:lnTo>
                  <a:pt x="101034" y="195326"/>
                </a:lnTo>
                <a:lnTo>
                  <a:pt x="75476" y="232165"/>
                </a:lnTo>
                <a:lnTo>
                  <a:pt x="53279" y="271321"/>
                </a:lnTo>
                <a:lnTo>
                  <a:pt x="34653" y="312587"/>
                </a:lnTo>
                <a:lnTo>
                  <a:pt x="19804" y="355757"/>
                </a:lnTo>
                <a:lnTo>
                  <a:pt x="8940" y="400622"/>
                </a:lnTo>
                <a:lnTo>
                  <a:pt x="2269" y="446976"/>
                </a:lnTo>
                <a:lnTo>
                  <a:pt x="0" y="494611"/>
                </a:lnTo>
                <a:lnTo>
                  <a:pt x="2269" y="542246"/>
                </a:lnTo>
                <a:lnTo>
                  <a:pt x="8940" y="588599"/>
                </a:lnTo>
                <a:lnTo>
                  <a:pt x="19804" y="633465"/>
                </a:lnTo>
                <a:lnTo>
                  <a:pt x="34653" y="676634"/>
                </a:lnTo>
                <a:lnTo>
                  <a:pt x="53279" y="717901"/>
                </a:lnTo>
                <a:lnTo>
                  <a:pt x="75476" y="757057"/>
                </a:lnTo>
                <a:lnTo>
                  <a:pt x="101034" y="793896"/>
                </a:lnTo>
                <a:lnTo>
                  <a:pt x="129747" y="828210"/>
                </a:lnTo>
                <a:lnTo>
                  <a:pt x="161406" y="859792"/>
                </a:lnTo>
                <a:lnTo>
                  <a:pt x="195804" y="888434"/>
                </a:lnTo>
                <a:lnTo>
                  <a:pt x="232732" y="913930"/>
                </a:lnTo>
                <a:lnTo>
                  <a:pt x="271984" y="936072"/>
                </a:lnTo>
                <a:lnTo>
                  <a:pt x="313351" y="954654"/>
                </a:lnTo>
                <a:lnTo>
                  <a:pt x="356625" y="969466"/>
                </a:lnTo>
                <a:lnTo>
                  <a:pt x="401599" y="980303"/>
                </a:lnTo>
                <a:lnTo>
                  <a:pt x="448065" y="986958"/>
                </a:lnTo>
                <a:lnTo>
                  <a:pt x="495815" y="989222"/>
                </a:lnTo>
                <a:lnTo>
                  <a:pt x="543565" y="986958"/>
                </a:lnTo>
                <a:lnTo>
                  <a:pt x="590032" y="980303"/>
                </a:lnTo>
                <a:lnTo>
                  <a:pt x="635006" y="969466"/>
                </a:lnTo>
                <a:lnTo>
                  <a:pt x="678281" y="954654"/>
                </a:lnTo>
                <a:lnTo>
                  <a:pt x="719649" y="936072"/>
                </a:lnTo>
                <a:lnTo>
                  <a:pt x="758901" y="913930"/>
                </a:lnTo>
                <a:lnTo>
                  <a:pt x="795830" y="888434"/>
                </a:lnTo>
                <a:lnTo>
                  <a:pt x="830229" y="859792"/>
                </a:lnTo>
                <a:lnTo>
                  <a:pt x="861889" y="828210"/>
                </a:lnTo>
                <a:lnTo>
                  <a:pt x="890603" y="793896"/>
                </a:lnTo>
                <a:lnTo>
                  <a:pt x="916162" y="757057"/>
                </a:lnTo>
                <a:lnTo>
                  <a:pt x="938359" y="717901"/>
                </a:lnTo>
                <a:lnTo>
                  <a:pt x="956987" y="676634"/>
                </a:lnTo>
                <a:lnTo>
                  <a:pt x="971836" y="633465"/>
                </a:lnTo>
                <a:lnTo>
                  <a:pt x="982701" y="588599"/>
                </a:lnTo>
                <a:lnTo>
                  <a:pt x="989371" y="542246"/>
                </a:lnTo>
                <a:lnTo>
                  <a:pt x="991641" y="494611"/>
                </a:lnTo>
                <a:lnTo>
                  <a:pt x="989371" y="446976"/>
                </a:lnTo>
                <a:lnTo>
                  <a:pt x="982701" y="400622"/>
                </a:lnTo>
                <a:lnTo>
                  <a:pt x="971836" y="355757"/>
                </a:lnTo>
                <a:lnTo>
                  <a:pt x="956987" y="312587"/>
                </a:lnTo>
                <a:lnTo>
                  <a:pt x="938359" y="271321"/>
                </a:lnTo>
                <a:lnTo>
                  <a:pt x="916162" y="232165"/>
                </a:lnTo>
                <a:lnTo>
                  <a:pt x="890603" y="195326"/>
                </a:lnTo>
                <a:lnTo>
                  <a:pt x="861889" y="161012"/>
                </a:lnTo>
                <a:lnTo>
                  <a:pt x="830229" y="129430"/>
                </a:lnTo>
                <a:lnTo>
                  <a:pt x="795830" y="100787"/>
                </a:lnTo>
                <a:lnTo>
                  <a:pt x="758901" y="75291"/>
                </a:lnTo>
                <a:lnTo>
                  <a:pt x="719649" y="53149"/>
                </a:lnTo>
                <a:lnTo>
                  <a:pt x="678281" y="34568"/>
                </a:lnTo>
                <a:lnTo>
                  <a:pt x="635006" y="19755"/>
                </a:lnTo>
                <a:lnTo>
                  <a:pt x="590032" y="8918"/>
                </a:lnTo>
                <a:lnTo>
                  <a:pt x="543565" y="2264"/>
                </a:lnTo>
                <a:lnTo>
                  <a:pt x="495815" y="0"/>
                </a:lnTo>
                <a:close/>
              </a:path>
            </a:pathLst>
          </a:custGeom>
          <a:solidFill>
            <a:srgbClr val="198CE6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A425677-295C-4CE9-9110-3CD098276632}"/>
              </a:ext>
            </a:extLst>
          </p:cNvPr>
          <p:cNvSpPr/>
          <p:nvPr userDrawn="1"/>
        </p:nvSpPr>
        <p:spPr>
          <a:xfrm>
            <a:off x="7045203" y="-1764277"/>
            <a:ext cx="601513" cy="601514"/>
          </a:xfrm>
          <a:custGeom>
            <a:avLst/>
            <a:gdLst/>
            <a:ahLst/>
            <a:cxnLst/>
            <a:rect l="l" t="t" r="r" b="b"/>
            <a:pathLst>
              <a:path w="991870" h="991870">
                <a:moveTo>
                  <a:pt x="495815" y="0"/>
                </a:moveTo>
                <a:lnTo>
                  <a:pt x="448063" y="2269"/>
                </a:lnTo>
                <a:lnTo>
                  <a:pt x="401596" y="8939"/>
                </a:lnTo>
                <a:lnTo>
                  <a:pt x="356621" y="19803"/>
                </a:lnTo>
                <a:lnTo>
                  <a:pt x="313346" y="34651"/>
                </a:lnTo>
                <a:lnTo>
                  <a:pt x="271979" y="53278"/>
                </a:lnTo>
                <a:lnTo>
                  <a:pt x="232728" y="75473"/>
                </a:lnTo>
                <a:lnTo>
                  <a:pt x="195799" y="101031"/>
                </a:lnTo>
                <a:lnTo>
                  <a:pt x="161402" y="129743"/>
                </a:lnTo>
                <a:lnTo>
                  <a:pt x="129743" y="161402"/>
                </a:lnTo>
                <a:lnTo>
                  <a:pt x="101031" y="195799"/>
                </a:lnTo>
                <a:lnTo>
                  <a:pt x="75473" y="232728"/>
                </a:lnTo>
                <a:lnTo>
                  <a:pt x="53278" y="271979"/>
                </a:lnTo>
                <a:lnTo>
                  <a:pt x="34651" y="313346"/>
                </a:lnTo>
                <a:lnTo>
                  <a:pt x="19803" y="356621"/>
                </a:lnTo>
                <a:lnTo>
                  <a:pt x="8939" y="401596"/>
                </a:lnTo>
                <a:lnTo>
                  <a:pt x="2269" y="448063"/>
                </a:lnTo>
                <a:lnTo>
                  <a:pt x="0" y="495815"/>
                </a:lnTo>
                <a:lnTo>
                  <a:pt x="2269" y="543565"/>
                </a:lnTo>
                <a:lnTo>
                  <a:pt x="8939" y="590031"/>
                </a:lnTo>
                <a:lnTo>
                  <a:pt x="19803" y="635005"/>
                </a:lnTo>
                <a:lnTo>
                  <a:pt x="34651" y="678280"/>
                </a:lnTo>
                <a:lnTo>
                  <a:pt x="53278" y="719646"/>
                </a:lnTo>
                <a:lnTo>
                  <a:pt x="75473" y="758898"/>
                </a:lnTo>
                <a:lnTo>
                  <a:pt x="101031" y="795827"/>
                </a:lnTo>
                <a:lnTo>
                  <a:pt x="129743" y="830224"/>
                </a:lnTo>
                <a:lnTo>
                  <a:pt x="161402" y="861883"/>
                </a:lnTo>
                <a:lnTo>
                  <a:pt x="195799" y="890596"/>
                </a:lnTo>
                <a:lnTo>
                  <a:pt x="232728" y="916154"/>
                </a:lnTo>
                <a:lnTo>
                  <a:pt x="271979" y="938351"/>
                </a:lnTo>
                <a:lnTo>
                  <a:pt x="313346" y="956978"/>
                </a:lnTo>
                <a:lnTo>
                  <a:pt x="356621" y="971827"/>
                </a:lnTo>
                <a:lnTo>
                  <a:pt x="401596" y="982690"/>
                </a:lnTo>
                <a:lnTo>
                  <a:pt x="448063" y="989361"/>
                </a:lnTo>
                <a:lnTo>
                  <a:pt x="495815" y="991631"/>
                </a:lnTo>
                <a:lnTo>
                  <a:pt x="543565" y="989361"/>
                </a:lnTo>
                <a:lnTo>
                  <a:pt x="590032" y="982690"/>
                </a:lnTo>
                <a:lnTo>
                  <a:pt x="635006" y="971827"/>
                </a:lnTo>
                <a:lnTo>
                  <a:pt x="678281" y="956978"/>
                </a:lnTo>
                <a:lnTo>
                  <a:pt x="719649" y="938351"/>
                </a:lnTo>
                <a:lnTo>
                  <a:pt x="758901" y="916154"/>
                </a:lnTo>
                <a:lnTo>
                  <a:pt x="795830" y="890596"/>
                </a:lnTo>
                <a:lnTo>
                  <a:pt x="830229" y="861883"/>
                </a:lnTo>
                <a:lnTo>
                  <a:pt x="861889" y="830224"/>
                </a:lnTo>
                <a:lnTo>
                  <a:pt x="890603" y="795827"/>
                </a:lnTo>
                <a:lnTo>
                  <a:pt x="916162" y="758898"/>
                </a:lnTo>
                <a:lnTo>
                  <a:pt x="938359" y="719646"/>
                </a:lnTo>
                <a:lnTo>
                  <a:pt x="956987" y="678280"/>
                </a:lnTo>
                <a:lnTo>
                  <a:pt x="971836" y="635005"/>
                </a:lnTo>
                <a:lnTo>
                  <a:pt x="982701" y="590031"/>
                </a:lnTo>
                <a:lnTo>
                  <a:pt x="989371" y="543565"/>
                </a:lnTo>
                <a:lnTo>
                  <a:pt x="991641" y="495815"/>
                </a:lnTo>
                <a:lnTo>
                  <a:pt x="989371" y="448063"/>
                </a:lnTo>
                <a:lnTo>
                  <a:pt x="982701" y="401596"/>
                </a:lnTo>
                <a:lnTo>
                  <a:pt x="971836" y="356621"/>
                </a:lnTo>
                <a:lnTo>
                  <a:pt x="956987" y="313346"/>
                </a:lnTo>
                <a:lnTo>
                  <a:pt x="938359" y="271979"/>
                </a:lnTo>
                <a:lnTo>
                  <a:pt x="916162" y="232728"/>
                </a:lnTo>
                <a:lnTo>
                  <a:pt x="890603" y="195799"/>
                </a:lnTo>
                <a:lnTo>
                  <a:pt x="861889" y="161402"/>
                </a:lnTo>
                <a:lnTo>
                  <a:pt x="830229" y="129743"/>
                </a:lnTo>
                <a:lnTo>
                  <a:pt x="795830" y="101031"/>
                </a:lnTo>
                <a:lnTo>
                  <a:pt x="758901" y="75473"/>
                </a:lnTo>
                <a:lnTo>
                  <a:pt x="719649" y="53278"/>
                </a:lnTo>
                <a:lnTo>
                  <a:pt x="678281" y="34651"/>
                </a:lnTo>
                <a:lnTo>
                  <a:pt x="635006" y="19803"/>
                </a:lnTo>
                <a:lnTo>
                  <a:pt x="590032" y="8939"/>
                </a:lnTo>
                <a:lnTo>
                  <a:pt x="543565" y="2269"/>
                </a:lnTo>
                <a:lnTo>
                  <a:pt x="495815" y="0"/>
                </a:lnTo>
                <a:close/>
              </a:path>
            </a:pathLst>
          </a:custGeom>
          <a:solidFill>
            <a:srgbClr val="4D2F9E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D6792D1-C8A0-474E-913A-F25AC12CAC81}"/>
              </a:ext>
            </a:extLst>
          </p:cNvPr>
          <p:cNvSpPr/>
          <p:nvPr userDrawn="1"/>
        </p:nvSpPr>
        <p:spPr>
          <a:xfrm>
            <a:off x="7681988" y="-1756949"/>
            <a:ext cx="601513" cy="599974"/>
          </a:xfrm>
          <a:custGeom>
            <a:avLst/>
            <a:gdLst/>
            <a:ahLst/>
            <a:cxnLst/>
            <a:rect l="l" t="t" r="r" b="b"/>
            <a:pathLst>
              <a:path w="991869" h="989329">
                <a:moveTo>
                  <a:pt x="495815" y="0"/>
                </a:moveTo>
                <a:lnTo>
                  <a:pt x="448065" y="2264"/>
                </a:lnTo>
                <a:lnTo>
                  <a:pt x="401599" y="8918"/>
                </a:lnTo>
                <a:lnTo>
                  <a:pt x="356625" y="19755"/>
                </a:lnTo>
                <a:lnTo>
                  <a:pt x="313351" y="34568"/>
                </a:lnTo>
                <a:lnTo>
                  <a:pt x="271984" y="53149"/>
                </a:lnTo>
                <a:lnTo>
                  <a:pt x="232732" y="75291"/>
                </a:lnTo>
                <a:lnTo>
                  <a:pt x="195804" y="100787"/>
                </a:lnTo>
                <a:lnTo>
                  <a:pt x="161406" y="129430"/>
                </a:lnTo>
                <a:lnTo>
                  <a:pt x="129747" y="161012"/>
                </a:lnTo>
                <a:lnTo>
                  <a:pt x="101034" y="195326"/>
                </a:lnTo>
                <a:lnTo>
                  <a:pt x="75476" y="232165"/>
                </a:lnTo>
                <a:lnTo>
                  <a:pt x="53279" y="271321"/>
                </a:lnTo>
                <a:lnTo>
                  <a:pt x="34653" y="312587"/>
                </a:lnTo>
                <a:lnTo>
                  <a:pt x="19804" y="355757"/>
                </a:lnTo>
                <a:lnTo>
                  <a:pt x="8940" y="400622"/>
                </a:lnTo>
                <a:lnTo>
                  <a:pt x="2269" y="446976"/>
                </a:lnTo>
                <a:lnTo>
                  <a:pt x="0" y="494611"/>
                </a:lnTo>
                <a:lnTo>
                  <a:pt x="2269" y="542246"/>
                </a:lnTo>
                <a:lnTo>
                  <a:pt x="8940" y="588599"/>
                </a:lnTo>
                <a:lnTo>
                  <a:pt x="19804" y="633465"/>
                </a:lnTo>
                <a:lnTo>
                  <a:pt x="34653" y="676634"/>
                </a:lnTo>
                <a:lnTo>
                  <a:pt x="53279" y="717901"/>
                </a:lnTo>
                <a:lnTo>
                  <a:pt x="75476" y="757057"/>
                </a:lnTo>
                <a:lnTo>
                  <a:pt x="101034" y="793896"/>
                </a:lnTo>
                <a:lnTo>
                  <a:pt x="129747" y="828210"/>
                </a:lnTo>
                <a:lnTo>
                  <a:pt x="161406" y="859792"/>
                </a:lnTo>
                <a:lnTo>
                  <a:pt x="195804" y="888434"/>
                </a:lnTo>
                <a:lnTo>
                  <a:pt x="232732" y="913930"/>
                </a:lnTo>
                <a:lnTo>
                  <a:pt x="271984" y="936072"/>
                </a:lnTo>
                <a:lnTo>
                  <a:pt x="313351" y="954654"/>
                </a:lnTo>
                <a:lnTo>
                  <a:pt x="356625" y="969466"/>
                </a:lnTo>
                <a:lnTo>
                  <a:pt x="401599" y="980303"/>
                </a:lnTo>
                <a:lnTo>
                  <a:pt x="448065" y="986958"/>
                </a:lnTo>
                <a:lnTo>
                  <a:pt x="495815" y="989222"/>
                </a:lnTo>
                <a:lnTo>
                  <a:pt x="543565" y="986958"/>
                </a:lnTo>
                <a:lnTo>
                  <a:pt x="590032" y="980303"/>
                </a:lnTo>
                <a:lnTo>
                  <a:pt x="635006" y="969466"/>
                </a:lnTo>
                <a:lnTo>
                  <a:pt x="678281" y="954654"/>
                </a:lnTo>
                <a:lnTo>
                  <a:pt x="719649" y="936072"/>
                </a:lnTo>
                <a:lnTo>
                  <a:pt x="758901" y="913930"/>
                </a:lnTo>
                <a:lnTo>
                  <a:pt x="795830" y="888434"/>
                </a:lnTo>
                <a:lnTo>
                  <a:pt x="830229" y="859792"/>
                </a:lnTo>
                <a:lnTo>
                  <a:pt x="861889" y="828210"/>
                </a:lnTo>
                <a:lnTo>
                  <a:pt x="890603" y="793896"/>
                </a:lnTo>
                <a:lnTo>
                  <a:pt x="916162" y="757057"/>
                </a:lnTo>
                <a:lnTo>
                  <a:pt x="938359" y="717901"/>
                </a:lnTo>
                <a:lnTo>
                  <a:pt x="956987" y="676634"/>
                </a:lnTo>
                <a:lnTo>
                  <a:pt x="971836" y="633465"/>
                </a:lnTo>
                <a:lnTo>
                  <a:pt x="982701" y="588599"/>
                </a:lnTo>
                <a:lnTo>
                  <a:pt x="989371" y="542246"/>
                </a:lnTo>
                <a:lnTo>
                  <a:pt x="991641" y="494611"/>
                </a:lnTo>
                <a:lnTo>
                  <a:pt x="989371" y="446976"/>
                </a:lnTo>
                <a:lnTo>
                  <a:pt x="982701" y="400622"/>
                </a:lnTo>
                <a:lnTo>
                  <a:pt x="971836" y="355757"/>
                </a:lnTo>
                <a:lnTo>
                  <a:pt x="956987" y="312587"/>
                </a:lnTo>
                <a:lnTo>
                  <a:pt x="938359" y="271321"/>
                </a:lnTo>
                <a:lnTo>
                  <a:pt x="916162" y="232165"/>
                </a:lnTo>
                <a:lnTo>
                  <a:pt x="890603" y="195326"/>
                </a:lnTo>
                <a:lnTo>
                  <a:pt x="861889" y="161012"/>
                </a:lnTo>
                <a:lnTo>
                  <a:pt x="830229" y="129430"/>
                </a:lnTo>
                <a:lnTo>
                  <a:pt x="795830" y="100787"/>
                </a:lnTo>
                <a:lnTo>
                  <a:pt x="758901" y="75291"/>
                </a:lnTo>
                <a:lnTo>
                  <a:pt x="719649" y="53149"/>
                </a:lnTo>
                <a:lnTo>
                  <a:pt x="678281" y="34568"/>
                </a:lnTo>
                <a:lnTo>
                  <a:pt x="635006" y="19755"/>
                </a:lnTo>
                <a:lnTo>
                  <a:pt x="590032" y="8918"/>
                </a:lnTo>
                <a:lnTo>
                  <a:pt x="543565" y="2264"/>
                </a:lnTo>
                <a:lnTo>
                  <a:pt x="495815" y="0"/>
                </a:lnTo>
                <a:close/>
              </a:path>
            </a:pathLst>
          </a:custGeom>
          <a:solidFill>
            <a:srgbClr val="BE0046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2ACD4F6-855D-489A-B840-E66D6107C8EC}"/>
              </a:ext>
            </a:extLst>
          </p:cNvPr>
          <p:cNvSpPr/>
          <p:nvPr userDrawn="1"/>
        </p:nvSpPr>
        <p:spPr>
          <a:xfrm>
            <a:off x="8385825" y="-1759877"/>
            <a:ext cx="601513" cy="601514"/>
          </a:xfrm>
          <a:custGeom>
            <a:avLst/>
            <a:gdLst/>
            <a:ahLst/>
            <a:cxnLst/>
            <a:rect l="l" t="t" r="r" b="b"/>
            <a:pathLst>
              <a:path w="991869" h="991870">
                <a:moveTo>
                  <a:pt x="495815" y="0"/>
                </a:moveTo>
                <a:lnTo>
                  <a:pt x="448063" y="2269"/>
                </a:lnTo>
                <a:lnTo>
                  <a:pt x="401596" y="8939"/>
                </a:lnTo>
                <a:lnTo>
                  <a:pt x="356621" y="19803"/>
                </a:lnTo>
                <a:lnTo>
                  <a:pt x="313346" y="34651"/>
                </a:lnTo>
                <a:lnTo>
                  <a:pt x="271979" y="53278"/>
                </a:lnTo>
                <a:lnTo>
                  <a:pt x="232728" y="75473"/>
                </a:lnTo>
                <a:lnTo>
                  <a:pt x="195799" y="101031"/>
                </a:lnTo>
                <a:lnTo>
                  <a:pt x="161402" y="129743"/>
                </a:lnTo>
                <a:lnTo>
                  <a:pt x="129743" y="161402"/>
                </a:lnTo>
                <a:lnTo>
                  <a:pt x="101031" y="195799"/>
                </a:lnTo>
                <a:lnTo>
                  <a:pt x="75473" y="232728"/>
                </a:lnTo>
                <a:lnTo>
                  <a:pt x="53278" y="271979"/>
                </a:lnTo>
                <a:lnTo>
                  <a:pt x="34651" y="313346"/>
                </a:lnTo>
                <a:lnTo>
                  <a:pt x="19803" y="356621"/>
                </a:lnTo>
                <a:lnTo>
                  <a:pt x="8939" y="401596"/>
                </a:lnTo>
                <a:lnTo>
                  <a:pt x="2269" y="448063"/>
                </a:lnTo>
                <a:lnTo>
                  <a:pt x="0" y="495815"/>
                </a:lnTo>
                <a:lnTo>
                  <a:pt x="2269" y="543565"/>
                </a:lnTo>
                <a:lnTo>
                  <a:pt x="8939" y="590031"/>
                </a:lnTo>
                <a:lnTo>
                  <a:pt x="19803" y="635005"/>
                </a:lnTo>
                <a:lnTo>
                  <a:pt x="34651" y="678280"/>
                </a:lnTo>
                <a:lnTo>
                  <a:pt x="53278" y="719646"/>
                </a:lnTo>
                <a:lnTo>
                  <a:pt x="75473" y="758898"/>
                </a:lnTo>
                <a:lnTo>
                  <a:pt x="101031" y="795827"/>
                </a:lnTo>
                <a:lnTo>
                  <a:pt x="129743" y="830224"/>
                </a:lnTo>
                <a:lnTo>
                  <a:pt x="161402" y="861883"/>
                </a:lnTo>
                <a:lnTo>
                  <a:pt x="195799" y="890596"/>
                </a:lnTo>
                <a:lnTo>
                  <a:pt x="232728" y="916154"/>
                </a:lnTo>
                <a:lnTo>
                  <a:pt x="271979" y="938351"/>
                </a:lnTo>
                <a:lnTo>
                  <a:pt x="313346" y="956978"/>
                </a:lnTo>
                <a:lnTo>
                  <a:pt x="356621" y="971827"/>
                </a:lnTo>
                <a:lnTo>
                  <a:pt x="401596" y="982690"/>
                </a:lnTo>
                <a:lnTo>
                  <a:pt x="448063" y="989361"/>
                </a:lnTo>
                <a:lnTo>
                  <a:pt x="495815" y="991631"/>
                </a:lnTo>
                <a:lnTo>
                  <a:pt x="543565" y="989361"/>
                </a:lnTo>
                <a:lnTo>
                  <a:pt x="590031" y="982690"/>
                </a:lnTo>
                <a:lnTo>
                  <a:pt x="635005" y="971827"/>
                </a:lnTo>
                <a:lnTo>
                  <a:pt x="678280" y="956978"/>
                </a:lnTo>
                <a:lnTo>
                  <a:pt x="719646" y="938351"/>
                </a:lnTo>
                <a:lnTo>
                  <a:pt x="758898" y="916154"/>
                </a:lnTo>
                <a:lnTo>
                  <a:pt x="795827" y="890596"/>
                </a:lnTo>
                <a:lnTo>
                  <a:pt x="830224" y="861883"/>
                </a:lnTo>
                <a:lnTo>
                  <a:pt x="861883" y="830224"/>
                </a:lnTo>
                <a:lnTo>
                  <a:pt x="890596" y="795827"/>
                </a:lnTo>
                <a:lnTo>
                  <a:pt x="916154" y="758898"/>
                </a:lnTo>
                <a:lnTo>
                  <a:pt x="938351" y="719646"/>
                </a:lnTo>
                <a:lnTo>
                  <a:pt x="956978" y="678280"/>
                </a:lnTo>
                <a:lnTo>
                  <a:pt x="971827" y="635005"/>
                </a:lnTo>
                <a:lnTo>
                  <a:pt x="982690" y="590031"/>
                </a:lnTo>
                <a:lnTo>
                  <a:pt x="989361" y="543565"/>
                </a:lnTo>
                <a:lnTo>
                  <a:pt x="991631" y="495815"/>
                </a:lnTo>
                <a:lnTo>
                  <a:pt x="989361" y="448063"/>
                </a:lnTo>
                <a:lnTo>
                  <a:pt x="982690" y="401596"/>
                </a:lnTo>
                <a:lnTo>
                  <a:pt x="971827" y="356621"/>
                </a:lnTo>
                <a:lnTo>
                  <a:pt x="956978" y="313346"/>
                </a:lnTo>
                <a:lnTo>
                  <a:pt x="938351" y="271979"/>
                </a:lnTo>
                <a:lnTo>
                  <a:pt x="916154" y="232728"/>
                </a:lnTo>
                <a:lnTo>
                  <a:pt x="890596" y="195799"/>
                </a:lnTo>
                <a:lnTo>
                  <a:pt x="861883" y="161402"/>
                </a:lnTo>
                <a:lnTo>
                  <a:pt x="830224" y="129743"/>
                </a:lnTo>
                <a:lnTo>
                  <a:pt x="795827" y="101031"/>
                </a:lnTo>
                <a:lnTo>
                  <a:pt x="758898" y="75473"/>
                </a:lnTo>
                <a:lnTo>
                  <a:pt x="719646" y="53278"/>
                </a:lnTo>
                <a:lnTo>
                  <a:pt x="678280" y="34651"/>
                </a:lnTo>
                <a:lnTo>
                  <a:pt x="635005" y="19803"/>
                </a:lnTo>
                <a:lnTo>
                  <a:pt x="590031" y="8939"/>
                </a:lnTo>
                <a:lnTo>
                  <a:pt x="543565" y="2269"/>
                </a:lnTo>
                <a:lnTo>
                  <a:pt x="495815" y="0"/>
                </a:lnTo>
                <a:close/>
              </a:path>
            </a:pathLst>
          </a:custGeom>
          <a:solidFill>
            <a:srgbClr val="EB5000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905B8C2-E91B-46F3-892D-2164F8272B70}"/>
              </a:ext>
            </a:extLst>
          </p:cNvPr>
          <p:cNvSpPr/>
          <p:nvPr userDrawn="1"/>
        </p:nvSpPr>
        <p:spPr>
          <a:xfrm>
            <a:off x="9141300" y="-1759877"/>
            <a:ext cx="601513" cy="601514"/>
          </a:xfrm>
          <a:custGeom>
            <a:avLst/>
            <a:gdLst/>
            <a:ahLst/>
            <a:cxnLst/>
            <a:rect l="l" t="t" r="r" b="b"/>
            <a:pathLst>
              <a:path w="991869" h="991870">
                <a:moveTo>
                  <a:pt x="495815" y="0"/>
                </a:moveTo>
                <a:lnTo>
                  <a:pt x="448063" y="2269"/>
                </a:lnTo>
                <a:lnTo>
                  <a:pt x="401596" y="8939"/>
                </a:lnTo>
                <a:lnTo>
                  <a:pt x="356621" y="19803"/>
                </a:lnTo>
                <a:lnTo>
                  <a:pt x="313346" y="34651"/>
                </a:lnTo>
                <a:lnTo>
                  <a:pt x="271979" y="53278"/>
                </a:lnTo>
                <a:lnTo>
                  <a:pt x="232728" y="75473"/>
                </a:lnTo>
                <a:lnTo>
                  <a:pt x="195799" y="101031"/>
                </a:lnTo>
                <a:lnTo>
                  <a:pt x="161402" y="129743"/>
                </a:lnTo>
                <a:lnTo>
                  <a:pt x="129743" y="161402"/>
                </a:lnTo>
                <a:lnTo>
                  <a:pt x="101031" y="195799"/>
                </a:lnTo>
                <a:lnTo>
                  <a:pt x="75473" y="232728"/>
                </a:lnTo>
                <a:lnTo>
                  <a:pt x="53278" y="271979"/>
                </a:lnTo>
                <a:lnTo>
                  <a:pt x="34651" y="313346"/>
                </a:lnTo>
                <a:lnTo>
                  <a:pt x="19803" y="356621"/>
                </a:lnTo>
                <a:lnTo>
                  <a:pt x="8939" y="401596"/>
                </a:lnTo>
                <a:lnTo>
                  <a:pt x="2269" y="448063"/>
                </a:lnTo>
                <a:lnTo>
                  <a:pt x="0" y="495815"/>
                </a:lnTo>
                <a:lnTo>
                  <a:pt x="2269" y="543565"/>
                </a:lnTo>
                <a:lnTo>
                  <a:pt x="8939" y="590031"/>
                </a:lnTo>
                <a:lnTo>
                  <a:pt x="19803" y="635005"/>
                </a:lnTo>
                <a:lnTo>
                  <a:pt x="34651" y="678280"/>
                </a:lnTo>
                <a:lnTo>
                  <a:pt x="53278" y="719646"/>
                </a:lnTo>
                <a:lnTo>
                  <a:pt x="75473" y="758898"/>
                </a:lnTo>
                <a:lnTo>
                  <a:pt x="101031" y="795827"/>
                </a:lnTo>
                <a:lnTo>
                  <a:pt x="129743" y="830224"/>
                </a:lnTo>
                <a:lnTo>
                  <a:pt x="161402" y="861883"/>
                </a:lnTo>
                <a:lnTo>
                  <a:pt x="195799" y="890596"/>
                </a:lnTo>
                <a:lnTo>
                  <a:pt x="232728" y="916154"/>
                </a:lnTo>
                <a:lnTo>
                  <a:pt x="271979" y="938351"/>
                </a:lnTo>
                <a:lnTo>
                  <a:pt x="313346" y="956978"/>
                </a:lnTo>
                <a:lnTo>
                  <a:pt x="356621" y="971827"/>
                </a:lnTo>
                <a:lnTo>
                  <a:pt x="401596" y="982690"/>
                </a:lnTo>
                <a:lnTo>
                  <a:pt x="448063" y="989361"/>
                </a:lnTo>
                <a:lnTo>
                  <a:pt x="495815" y="991631"/>
                </a:lnTo>
                <a:lnTo>
                  <a:pt x="543565" y="989361"/>
                </a:lnTo>
                <a:lnTo>
                  <a:pt x="590031" y="982690"/>
                </a:lnTo>
                <a:lnTo>
                  <a:pt x="635005" y="971827"/>
                </a:lnTo>
                <a:lnTo>
                  <a:pt x="678280" y="956978"/>
                </a:lnTo>
                <a:lnTo>
                  <a:pt x="719646" y="938351"/>
                </a:lnTo>
                <a:lnTo>
                  <a:pt x="758898" y="916154"/>
                </a:lnTo>
                <a:lnTo>
                  <a:pt x="795827" y="890596"/>
                </a:lnTo>
                <a:lnTo>
                  <a:pt x="830224" y="861883"/>
                </a:lnTo>
                <a:lnTo>
                  <a:pt x="861883" y="830224"/>
                </a:lnTo>
                <a:lnTo>
                  <a:pt x="890596" y="795827"/>
                </a:lnTo>
                <a:lnTo>
                  <a:pt x="916154" y="758898"/>
                </a:lnTo>
                <a:lnTo>
                  <a:pt x="938351" y="719646"/>
                </a:lnTo>
                <a:lnTo>
                  <a:pt x="956978" y="678280"/>
                </a:lnTo>
                <a:lnTo>
                  <a:pt x="971827" y="635005"/>
                </a:lnTo>
                <a:lnTo>
                  <a:pt x="982690" y="590031"/>
                </a:lnTo>
                <a:lnTo>
                  <a:pt x="989361" y="543565"/>
                </a:lnTo>
                <a:lnTo>
                  <a:pt x="991631" y="495815"/>
                </a:lnTo>
                <a:lnTo>
                  <a:pt x="989361" y="448063"/>
                </a:lnTo>
                <a:lnTo>
                  <a:pt x="982690" y="401596"/>
                </a:lnTo>
                <a:lnTo>
                  <a:pt x="971827" y="356621"/>
                </a:lnTo>
                <a:lnTo>
                  <a:pt x="956978" y="313346"/>
                </a:lnTo>
                <a:lnTo>
                  <a:pt x="938351" y="271979"/>
                </a:lnTo>
                <a:lnTo>
                  <a:pt x="916154" y="232728"/>
                </a:lnTo>
                <a:lnTo>
                  <a:pt x="890596" y="195799"/>
                </a:lnTo>
                <a:lnTo>
                  <a:pt x="861883" y="161402"/>
                </a:lnTo>
                <a:lnTo>
                  <a:pt x="830224" y="129743"/>
                </a:lnTo>
                <a:lnTo>
                  <a:pt x="795827" y="101031"/>
                </a:lnTo>
                <a:lnTo>
                  <a:pt x="758898" y="75473"/>
                </a:lnTo>
                <a:lnTo>
                  <a:pt x="719646" y="53278"/>
                </a:lnTo>
                <a:lnTo>
                  <a:pt x="678280" y="34651"/>
                </a:lnTo>
                <a:lnTo>
                  <a:pt x="635005" y="19803"/>
                </a:lnTo>
                <a:lnTo>
                  <a:pt x="590031" y="8939"/>
                </a:lnTo>
                <a:lnTo>
                  <a:pt x="543565" y="2269"/>
                </a:lnTo>
                <a:lnTo>
                  <a:pt x="495815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FDDAD4B-1FFD-42E0-8EA2-3F6FE2C7B5A5}"/>
              </a:ext>
            </a:extLst>
          </p:cNvPr>
          <p:cNvSpPr/>
          <p:nvPr userDrawn="1"/>
        </p:nvSpPr>
        <p:spPr>
          <a:xfrm>
            <a:off x="5729233" y="-1005962"/>
            <a:ext cx="360830" cy="360831"/>
          </a:xfrm>
          <a:custGeom>
            <a:avLst/>
            <a:gdLst/>
            <a:ahLst/>
            <a:cxnLst/>
            <a:rect l="l" t="t" r="r" b="b"/>
            <a:pathLst>
              <a:path w="594995" h="594995">
                <a:moveTo>
                  <a:pt x="297478" y="0"/>
                </a:moveTo>
                <a:lnTo>
                  <a:pt x="249227" y="3893"/>
                </a:lnTo>
                <a:lnTo>
                  <a:pt x="203454" y="15166"/>
                </a:lnTo>
                <a:lnTo>
                  <a:pt x="160772" y="33205"/>
                </a:lnTo>
                <a:lnTo>
                  <a:pt x="121794" y="57398"/>
                </a:lnTo>
                <a:lnTo>
                  <a:pt x="87131" y="87133"/>
                </a:lnTo>
                <a:lnTo>
                  <a:pt x="57397" y="121796"/>
                </a:lnTo>
                <a:lnTo>
                  <a:pt x="33205" y="160776"/>
                </a:lnTo>
                <a:lnTo>
                  <a:pt x="15166" y="203460"/>
                </a:lnTo>
                <a:lnTo>
                  <a:pt x="3893" y="249235"/>
                </a:lnTo>
                <a:lnTo>
                  <a:pt x="0" y="297489"/>
                </a:lnTo>
                <a:lnTo>
                  <a:pt x="3893" y="345746"/>
                </a:lnTo>
                <a:lnTo>
                  <a:pt x="15166" y="391522"/>
                </a:lnTo>
                <a:lnTo>
                  <a:pt x="33205" y="434207"/>
                </a:lnTo>
                <a:lnTo>
                  <a:pt x="57397" y="473186"/>
                </a:lnTo>
                <a:lnTo>
                  <a:pt x="87131" y="507849"/>
                </a:lnTo>
                <a:lnTo>
                  <a:pt x="121794" y="537583"/>
                </a:lnTo>
                <a:lnTo>
                  <a:pt x="160772" y="561775"/>
                </a:lnTo>
                <a:lnTo>
                  <a:pt x="203454" y="579813"/>
                </a:lnTo>
                <a:lnTo>
                  <a:pt x="249227" y="591085"/>
                </a:lnTo>
                <a:lnTo>
                  <a:pt x="297478" y="594978"/>
                </a:lnTo>
                <a:lnTo>
                  <a:pt x="345735" y="591085"/>
                </a:lnTo>
                <a:lnTo>
                  <a:pt x="391513" y="579813"/>
                </a:lnTo>
                <a:lnTo>
                  <a:pt x="434198" y="561775"/>
                </a:lnTo>
                <a:lnTo>
                  <a:pt x="473180" y="537583"/>
                </a:lnTo>
                <a:lnTo>
                  <a:pt x="507844" y="507849"/>
                </a:lnTo>
                <a:lnTo>
                  <a:pt x="537579" y="473186"/>
                </a:lnTo>
                <a:lnTo>
                  <a:pt x="561773" y="434207"/>
                </a:lnTo>
                <a:lnTo>
                  <a:pt x="579812" y="391522"/>
                </a:lnTo>
                <a:lnTo>
                  <a:pt x="591085" y="345746"/>
                </a:lnTo>
                <a:lnTo>
                  <a:pt x="594978" y="297489"/>
                </a:lnTo>
                <a:lnTo>
                  <a:pt x="591085" y="249235"/>
                </a:lnTo>
                <a:lnTo>
                  <a:pt x="579812" y="203460"/>
                </a:lnTo>
                <a:lnTo>
                  <a:pt x="561773" y="160776"/>
                </a:lnTo>
                <a:lnTo>
                  <a:pt x="537579" y="121796"/>
                </a:lnTo>
                <a:lnTo>
                  <a:pt x="507844" y="87133"/>
                </a:lnTo>
                <a:lnTo>
                  <a:pt x="473180" y="57398"/>
                </a:lnTo>
                <a:lnTo>
                  <a:pt x="434198" y="33205"/>
                </a:lnTo>
                <a:lnTo>
                  <a:pt x="391513" y="15166"/>
                </a:lnTo>
                <a:lnTo>
                  <a:pt x="345735" y="3893"/>
                </a:lnTo>
                <a:lnTo>
                  <a:pt x="297478" y="0"/>
                </a:lnTo>
                <a:close/>
              </a:path>
            </a:pathLst>
          </a:custGeom>
          <a:solidFill>
            <a:srgbClr val="83EBE7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5C2BD767-8856-4951-85C4-33ADD51376E0}"/>
              </a:ext>
            </a:extLst>
          </p:cNvPr>
          <p:cNvSpPr/>
          <p:nvPr userDrawn="1"/>
        </p:nvSpPr>
        <p:spPr>
          <a:xfrm>
            <a:off x="6455302" y="-1020631"/>
            <a:ext cx="360830" cy="360831"/>
          </a:xfrm>
          <a:custGeom>
            <a:avLst/>
            <a:gdLst/>
            <a:ahLst/>
            <a:cxnLst/>
            <a:rect l="l" t="t" r="r" b="b"/>
            <a:pathLst>
              <a:path w="594995" h="594995">
                <a:moveTo>
                  <a:pt x="297478" y="0"/>
                </a:moveTo>
                <a:lnTo>
                  <a:pt x="249227" y="3893"/>
                </a:lnTo>
                <a:lnTo>
                  <a:pt x="203454" y="15166"/>
                </a:lnTo>
                <a:lnTo>
                  <a:pt x="160772" y="33205"/>
                </a:lnTo>
                <a:lnTo>
                  <a:pt x="121794" y="57398"/>
                </a:lnTo>
                <a:lnTo>
                  <a:pt x="87131" y="87133"/>
                </a:lnTo>
                <a:lnTo>
                  <a:pt x="57397" y="121796"/>
                </a:lnTo>
                <a:lnTo>
                  <a:pt x="33205" y="160776"/>
                </a:lnTo>
                <a:lnTo>
                  <a:pt x="15166" y="203460"/>
                </a:lnTo>
                <a:lnTo>
                  <a:pt x="3893" y="249235"/>
                </a:lnTo>
                <a:lnTo>
                  <a:pt x="0" y="297489"/>
                </a:lnTo>
                <a:lnTo>
                  <a:pt x="3893" y="345746"/>
                </a:lnTo>
                <a:lnTo>
                  <a:pt x="15166" y="391522"/>
                </a:lnTo>
                <a:lnTo>
                  <a:pt x="33205" y="434207"/>
                </a:lnTo>
                <a:lnTo>
                  <a:pt x="57397" y="473186"/>
                </a:lnTo>
                <a:lnTo>
                  <a:pt x="87131" y="507849"/>
                </a:lnTo>
                <a:lnTo>
                  <a:pt x="121794" y="537583"/>
                </a:lnTo>
                <a:lnTo>
                  <a:pt x="160772" y="561775"/>
                </a:lnTo>
                <a:lnTo>
                  <a:pt x="203454" y="579813"/>
                </a:lnTo>
                <a:lnTo>
                  <a:pt x="249227" y="591085"/>
                </a:lnTo>
                <a:lnTo>
                  <a:pt x="297478" y="594978"/>
                </a:lnTo>
                <a:lnTo>
                  <a:pt x="345735" y="591085"/>
                </a:lnTo>
                <a:lnTo>
                  <a:pt x="391513" y="579813"/>
                </a:lnTo>
                <a:lnTo>
                  <a:pt x="434198" y="561775"/>
                </a:lnTo>
                <a:lnTo>
                  <a:pt x="473180" y="537583"/>
                </a:lnTo>
                <a:lnTo>
                  <a:pt x="507844" y="507849"/>
                </a:lnTo>
                <a:lnTo>
                  <a:pt x="537579" y="473186"/>
                </a:lnTo>
                <a:lnTo>
                  <a:pt x="561773" y="434207"/>
                </a:lnTo>
                <a:lnTo>
                  <a:pt x="579812" y="391522"/>
                </a:lnTo>
                <a:lnTo>
                  <a:pt x="591085" y="345746"/>
                </a:lnTo>
                <a:lnTo>
                  <a:pt x="594978" y="297489"/>
                </a:lnTo>
                <a:lnTo>
                  <a:pt x="591085" y="249235"/>
                </a:lnTo>
                <a:lnTo>
                  <a:pt x="579812" y="203460"/>
                </a:lnTo>
                <a:lnTo>
                  <a:pt x="561773" y="160776"/>
                </a:lnTo>
                <a:lnTo>
                  <a:pt x="537579" y="121796"/>
                </a:lnTo>
                <a:lnTo>
                  <a:pt x="507844" y="87133"/>
                </a:lnTo>
                <a:lnTo>
                  <a:pt x="473180" y="57398"/>
                </a:lnTo>
                <a:lnTo>
                  <a:pt x="434198" y="33205"/>
                </a:lnTo>
                <a:lnTo>
                  <a:pt x="391513" y="15166"/>
                </a:lnTo>
                <a:lnTo>
                  <a:pt x="345735" y="3893"/>
                </a:lnTo>
                <a:lnTo>
                  <a:pt x="297478" y="0"/>
                </a:lnTo>
                <a:close/>
              </a:path>
            </a:pathLst>
          </a:custGeom>
          <a:solidFill>
            <a:srgbClr val="47A3EB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FA4BFD19-839F-4306-BCB4-1B2498F6C562}"/>
              </a:ext>
            </a:extLst>
          </p:cNvPr>
          <p:cNvSpPr/>
          <p:nvPr userDrawn="1"/>
        </p:nvSpPr>
        <p:spPr>
          <a:xfrm>
            <a:off x="7165475" y="-1032364"/>
            <a:ext cx="360830" cy="360831"/>
          </a:xfrm>
          <a:custGeom>
            <a:avLst/>
            <a:gdLst/>
            <a:ahLst/>
            <a:cxnLst/>
            <a:rect l="l" t="t" r="r" b="b"/>
            <a:pathLst>
              <a:path w="594995" h="594995">
                <a:moveTo>
                  <a:pt x="297489" y="0"/>
                </a:moveTo>
                <a:lnTo>
                  <a:pt x="249235" y="3893"/>
                </a:lnTo>
                <a:lnTo>
                  <a:pt x="203460" y="15166"/>
                </a:lnTo>
                <a:lnTo>
                  <a:pt x="160776" y="33205"/>
                </a:lnTo>
                <a:lnTo>
                  <a:pt x="121796" y="57398"/>
                </a:lnTo>
                <a:lnTo>
                  <a:pt x="87133" y="87133"/>
                </a:lnTo>
                <a:lnTo>
                  <a:pt x="57398" y="121796"/>
                </a:lnTo>
                <a:lnTo>
                  <a:pt x="33205" y="160776"/>
                </a:lnTo>
                <a:lnTo>
                  <a:pt x="15166" y="203460"/>
                </a:lnTo>
                <a:lnTo>
                  <a:pt x="3893" y="249235"/>
                </a:lnTo>
                <a:lnTo>
                  <a:pt x="0" y="297489"/>
                </a:lnTo>
                <a:lnTo>
                  <a:pt x="3893" y="345743"/>
                </a:lnTo>
                <a:lnTo>
                  <a:pt x="15166" y="391518"/>
                </a:lnTo>
                <a:lnTo>
                  <a:pt x="33205" y="434202"/>
                </a:lnTo>
                <a:lnTo>
                  <a:pt x="57398" y="473182"/>
                </a:lnTo>
                <a:lnTo>
                  <a:pt x="87133" y="507845"/>
                </a:lnTo>
                <a:lnTo>
                  <a:pt x="121796" y="537580"/>
                </a:lnTo>
                <a:lnTo>
                  <a:pt x="160776" y="561773"/>
                </a:lnTo>
                <a:lnTo>
                  <a:pt x="203460" y="579812"/>
                </a:lnTo>
                <a:lnTo>
                  <a:pt x="249235" y="591085"/>
                </a:lnTo>
                <a:lnTo>
                  <a:pt x="297489" y="594978"/>
                </a:lnTo>
                <a:lnTo>
                  <a:pt x="345746" y="591085"/>
                </a:lnTo>
                <a:lnTo>
                  <a:pt x="391523" y="579812"/>
                </a:lnTo>
                <a:lnTo>
                  <a:pt x="434209" y="561773"/>
                </a:lnTo>
                <a:lnTo>
                  <a:pt x="473190" y="537580"/>
                </a:lnTo>
                <a:lnTo>
                  <a:pt x="507854" y="507845"/>
                </a:lnTo>
                <a:lnTo>
                  <a:pt x="537590" y="473182"/>
                </a:lnTo>
                <a:lnTo>
                  <a:pt x="561783" y="434202"/>
                </a:lnTo>
                <a:lnTo>
                  <a:pt x="579822" y="391518"/>
                </a:lnTo>
                <a:lnTo>
                  <a:pt x="591095" y="345743"/>
                </a:lnTo>
                <a:lnTo>
                  <a:pt x="594989" y="297489"/>
                </a:lnTo>
                <a:lnTo>
                  <a:pt x="591095" y="249235"/>
                </a:lnTo>
                <a:lnTo>
                  <a:pt x="579822" y="203460"/>
                </a:lnTo>
                <a:lnTo>
                  <a:pt x="561783" y="160776"/>
                </a:lnTo>
                <a:lnTo>
                  <a:pt x="537590" y="121796"/>
                </a:lnTo>
                <a:lnTo>
                  <a:pt x="507854" y="87133"/>
                </a:lnTo>
                <a:lnTo>
                  <a:pt x="473190" y="57398"/>
                </a:lnTo>
                <a:lnTo>
                  <a:pt x="434209" y="33205"/>
                </a:lnTo>
                <a:lnTo>
                  <a:pt x="391523" y="15166"/>
                </a:lnTo>
                <a:lnTo>
                  <a:pt x="345746" y="3893"/>
                </a:lnTo>
                <a:lnTo>
                  <a:pt x="297489" y="0"/>
                </a:lnTo>
                <a:close/>
              </a:path>
            </a:pathLst>
          </a:custGeom>
          <a:solidFill>
            <a:srgbClr val="7159B1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B44848FA-44AC-49BF-97B5-85F6BFAE2DE9}"/>
              </a:ext>
            </a:extLst>
          </p:cNvPr>
          <p:cNvSpPr/>
          <p:nvPr userDrawn="1"/>
        </p:nvSpPr>
        <p:spPr>
          <a:xfrm>
            <a:off x="7802259" y="-1020631"/>
            <a:ext cx="360830" cy="360831"/>
          </a:xfrm>
          <a:custGeom>
            <a:avLst/>
            <a:gdLst/>
            <a:ahLst/>
            <a:cxnLst/>
            <a:rect l="l" t="t" r="r" b="b"/>
            <a:pathLst>
              <a:path w="594994" h="594995">
                <a:moveTo>
                  <a:pt x="297489" y="0"/>
                </a:moveTo>
                <a:lnTo>
                  <a:pt x="249237" y="3893"/>
                </a:lnTo>
                <a:lnTo>
                  <a:pt x="203464" y="15166"/>
                </a:lnTo>
                <a:lnTo>
                  <a:pt x="160780" y="33205"/>
                </a:lnTo>
                <a:lnTo>
                  <a:pt x="121800" y="57398"/>
                </a:lnTo>
                <a:lnTo>
                  <a:pt x="87136" y="87133"/>
                </a:lnTo>
                <a:lnTo>
                  <a:pt x="57401" y="121796"/>
                </a:lnTo>
                <a:lnTo>
                  <a:pt x="33207" y="160776"/>
                </a:lnTo>
                <a:lnTo>
                  <a:pt x="15167" y="203460"/>
                </a:lnTo>
                <a:lnTo>
                  <a:pt x="3893" y="249235"/>
                </a:lnTo>
                <a:lnTo>
                  <a:pt x="0" y="297489"/>
                </a:lnTo>
                <a:lnTo>
                  <a:pt x="3893" y="345746"/>
                </a:lnTo>
                <a:lnTo>
                  <a:pt x="15167" y="391522"/>
                </a:lnTo>
                <a:lnTo>
                  <a:pt x="33207" y="434207"/>
                </a:lnTo>
                <a:lnTo>
                  <a:pt x="57401" y="473186"/>
                </a:lnTo>
                <a:lnTo>
                  <a:pt x="87136" y="507849"/>
                </a:lnTo>
                <a:lnTo>
                  <a:pt x="121800" y="537583"/>
                </a:lnTo>
                <a:lnTo>
                  <a:pt x="160780" y="561775"/>
                </a:lnTo>
                <a:lnTo>
                  <a:pt x="203464" y="579813"/>
                </a:lnTo>
                <a:lnTo>
                  <a:pt x="249237" y="591085"/>
                </a:lnTo>
                <a:lnTo>
                  <a:pt x="297489" y="594978"/>
                </a:lnTo>
                <a:lnTo>
                  <a:pt x="345746" y="591085"/>
                </a:lnTo>
                <a:lnTo>
                  <a:pt x="391523" y="579813"/>
                </a:lnTo>
                <a:lnTo>
                  <a:pt x="434209" y="561775"/>
                </a:lnTo>
                <a:lnTo>
                  <a:pt x="473190" y="537583"/>
                </a:lnTo>
                <a:lnTo>
                  <a:pt x="507854" y="507849"/>
                </a:lnTo>
                <a:lnTo>
                  <a:pt x="537590" y="473186"/>
                </a:lnTo>
                <a:lnTo>
                  <a:pt x="561783" y="434207"/>
                </a:lnTo>
                <a:lnTo>
                  <a:pt x="579822" y="391522"/>
                </a:lnTo>
                <a:lnTo>
                  <a:pt x="591095" y="345746"/>
                </a:lnTo>
                <a:lnTo>
                  <a:pt x="594989" y="297489"/>
                </a:lnTo>
                <a:lnTo>
                  <a:pt x="591095" y="249235"/>
                </a:lnTo>
                <a:lnTo>
                  <a:pt x="579822" y="203460"/>
                </a:lnTo>
                <a:lnTo>
                  <a:pt x="561783" y="160776"/>
                </a:lnTo>
                <a:lnTo>
                  <a:pt x="537590" y="121796"/>
                </a:lnTo>
                <a:lnTo>
                  <a:pt x="507854" y="87133"/>
                </a:lnTo>
                <a:lnTo>
                  <a:pt x="473190" y="57398"/>
                </a:lnTo>
                <a:lnTo>
                  <a:pt x="434209" y="33205"/>
                </a:lnTo>
                <a:lnTo>
                  <a:pt x="391523" y="15166"/>
                </a:lnTo>
                <a:lnTo>
                  <a:pt x="345746" y="3893"/>
                </a:lnTo>
                <a:lnTo>
                  <a:pt x="297489" y="0"/>
                </a:lnTo>
                <a:close/>
              </a:path>
            </a:pathLst>
          </a:custGeom>
          <a:solidFill>
            <a:srgbClr val="CB336B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08501B08-ACA6-4951-93F6-659A9866896F}"/>
              </a:ext>
            </a:extLst>
          </p:cNvPr>
          <p:cNvSpPr/>
          <p:nvPr userDrawn="1"/>
        </p:nvSpPr>
        <p:spPr>
          <a:xfrm>
            <a:off x="8506098" y="-1022102"/>
            <a:ext cx="360830" cy="359676"/>
          </a:xfrm>
          <a:custGeom>
            <a:avLst/>
            <a:gdLst/>
            <a:ahLst/>
            <a:cxnLst/>
            <a:rect l="l" t="t" r="r" b="b"/>
            <a:pathLst>
              <a:path w="594994" h="593090">
                <a:moveTo>
                  <a:pt x="297489" y="0"/>
                </a:moveTo>
                <a:lnTo>
                  <a:pt x="249235" y="3877"/>
                </a:lnTo>
                <a:lnTo>
                  <a:pt x="203460" y="15104"/>
                </a:lnTo>
                <a:lnTo>
                  <a:pt x="160776" y="33069"/>
                </a:lnTo>
                <a:lnTo>
                  <a:pt x="121796" y="57164"/>
                </a:lnTo>
                <a:lnTo>
                  <a:pt x="87133" y="86778"/>
                </a:lnTo>
                <a:lnTo>
                  <a:pt x="57398" y="121301"/>
                </a:lnTo>
                <a:lnTo>
                  <a:pt x="33205" y="160123"/>
                </a:lnTo>
                <a:lnTo>
                  <a:pt x="15166" y="202634"/>
                </a:lnTo>
                <a:lnTo>
                  <a:pt x="3893" y="248224"/>
                </a:lnTo>
                <a:lnTo>
                  <a:pt x="0" y="296284"/>
                </a:lnTo>
                <a:lnTo>
                  <a:pt x="3893" y="344344"/>
                </a:lnTo>
                <a:lnTo>
                  <a:pt x="15166" y="389935"/>
                </a:lnTo>
                <a:lnTo>
                  <a:pt x="33205" y="432446"/>
                </a:lnTo>
                <a:lnTo>
                  <a:pt x="57398" y="471268"/>
                </a:lnTo>
                <a:lnTo>
                  <a:pt x="87133" y="505791"/>
                </a:lnTo>
                <a:lnTo>
                  <a:pt x="121796" y="535405"/>
                </a:lnTo>
                <a:lnTo>
                  <a:pt x="160776" y="559499"/>
                </a:lnTo>
                <a:lnTo>
                  <a:pt x="203460" y="577465"/>
                </a:lnTo>
                <a:lnTo>
                  <a:pt x="249235" y="588692"/>
                </a:lnTo>
                <a:lnTo>
                  <a:pt x="297489" y="592569"/>
                </a:lnTo>
                <a:lnTo>
                  <a:pt x="345746" y="588692"/>
                </a:lnTo>
                <a:lnTo>
                  <a:pt x="391523" y="577465"/>
                </a:lnTo>
                <a:lnTo>
                  <a:pt x="434209" y="559499"/>
                </a:lnTo>
                <a:lnTo>
                  <a:pt x="473190" y="535405"/>
                </a:lnTo>
                <a:lnTo>
                  <a:pt x="507854" y="505791"/>
                </a:lnTo>
                <a:lnTo>
                  <a:pt x="537590" y="471268"/>
                </a:lnTo>
                <a:lnTo>
                  <a:pt x="561783" y="432446"/>
                </a:lnTo>
                <a:lnTo>
                  <a:pt x="579822" y="389935"/>
                </a:lnTo>
                <a:lnTo>
                  <a:pt x="591095" y="344344"/>
                </a:lnTo>
                <a:lnTo>
                  <a:pt x="594989" y="296284"/>
                </a:lnTo>
                <a:lnTo>
                  <a:pt x="591095" y="248224"/>
                </a:lnTo>
                <a:lnTo>
                  <a:pt x="579822" y="202634"/>
                </a:lnTo>
                <a:lnTo>
                  <a:pt x="561783" y="160123"/>
                </a:lnTo>
                <a:lnTo>
                  <a:pt x="537590" y="121301"/>
                </a:lnTo>
                <a:lnTo>
                  <a:pt x="507854" y="86778"/>
                </a:lnTo>
                <a:lnTo>
                  <a:pt x="473190" y="57164"/>
                </a:lnTo>
                <a:lnTo>
                  <a:pt x="434209" y="33069"/>
                </a:lnTo>
                <a:lnTo>
                  <a:pt x="391523" y="15104"/>
                </a:lnTo>
                <a:lnTo>
                  <a:pt x="345746" y="3877"/>
                </a:lnTo>
                <a:lnTo>
                  <a:pt x="297489" y="0"/>
                </a:lnTo>
                <a:close/>
              </a:path>
            </a:pathLst>
          </a:custGeom>
          <a:solidFill>
            <a:srgbClr val="EF7333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18D41A87-E901-481A-9DD8-B6461BD2CF69}"/>
              </a:ext>
            </a:extLst>
          </p:cNvPr>
          <p:cNvSpPr/>
          <p:nvPr userDrawn="1"/>
        </p:nvSpPr>
        <p:spPr>
          <a:xfrm>
            <a:off x="9261571" y="-1022102"/>
            <a:ext cx="360830" cy="359676"/>
          </a:xfrm>
          <a:custGeom>
            <a:avLst/>
            <a:gdLst/>
            <a:ahLst/>
            <a:cxnLst/>
            <a:rect l="l" t="t" r="r" b="b"/>
            <a:pathLst>
              <a:path w="594994" h="593090">
                <a:moveTo>
                  <a:pt x="297489" y="0"/>
                </a:moveTo>
                <a:lnTo>
                  <a:pt x="249235" y="3877"/>
                </a:lnTo>
                <a:lnTo>
                  <a:pt x="203460" y="15104"/>
                </a:lnTo>
                <a:lnTo>
                  <a:pt x="160776" y="33069"/>
                </a:lnTo>
                <a:lnTo>
                  <a:pt x="121796" y="57164"/>
                </a:lnTo>
                <a:lnTo>
                  <a:pt x="87133" y="86778"/>
                </a:lnTo>
                <a:lnTo>
                  <a:pt x="57398" y="121301"/>
                </a:lnTo>
                <a:lnTo>
                  <a:pt x="33205" y="160123"/>
                </a:lnTo>
                <a:lnTo>
                  <a:pt x="15166" y="202634"/>
                </a:lnTo>
                <a:lnTo>
                  <a:pt x="3893" y="248224"/>
                </a:lnTo>
                <a:lnTo>
                  <a:pt x="0" y="296284"/>
                </a:lnTo>
                <a:lnTo>
                  <a:pt x="3893" y="344344"/>
                </a:lnTo>
                <a:lnTo>
                  <a:pt x="15166" y="389935"/>
                </a:lnTo>
                <a:lnTo>
                  <a:pt x="33205" y="432446"/>
                </a:lnTo>
                <a:lnTo>
                  <a:pt x="57398" y="471268"/>
                </a:lnTo>
                <a:lnTo>
                  <a:pt x="87133" y="505791"/>
                </a:lnTo>
                <a:lnTo>
                  <a:pt x="121796" y="535405"/>
                </a:lnTo>
                <a:lnTo>
                  <a:pt x="160776" y="559499"/>
                </a:lnTo>
                <a:lnTo>
                  <a:pt x="203460" y="577465"/>
                </a:lnTo>
                <a:lnTo>
                  <a:pt x="249235" y="588692"/>
                </a:lnTo>
                <a:lnTo>
                  <a:pt x="297489" y="592569"/>
                </a:lnTo>
                <a:lnTo>
                  <a:pt x="345746" y="588692"/>
                </a:lnTo>
                <a:lnTo>
                  <a:pt x="391523" y="577465"/>
                </a:lnTo>
                <a:lnTo>
                  <a:pt x="434209" y="559499"/>
                </a:lnTo>
                <a:lnTo>
                  <a:pt x="473190" y="535405"/>
                </a:lnTo>
                <a:lnTo>
                  <a:pt x="507854" y="505791"/>
                </a:lnTo>
                <a:lnTo>
                  <a:pt x="537590" y="471268"/>
                </a:lnTo>
                <a:lnTo>
                  <a:pt x="561783" y="432446"/>
                </a:lnTo>
                <a:lnTo>
                  <a:pt x="579822" y="389935"/>
                </a:lnTo>
                <a:lnTo>
                  <a:pt x="591095" y="344344"/>
                </a:lnTo>
                <a:lnTo>
                  <a:pt x="594989" y="296284"/>
                </a:lnTo>
                <a:lnTo>
                  <a:pt x="591095" y="248224"/>
                </a:lnTo>
                <a:lnTo>
                  <a:pt x="579822" y="202634"/>
                </a:lnTo>
                <a:lnTo>
                  <a:pt x="561783" y="160123"/>
                </a:lnTo>
                <a:lnTo>
                  <a:pt x="537590" y="121301"/>
                </a:lnTo>
                <a:lnTo>
                  <a:pt x="507854" y="86778"/>
                </a:lnTo>
                <a:lnTo>
                  <a:pt x="473190" y="57164"/>
                </a:lnTo>
                <a:lnTo>
                  <a:pt x="434209" y="33069"/>
                </a:lnTo>
                <a:lnTo>
                  <a:pt x="391523" y="15104"/>
                </a:lnTo>
                <a:lnTo>
                  <a:pt x="345746" y="3877"/>
                </a:lnTo>
                <a:lnTo>
                  <a:pt x="297489" y="0"/>
                </a:lnTo>
                <a:close/>
              </a:path>
            </a:pathLst>
          </a:custGeom>
          <a:solidFill>
            <a:srgbClr val="FFEB33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24ED7-1522-46F3-AB62-1F3DB7D94ADB}"/>
              </a:ext>
            </a:extLst>
          </p:cNvPr>
          <p:cNvGrpSpPr/>
          <p:nvPr userDrawn="1"/>
        </p:nvGrpSpPr>
        <p:grpSpPr>
          <a:xfrm rot="16200000">
            <a:off x="3010161" y="-1944210"/>
            <a:ext cx="603054" cy="2300230"/>
            <a:chOff x="2257621" y="-1458158"/>
            <a:chExt cx="452290" cy="1725173"/>
          </a:xfrm>
        </p:grpSpPr>
        <p:sp>
          <p:nvSpPr>
            <p:cNvPr id="28" name="object 43">
              <a:extLst>
                <a:ext uri="{FF2B5EF4-FFF2-40B4-BE49-F238E27FC236}">
                  <a16:creationId xmlns:a16="http://schemas.microsoft.com/office/drawing/2014/main" id="{D2AE575C-515B-44F0-BF1B-17FF02C3B8E2}"/>
                </a:ext>
              </a:extLst>
            </p:cNvPr>
            <p:cNvSpPr/>
            <p:nvPr userDrawn="1"/>
          </p:nvSpPr>
          <p:spPr>
            <a:xfrm>
              <a:off x="2258216" y="-1458158"/>
              <a:ext cx="451135" cy="451135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495826" y="0"/>
                  </a:moveTo>
                  <a:lnTo>
                    <a:pt x="448074" y="2269"/>
                  </a:lnTo>
                  <a:lnTo>
                    <a:pt x="401606" y="8939"/>
                  </a:lnTo>
                  <a:lnTo>
                    <a:pt x="356631" y="19803"/>
                  </a:lnTo>
                  <a:lnTo>
                    <a:pt x="313355" y="34651"/>
                  </a:lnTo>
                  <a:lnTo>
                    <a:pt x="271988" y="53278"/>
                  </a:lnTo>
                  <a:lnTo>
                    <a:pt x="232735" y="75473"/>
                  </a:lnTo>
                  <a:lnTo>
                    <a:pt x="195806" y="101031"/>
                  </a:lnTo>
                  <a:lnTo>
                    <a:pt x="161408" y="129743"/>
                  </a:lnTo>
                  <a:lnTo>
                    <a:pt x="129748" y="161402"/>
                  </a:lnTo>
                  <a:lnTo>
                    <a:pt x="101035" y="195799"/>
                  </a:lnTo>
                  <a:lnTo>
                    <a:pt x="75476" y="232728"/>
                  </a:lnTo>
                  <a:lnTo>
                    <a:pt x="53280" y="271979"/>
                  </a:lnTo>
                  <a:lnTo>
                    <a:pt x="34653" y="313346"/>
                  </a:lnTo>
                  <a:lnTo>
                    <a:pt x="19804" y="356621"/>
                  </a:lnTo>
                  <a:lnTo>
                    <a:pt x="8940" y="401596"/>
                  </a:lnTo>
                  <a:lnTo>
                    <a:pt x="2269" y="448063"/>
                  </a:lnTo>
                  <a:lnTo>
                    <a:pt x="0" y="495815"/>
                  </a:lnTo>
                  <a:lnTo>
                    <a:pt x="2269" y="543565"/>
                  </a:lnTo>
                  <a:lnTo>
                    <a:pt x="8940" y="590031"/>
                  </a:lnTo>
                  <a:lnTo>
                    <a:pt x="19804" y="635005"/>
                  </a:lnTo>
                  <a:lnTo>
                    <a:pt x="34653" y="678280"/>
                  </a:lnTo>
                  <a:lnTo>
                    <a:pt x="53280" y="719646"/>
                  </a:lnTo>
                  <a:lnTo>
                    <a:pt x="75476" y="758898"/>
                  </a:lnTo>
                  <a:lnTo>
                    <a:pt x="101035" y="795827"/>
                  </a:lnTo>
                  <a:lnTo>
                    <a:pt x="129748" y="830224"/>
                  </a:lnTo>
                  <a:lnTo>
                    <a:pt x="161408" y="861883"/>
                  </a:lnTo>
                  <a:lnTo>
                    <a:pt x="195806" y="890596"/>
                  </a:lnTo>
                  <a:lnTo>
                    <a:pt x="232735" y="916154"/>
                  </a:lnTo>
                  <a:lnTo>
                    <a:pt x="271988" y="938351"/>
                  </a:lnTo>
                  <a:lnTo>
                    <a:pt x="313355" y="956978"/>
                  </a:lnTo>
                  <a:lnTo>
                    <a:pt x="356631" y="971827"/>
                  </a:lnTo>
                  <a:lnTo>
                    <a:pt x="401606" y="982690"/>
                  </a:lnTo>
                  <a:lnTo>
                    <a:pt x="448074" y="989361"/>
                  </a:lnTo>
                  <a:lnTo>
                    <a:pt x="495826" y="991631"/>
                  </a:lnTo>
                  <a:lnTo>
                    <a:pt x="543576" y="989361"/>
                  </a:lnTo>
                  <a:lnTo>
                    <a:pt x="590042" y="982690"/>
                  </a:lnTo>
                  <a:lnTo>
                    <a:pt x="635016" y="971827"/>
                  </a:lnTo>
                  <a:lnTo>
                    <a:pt x="678290" y="956978"/>
                  </a:lnTo>
                  <a:lnTo>
                    <a:pt x="719657" y="938351"/>
                  </a:lnTo>
                  <a:lnTo>
                    <a:pt x="758909" y="916154"/>
                  </a:lnTo>
                  <a:lnTo>
                    <a:pt x="795837" y="890596"/>
                  </a:lnTo>
                  <a:lnTo>
                    <a:pt x="830235" y="861883"/>
                  </a:lnTo>
                  <a:lnTo>
                    <a:pt x="861894" y="830224"/>
                  </a:lnTo>
                  <a:lnTo>
                    <a:pt x="890606" y="795827"/>
                  </a:lnTo>
                  <a:lnTo>
                    <a:pt x="916165" y="758898"/>
                  </a:lnTo>
                  <a:lnTo>
                    <a:pt x="938361" y="719646"/>
                  </a:lnTo>
                  <a:lnTo>
                    <a:pt x="956988" y="678280"/>
                  </a:lnTo>
                  <a:lnTo>
                    <a:pt x="971837" y="635005"/>
                  </a:lnTo>
                  <a:lnTo>
                    <a:pt x="982701" y="590031"/>
                  </a:lnTo>
                  <a:lnTo>
                    <a:pt x="989372" y="543565"/>
                  </a:lnTo>
                  <a:lnTo>
                    <a:pt x="991641" y="495815"/>
                  </a:lnTo>
                  <a:lnTo>
                    <a:pt x="989372" y="448063"/>
                  </a:lnTo>
                  <a:lnTo>
                    <a:pt x="982701" y="401596"/>
                  </a:lnTo>
                  <a:lnTo>
                    <a:pt x="971837" y="356621"/>
                  </a:lnTo>
                  <a:lnTo>
                    <a:pt x="956988" y="313346"/>
                  </a:lnTo>
                  <a:lnTo>
                    <a:pt x="938361" y="271979"/>
                  </a:lnTo>
                  <a:lnTo>
                    <a:pt x="916165" y="232728"/>
                  </a:lnTo>
                  <a:lnTo>
                    <a:pt x="890606" y="195799"/>
                  </a:lnTo>
                  <a:lnTo>
                    <a:pt x="861894" y="161402"/>
                  </a:lnTo>
                  <a:lnTo>
                    <a:pt x="830235" y="129743"/>
                  </a:lnTo>
                  <a:lnTo>
                    <a:pt x="795837" y="101031"/>
                  </a:lnTo>
                  <a:lnTo>
                    <a:pt x="758909" y="75473"/>
                  </a:lnTo>
                  <a:lnTo>
                    <a:pt x="719657" y="53278"/>
                  </a:lnTo>
                  <a:lnTo>
                    <a:pt x="678290" y="34651"/>
                  </a:lnTo>
                  <a:lnTo>
                    <a:pt x="635016" y="19803"/>
                  </a:lnTo>
                  <a:lnTo>
                    <a:pt x="590042" y="8939"/>
                  </a:lnTo>
                  <a:lnTo>
                    <a:pt x="543576" y="2269"/>
                  </a:lnTo>
                  <a:lnTo>
                    <a:pt x="49582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</p:spPr>
          <p:txBody>
            <a:bodyPr wrap="square" lIns="0" tIns="0" rIns="0" bIns="0" rtlCol="0"/>
            <a:lstStyle/>
            <a:p>
              <a:pPr marL="0" marR="0" lvl="0" indent="0" defTabSz="12154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object 44">
              <a:extLst>
                <a:ext uri="{FF2B5EF4-FFF2-40B4-BE49-F238E27FC236}">
                  <a16:creationId xmlns:a16="http://schemas.microsoft.com/office/drawing/2014/main" id="{FEC8D59F-AA64-433C-B9CC-6D77FEE0B505}"/>
                </a:ext>
              </a:extLst>
            </p:cNvPr>
            <p:cNvGrpSpPr/>
            <p:nvPr userDrawn="1"/>
          </p:nvGrpSpPr>
          <p:grpSpPr>
            <a:xfrm>
              <a:off x="2257621" y="-821736"/>
              <a:ext cx="452290" cy="452290"/>
              <a:chOff x="2690034" y="5141460"/>
              <a:chExt cx="994410" cy="994410"/>
            </a:xfrm>
          </p:grpSpPr>
          <p:sp>
            <p:nvSpPr>
              <p:cNvPr id="30" name="object 45">
                <a:extLst>
                  <a:ext uri="{FF2B5EF4-FFF2-40B4-BE49-F238E27FC236}">
                    <a16:creationId xmlns:a16="http://schemas.microsoft.com/office/drawing/2014/main" id="{40B4BEFE-3A4C-47D2-B81E-0ED92DD4F78A}"/>
                  </a:ext>
                </a:extLst>
              </p:cNvPr>
              <p:cNvSpPr/>
              <p:nvPr/>
            </p:nvSpPr>
            <p:spPr>
              <a:xfrm>
                <a:off x="2691343" y="5142769"/>
                <a:ext cx="991869" cy="991869"/>
              </a:xfrm>
              <a:custGeom>
                <a:avLst/>
                <a:gdLst/>
                <a:ahLst/>
                <a:cxnLst/>
                <a:rect l="l" t="t" r="r" b="b"/>
                <a:pathLst>
                  <a:path w="991870" h="991870">
                    <a:moveTo>
                      <a:pt x="495826" y="0"/>
                    </a:moveTo>
                    <a:lnTo>
                      <a:pt x="448074" y="2269"/>
                    </a:lnTo>
                    <a:lnTo>
                      <a:pt x="401606" y="8940"/>
                    </a:lnTo>
                    <a:lnTo>
                      <a:pt x="356631" y="19804"/>
                    </a:lnTo>
                    <a:lnTo>
                      <a:pt x="313355" y="34653"/>
                    </a:lnTo>
                    <a:lnTo>
                      <a:pt x="271988" y="53279"/>
                    </a:lnTo>
                    <a:lnTo>
                      <a:pt x="232735" y="75476"/>
                    </a:lnTo>
                    <a:lnTo>
                      <a:pt x="195806" y="101034"/>
                    </a:lnTo>
                    <a:lnTo>
                      <a:pt x="161408" y="129747"/>
                    </a:lnTo>
                    <a:lnTo>
                      <a:pt x="129748" y="161406"/>
                    </a:lnTo>
                    <a:lnTo>
                      <a:pt x="101035" y="195804"/>
                    </a:lnTo>
                    <a:lnTo>
                      <a:pt x="75476" y="232732"/>
                    </a:lnTo>
                    <a:lnTo>
                      <a:pt x="53280" y="271984"/>
                    </a:lnTo>
                    <a:lnTo>
                      <a:pt x="34653" y="313351"/>
                    </a:lnTo>
                    <a:lnTo>
                      <a:pt x="19804" y="356625"/>
                    </a:lnTo>
                    <a:lnTo>
                      <a:pt x="8940" y="401599"/>
                    </a:lnTo>
                    <a:lnTo>
                      <a:pt x="2269" y="448065"/>
                    </a:lnTo>
                    <a:lnTo>
                      <a:pt x="0" y="495815"/>
                    </a:lnTo>
                    <a:lnTo>
                      <a:pt x="2269" y="543567"/>
                    </a:lnTo>
                    <a:lnTo>
                      <a:pt x="8940" y="590034"/>
                    </a:lnTo>
                    <a:lnTo>
                      <a:pt x="19804" y="635009"/>
                    </a:lnTo>
                    <a:lnTo>
                      <a:pt x="34653" y="678284"/>
                    </a:lnTo>
                    <a:lnTo>
                      <a:pt x="53280" y="719651"/>
                    </a:lnTo>
                    <a:lnTo>
                      <a:pt x="75476" y="758903"/>
                    </a:lnTo>
                    <a:lnTo>
                      <a:pt x="101035" y="795831"/>
                    </a:lnTo>
                    <a:lnTo>
                      <a:pt x="129748" y="830228"/>
                    </a:lnTo>
                    <a:lnTo>
                      <a:pt x="161408" y="861887"/>
                    </a:lnTo>
                    <a:lnTo>
                      <a:pt x="195806" y="890599"/>
                    </a:lnTo>
                    <a:lnTo>
                      <a:pt x="232735" y="916157"/>
                    </a:lnTo>
                    <a:lnTo>
                      <a:pt x="271988" y="938353"/>
                    </a:lnTo>
                    <a:lnTo>
                      <a:pt x="313355" y="956979"/>
                    </a:lnTo>
                    <a:lnTo>
                      <a:pt x="356631" y="971828"/>
                    </a:lnTo>
                    <a:lnTo>
                      <a:pt x="401606" y="982691"/>
                    </a:lnTo>
                    <a:lnTo>
                      <a:pt x="448074" y="989361"/>
                    </a:lnTo>
                    <a:lnTo>
                      <a:pt x="495826" y="991631"/>
                    </a:lnTo>
                    <a:lnTo>
                      <a:pt x="543576" y="989361"/>
                    </a:lnTo>
                    <a:lnTo>
                      <a:pt x="590042" y="982691"/>
                    </a:lnTo>
                    <a:lnTo>
                      <a:pt x="635016" y="971828"/>
                    </a:lnTo>
                    <a:lnTo>
                      <a:pt x="678290" y="956979"/>
                    </a:lnTo>
                    <a:lnTo>
                      <a:pt x="719657" y="938353"/>
                    </a:lnTo>
                    <a:lnTo>
                      <a:pt x="758909" y="916157"/>
                    </a:lnTo>
                    <a:lnTo>
                      <a:pt x="795837" y="890599"/>
                    </a:lnTo>
                    <a:lnTo>
                      <a:pt x="830235" y="861887"/>
                    </a:lnTo>
                    <a:lnTo>
                      <a:pt x="861894" y="830228"/>
                    </a:lnTo>
                    <a:lnTo>
                      <a:pt x="890606" y="795831"/>
                    </a:lnTo>
                    <a:lnTo>
                      <a:pt x="916165" y="758903"/>
                    </a:lnTo>
                    <a:lnTo>
                      <a:pt x="938361" y="719651"/>
                    </a:lnTo>
                    <a:lnTo>
                      <a:pt x="956988" y="678284"/>
                    </a:lnTo>
                    <a:lnTo>
                      <a:pt x="971837" y="635009"/>
                    </a:lnTo>
                    <a:lnTo>
                      <a:pt x="982701" y="590034"/>
                    </a:lnTo>
                    <a:lnTo>
                      <a:pt x="989372" y="543567"/>
                    </a:lnTo>
                    <a:lnTo>
                      <a:pt x="991641" y="495815"/>
                    </a:lnTo>
                    <a:lnTo>
                      <a:pt x="989372" y="448065"/>
                    </a:lnTo>
                    <a:lnTo>
                      <a:pt x="982701" y="401599"/>
                    </a:lnTo>
                    <a:lnTo>
                      <a:pt x="971837" y="356625"/>
                    </a:lnTo>
                    <a:lnTo>
                      <a:pt x="956988" y="313351"/>
                    </a:lnTo>
                    <a:lnTo>
                      <a:pt x="938361" y="271984"/>
                    </a:lnTo>
                    <a:lnTo>
                      <a:pt x="916165" y="232732"/>
                    </a:lnTo>
                    <a:lnTo>
                      <a:pt x="890606" y="195804"/>
                    </a:lnTo>
                    <a:lnTo>
                      <a:pt x="861894" y="161406"/>
                    </a:lnTo>
                    <a:lnTo>
                      <a:pt x="830235" y="129747"/>
                    </a:lnTo>
                    <a:lnTo>
                      <a:pt x="795837" y="101034"/>
                    </a:lnTo>
                    <a:lnTo>
                      <a:pt x="758909" y="75476"/>
                    </a:lnTo>
                    <a:lnTo>
                      <a:pt x="719657" y="53279"/>
                    </a:lnTo>
                    <a:lnTo>
                      <a:pt x="678290" y="34653"/>
                    </a:lnTo>
                    <a:lnTo>
                      <a:pt x="635016" y="19804"/>
                    </a:lnTo>
                    <a:lnTo>
                      <a:pt x="590042" y="8940"/>
                    </a:lnTo>
                    <a:lnTo>
                      <a:pt x="543576" y="2269"/>
                    </a:lnTo>
                    <a:lnTo>
                      <a:pt x="495826" y="0"/>
                    </a:lnTo>
                    <a:close/>
                  </a:path>
                </a:pathLst>
              </a:custGeom>
              <a:solidFill>
                <a:srgbClr val="1E232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12154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392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object 46">
                <a:extLst>
                  <a:ext uri="{FF2B5EF4-FFF2-40B4-BE49-F238E27FC236}">
                    <a16:creationId xmlns:a16="http://schemas.microsoft.com/office/drawing/2014/main" id="{EBD89AF1-F9C7-4F86-9EE0-16C211DA0409}"/>
                  </a:ext>
                </a:extLst>
              </p:cNvPr>
              <p:cNvSpPr/>
              <p:nvPr/>
            </p:nvSpPr>
            <p:spPr>
              <a:xfrm>
                <a:off x="2691343" y="5142769"/>
                <a:ext cx="991869" cy="991869"/>
              </a:xfrm>
              <a:custGeom>
                <a:avLst/>
                <a:gdLst/>
                <a:ahLst/>
                <a:cxnLst/>
                <a:rect l="l" t="t" r="r" b="b"/>
                <a:pathLst>
                  <a:path w="991870" h="991870">
                    <a:moveTo>
                      <a:pt x="0" y="495815"/>
                    </a:moveTo>
                    <a:lnTo>
                      <a:pt x="2269" y="448065"/>
                    </a:lnTo>
                    <a:lnTo>
                      <a:pt x="8940" y="401599"/>
                    </a:lnTo>
                    <a:lnTo>
                      <a:pt x="19804" y="356625"/>
                    </a:lnTo>
                    <a:lnTo>
                      <a:pt x="34653" y="313351"/>
                    </a:lnTo>
                    <a:lnTo>
                      <a:pt x="53280" y="271984"/>
                    </a:lnTo>
                    <a:lnTo>
                      <a:pt x="75476" y="232732"/>
                    </a:lnTo>
                    <a:lnTo>
                      <a:pt x="101035" y="195804"/>
                    </a:lnTo>
                    <a:lnTo>
                      <a:pt x="129748" y="161406"/>
                    </a:lnTo>
                    <a:lnTo>
                      <a:pt x="161408" y="129747"/>
                    </a:lnTo>
                    <a:lnTo>
                      <a:pt x="195806" y="101034"/>
                    </a:lnTo>
                    <a:lnTo>
                      <a:pt x="232735" y="75476"/>
                    </a:lnTo>
                    <a:lnTo>
                      <a:pt x="271988" y="53279"/>
                    </a:lnTo>
                    <a:lnTo>
                      <a:pt x="313355" y="34653"/>
                    </a:lnTo>
                    <a:lnTo>
                      <a:pt x="356631" y="19804"/>
                    </a:lnTo>
                    <a:lnTo>
                      <a:pt x="401606" y="8940"/>
                    </a:lnTo>
                    <a:lnTo>
                      <a:pt x="448074" y="2269"/>
                    </a:lnTo>
                    <a:lnTo>
                      <a:pt x="495826" y="0"/>
                    </a:lnTo>
                    <a:lnTo>
                      <a:pt x="543576" y="2269"/>
                    </a:lnTo>
                    <a:lnTo>
                      <a:pt x="590042" y="8940"/>
                    </a:lnTo>
                    <a:lnTo>
                      <a:pt x="635016" y="19804"/>
                    </a:lnTo>
                    <a:lnTo>
                      <a:pt x="678290" y="34653"/>
                    </a:lnTo>
                    <a:lnTo>
                      <a:pt x="719657" y="53279"/>
                    </a:lnTo>
                    <a:lnTo>
                      <a:pt x="758909" y="75476"/>
                    </a:lnTo>
                    <a:lnTo>
                      <a:pt x="795837" y="101034"/>
                    </a:lnTo>
                    <a:lnTo>
                      <a:pt x="830235" y="129747"/>
                    </a:lnTo>
                    <a:lnTo>
                      <a:pt x="861894" y="161406"/>
                    </a:lnTo>
                    <a:lnTo>
                      <a:pt x="890606" y="195804"/>
                    </a:lnTo>
                    <a:lnTo>
                      <a:pt x="916165" y="232732"/>
                    </a:lnTo>
                    <a:lnTo>
                      <a:pt x="938361" y="271984"/>
                    </a:lnTo>
                    <a:lnTo>
                      <a:pt x="956988" y="313351"/>
                    </a:lnTo>
                    <a:lnTo>
                      <a:pt x="971837" y="356625"/>
                    </a:lnTo>
                    <a:lnTo>
                      <a:pt x="982701" y="401599"/>
                    </a:lnTo>
                    <a:lnTo>
                      <a:pt x="989372" y="448065"/>
                    </a:lnTo>
                    <a:lnTo>
                      <a:pt x="991641" y="495815"/>
                    </a:lnTo>
                    <a:lnTo>
                      <a:pt x="989372" y="543567"/>
                    </a:lnTo>
                    <a:lnTo>
                      <a:pt x="982701" y="590034"/>
                    </a:lnTo>
                    <a:lnTo>
                      <a:pt x="971837" y="635009"/>
                    </a:lnTo>
                    <a:lnTo>
                      <a:pt x="956988" y="678284"/>
                    </a:lnTo>
                    <a:lnTo>
                      <a:pt x="938361" y="719651"/>
                    </a:lnTo>
                    <a:lnTo>
                      <a:pt x="916165" y="758903"/>
                    </a:lnTo>
                    <a:lnTo>
                      <a:pt x="890606" y="795831"/>
                    </a:lnTo>
                    <a:lnTo>
                      <a:pt x="861894" y="830228"/>
                    </a:lnTo>
                    <a:lnTo>
                      <a:pt x="830235" y="861887"/>
                    </a:lnTo>
                    <a:lnTo>
                      <a:pt x="795837" y="890599"/>
                    </a:lnTo>
                    <a:lnTo>
                      <a:pt x="758909" y="916157"/>
                    </a:lnTo>
                    <a:lnTo>
                      <a:pt x="719657" y="938353"/>
                    </a:lnTo>
                    <a:lnTo>
                      <a:pt x="678290" y="956979"/>
                    </a:lnTo>
                    <a:lnTo>
                      <a:pt x="635016" y="971828"/>
                    </a:lnTo>
                    <a:lnTo>
                      <a:pt x="590042" y="982691"/>
                    </a:lnTo>
                    <a:lnTo>
                      <a:pt x="543576" y="989361"/>
                    </a:lnTo>
                    <a:lnTo>
                      <a:pt x="495826" y="991631"/>
                    </a:lnTo>
                    <a:lnTo>
                      <a:pt x="448074" y="989361"/>
                    </a:lnTo>
                    <a:lnTo>
                      <a:pt x="401606" y="982691"/>
                    </a:lnTo>
                    <a:lnTo>
                      <a:pt x="356631" y="971828"/>
                    </a:lnTo>
                    <a:lnTo>
                      <a:pt x="313355" y="956979"/>
                    </a:lnTo>
                    <a:lnTo>
                      <a:pt x="271988" y="938353"/>
                    </a:lnTo>
                    <a:lnTo>
                      <a:pt x="232735" y="916157"/>
                    </a:lnTo>
                    <a:lnTo>
                      <a:pt x="195806" y="890599"/>
                    </a:lnTo>
                    <a:lnTo>
                      <a:pt x="161408" y="861887"/>
                    </a:lnTo>
                    <a:lnTo>
                      <a:pt x="129748" y="830228"/>
                    </a:lnTo>
                    <a:lnTo>
                      <a:pt x="101035" y="795831"/>
                    </a:lnTo>
                    <a:lnTo>
                      <a:pt x="75476" y="758903"/>
                    </a:lnTo>
                    <a:lnTo>
                      <a:pt x="53280" y="719651"/>
                    </a:lnTo>
                    <a:lnTo>
                      <a:pt x="34653" y="678284"/>
                    </a:lnTo>
                    <a:lnTo>
                      <a:pt x="19804" y="635009"/>
                    </a:lnTo>
                    <a:lnTo>
                      <a:pt x="8940" y="590034"/>
                    </a:lnTo>
                    <a:lnTo>
                      <a:pt x="2269" y="543567"/>
                    </a:lnTo>
                    <a:lnTo>
                      <a:pt x="0" y="495815"/>
                    </a:lnTo>
                    <a:close/>
                  </a:path>
                </a:pathLst>
              </a:custGeom>
              <a:ln w="3175">
                <a:solidFill>
                  <a:srgbClr val="F0EFF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12154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392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object 47">
              <a:extLst>
                <a:ext uri="{FF2B5EF4-FFF2-40B4-BE49-F238E27FC236}">
                  <a16:creationId xmlns:a16="http://schemas.microsoft.com/office/drawing/2014/main" id="{B6ADAD95-EC89-43EA-B47E-28B9BEB99F58}"/>
                </a:ext>
              </a:extLst>
            </p:cNvPr>
            <p:cNvSpPr/>
            <p:nvPr userDrawn="1"/>
          </p:nvSpPr>
          <p:spPr>
            <a:xfrm>
              <a:off x="2258216" y="-184120"/>
              <a:ext cx="451135" cy="451135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495826" y="0"/>
                  </a:moveTo>
                  <a:lnTo>
                    <a:pt x="448074" y="2269"/>
                  </a:lnTo>
                  <a:lnTo>
                    <a:pt x="401606" y="8939"/>
                  </a:lnTo>
                  <a:lnTo>
                    <a:pt x="356631" y="19803"/>
                  </a:lnTo>
                  <a:lnTo>
                    <a:pt x="313355" y="34651"/>
                  </a:lnTo>
                  <a:lnTo>
                    <a:pt x="271988" y="53278"/>
                  </a:lnTo>
                  <a:lnTo>
                    <a:pt x="232735" y="75473"/>
                  </a:lnTo>
                  <a:lnTo>
                    <a:pt x="195806" y="101031"/>
                  </a:lnTo>
                  <a:lnTo>
                    <a:pt x="161408" y="129743"/>
                  </a:lnTo>
                  <a:lnTo>
                    <a:pt x="129748" y="161402"/>
                  </a:lnTo>
                  <a:lnTo>
                    <a:pt x="101035" y="195799"/>
                  </a:lnTo>
                  <a:lnTo>
                    <a:pt x="75476" y="232728"/>
                  </a:lnTo>
                  <a:lnTo>
                    <a:pt x="53280" y="271979"/>
                  </a:lnTo>
                  <a:lnTo>
                    <a:pt x="34653" y="313346"/>
                  </a:lnTo>
                  <a:lnTo>
                    <a:pt x="19804" y="356621"/>
                  </a:lnTo>
                  <a:lnTo>
                    <a:pt x="8940" y="401596"/>
                  </a:lnTo>
                  <a:lnTo>
                    <a:pt x="2269" y="448063"/>
                  </a:lnTo>
                  <a:lnTo>
                    <a:pt x="0" y="495815"/>
                  </a:lnTo>
                  <a:lnTo>
                    <a:pt x="2269" y="543565"/>
                  </a:lnTo>
                  <a:lnTo>
                    <a:pt x="8940" y="590031"/>
                  </a:lnTo>
                  <a:lnTo>
                    <a:pt x="19804" y="635005"/>
                  </a:lnTo>
                  <a:lnTo>
                    <a:pt x="34653" y="678280"/>
                  </a:lnTo>
                  <a:lnTo>
                    <a:pt x="53280" y="719646"/>
                  </a:lnTo>
                  <a:lnTo>
                    <a:pt x="75476" y="758898"/>
                  </a:lnTo>
                  <a:lnTo>
                    <a:pt x="101035" y="795827"/>
                  </a:lnTo>
                  <a:lnTo>
                    <a:pt x="129748" y="830224"/>
                  </a:lnTo>
                  <a:lnTo>
                    <a:pt x="161408" y="861883"/>
                  </a:lnTo>
                  <a:lnTo>
                    <a:pt x="195806" y="890596"/>
                  </a:lnTo>
                  <a:lnTo>
                    <a:pt x="232735" y="916154"/>
                  </a:lnTo>
                  <a:lnTo>
                    <a:pt x="271988" y="938351"/>
                  </a:lnTo>
                  <a:lnTo>
                    <a:pt x="313355" y="956978"/>
                  </a:lnTo>
                  <a:lnTo>
                    <a:pt x="356631" y="971827"/>
                  </a:lnTo>
                  <a:lnTo>
                    <a:pt x="401606" y="982690"/>
                  </a:lnTo>
                  <a:lnTo>
                    <a:pt x="448074" y="989361"/>
                  </a:lnTo>
                  <a:lnTo>
                    <a:pt x="495826" y="991631"/>
                  </a:lnTo>
                  <a:lnTo>
                    <a:pt x="543576" y="989361"/>
                  </a:lnTo>
                  <a:lnTo>
                    <a:pt x="590042" y="982690"/>
                  </a:lnTo>
                  <a:lnTo>
                    <a:pt x="635016" y="971827"/>
                  </a:lnTo>
                  <a:lnTo>
                    <a:pt x="678290" y="956978"/>
                  </a:lnTo>
                  <a:lnTo>
                    <a:pt x="719657" y="938351"/>
                  </a:lnTo>
                  <a:lnTo>
                    <a:pt x="758909" y="916154"/>
                  </a:lnTo>
                  <a:lnTo>
                    <a:pt x="795837" y="890596"/>
                  </a:lnTo>
                  <a:lnTo>
                    <a:pt x="830235" y="861883"/>
                  </a:lnTo>
                  <a:lnTo>
                    <a:pt x="861894" y="830224"/>
                  </a:lnTo>
                  <a:lnTo>
                    <a:pt x="890606" y="795827"/>
                  </a:lnTo>
                  <a:lnTo>
                    <a:pt x="916165" y="758898"/>
                  </a:lnTo>
                  <a:lnTo>
                    <a:pt x="938361" y="719646"/>
                  </a:lnTo>
                  <a:lnTo>
                    <a:pt x="956988" y="678280"/>
                  </a:lnTo>
                  <a:lnTo>
                    <a:pt x="971837" y="635005"/>
                  </a:lnTo>
                  <a:lnTo>
                    <a:pt x="982701" y="590031"/>
                  </a:lnTo>
                  <a:lnTo>
                    <a:pt x="989372" y="543565"/>
                  </a:lnTo>
                  <a:lnTo>
                    <a:pt x="991641" y="495815"/>
                  </a:lnTo>
                  <a:lnTo>
                    <a:pt x="989372" y="448063"/>
                  </a:lnTo>
                  <a:lnTo>
                    <a:pt x="982701" y="401596"/>
                  </a:lnTo>
                  <a:lnTo>
                    <a:pt x="971837" y="356621"/>
                  </a:lnTo>
                  <a:lnTo>
                    <a:pt x="956988" y="313346"/>
                  </a:lnTo>
                  <a:lnTo>
                    <a:pt x="938361" y="271979"/>
                  </a:lnTo>
                  <a:lnTo>
                    <a:pt x="916165" y="232728"/>
                  </a:lnTo>
                  <a:lnTo>
                    <a:pt x="890606" y="195799"/>
                  </a:lnTo>
                  <a:lnTo>
                    <a:pt x="861894" y="161402"/>
                  </a:lnTo>
                  <a:lnTo>
                    <a:pt x="830235" y="129743"/>
                  </a:lnTo>
                  <a:lnTo>
                    <a:pt x="795837" y="101031"/>
                  </a:lnTo>
                  <a:lnTo>
                    <a:pt x="758909" y="75473"/>
                  </a:lnTo>
                  <a:lnTo>
                    <a:pt x="719657" y="53278"/>
                  </a:lnTo>
                  <a:lnTo>
                    <a:pt x="678290" y="34651"/>
                  </a:lnTo>
                  <a:lnTo>
                    <a:pt x="635016" y="19803"/>
                  </a:lnTo>
                  <a:lnTo>
                    <a:pt x="590042" y="8939"/>
                  </a:lnTo>
                  <a:lnTo>
                    <a:pt x="543576" y="2269"/>
                  </a:lnTo>
                  <a:lnTo>
                    <a:pt x="495826" y="0"/>
                  </a:lnTo>
                  <a:close/>
                </a:path>
              </a:pathLst>
            </a:custGeom>
            <a:solidFill>
              <a:srgbClr val="F03782"/>
            </a:solidFill>
          </p:spPr>
          <p:txBody>
            <a:bodyPr wrap="square" lIns="0" tIns="0" rIns="0" bIns="0" rtlCol="0"/>
            <a:lstStyle/>
            <a:p>
              <a:pPr marL="0" marR="0" lvl="0" indent="0" defTabSz="12154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object 26">
            <a:extLst>
              <a:ext uri="{FF2B5EF4-FFF2-40B4-BE49-F238E27FC236}">
                <a16:creationId xmlns:a16="http://schemas.microsoft.com/office/drawing/2014/main" id="{D44AD7A9-800A-43D7-81F0-BEF6CB60A66D}"/>
              </a:ext>
            </a:extLst>
          </p:cNvPr>
          <p:cNvSpPr/>
          <p:nvPr userDrawn="1"/>
        </p:nvSpPr>
        <p:spPr>
          <a:xfrm>
            <a:off x="4923915" y="-603988"/>
            <a:ext cx="455976" cy="429248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181390" y="0"/>
                </a:moveTo>
                <a:lnTo>
                  <a:pt x="133169" y="6479"/>
                </a:lnTo>
                <a:lnTo>
                  <a:pt x="89839" y="24765"/>
                </a:lnTo>
                <a:lnTo>
                  <a:pt x="53128" y="53128"/>
                </a:lnTo>
                <a:lnTo>
                  <a:pt x="24765" y="89839"/>
                </a:lnTo>
                <a:lnTo>
                  <a:pt x="6479" y="133169"/>
                </a:lnTo>
                <a:lnTo>
                  <a:pt x="0" y="181390"/>
                </a:lnTo>
                <a:lnTo>
                  <a:pt x="6479" y="229612"/>
                </a:lnTo>
                <a:lnTo>
                  <a:pt x="24765" y="272944"/>
                </a:lnTo>
                <a:lnTo>
                  <a:pt x="53128" y="309658"/>
                </a:lnTo>
                <a:lnTo>
                  <a:pt x="89839" y="338023"/>
                </a:lnTo>
                <a:lnTo>
                  <a:pt x="133169" y="356311"/>
                </a:lnTo>
                <a:lnTo>
                  <a:pt x="181390" y="362791"/>
                </a:lnTo>
                <a:lnTo>
                  <a:pt x="229616" y="356311"/>
                </a:lnTo>
                <a:lnTo>
                  <a:pt x="272951" y="338023"/>
                </a:lnTo>
                <a:lnTo>
                  <a:pt x="309667" y="309658"/>
                </a:lnTo>
                <a:lnTo>
                  <a:pt x="338033" y="272944"/>
                </a:lnTo>
                <a:lnTo>
                  <a:pt x="356321" y="229612"/>
                </a:lnTo>
                <a:lnTo>
                  <a:pt x="362802" y="181390"/>
                </a:lnTo>
                <a:lnTo>
                  <a:pt x="356321" y="133169"/>
                </a:lnTo>
                <a:lnTo>
                  <a:pt x="338033" y="89839"/>
                </a:lnTo>
                <a:lnTo>
                  <a:pt x="309667" y="53128"/>
                </a:lnTo>
                <a:lnTo>
                  <a:pt x="272951" y="24765"/>
                </a:lnTo>
                <a:lnTo>
                  <a:pt x="229616" y="6479"/>
                </a:lnTo>
                <a:lnTo>
                  <a:pt x="181390" y="0"/>
                </a:lnTo>
                <a:close/>
              </a:path>
            </a:pathLst>
          </a:custGeom>
          <a:solidFill>
            <a:srgbClr val="00ACAC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4F16A508-4FA4-4385-927D-B548B84E4E2E}"/>
              </a:ext>
            </a:extLst>
          </p:cNvPr>
          <p:cNvSpPr/>
          <p:nvPr userDrawn="1"/>
        </p:nvSpPr>
        <p:spPr>
          <a:xfrm>
            <a:off x="9742813" y="-752533"/>
            <a:ext cx="683570" cy="683571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390" y="0"/>
                </a:moveTo>
                <a:lnTo>
                  <a:pt x="133169" y="6479"/>
                </a:lnTo>
                <a:lnTo>
                  <a:pt x="89839" y="24765"/>
                </a:lnTo>
                <a:lnTo>
                  <a:pt x="53128" y="53128"/>
                </a:lnTo>
                <a:lnTo>
                  <a:pt x="24765" y="89839"/>
                </a:lnTo>
                <a:lnTo>
                  <a:pt x="6479" y="133169"/>
                </a:lnTo>
                <a:lnTo>
                  <a:pt x="0" y="181390"/>
                </a:lnTo>
                <a:lnTo>
                  <a:pt x="6479" y="229612"/>
                </a:lnTo>
                <a:lnTo>
                  <a:pt x="24765" y="272944"/>
                </a:lnTo>
                <a:lnTo>
                  <a:pt x="53128" y="309658"/>
                </a:lnTo>
                <a:lnTo>
                  <a:pt x="89839" y="338023"/>
                </a:lnTo>
                <a:lnTo>
                  <a:pt x="133169" y="356311"/>
                </a:lnTo>
                <a:lnTo>
                  <a:pt x="181390" y="362791"/>
                </a:lnTo>
                <a:lnTo>
                  <a:pt x="229615" y="356311"/>
                </a:lnTo>
                <a:lnTo>
                  <a:pt x="272949" y="338023"/>
                </a:lnTo>
                <a:lnTo>
                  <a:pt x="309662" y="309658"/>
                </a:lnTo>
                <a:lnTo>
                  <a:pt x="338026" y="272944"/>
                </a:lnTo>
                <a:lnTo>
                  <a:pt x="356312" y="229612"/>
                </a:lnTo>
                <a:lnTo>
                  <a:pt x="362791" y="181390"/>
                </a:lnTo>
                <a:lnTo>
                  <a:pt x="356312" y="133169"/>
                </a:lnTo>
                <a:lnTo>
                  <a:pt x="338026" y="89839"/>
                </a:lnTo>
                <a:lnTo>
                  <a:pt x="309662" y="53128"/>
                </a:lnTo>
                <a:lnTo>
                  <a:pt x="272949" y="24765"/>
                </a:lnTo>
                <a:lnTo>
                  <a:pt x="229615" y="6479"/>
                </a:lnTo>
                <a:lnTo>
                  <a:pt x="181390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084C3E36-A96C-4C3B-8C0A-3CD76F18B754}"/>
              </a:ext>
            </a:extLst>
          </p:cNvPr>
          <p:cNvSpPr/>
          <p:nvPr userDrawn="1"/>
        </p:nvSpPr>
        <p:spPr>
          <a:xfrm>
            <a:off x="5608955" y="-519138"/>
            <a:ext cx="519390" cy="472174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181390" y="0"/>
                </a:moveTo>
                <a:lnTo>
                  <a:pt x="133169" y="6480"/>
                </a:lnTo>
                <a:lnTo>
                  <a:pt x="89839" y="24767"/>
                </a:lnTo>
                <a:lnTo>
                  <a:pt x="53128" y="53133"/>
                </a:lnTo>
                <a:lnTo>
                  <a:pt x="24765" y="89847"/>
                </a:lnTo>
                <a:lnTo>
                  <a:pt x="6479" y="133179"/>
                </a:lnTo>
                <a:lnTo>
                  <a:pt x="0" y="181401"/>
                </a:lnTo>
                <a:lnTo>
                  <a:pt x="6479" y="229621"/>
                </a:lnTo>
                <a:lnTo>
                  <a:pt x="24765" y="272952"/>
                </a:lnTo>
                <a:lnTo>
                  <a:pt x="53128" y="309663"/>
                </a:lnTo>
                <a:lnTo>
                  <a:pt x="89839" y="338026"/>
                </a:lnTo>
                <a:lnTo>
                  <a:pt x="133169" y="356312"/>
                </a:lnTo>
                <a:lnTo>
                  <a:pt x="181390" y="362791"/>
                </a:lnTo>
                <a:lnTo>
                  <a:pt x="229616" y="356312"/>
                </a:lnTo>
                <a:lnTo>
                  <a:pt x="272951" y="338026"/>
                </a:lnTo>
                <a:lnTo>
                  <a:pt x="309667" y="309663"/>
                </a:lnTo>
                <a:lnTo>
                  <a:pt x="338033" y="272952"/>
                </a:lnTo>
                <a:lnTo>
                  <a:pt x="356321" y="229621"/>
                </a:lnTo>
                <a:lnTo>
                  <a:pt x="362802" y="181401"/>
                </a:lnTo>
                <a:lnTo>
                  <a:pt x="356321" y="133179"/>
                </a:lnTo>
                <a:lnTo>
                  <a:pt x="338033" y="89847"/>
                </a:lnTo>
                <a:lnTo>
                  <a:pt x="309667" y="53133"/>
                </a:lnTo>
                <a:lnTo>
                  <a:pt x="272951" y="24767"/>
                </a:lnTo>
                <a:lnTo>
                  <a:pt x="229616" y="6480"/>
                </a:lnTo>
                <a:lnTo>
                  <a:pt x="181390" y="0"/>
                </a:lnTo>
                <a:close/>
              </a:path>
            </a:pathLst>
          </a:custGeom>
          <a:solidFill>
            <a:srgbClr val="A2F0ED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1A11E476-84CE-4201-B126-F4C895630030}"/>
              </a:ext>
            </a:extLst>
          </p:cNvPr>
          <p:cNvSpPr/>
          <p:nvPr userDrawn="1"/>
        </p:nvSpPr>
        <p:spPr>
          <a:xfrm>
            <a:off x="6335022" y="-539670"/>
            <a:ext cx="519390" cy="472174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181390" y="0"/>
                </a:moveTo>
                <a:lnTo>
                  <a:pt x="133173" y="6479"/>
                </a:lnTo>
                <a:lnTo>
                  <a:pt x="89844" y="24765"/>
                </a:lnTo>
                <a:lnTo>
                  <a:pt x="53132" y="53128"/>
                </a:lnTo>
                <a:lnTo>
                  <a:pt x="24767" y="89839"/>
                </a:lnTo>
                <a:lnTo>
                  <a:pt x="6480" y="133169"/>
                </a:lnTo>
                <a:lnTo>
                  <a:pt x="0" y="181390"/>
                </a:lnTo>
                <a:lnTo>
                  <a:pt x="6480" y="229612"/>
                </a:lnTo>
                <a:lnTo>
                  <a:pt x="24767" y="272944"/>
                </a:lnTo>
                <a:lnTo>
                  <a:pt x="53132" y="309658"/>
                </a:lnTo>
                <a:lnTo>
                  <a:pt x="89844" y="338023"/>
                </a:lnTo>
                <a:lnTo>
                  <a:pt x="133173" y="356311"/>
                </a:lnTo>
                <a:lnTo>
                  <a:pt x="181390" y="362791"/>
                </a:lnTo>
                <a:lnTo>
                  <a:pt x="229616" y="356311"/>
                </a:lnTo>
                <a:lnTo>
                  <a:pt x="272951" y="338023"/>
                </a:lnTo>
                <a:lnTo>
                  <a:pt x="309667" y="309658"/>
                </a:lnTo>
                <a:lnTo>
                  <a:pt x="338033" y="272944"/>
                </a:lnTo>
                <a:lnTo>
                  <a:pt x="356321" y="229612"/>
                </a:lnTo>
                <a:lnTo>
                  <a:pt x="362802" y="181390"/>
                </a:lnTo>
                <a:lnTo>
                  <a:pt x="356321" y="133169"/>
                </a:lnTo>
                <a:lnTo>
                  <a:pt x="338033" y="89839"/>
                </a:lnTo>
                <a:lnTo>
                  <a:pt x="309667" y="53128"/>
                </a:lnTo>
                <a:lnTo>
                  <a:pt x="272951" y="24765"/>
                </a:lnTo>
                <a:lnTo>
                  <a:pt x="229616" y="6479"/>
                </a:lnTo>
                <a:lnTo>
                  <a:pt x="181390" y="0"/>
                </a:lnTo>
                <a:close/>
              </a:path>
            </a:pathLst>
          </a:custGeom>
          <a:solidFill>
            <a:srgbClr val="75BAF0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30DE81C0-73FF-43A4-ADF1-2CE16CDA36AD}"/>
              </a:ext>
            </a:extLst>
          </p:cNvPr>
          <p:cNvSpPr/>
          <p:nvPr userDrawn="1"/>
        </p:nvSpPr>
        <p:spPr>
          <a:xfrm>
            <a:off x="7045201" y="-554342"/>
            <a:ext cx="519390" cy="472174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181390" y="0"/>
                </a:moveTo>
                <a:lnTo>
                  <a:pt x="133169" y="6480"/>
                </a:lnTo>
                <a:lnTo>
                  <a:pt x="89839" y="24767"/>
                </a:lnTo>
                <a:lnTo>
                  <a:pt x="53128" y="53133"/>
                </a:lnTo>
                <a:lnTo>
                  <a:pt x="24765" y="89847"/>
                </a:lnTo>
                <a:lnTo>
                  <a:pt x="6479" y="133179"/>
                </a:lnTo>
                <a:lnTo>
                  <a:pt x="0" y="181401"/>
                </a:lnTo>
                <a:lnTo>
                  <a:pt x="6479" y="229621"/>
                </a:lnTo>
                <a:lnTo>
                  <a:pt x="24765" y="272952"/>
                </a:lnTo>
                <a:lnTo>
                  <a:pt x="53128" y="309663"/>
                </a:lnTo>
                <a:lnTo>
                  <a:pt x="89839" y="338026"/>
                </a:lnTo>
                <a:lnTo>
                  <a:pt x="133169" y="356312"/>
                </a:lnTo>
                <a:lnTo>
                  <a:pt x="181390" y="362791"/>
                </a:lnTo>
                <a:lnTo>
                  <a:pt x="229615" y="356312"/>
                </a:lnTo>
                <a:lnTo>
                  <a:pt x="272949" y="338026"/>
                </a:lnTo>
                <a:lnTo>
                  <a:pt x="309662" y="309663"/>
                </a:lnTo>
                <a:lnTo>
                  <a:pt x="338026" y="272952"/>
                </a:lnTo>
                <a:lnTo>
                  <a:pt x="356312" y="229621"/>
                </a:lnTo>
                <a:lnTo>
                  <a:pt x="362791" y="181401"/>
                </a:lnTo>
                <a:lnTo>
                  <a:pt x="356312" y="133179"/>
                </a:lnTo>
                <a:lnTo>
                  <a:pt x="338026" y="89847"/>
                </a:lnTo>
                <a:lnTo>
                  <a:pt x="309662" y="53133"/>
                </a:lnTo>
                <a:lnTo>
                  <a:pt x="272949" y="24767"/>
                </a:lnTo>
                <a:lnTo>
                  <a:pt x="229615" y="6480"/>
                </a:lnTo>
                <a:lnTo>
                  <a:pt x="181390" y="0"/>
                </a:lnTo>
                <a:close/>
              </a:path>
            </a:pathLst>
          </a:custGeom>
          <a:solidFill>
            <a:srgbClr val="9482C5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AC1CA824-831D-4179-BDD0-BBF2F5BF9459}"/>
              </a:ext>
            </a:extLst>
          </p:cNvPr>
          <p:cNvSpPr/>
          <p:nvPr userDrawn="1"/>
        </p:nvSpPr>
        <p:spPr>
          <a:xfrm>
            <a:off x="7681986" y="-539670"/>
            <a:ext cx="519390" cy="472174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390" y="0"/>
                </a:moveTo>
                <a:lnTo>
                  <a:pt x="133169" y="6479"/>
                </a:lnTo>
                <a:lnTo>
                  <a:pt x="89839" y="24765"/>
                </a:lnTo>
                <a:lnTo>
                  <a:pt x="53128" y="53128"/>
                </a:lnTo>
                <a:lnTo>
                  <a:pt x="24765" y="89839"/>
                </a:lnTo>
                <a:lnTo>
                  <a:pt x="6479" y="133169"/>
                </a:lnTo>
                <a:lnTo>
                  <a:pt x="0" y="181390"/>
                </a:lnTo>
                <a:lnTo>
                  <a:pt x="6479" y="229612"/>
                </a:lnTo>
                <a:lnTo>
                  <a:pt x="24765" y="272944"/>
                </a:lnTo>
                <a:lnTo>
                  <a:pt x="53128" y="309658"/>
                </a:lnTo>
                <a:lnTo>
                  <a:pt x="89839" y="338023"/>
                </a:lnTo>
                <a:lnTo>
                  <a:pt x="133169" y="356311"/>
                </a:lnTo>
                <a:lnTo>
                  <a:pt x="181390" y="362791"/>
                </a:lnTo>
                <a:lnTo>
                  <a:pt x="229616" y="356311"/>
                </a:lnTo>
                <a:lnTo>
                  <a:pt x="272951" y="338023"/>
                </a:lnTo>
                <a:lnTo>
                  <a:pt x="309667" y="309658"/>
                </a:lnTo>
                <a:lnTo>
                  <a:pt x="338033" y="272944"/>
                </a:lnTo>
                <a:lnTo>
                  <a:pt x="356321" y="229612"/>
                </a:lnTo>
                <a:lnTo>
                  <a:pt x="362802" y="181390"/>
                </a:lnTo>
                <a:lnTo>
                  <a:pt x="356321" y="133169"/>
                </a:lnTo>
                <a:lnTo>
                  <a:pt x="338033" y="89839"/>
                </a:lnTo>
                <a:lnTo>
                  <a:pt x="309667" y="53128"/>
                </a:lnTo>
                <a:lnTo>
                  <a:pt x="272951" y="24765"/>
                </a:lnTo>
                <a:lnTo>
                  <a:pt x="229616" y="6479"/>
                </a:lnTo>
                <a:lnTo>
                  <a:pt x="181390" y="0"/>
                </a:lnTo>
                <a:close/>
              </a:path>
            </a:pathLst>
          </a:custGeom>
          <a:solidFill>
            <a:srgbClr val="D86690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077861C4-3FC2-4F8F-8469-2F881354B386}"/>
              </a:ext>
            </a:extLst>
          </p:cNvPr>
          <p:cNvSpPr/>
          <p:nvPr userDrawn="1"/>
        </p:nvSpPr>
        <p:spPr>
          <a:xfrm>
            <a:off x="8385825" y="-541136"/>
            <a:ext cx="519390" cy="472174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390" y="0"/>
                </a:moveTo>
                <a:lnTo>
                  <a:pt x="133169" y="6479"/>
                </a:lnTo>
                <a:lnTo>
                  <a:pt x="89839" y="24765"/>
                </a:lnTo>
                <a:lnTo>
                  <a:pt x="53128" y="53128"/>
                </a:lnTo>
                <a:lnTo>
                  <a:pt x="24765" y="89839"/>
                </a:lnTo>
                <a:lnTo>
                  <a:pt x="6479" y="133169"/>
                </a:lnTo>
                <a:lnTo>
                  <a:pt x="0" y="181390"/>
                </a:lnTo>
                <a:lnTo>
                  <a:pt x="6479" y="229612"/>
                </a:lnTo>
                <a:lnTo>
                  <a:pt x="24765" y="272944"/>
                </a:lnTo>
                <a:lnTo>
                  <a:pt x="53128" y="309658"/>
                </a:lnTo>
                <a:lnTo>
                  <a:pt x="89839" y="338023"/>
                </a:lnTo>
                <a:lnTo>
                  <a:pt x="133169" y="356311"/>
                </a:lnTo>
                <a:lnTo>
                  <a:pt x="181390" y="362791"/>
                </a:lnTo>
                <a:lnTo>
                  <a:pt x="229615" y="356311"/>
                </a:lnTo>
                <a:lnTo>
                  <a:pt x="272949" y="338023"/>
                </a:lnTo>
                <a:lnTo>
                  <a:pt x="309662" y="309658"/>
                </a:lnTo>
                <a:lnTo>
                  <a:pt x="338026" y="272944"/>
                </a:lnTo>
                <a:lnTo>
                  <a:pt x="356312" y="229612"/>
                </a:lnTo>
                <a:lnTo>
                  <a:pt x="362791" y="181390"/>
                </a:lnTo>
                <a:lnTo>
                  <a:pt x="356312" y="133169"/>
                </a:lnTo>
                <a:lnTo>
                  <a:pt x="338026" y="89839"/>
                </a:lnTo>
                <a:lnTo>
                  <a:pt x="309662" y="53128"/>
                </a:lnTo>
                <a:lnTo>
                  <a:pt x="272949" y="24765"/>
                </a:lnTo>
                <a:lnTo>
                  <a:pt x="229615" y="6479"/>
                </a:lnTo>
                <a:lnTo>
                  <a:pt x="181390" y="0"/>
                </a:lnTo>
                <a:close/>
              </a:path>
            </a:pathLst>
          </a:custGeom>
          <a:solidFill>
            <a:srgbClr val="F39666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0F2C1B2D-BD19-40A6-B9E5-6D5933A8B1C9}"/>
              </a:ext>
            </a:extLst>
          </p:cNvPr>
          <p:cNvSpPr/>
          <p:nvPr userDrawn="1"/>
        </p:nvSpPr>
        <p:spPr>
          <a:xfrm>
            <a:off x="9141299" y="-541136"/>
            <a:ext cx="519390" cy="472174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390" y="0"/>
                </a:moveTo>
                <a:lnTo>
                  <a:pt x="133169" y="6479"/>
                </a:lnTo>
                <a:lnTo>
                  <a:pt x="89839" y="24765"/>
                </a:lnTo>
                <a:lnTo>
                  <a:pt x="53128" y="53128"/>
                </a:lnTo>
                <a:lnTo>
                  <a:pt x="24765" y="89839"/>
                </a:lnTo>
                <a:lnTo>
                  <a:pt x="6479" y="133169"/>
                </a:lnTo>
                <a:lnTo>
                  <a:pt x="0" y="181390"/>
                </a:lnTo>
                <a:lnTo>
                  <a:pt x="6479" y="229612"/>
                </a:lnTo>
                <a:lnTo>
                  <a:pt x="24765" y="272944"/>
                </a:lnTo>
                <a:lnTo>
                  <a:pt x="53128" y="309658"/>
                </a:lnTo>
                <a:lnTo>
                  <a:pt x="89839" y="338023"/>
                </a:lnTo>
                <a:lnTo>
                  <a:pt x="133169" y="356311"/>
                </a:lnTo>
                <a:lnTo>
                  <a:pt x="181390" y="362791"/>
                </a:lnTo>
                <a:lnTo>
                  <a:pt x="229615" y="356311"/>
                </a:lnTo>
                <a:lnTo>
                  <a:pt x="272949" y="338023"/>
                </a:lnTo>
                <a:lnTo>
                  <a:pt x="309662" y="309658"/>
                </a:lnTo>
                <a:lnTo>
                  <a:pt x="338026" y="272944"/>
                </a:lnTo>
                <a:lnTo>
                  <a:pt x="356312" y="229612"/>
                </a:lnTo>
                <a:lnTo>
                  <a:pt x="362791" y="181390"/>
                </a:lnTo>
                <a:lnTo>
                  <a:pt x="356312" y="133169"/>
                </a:lnTo>
                <a:lnTo>
                  <a:pt x="338026" y="89839"/>
                </a:lnTo>
                <a:lnTo>
                  <a:pt x="309662" y="53128"/>
                </a:lnTo>
                <a:lnTo>
                  <a:pt x="272949" y="24765"/>
                </a:lnTo>
                <a:lnTo>
                  <a:pt x="229615" y="6479"/>
                </a:lnTo>
                <a:lnTo>
                  <a:pt x="181390" y="0"/>
                </a:lnTo>
                <a:close/>
              </a:path>
            </a:pathLst>
          </a:custGeom>
          <a:solidFill>
            <a:srgbClr val="FFF066"/>
          </a:solidFill>
        </p:spPr>
        <p:txBody>
          <a:bodyPr wrap="square" lIns="0" tIns="0" rIns="0" bIns="0" rtlCol="0"/>
          <a:lstStyle/>
          <a:p>
            <a:pPr marL="0" marR="0" lvl="0" indent="0" defTabSz="12154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57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73" r:id="rId7"/>
  </p:sldLayoutIdLst>
  <p:txStyles>
    <p:titleStyle>
      <a:lvl1pPr eaLnBrk="1" hangingPunct="1">
        <a:defRPr lang="en-US" sz="2791" b="0" kern="0" baseline="0" dirty="0">
          <a:solidFill>
            <a:srgbClr val="F03782"/>
          </a:solidFill>
          <a:latin typeface="+mj-lt"/>
          <a:ea typeface="+mj-ea"/>
          <a:cs typeface="+mj-cs"/>
        </a:defRPr>
      </a:lvl1pPr>
    </p:titleStyle>
    <p:bodyStyle>
      <a:lvl1pPr marL="227903" indent="-227903" eaLnBrk="1" hangingPunct="1">
        <a:buClr>
          <a:srgbClr val="F03782"/>
        </a:buClr>
        <a:buFont typeface="Arial" panose="020B0604020202020204" pitchFamily="34" charset="0"/>
        <a:buChar char="•"/>
        <a:defRPr sz="1595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04286" indent="-227903" eaLnBrk="1" hangingPunct="1">
        <a:buClr>
          <a:srgbClr val="F03782"/>
        </a:buClr>
        <a:buFont typeface="Symbol" panose="05050102010706020507" pitchFamily="18" charset="2"/>
        <a:buChar char="-"/>
        <a:defRPr sz="1595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80669" indent="-227903" eaLnBrk="1" hangingPunct="1">
        <a:buClr>
          <a:srgbClr val="F03782"/>
        </a:buClr>
        <a:buFont typeface="Arial" panose="020B0604020202020204" pitchFamily="34" charset="0"/>
        <a:buChar char="•"/>
        <a:defRPr sz="1595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57053" indent="-227903" eaLnBrk="1" hangingPunct="1">
        <a:buClr>
          <a:srgbClr val="F03782"/>
        </a:buClr>
        <a:buFont typeface="Courier New" panose="02070309020205020404" pitchFamily="49" charset="0"/>
        <a:buChar char="o"/>
        <a:defRPr sz="1595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33436" indent="-227903" eaLnBrk="1" hangingPunct="1">
        <a:buClr>
          <a:srgbClr val="F03782"/>
        </a:buClr>
        <a:buFont typeface="Arial" panose="020B0604020202020204" pitchFamily="34" charset="0"/>
        <a:buChar char="•"/>
        <a:defRPr sz="1595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81918" eaLnBrk="1" hangingPunct="1">
        <a:defRPr>
          <a:latin typeface="+mn-lt"/>
          <a:ea typeface="+mn-ea"/>
          <a:cs typeface="+mn-cs"/>
        </a:defRPr>
      </a:lvl6pPr>
      <a:lvl7pPr marL="1658302" eaLnBrk="1" hangingPunct="1">
        <a:defRPr>
          <a:latin typeface="+mn-lt"/>
          <a:ea typeface="+mn-ea"/>
          <a:cs typeface="+mn-cs"/>
        </a:defRPr>
      </a:lvl7pPr>
      <a:lvl8pPr marL="1934683" eaLnBrk="1" hangingPunct="1">
        <a:defRPr>
          <a:latin typeface="+mn-lt"/>
          <a:ea typeface="+mn-ea"/>
          <a:cs typeface="+mn-cs"/>
        </a:defRPr>
      </a:lvl8pPr>
      <a:lvl9pPr marL="221106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6384" eaLnBrk="1" hangingPunct="1">
        <a:defRPr>
          <a:latin typeface="+mn-lt"/>
          <a:ea typeface="+mn-ea"/>
          <a:cs typeface="+mn-cs"/>
        </a:defRPr>
      </a:lvl2pPr>
      <a:lvl3pPr marL="552766" eaLnBrk="1" hangingPunct="1">
        <a:defRPr>
          <a:latin typeface="+mn-lt"/>
          <a:ea typeface="+mn-ea"/>
          <a:cs typeface="+mn-cs"/>
        </a:defRPr>
      </a:lvl3pPr>
      <a:lvl4pPr marL="829150" eaLnBrk="1" hangingPunct="1">
        <a:defRPr>
          <a:latin typeface="+mn-lt"/>
          <a:ea typeface="+mn-ea"/>
          <a:cs typeface="+mn-cs"/>
        </a:defRPr>
      </a:lvl4pPr>
      <a:lvl5pPr marL="1105534" eaLnBrk="1" hangingPunct="1">
        <a:defRPr>
          <a:latin typeface="+mn-lt"/>
          <a:ea typeface="+mn-ea"/>
          <a:cs typeface="+mn-cs"/>
        </a:defRPr>
      </a:lvl5pPr>
      <a:lvl6pPr marL="1381918" eaLnBrk="1" hangingPunct="1">
        <a:defRPr>
          <a:latin typeface="+mn-lt"/>
          <a:ea typeface="+mn-ea"/>
          <a:cs typeface="+mn-cs"/>
        </a:defRPr>
      </a:lvl6pPr>
      <a:lvl7pPr marL="1658302" eaLnBrk="1" hangingPunct="1">
        <a:defRPr>
          <a:latin typeface="+mn-lt"/>
          <a:ea typeface="+mn-ea"/>
          <a:cs typeface="+mn-cs"/>
        </a:defRPr>
      </a:lvl7pPr>
      <a:lvl8pPr marL="1934683" eaLnBrk="1" hangingPunct="1">
        <a:defRPr>
          <a:latin typeface="+mn-lt"/>
          <a:ea typeface="+mn-ea"/>
          <a:cs typeface="+mn-cs"/>
        </a:defRPr>
      </a:lvl8pPr>
      <a:lvl9pPr marL="221106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424">
          <p15:clr>
            <a:srgbClr val="F26B43"/>
          </p15:clr>
        </p15:guide>
        <p15:guide id="6" orient="horz" pos="294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028702"/>
            <a:ext cx="10972801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8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554074"/>
            <a:fld id="{D3FB3110-FF3C-4403-B914-12C1D1B9AD5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554074"/>
              <a:t>19-08-2022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6356351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554074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495" y="53788"/>
            <a:ext cx="11228765" cy="63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9" name="Group 28"/>
          <p:cNvGrpSpPr/>
          <p:nvPr/>
        </p:nvGrpSpPr>
        <p:grpSpPr>
          <a:xfrm flipH="1">
            <a:off x="11181346" y="0"/>
            <a:ext cx="1026697" cy="888333"/>
            <a:chOff x="-20055" y="0"/>
            <a:chExt cx="1026697" cy="888333"/>
          </a:xfrm>
        </p:grpSpPr>
        <p:sp>
          <p:nvSpPr>
            <p:cNvPr id="30" name="Freeform 29"/>
            <p:cNvSpPr/>
            <p:nvPr/>
          </p:nvSpPr>
          <p:spPr>
            <a:xfrm>
              <a:off x="0" y="0"/>
              <a:ext cx="1006642" cy="745960"/>
            </a:xfrm>
            <a:custGeom>
              <a:avLst/>
              <a:gdLst>
                <a:gd name="connsiteX0" fmla="*/ 0 w 1006642"/>
                <a:gd name="connsiteY0" fmla="*/ 0 h 745960"/>
                <a:gd name="connsiteX1" fmla="*/ 994513 w 1006642"/>
                <a:gd name="connsiteY1" fmla="*/ 0 h 745960"/>
                <a:gd name="connsiteX2" fmla="*/ 1006642 w 1006642"/>
                <a:gd name="connsiteY2" fmla="*/ 120318 h 745960"/>
                <a:gd name="connsiteX3" fmla="*/ 381000 w 1006642"/>
                <a:gd name="connsiteY3" fmla="*/ 745960 h 745960"/>
                <a:gd name="connsiteX4" fmla="*/ 31197 w 1006642"/>
                <a:gd name="connsiteY4" fmla="*/ 639110 h 745960"/>
                <a:gd name="connsiteX5" fmla="*/ 0 w 1006642"/>
                <a:gd name="connsiteY5" fmla="*/ 613370 h 74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642" h="745960">
                  <a:moveTo>
                    <a:pt x="0" y="0"/>
                  </a:moveTo>
                  <a:lnTo>
                    <a:pt x="994513" y="0"/>
                  </a:lnTo>
                  <a:lnTo>
                    <a:pt x="1006642" y="120318"/>
                  </a:lnTo>
                  <a:cubicBezTo>
                    <a:pt x="1006642" y="465851"/>
                    <a:pt x="726533" y="745960"/>
                    <a:pt x="381000" y="745960"/>
                  </a:cubicBezTo>
                  <a:cubicBezTo>
                    <a:pt x="251425" y="745960"/>
                    <a:pt x="131051" y="706570"/>
                    <a:pt x="31197" y="639110"/>
                  </a:cubicBezTo>
                  <a:lnTo>
                    <a:pt x="0" y="613370"/>
                  </a:lnTo>
                  <a:close/>
                </a:path>
              </a:pathLst>
            </a:custGeom>
            <a:solidFill>
              <a:srgbClr val="E528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54074"/>
              <a:endParaRPr lang="en-US" sz="819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-20055" y="362951"/>
              <a:ext cx="525382" cy="525382"/>
            </a:xfrm>
            <a:prstGeom prst="ellipse">
              <a:avLst/>
            </a:prstGeom>
            <a:solidFill>
              <a:srgbClr val="0C243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54074"/>
              <a:endParaRPr lang="en-US" sz="819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66962" y="635670"/>
              <a:ext cx="252663" cy="252663"/>
            </a:xfrm>
            <a:prstGeom prst="ellipse">
              <a:avLst/>
            </a:prstGeom>
            <a:solidFill>
              <a:srgbClr val="0C243B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54074"/>
              <a:endParaRPr lang="en-US" sz="819">
                <a:solidFill>
                  <a:prstClr val="white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684" y="53788"/>
            <a:ext cx="55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554074"/>
            <a:fld id="{BDB5AB6D-391A-4B91-BBC5-EC1DA34DDAE0}" type="slidenum">
              <a:rPr lang="en-IN" smtClean="0">
                <a:solidFill>
                  <a:srgbClr val="000000"/>
                </a:solidFill>
              </a:rPr>
              <a:pPr defTabSz="554074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marL="71998" indent="-71998" algn="l" defTabSz="914377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+mj-ea"/>
          <a:cs typeface="Times New Roman" panose="02020603050405020304" pitchFamily="18" charset="0"/>
        </a:defRPr>
      </a:lvl1pPr>
    </p:titleStyle>
    <p:bodyStyle>
      <a:lvl1pPr marL="71998" indent="-71998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1998" indent="-71998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998" indent="-71998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98" indent="-71998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998" indent="-71998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3840">
          <p15:clr>
            <a:srgbClr val="F26B43"/>
          </p15:clr>
        </p15:guide>
        <p15:guide id="3" pos="7296">
          <p15:clr>
            <a:srgbClr val="F26B43"/>
          </p15:clr>
        </p15:guide>
        <p15:guide id="4" pos="384">
          <p15:clr>
            <a:srgbClr val="F26B43"/>
          </p15:clr>
        </p15:guide>
        <p15:guide id="5" orient="horz" pos="456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1E183A-DE8C-5D43-A1C8-F2C4AE04E2B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95020" y="328123"/>
            <a:ext cx="1716744" cy="41469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3D14E4E-4FCD-4D46-ACA5-CA60159C9B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7306" y="670739"/>
            <a:ext cx="1424853" cy="1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eaLnBrk="1" hangingPunct="1">
        <a:defRPr lang="en-US" sz="2800" b="1" kern="0" baseline="0" dirty="0">
          <a:solidFill>
            <a:srgbClr val="F03782"/>
          </a:solidFill>
          <a:latin typeface="+mj-lt"/>
          <a:ea typeface="+mj-ea"/>
          <a:cs typeface="+mj-cs"/>
        </a:defRPr>
      </a:lvl1pPr>
    </p:titleStyle>
    <p:bodyStyle>
      <a:lvl1pPr marL="228594" indent="-228594" eaLnBrk="1" hangingPunct="1">
        <a:buClr>
          <a:srgbClr val="808285"/>
        </a:buClr>
        <a:buFont typeface="Wingdings" panose="05000000000000000000" pitchFamily="2" charset="2"/>
        <a:buChar char="§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05817" indent="-228594" eaLnBrk="1" hangingPunct="1">
        <a:buClr>
          <a:srgbClr val="808285"/>
        </a:buClr>
        <a:buFont typeface="Symbol" panose="05050102010706020507" pitchFamily="18" charset="2"/>
        <a:buChar char="-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83039" indent="-228594" eaLnBrk="1" hangingPunct="1">
        <a:buClr>
          <a:srgbClr val="808285"/>
        </a:buClr>
        <a:buFont typeface="Arial" panose="020B0604020202020204" pitchFamily="34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0261" indent="-228594" eaLnBrk="1" hangingPunct="1">
        <a:buClr>
          <a:srgbClr val="808285"/>
        </a:buClr>
        <a:buFont typeface="Courier New" panose="02070309020205020404" pitchFamily="49" charset="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37484" indent="-228594" eaLnBrk="1" hangingPunct="1">
        <a:buClr>
          <a:srgbClr val="808285"/>
        </a:buClr>
        <a:buFont typeface="Wingdings" panose="05000000000000000000" pitchFamily="2" charset="2"/>
        <a:buChar char="§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86113" eaLnBrk="1" hangingPunct="1">
        <a:defRPr>
          <a:latin typeface="+mn-lt"/>
          <a:ea typeface="+mn-ea"/>
          <a:cs typeface="+mn-cs"/>
        </a:defRPr>
      </a:lvl6pPr>
      <a:lvl7pPr marL="1663336" eaLnBrk="1" hangingPunct="1">
        <a:defRPr>
          <a:latin typeface="+mn-lt"/>
          <a:ea typeface="+mn-ea"/>
          <a:cs typeface="+mn-cs"/>
        </a:defRPr>
      </a:lvl7pPr>
      <a:lvl8pPr marL="1940557" eaLnBrk="1" hangingPunct="1">
        <a:defRPr>
          <a:latin typeface="+mn-lt"/>
          <a:ea typeface="+mn-ea"/>
          <a:cs typeface="+mn-cs"/>
        </a:defRPr>
      </a:lvl8pPr>
      <a:lvl9pPr marL="2217781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22" eaLnBrk="1" hangingPunct="1">
        <a:defRPr>
          <a:latin typeface="+mn-lt"/>
          <a:ea typeface="+mn-ea"/>
          <a:cs typeface="+mn-cs"/>
        </a:defRPr>
      </a:lvl2pPr>
      <a:lvl3pPr marL="554445" eaLnBrk="1" hangingPunct="1">
        <a:defRPr>
          <a:latin typeface="+mn-lt"/>
          <a:ea typeface="+mn-ea"/>
          <a:cs typeface="+mn-cs"/>
        </a:defRPr>
      </a:lvl3pPr>
      <a:lvl4pPr marL="831667" eaLnBrk="1" hangingPunct="1">
        <a:defRPr>
          <a:latin typeface="+mn-lt"/>
          <a:ea typeface="+mn-ea"/>
          <a:cs typeface="+mn-cs"/>
        </a:defRPr>
      </a:lvl4pPr>
      <a:lvl5pPr marL="1108890" eaLnBrk="1" hangingPunct="1">
        <a:defRPr>
          <a:latin typeface="+mn-lt"/>
          <a:ea typeface="+mn-ea"/>
          <a:cs typeface="+mn-cs"/>
        </a:defRPr>
      </a:lvl5pPr>
      <a:lvl6pPr marL="1386113" eaLnBrk="1" hangingPunct="1">
        <a:defRPr>
          <a:latin typeface="+mn-lt"/>
          <a:ea typeface="+mn-ea"/>
          <a:cs typeface="+mn-cs"/>
        </a:defRPr>
      </a:lvl6pPr>
      <a:lvl7pPr marL="1663336" eaLnBrk="1" hangingPunct="1">
        <a:defRPr>
          <a:latin typeface="+mn-lt"/>
          <a:ea typeface="+mn-ea"/>
          <a:cs typeface="+mn-cs"/>
        </a:defRPr>
      </a:lvl7pPr>
      <a:lvl8pPr marL="1940557" eaLnBrk="1" hangingPunct="1">
        <a:defRPr>
          <a:latin typeface="+mn-lt"/>
          <a:ea typeface="+mn-ea"/>
          <a:cs typeface="+mn-cs"/>
        </a:defRPr>
      </a:lvl8pPr>
      <a:lvl9pPr marL="2217781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29">
          <p15:clr>
            <a:srgbClr val="F26B43"/>
          </p15:clr>
        </p15:guide>
        <p15:guide id="4" pos="5631">
          <p15:clr>
            <a:srgbClr val="F26B43"/>
          </p15:clr>
        </p15:guide>
        <p15:guide id="5" orient="horz" pos="424">
          <p15:clr>
            <a:srgbClr val="F26B43"/>
          </p15:clr>
        </p15:guide>
        <p15:guide id="6" orient="horz" pos="29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microsoft.com/office/2007/relationships/hdphoto" Target="../media/hdphoto2.wdp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C338EB97-FE9E-458B-82CD-D3DF9ED24F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33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3" y="10585"/>
            <a:ext cx="12189188" cy="68368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5E0114-F304-46DA-9065-C06839A24BCC}"/>
              </a:ext>
            </a:extLst>
          </p:cNvPr>
          <p:cNvSpPr/>
          <p:nvPr/>
        </p:nvSpPr>
        <p:spPr>
          <a:xfrm>
            <a:off x="4967021" y="3151604"/>
            <a:ext cx="2086945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24076"/>
            <a:r>
              <a:rPr lang="en-US" sz="1524" b="1" dirty="0">
                <a:solidFill>
                  <a:prstClr val="white"/>
                </a:solidFill>
                <a:latin typeface="Calibri" panose="020F0502020204030204"/>
              </a:rPr>
              <a:t>£29.05 Billion</a:t>
            </a:r>
          </a:p>
          <a:p>
            <a:pPr algn="ctr" defTabSz="1124076"/>
            <a:r>
              <a:rPr lang="en-US" sz="1524" b="1" dirty="0">
                <a:solidFill>
                  <a:prstClr val="white"/>
                </a:solidFill>
                <a:latin typeface="Calibri" panose="020F0502020204030204"/>
              </a:rPr>
              <a:t>FY 22 Revenue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E74CA6-F98B-409A-851A-C0207C7797CB}"/>
              </a:ext>
            </a:extLst>
          </p:cNvPr>
          <p:cNvSpPr/>
          <p:nvPr/>
        </p:nvSpPr>
        <p:spPr>
          <a:xfrm>
            <a:off x="5256310" y="3433382"/>
            <a:ext cx="1474285" cy="38572"/>
          </a:xfrm>
          <a:prstGeom prst="roundRect">
            <a:avLst/>
          </a:prstGeom>
          <a:solidFill>
            <a:srgbClr val="E6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076"/>
            <a:endParaRPr lang="en-GB" sz="1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81876-58C7-4845-8C44-B7E1FBD20409}"/>
              </a:ext>
            </a:extLst>
          </p:cNvPr>
          <p:cNvSpPr/>
          <p:nvPr/>
        </p:nvSpPr>
        <p:spPr>
          <a:xfrm>
            <a:off x="2583913" y="6232559"/>
            <a:ext cx="1371428" cy="38572"/>
          </a:xfrm>
          <a:prstGeom prst="roundRect">
            <a:avLst/>
          </a:prstGeom>
          <a:solidFill>
            <a:srgbClr val="6C3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124076"/>
            <a:endParaRPr lang="en-GB" sz="1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A0C8B-8440-4502-8AE8-4B0C24DA7E4D}"/>
              </a:ext>
            </a:extLst>
          </p:cNvPr>
          <p:cNvSpPr/>
          <p:nvPr/>
        </p:nvSpPr>
        <p:spPr>
          <a:xfrm>
            <a:off x="3713117" y="4315074"/>
            <a:ext cx="1200000" cy="51428"/>
          </a:xfrm>
          <a:prstGeom prst="roundRect">
            <a:avLst/>
          </a:prstGeom>
          <a:solidFill>
            <a:srgbClr val="CA3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124076"/>
            <a:endParaRPr lang="en-GB" sz="1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ED701E-3160-48B3-B30B-E1DA2BE95F2F}"/>
              </a:ext>
            </a:extLst>
          </p:cNvPr>
          <p:cNvSpPr txBox="1"/>
          <p:nvPr/>
        </p:nvSpPr>
        <p:spPr>
          <a:xfrm>
            <a:off x="3769416" y="4037917"/>
            <a:ext cx="1130731" cy="56143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189,000</a:t>
            </a:r>
          </a:p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Employees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0426E2-21A7-4323-A66F-D9CE9E989F6C}"/>
              </a:ext>
            </a:extLst>
          </p:cNvPr>
          <p:cNvSpPr/>
          <p:nvPr/>
        </p:nvSpPr>
        <p:spPr>
          <a:xfrm>
            <a:off x="7531396" y="3426685"/>
            <a:ext cx="2022857" cy="38572"/>
          </a:xfrm>
          <a:prstGeom prst="roundRect">
            <a:avLst/>
          </a:prstGeom>
          <a:solidFill>
            <a:srgbClr val="EE7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24076"/>
            <a:endParaRPr lang="en-GB" sz="1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6CA4BD-220E-4A5B-96A4-4CE8D25A24CB}"/>
              </a:ext>
            </a:extLst>
          </p:cNvPr>
          <p:cNvSpPr txBox="1"/>
          <p:nvPr/>
        </p:nvSpPr>
        <p:spPr>
          <a:xfrm rot="254967">
            <a:off x="2844920" y="6033739"/>
            <a:ext cx="2441177" cy="5293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124076"/>
            <a:r>
              <a:rPr lang="en-GB" sz="1420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sz="1420" b="1" baseline="30000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nd</a:t>
            </a:r>
            <a:r>
              <a:rPr lang="en-GB" sz="1420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 Largest  UK Supermarket</a:t>
            </a:r>
          </a:p>
          <a:p>
            <a:pPr algn="ctr" defTabSz="1124076"/>
            <a:r>
              <a:rPr lang="en-GB" sz="1420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 16% market Share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33B0DA-162D-4F96-8B49-7C4C38179173}"/>
              </a:ext>
            </a:extLst>
          </p:cNvPr>
          <p:cNvSpPr/>
          <p:nvPr/>
        </p:nvSpPr>
        <p:spPr>
          <a:xfrm>
            <a:off x="9447928" y="4227767"/>
            <a:ext cx="1680000" cy="51428"/>
          </a:xfrm>
          <a:prstGeom prst="roundRect">
            <a:avLst/>
          </a:prstGeom>
          <a:solidFill>
            <a:srgbClr val="FCB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24076"/>
            <a:endParaRPr lang="en-GB" sz="1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346624-3317-4C5A-9958-170E239A8ECF}"/>
              </a:ext>
            </a:extLst>
          </p:cNvPr>
          <p:cNvSpPr txBox="1"/>
          <p:nvPr/>
        </p:nvSpPr>
        <p:spPr>
          <a:xfrm>
            <a:off x="9407401" y="3982147"/>
            <a:ext cx="1700321" cy="56143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1471</a:t>
            </a:r>
          </a:p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Number of Stores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F923A-F16A-42CD-8F80-F63F2A0D4209}"/>
              </a:ext>
            </a:extLst>
          </p:cNvPr>
          <p:cNvSpPr txBox="1"/>
          <p:nvPr/>
        </p:nvSpPr>
        <p:spPr>
          <a:xfrm rot="687899">
            <a:off x="5109900" y="2519068"/>
            <a:ext cx="6855082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24076"/>
            <a:r>
              <a:rPr lang="en-GB" sz="2285" b="1" dirty="0">
                <a:solidFill>
                  <a:prstClr val="white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rPr>
              <a:t>Established in 1869 by John James Sainsbury’s</a:t>
            </a:r>
            <a:endParaRPr lang="en-GB" sz="2295" b="1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A2324E2-F0BA-498F-817B-B10097147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814">
            <a:off x="912700" y="5798449"/>
            <a:ext cx="1556545" cy="669489"/>
          </a:xfrm>
          <a:prstGeom prst="rect">
            <a:avLst/>
          </a:prstGeom>
        </p:spPr>
      </p:pic>
      <p:pic>
        <p:nvPicPr>
          <p:cNvPr id="52" name="Picture 6" descr="Get your Nectar on with a revolutionary new digitised programme ...">
            <a:extLst>
              <a:ext uri="{FF2B5EF4-FFF2-40B4-BE49-F238E27FC236}">
                <a16:creationId xmlns:a16="http://schemas.microsoft.com/office/drawing/2014/main" id="{F0DF8BBE-B759-45C9-B9ED-50ED8CC7B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80461">
            <a:off x="51594" y="5752367"/>
            <a:ext cx="760180" cy="595548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04508FA-3F0A-473D-AC05-BE3E0D6F7BD5}"/>
              </a:ext>
            </a:extLst>
          </p:cNvPr>
          <p:cNvSpPr txBox="1"/>
          <p:nvPr/>
        </p:nvSpPr>
        <p:spPr>
          <a:xfrm>
            <a:off x="6952618" y="3155276"/>
            <a:ext cx="3119055" cy="56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2</a:t>
            </a:r>
            <a:r>
              <a:rPr lang="en-GB" sz="1524" b="1" baseline="30000" dirty="0">
                <a:solidFill>
                  <a:prstClr val="white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nd</a:t>
            </a:r>
            <a:r>
              <a:rPr lang="en-GB" sz="1524" b="1" dirty="0">
                <a:solidFill>
                  <a:prstClr val="white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Largest coalition</a:t>
            </a:r>
          </a:p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rPr>
              <a:t> loyalty program in UK </a:t>
            </a:r>
            <a:endParaRPr lang="en-GB" sz="1524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Graphic 54" descr="Store with solid fill">
            <a:extLst>
              <a:ext uri="{FF2B5EF4-FFF2-40B4-BE49-F238E27FC236}">
                <a16:creationId xmlns:a16="http://schemas.microsoft.com/office/drawing/2014/main" id="{771ABCF6-1A94-42E0-9650-2EC4B3D8DEE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0732" y="4941947"/>
            <a:ext cx="635805" cy="635805"/>
          </a:xfrm>
          <a:prstGeom prst="rect">
            <a:avLst/>
          </a:prstGeom>
        </p:spPr>
      </p:pic>
      <p:sp>
        <p:nvSpPr>
          <p:cNvPr id="45" name="Rectangle: Rounded Corners 18">
            <a:extLst>
              <a:ext uri="{FF2B5EF4-FFF2-40B4-BE49-F238E27FC236}">
                <a16:creationId xmlns:a16="http://schemas.microsoft.com/office/drawing/2014/main" id="{2995F832-9ADB-A643-D2D1-665E7E6D2094}"/>
              </a:ext>
            </a:extLst>
          </p:cNvPr>
          <p:cNvSpPr/>
          <p:nvPr/>
        </p:nvSpPr>
        <p:spPr>
          <a:xfrm>
            <a:off x="3955339" y="2976603"/>
            <a:ext cx="1094935" cy="60959"/>
          </a:xfrm>
          <a:prstGeom prst="roundRect">
            <a:avLst/>
          </a:prstGeom>
          <a:solidFill>
            <a:srgbClr val="E6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076"/>
            <a:endParaRPr lang="en-GB" sz="1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346624-3317-4C5A-9958-170E239A8ECF}"/>
              </a:ext>
            </a:extLst>
          </p:cNvPr>
          <p:cNvSpPr txBox="1"/>
          <p:nvPr/>
        </p:nvSpPr>
        <p:spPr>
          <a:xfrm>
            <a:off x="10287928" y="218005"/>
            <a:ext cx="1700321" cy="561436"/>
          </a:xfrm>
          <a:prstGeom prst="rect">
            <a:avLst/>
          </a:prstGeom>
          <a:noFill/>
          <a:ln w="28575">
            <a:solidFill>
              <a:srgbClr val="FFEB33"/>
            </a:solidFill>
          </a:ln>
          <a:effectLst/>
        </p:spPr>
        <p:txBody>
          <a:bodyPr wrap="square" rtlCol="0">
            <a:spAutoFit/>
          </a:bodyPr>
          <a:lstStyle/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1535+</a:t>
            </a:r>
          </a:p>
          <a:p>
            <a:pPr algn="ctr" defTabSz="1124076"/>
            <a:r>
              <a:rPr lang="en-GB" sz="1524" b="1" dirty="0">
                <a:solidFill>
                  <a:prstClr val="white"/>
                </a:solidFill>
                <a:latin typeface="Calibri" panose="020F0502020204030204"/>
                <a:ea typeface="Lato" panose="020F0502020204030203" pitchFamily="34" charset="0"/>
                <a:cs typeface="Lato" panose="020F0502020204030203" pitchFamily="34" charset="0"/>
              </a:rPr>
              <a:t>TCS  Team Size</a:t>
            </a:r>
          </a:p>
        </p:txBody>
      </p:sp>
    </p:spTree>
    <p:extLst>
      <p:ext uri="{BB962C8B-B14F-4D97-AF65-F5344CB8AC3E}">
        <p14:creationId xmlns:p14="http://schemas.microsoft.com/office/powerpoint/2010/main" val="278746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1ACFF6F-C5EE-4EA1-86E9-94C8C219ADC3}"/>
              </a:ext>
            </a:extLst>
          </p:cNvPr>
          <p:cNvSpPr/>
          <p:nvPr/>
        </p:nvSpPr>
        <p:spPr>
          <a:xfrm>
            <a:off x="4812882" y="1136243"/>
            <a:ext cx="1872000" cy="589292"/>
          </a:xfrm>
          <a:prstGeom prst="rect">
            <a:avLst/>
          </a:prstGeom>
          <a:solidFill>
            <a:srgbClr val="009FE3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Uday Menon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Client Partner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Colleague &amp; Operations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9E360-8CA2-40D6-9918-352E5C8ACBA5}"/>
              </a:ext>
            </a:extLst>
          </p:cNvPr>
          <p:cNvSpPr/>
          <p:nvPr/>
        </p:nvSpPr>
        <p:spPr>
          <a:xfrm>
            <a:off x="8563399" y="1100069"/>
            <a:ext cx="1872000" cy="58929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John Elliott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Colleague &amp; Operations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0F308E-7B15-4A3D-8C15-ACFE7502C073}"/>
              </a:ext>
            </a:extLst>
          </p:cNvPr>
          <p:cNvCxnSpPr/>
          <p:nvPr/>
        </p:nvCxnSpPr>
        <p:spPr>
          <a:xfrm flipV="1">
            <a:off x="376228" y="1874679"/>
            <a:ext cx="11278960" cy="5535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64CE2D9-C661-450B-8119-2694E759CDAC}"/>
              </a:ext>
            </a:extLst>
          </p:cNvPr>
          <p:cNvSpPr/>
          <p:nvPr/>
        </p:nvSpPr>
        <p:spPr>
          <a:xfrm>
            <a:off x="1159000" y="1138537"/>
            <a:ext cx="1872000" cy="5892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Sachin Goel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Offshore Delivery Partner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solidFill>
                  <a:srgbClr val="FFD300">
                    <a:lumMod val="60000"/>
                    <a:lumOff val="40000"/>
                  </a:srgbClr>
                </a:solidFill>
                <a:latin typeface="Mary Ann"/>
              </a:rPr>
              <a:t>Colleague &amp; Operations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1E9969-A051-4E4A-B65A-3FFCF02D2AC6}"/>
              </a:ext>
            </a:extLst>
          </p:cNvPr>
          <p:cNvSpPr/>
          <p:nvPr/>
        </p:nvSpPr>
        <p:spPr>
          <a:xfrm>
            <a:off x="10004001" y="2028376"/>
            <a:ext cx="1872000" cy="58929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Karen Brown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Head of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Supply Chain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ED11E1-4E82-4DF2-A761-BF8E0D5E3562}"/>
              </a:ext>
            </a:extLst>
          </p:cNvPr>
          <p:cNvSpPr/>
          <p:nvPr/>
        </p:nvSpPr>
        <p:spPr>
          <a:xfrm>
            <a:off x="10004001" y="2782515"/>
            <a:ext cx="1872000" cy="58929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Colin Smith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Head of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Logistics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3F4F9A-06FC-4D5A-8FAC-FE6037E244D4}"/>
              </a:ext>
            </a:extLst>
          </p:cNvPr>
          <p:cNvSpPr/>
          <p:nvPr/>
        </p:nvSpPr>
        <p:spPr>
          <a:xfrm>
            <a:off x="10004001" y="3880247"/>
            <a:ext cx="1872000" cy="58929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Chris Bernans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Head of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Commercial, Finance &amp; I.F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14300F-6A54-4AD7-85FD-7B07F39212EF}"/>
              </a:ext>
            </a:extLst>
          </p:cNvPr>
          <p:cNvSpPr/>
          <p:nvPr/>
        </p:nvSpPr>
        <p:spPr>
          <a:xfrm>
            <a:off x="10004001" y="5257479"/>
            <a:ext cx="1872000" cy="58929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 dirty="0">
                <a:solidFill>
                  <a:prstClr val="black"/>
                </a:solidFill>
                <a:latin typeface="Mary Ann"/>
              </a:rPr>
              <a:t>Jodie Addison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Head of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Retail, LM, HR &amp; Property</a:t>
            </a:r>
          </a:p>
        </p:txBody>
      </p:sp>
      <p:cxnSp>
        <p:nvCxnSpPr>
          <p:cNvPr id="39" name="Elbow Connector 96">
            <a:extLst>
              <a:ext uri="{FF2B5EF4-FFF2-40B4-BE49-F238E27FC236}">
                <a16:creationId xmlns:a16="http://schemas.microsoft.com/office/drawing/2014/main" id="{20052E99-51E4-4EFD-8BCB-A5D6CD503E68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9439309" y="1758329"/>
            <a:ext cx="624783" cy="50460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Elbow Connector 97">
            <a:extLst>
              <a:ext uri="{FF2B5EF4-FFF2-40B4-BE49-F238E27FC236}">
                <a16:creationId xmlns:a16="http://schemas.microsoft.com/office/drawing/2014/main" id="{04D3439D-8173-4E04-9E7B-FC9FB5A2B65D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9062239" y="2135399"/>
            <a:ext cx="1378922" cy="50460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Elbow Connector 98">
            <a:extLst>
              <a:ext uri="{FF2B5EF4-FFF2-40B4-BE49-F238E27FC236}">
                <a16:creationId xmlns:a16="http://schemas.microsoft.com/office/drawing/2014/main" id="{9D99A017-112F-4F07-B0AD-98F86A1F1BFC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8540002" y="2710894"/>
            <a:ext cx="2423396" cy="50460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Elbow Connector 99">
            <a:extLst>
              <a:ext uri="{FF2B5EF4-FFF2-40B4-BE49-F238E27FC236}">
                <a16:creationId xmlns:a16="http://schemas.microsoft.com/office/drawing/2014/main" id="{BDE2BA2E-E534-4158-8642-D4CF6B8B52A1}"/>
              </a:ext>
            </a:extLst>
          </p:cNvPr>
          <p:cNvCxnSpPr>
            <a:endCxn id="38" idx="1"/>
          </p:cNvCxnSpPr>
          <p:nvPr/>
        </p:nvCxnSpPr>
        <p:spPr>
          <a:xfrm rot="16200000" flipH="1">
            <a:off x="8148792" y="3696916"/>
            <a:ext cx="3205816" cy="50460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FF8EB1-48CC-4674-9B1C-BA1A8ACA587E}"/>
              </a:ext>
            </a:extLst>
          </p:cNvPr>
          <p:cNvCxnSpPr/>
          <p:nvPr/>
        </p:nvCxnSpPr>
        <p:spPr>
          <a:xfrm flipV="1">
            <a:off x="376228" y="3475616"/>
            <a:ext cx="11406194" cy="5914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ACF488-12BE-4BBF-B66E-928A79116C86}"/>
              </a:ext>
            </a:extLst>
          </p:cNvPr>
          <p:cNvCxnSpPr/>
          <p:nvPr/>
        </p:nvCxnSpPr>
        <p:spPr>
          <a:xfrm flipV="1">
            <a:off x="377705" y="4862006"/>
            <a:ext cx="11406194" cy="5914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D6BA40D-2FCC-4CCC-9E11-113673A8EE61}"/>
              </a:ext>
            </a:extLst>
          </p:cNvPr>
          <p:cNvSpPr/>
          <p:nvPr/>
        </p:nvSpPr>
        <p:spPr>
          <a:xfrm>
            <a:off x="7064645" y="1952883"/>
            <a:ext cx="1832707" cy="593546"/>
          </a:xfrm>
          <a:prstGeom prst="rect">
            <a:avLst/>
          </a:prstGeom>
          <a:solidFill>
            <a:srgbClr val="009FE3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Ranjit 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Engineering Partner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Supply Chain &amp; Logistics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91698B-DC05-45DF-8DC0-0219877A9D23}"/>
              </a:ext>
            </a:extLst>
          </p:cNvPr>
          <p:cNvSpPr/>
          <p:nvPr/>
        </p:nvSpPr>
        <p:spPr>
          <a:xfrm>
            <a:off x="7059394" y="4987466"/>
            <a:ext cx="1882992" cy="490093"/>
          </a:xfrm>
          <a:prstGeom prst="rect">
            <a:avLst/>
          </a:prstGeom>
          <a:solidFill>
            <a:srgbClr val="009FE3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prstClr val="white"/>
                </a:solidFill>
                <a:latin typeface="Mary Ann"/>
              </a:rPr>
              <a:t>Malar Velu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ry An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</a:rPr>
              <a:t>Engineering Partner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FFD300">
                    <a:lumMod val="60000"/>
                    <a:lumOff val="40000"/>
                  </a:srgbClr>
                </a:solidFill>
                <a:latin typeface="Mary Ann"/>
              </a:rPr>
              <a:t>Retail, LM, HR &amp; Property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D300">
                  <a:lumMod val="60000"/>
                  <a:lumOff val="40000"/>
                </a:srgbClr>
              </a:solidFill>
              <a:effectLst/>
              <a:uLnTx/>
              <a:uFillTx/>
              <a:latin typeface="Mary Ann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670F52-9A03-4306-87ED-1697D9DB6963}"/>
              </a:ext>
            </a:extLst>
          </p:cNvPr>
          <p:cNvSpPr/>
          <p:nvPr/>
        </p:nvSpPr>
        <p:spPr>
          <a:xfrm>
            <a:off x="7075454" y="3526037"/>
            <a:ext cx="1866932" cy="580059"/>
          </a:xfrm>
          <a:prstGeom prst="rect">
            <a:avLst/>
          </a:prstGeom>
          <a:solidFill>
            <a:srgbClr val="009FE3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Malar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Velu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Engineering Partner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solidFill>
                  <a:srgbClr val="FFD300">
                    <a:lumMod val="60000"/>
                    <a:lumOff val="40000"/>
                  </a:srgbClr>
                </a:solidFill>
                <a:latin typeface="Mary Ann"/>
              </a:rPr>
              <a:t>Commercial,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FFD300">
                  <a:lumMod val="60000"/>
                  <a:lumOff val="40000"/>
                </a:srgbClr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</p:txBody>
      </p:sp>
      <p:cxnSp>
        <p:nvCxnSpPr>
          <p:cNvPr id="48" name="Elbow Connector 98">
            <a:extLst>
              <a:ext uri="{FF2B5EF4-FFF2-40B4-BE49-F238E27FC236}">
                <a16:creationId xmlns:a16="http://schemas.microsoft.com/office/drawing/2014/main" id="{8FD14047-5DCA-4490-9A01-9D7A10BF891E}"/>
              </a:ext>
            </a:extLst>
          </p:cNvPr>
          <p:cNvCxnSpPr>
            <a:cxnSpLocks/>
            <a:stCxn id="30" idx="2"/>
            <a:endCxn id="46" idx="1"/>
          </p:cNvCxnSpPr>
          <p:nvPr/>
        </p:nvCxnSpPr>
        <p:spPr>
          <a:xfrm rot="16200000" flipH="1">
            <a:off x="4650649" y="2823768"/>
            <a:ext cx="3506978" cy="131051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Elbow Connector 98">
            <a:extLst>
              <a:ext uri="{FF2B5EF4-FFF2-40B4-BE49-F238E27FC236}">
                <a16:creationId xmlns:a16="http://schemas.microsoft.com/office/drawing/2014/main" id="{E8A9F895-3A22-4787-AEBC-5E0475116555}"/>
              </a:ext>
            </a:extLst>
          </p:cNvPr>
          <p:cNvCxnSpPr>
            <a:cxnSpLocks/>
            <a:stCxn id="30" idx="2"/>
            <a:endCxn id="47" idx="1"/>
          </p:cNvCxnSpPr>
          <p:nvPr/>
        </p:nvCxnSpPr>
        <p:spPr>
          <a:xfrm rot="16200000" flipH="1">
            <a:off x="5366902" y="2107515"/>
            <a:ext cx="2090532" cy="132657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Elbow Connector 98">
            <a:extLst>
              <a:ext uri="{FF2B5EF4-FFF2-40B4-BE49-F238E27FC236}">
                <a16:creationId xmlns:a16="http://schemas.microsoft.com/office/drawing/2014/main" id="{B1ACC6E8-4A5C-4663-AE85-67B7D8A73154}"/>
              </a:ext>
            </a:extLst>
          </p:cNvPr>
          <p:cNvCxnSpPr>
            <a:cxnSpLocks/>
            <a:stCxn id="30" idx="2"/>
            <a:endCxn id="45" idx="1"/>
          </p:cNvCxnSpPr>
          <p:nvPr/>
        </p:nvCxnSpPr>
        <p:spPr>
          <a:xfrm rot="16200000" flipH="1">
            <a:off x="6144703" y="1329713"/>
            <a:ext cx="524121" cy="131576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0191B5A-4281-4B2B-9F71-93B448CD49A5}"/>
              </a:ext>
            </a:extLst>
          </p:cNvPr>
          <p:cNvSpPr/>
          <p:nvPr/>
        </p:nvSpPr>
        <p:spPr>
          <a:xfrm>
            <a:off x="2422303" y="2228038"/>
            <a:ext cx="1443587" cy="8662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Sheethal Bhandary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Offshore 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Logistics</a:t>
            </a:r>
            <a:endParaRPr lang="en-GB" sz="1100" kern="0" dirty="0">
              <a:solidFill>
                <a:srgbClr val="FFD300">
                  <a:lumMod val="60000"/>
                  <a:lumOff val="40000"/>
                </a:srgbClr>
              </a:solidFill>
              <a:latin typeface="Mary Ann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92385-8D1A-4958-88C4-CF7FFAA81928}"/>
              </a:ext>
            </a:extLst>
          </p:cNvPr>
          <p:cNvSpPr/>
          <p:nvPr/>
        </p:nvSpPr>
        <p:spPr>
          <a:xfrm>
            <a:off x="308451" y="2228038"/>
            <a:ext cx="1470815" cy="8662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Sheethal Bhandary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Offshore 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Supply Chain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207F3C-7B08-45BD-AE55-B53808E410DC}"/>
              </a:ext>
            </a:extLst>
          </p:cNvPr>
          <p:cNvSpPr/>
          <p:nvPr/>
        </p:nvSpPr>
        <p:spPr>
          <a:xfrm>
            <a:off x="2422303" y="3797399"/>
            <a:ext cx="1443587" cy="7043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Vijay 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Offshore 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Finance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AC70AC-873E-4294-AA06-9C4F6990EE22}"/>
              </a:ext>
            </a:extLst>
          </p:cNvPr>
          <p:cNvSpPr/>
          <p:nvPr/>
        </p:nvSpPr>
        <p:spPr>
          <a:xfrm>
            <a:off x="308451" y="3797399"/>
            <a:ext cx="1470816" cy="7043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Sathyan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 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Offshore 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Commercial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5CFF53-E726-4359-B43C-7F5A40E52223}"/>
              </a:ext>
            </a:extLst>
          </p:cNvPr>
          <p:cNvSpPr/>
          <p:nvPr/>
        </p:nvSpPr>
        <p:spPr>
          <a:xfrm>
            <a:off x="1152350" y="5219158"/>
            <a:ext cx="1872000" cy="7043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Yagneshwaran 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Offshore 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dirty="0">
                <a:solidFill>
                  <a:srgbClr val="FFD300">
                    <a:lumMod val="60000"/>
                    <a:lumOff val="40000"/>
                  </a:srgbClr>
                </a:solidFill>
                <a:latin typeface="Mary Ann"/>
              </a:rPr>
              <a:t>Retail, LM, HR &amp; Property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FFD300">
                  <a:lumMod val="60000"/>
                  <a:lumOff val="40000"/>
                </a:srgbClr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</p:txBody>
      </p:sp>
      <p:cxnSp>
        <p:nvCxnSpPr>
          <p:cNvPr id="56" name="Elbow Connector 98">
            <a:extLst>
              <a:ext uri="{FF2B5EF4-FFF2-40B4-BE49-F238E27FC236}">
                <a16:creationId xmlns:a16="http://schemas.microsoft.com/office/drawing/2014/main" id="{685175EA-C986-476B-B415-5B006EE313E7}"/>
              </a:ext>
            </a:extLst>
          </p:cNvPr>
          <p:cNvCxnSpPr>
            <a:cxnSpLocks/>
            <a:stCxn id="33" idx="2"/>
            <a:endCxn id="51" idx="1"/>
          </p:cNvCxnSpPr>
          <p:nvPr/>
        </p:nvCxnSpPr>
        <p:spPr>
          <a:xfrm rot="16200000" flipH="1">
            <a:off x="1791976" y="2030852"/>
            <a:ext cx="933350" cy="3273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7" name="Elbow Connector 98">
            <a:extLst>
              <a:ext uri="{FF2B5EF4-FFF2-40B4-BE49-F238E27FC236}">
                <a16:creationId xmlns:a16="http://schemas.microsoft.com/office/drawing/2014/main" id="{E4F3AEC4-69E4-42BE-9CEA-FD66EE9919A0}"/>
              </a:ext>
            </a:extLst>
          </p:cNvPr>
          <p:cNvCxnSpPr>
            <a:cxnSpLocks/>
            <a:stCxn id="33" idx="2"/>
            <a:endCxn id="52" idx="3"/>
          </p:cNvCxnSpPr>
          <p:nvPr/>
        </p:nvCxnSpPr>
        <p:spPr>
          <a:xfrm rot="5400000">
            <a:off x="1470458" y="2036637"/>
            <a:ext cx="933350" cy="315734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8" name="Elbow Connector 98">
            <a:extLst>
              <a:ext uri="{FF2B5EF4-FFF2-40B4-BE49-F238E27FC236}">
                <a16:creationId xmlns:a16="http://schemas.microsoft.com/office/drawing/2014/main" id="{BAB422E9-6365-428A-9AF7-A1CCC6A73AF5}"/>
              </a:ext>
            </a:extLst>
          </p:cNvPr>
          <p:cNvCxnSpPr>
            <a:cxnSpLocks/>
            <a:stCxn id="33" idx="2"/>
            <a:endCxn id="54" idx="3"/>
          </p:cNvCxnSpPr>
          <p:nvPr/>
        </p:nvCxnSpPr>
        <p:spPr>
          <a:xfrm rot="5400000">
            <a:off x="726273" y="2780824"/>
            <a:ext cx="2421723" cy="31573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9" name="Elbow Connector 98">
            <a:extLst>
              <a:ext uri="{FF2B5EF4-FFF2-40B4-BE49-F238E27FC236}">
                <a16:creationId xmlns:a16="http://schemas.microsoft.com/office/drawing/2014/main" id="{7F14E6B3-EF6B-4C98-8DF6-1D6F02703A67}"/>
              </a:ext>
            </a:extLst>
          </p:cNvPr>
          <p:cNvCxnSpPr>
            <a:cxnSpLocks/>
            <a:stCxn id="33" idx="2"/>
            <a:endCxn id="53" idx="1"/>
          </p:cNvCxnSpPr>
          <p:nvPr/>
        </p:nvCxnSpPr>
        <p:spPr>
          <a:xfrm rot="16200000" flipH="1">
            <a:off x="1047790" y="2775038"/>
            <a:ext cx="2421723" cy="3273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0" name="Elbow Connector 98">
            <a:extLst>
              <a:ext uri="{FF2B5EF4-FFF2-40B4-BE49-F238E27FC236}">
                <a16:creationId xmlns:a16="http://schemas.microsoft.com/office/drawing/2014/main" id="{5B40F7EE-66C8-4509-B698-B5959229CC91}"/>
              </a:ext>
            </a:extLst>
          </p:cNvPr>
          <p:cNvCxnSpPr>
            <a:cxnSpLocks/>
          </p:cNvCxnSpPr>
          <p:nvPr/>
        </p:nvCxnSpPr>
        <p:spPr>
          <a:xfrm rot="5400000">
            <a:off x="332363" y="3456520"/>
            <a:ext cx="3518625" cy="665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4D5CA7-9C98-4DEC-AA17-ED63FA7D787A}"/>
              </a:ext>
            </a:extLst>
          </p:cNvPr>
          <p:cNvSpPr txBox="1"/>
          <p:nvPr/>
        </p:nvSpPr>
        <p:spPr>
          <a:xfrm>
            <a:off x="1495912" y="611884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OFFSHORE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9E97D3-636A-4C03-B557-6AB33240115F}"/>
              </a:ext>
            </a:extLst>
          </p:cNvPr>
          <p:cNvSpPr txBox="1"/>
          <p:nvPr/>
        </p:nvSpPr>
        <p:spPr>
          <a:xfrm>
            <a:off x="7627653" y="610351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ONSITE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FD4306-5C8E-460F-982D-344918477203}"/>
              </a:ext>
            </a:extLst>
          </p:cNvPr>
          <p:cNvSpPr/>
          <p:nvPr/>
        </p:nvSpPr>
        <p:spPr>
          <a:xfrm>
            <a:off x="6595533" y="2846593"/>
            <a:ext cx="1344900" cy="4448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>
                <a:solidFill>
                  <a:prstClr val="white"/>
                </a:solidFill>
                <a:latin typeface="Mary Ann"/>
              </a:rPr>
              <a:t>Sakthivel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Logistics</a:t>
            </a:r>
            <a:endParaRPr lang="en-GB" sz="1000" kern="0" dirty="0">
              <a:solidFill>
                <a:srgbClr val="FFD300">
                  <a:lumMod val="60000"/>
                  <a:lumOff val="40000"/>
                </a:srgbClr>
              </a:solidFill>
              <a:latin typeface="Mary Ann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6627E2-4117-4ECE-9C45-44AFFB76DEF6}"/>
              </a:ext>
            </a:extLst>
          </p:cNvPr>
          <p:cNvSpPr/>
          <p:nvPr/>
        </p:nvSpPr>
        <p:spPr>
          <a:xfrm>
            <a:off x="8015990" y="2838924"/>
            <a:ext cx="1344900" cy="4448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>
                <a:solidFill>
                  <a:prstClr val="white"/>
                </a:solidFill>
                <a:latin typeface="Mary Ann"/>
              </a:rPr>
              <a:t>Vijay Balan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Supply Chain</a:t>
            </a:r>
            <a:endParaRPr lang="en-GB" sz="1000" kern="0" dirty="0">
              <a:solidFill>
                <a:srgbClr val="FFD300">
                  <a:lumMod val="60000"/>
                  <a:lumOff val="40000"/>
                </a:srgbClr>
              </a:solidFill>
              <a:latin typeface="Mary Ann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6BC4EC8-272E-48DD-9A46-199D0BB4D9C0}"/>
              </a:ext>
            </a:extLst>
          </p:cNvPr>
          <p:cNvCxnSpPr>
            <a:cxnSpLocks/>
            <a:stCxn id="63" idx="0"/>
            <a:endCxn id="45" idx="2"/>
          </p:cNvCxnSpPr>
          <p:nvPr/>
        </p:nvCxnSpPr>
        <p:spPr>
          <a:xfrm rot="5400000" flipH="1" flipV="1">
            <a:off x="7474409" y="2340003"/>
            <a:ext cx="300164" cy="713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6958E54-F4C5-4E3F-B68E-B4C48EB825E9}"/>
              </a:ext>
            </a:extLst>
          </p:cNvPr>
          <p:cNvCxnSpPr>
            <a:cxnSpLocks/>
            <a:stCxn id="64" idx="0"/>
            <a:endCxn id="45" idx="2"/>
          </p:cNvCxnSpPr>
          <p:nvPr/>
        </p:nvCxnSpPr>
        <p:spPr>
          <a:xfrm rot="16200000" flipV="1">
            <a:off x="8188473" y="2338956"/>
            <a:ext cx="292495" cy="7074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C03322D-BB62-4DC1-B465-FEA9E8D5229E}"/>
              </a:ext>
            </a:extLst>
          </p:cNvPr>
          <p:cNvSpPr/>
          <p:nvPr/>
        </p:nvSpPr>
        <p:spPr>
          <a:xfrm>
            <a:off x="7236409" y="4287523"/>
            <a:ext cx="1532390" cy="4701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Jitendra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 </a:t>
            </a:r>
            <a:r>
              <a:rPr lang="en-GB" sz="1100" b="1" kern="0" dirty="0">
                <a:solidFill>
                  <a:srgbClr val="FFFF00"/>
                </a:solidFill>
                <a:latin typeface="Mary Ann"/>
              </a:rPr>
              <a:t>P</a:t>
            </a: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radhan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FFD300">
                    <a:lumMod val="60000"/>
                    <a:lumOff val="40000"/>
                  </a:srgbClr>
                </a:solidFill>
                <a:latin typeface="Mary Ann"/>
              </a:rPr>
              <a:t>Commercial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7219DE-DA37-4E93-BA81-ED143D3CFB2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002604" y="4106096"/>
            <a:ext cx="6316" cy="18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DBC198F-3EEC-4E81-9FF9-7A7D56ADC58C}"/>
              </a:ext>
            </a:extLst>
          </p:cNvPr>
          <p:cNvSpPr/>
          <p:nvPr/>
        </p:nvSpPr>
        <p:spPr>
          <a:xfrm>
            <a:off x="7166881" y="5626022"/>
            <a:ext cx="1775505" cy="4778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 err="1">
                <a:solidFill>
                  <a:prstClr val="white"/>
                </a:solidFill>
                <a:latin typeface="Mary Ann"/>
              </a:rPr>
              <a:t>Srinvas</a:t>
            </a:r>
            <a:r>
              <a:rPr lang="en-GB" sz="1100" b="1" kern="0" dirty="0">
                <a:solidFill>
                  <a:prstClr val="white"/>
                </a:solidFill>
                <a:latin typeface="Mary Ann"/>
              </a:rPr>
              <a:t> </a:t>
            </a:r>
            <a:r>
              <a:rPr lang="en-GB" sz="1100" b="1" kern="0" dirty="0" err="1">
                <a:solidFill>
                  <a:prstClr val="white"/>
                </a:solidFill>
                <a:latin typeface="Mary Ann"/>
              </a:rPr>
              <a:t>Thota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ry Ann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Delivery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D300">
                    <a:lumMod val="60000"/>
                    <a:lumOff val="40000"/>
                  </a:srgbClr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Retail, LM, HR &amp; Property</a:t>
            </a:r>
            <a:endParaRPr lang="en-GB" sz="1000" kern="0" dirty="0">
              <a:solidFill>
                <a:srgbClr val="FFD300">
                  <a:lumMod val="60000"/>
                  <a:lumOff val="40000"/>
                </a:srgbClr>
              </a:solidFill>
              <a:latin typeface="Mary Ann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E3499C-2DA3-49FE-977E-576B41874077}"/>
              </a:ext>
            </a:extLst>
          </p:cNvPr>
          <p:cNvSpPr/>
          <p:nvPr/>
        </p:nvSpPr>
        <p:spPr>
          <a:xfrm>
            <a:off x="4712928" y="4106582"/>
            <a:ext cx="1687561" cy="491903"/>
          </a:xfrm>
          <a:prstGeom prst="rect">
            <a:avLst/>
          </a:prstGeom>
          <a:solidFill>
            <a:srgbClr val="009FE3"/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Pankaj Pathak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  <a:ea typeface="+mn-ea"/>
                <a:cs typeface="+mn-cs"/>
              </a:rPr>
              <a:t>Engineering Partner, Finance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7219DE-DA37-4E93-BA81-ED143D3CFB24}"/>
              </a:ext>
            </a:extLst>
          </p:cNvPr>
          <p:cNvCxnSpPr>
            <a:cxnSpLocks/>
          </p:cNvCxnSpPr>
          <p:nvPr/>
        </p:nvCxnSpPr>
        <p:spPr>
          <a:xfrm flipH="1">
            <a:off x="8022508" y="5430685"/>
            <a:ext cx="6316" cy="18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9C05238D-BFA4-47C5-9CA4-E350551C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2" y="68601"/>
            <a:ext cx="10482473" cy="732824"/>
          </a:xfrm>
        </p:spPr>
        <p:txBody>
          <a:bodyPr wrap="square" anchor="t">
            <a:normAutofit/>
          </a:bodyPr>
          <a:lstStyle/>
          <a:p>
            <a:pPr lvl="0"/>
            <a:r>
              <a:rPr lang="en-US" sz="2791" dirty="0">
                <a:solidFill>
                  <a:srgbClr val="F03782"/>
                </a:solidFill>
                <a:latin typeface="+mj-lt"/>
              </a:rPr>
              <a:t>Colleague &amp; Operations Domain Structure</a:t>
            </a:r>
            <a:endParaRPr lang="en-GB" sz="2791" dirty="0">
              <a:solidFill>
                <a:srgbClr val="F0378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8999" y="667669"/>
            <a:ext cx="1865351" cy="3847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ry Ann"/>
              </a:defRPr>
            </a:lvl1pPr>
          </a:lstStyle>
          <a:p>
            <a:r>
              <a:rPr lang="en-US" dirty="0" err="1"/>
              <a:t>Arun</a:t>
            </a:r>
            <a:r>
              <a:rPr lang="en-US" dirty="0"/>
              <a:t> AV – Head of Offshore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534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3C17C8E-940B-4463-92C7-0925288685F9}"/>
              </a:ext>
            </a:extLst>
          </p:cNvPr>
          <p:cNvGrpSpPr/>
          <p:nvPr/>
        </p:nvGrpSpPr>
        <p:grpSpPr>
          <a:xfrm>
            <a:off x="887896" y="1166192"/>
            <a:ext cx="10376451" cy="4876800"/>
            <a:chOff x="282171" y="770270"/>
            <a:chExt cx="8624830" cy="37868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AFC0E0-C4F3-41FB-96B4-066D78854F4F}"/>
                </a:ext>
              </a:extLst>
            </p:cNvPr>
            <p:cNvSpPr/>
            <p:nvPr/>
          </p:nvSpPr>
          <p:spPr>
            <a:xfrm>
              <a:off x="3894483" y="770270"/>
              <a:ext cx="1404000" cy="441969"/>
            </a:xfrm>
            <a:prstGeom prst="rect">
              <a:avLst/>
            </a:prstGeom>
            <a:solidFill>
              <a:srgbClr val="009FE3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50" b="1" kern="0" dirty="0">
                  <a:solidFill>
                    <a:prstClr val="white"/>
                  </a:solidFill>
                  <a:latin typeface="Mary Ann"/>
                </a:rPr>
                <a:t>Uday Menon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prstClr val="white"/>
                  </a:solidFill>
                  <a:latin typeface="Mary Ann"/>
                </a:rPr>
                <a:t>Client Partner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srgbClr val="FFD300">
                      <a:lumMod val="60000"/>
                      <a:lumOff val="40000"/>
                    </a:srgbClr>
                  </a:solidFill>
                  <a:latin typeface="Mary Ann"/>
                </a:rPr>
                <a:t>Customer &amp; Data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6ADAAD-1B4B-4BE9-8AB8-0571B2FA0BC9}"/>
                </a:ext>
              </a:extLst>
            </p:cNvPr>
            <p:cNvSpPr/>
            <p:nvPr/>
          </p:nvSpPr>
          <p:spPr>
            <a:xfrm>
              <a:off x="6422549" y="773872"/>
              <a:ext cx="1404000" cy="44196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00" b="1" kern="0" dirty="0">
                  <a:solidFill>
                    <a:prstClr val="black"/>
                  </a:solidFill>
                  <a:latin typeface="Mary Ann"/>
                </a:rPr>
                <a:t>Helen Hunter</a:t>
              </a:r>
            </a:p>
            <a:p>
              <a:pPr algn="ctr">
                <a:defRPr/>
              </a:pPr>
              <a:r>
                <a:rPr lang="en-GB" sz="825" kern="0" dirty="0">
                  <a:solidFill>
                    <a:prstClr val="black"/>
                  </a:solidFill>
                  <a:latin typeface="Mary Ann"/>
                </a:rPr>
                <a:t>CTO</a:t>
              </a:r>
            </a:p>
            <a:p>
              <a:pPr algn="ctr">
                <a:defRPr/>
              </a:pPr>
              <a:r>
                <a:rPr lang="en-GB" sz="825" kern="0" dirty="0">
                  <a:solidFill>
                    <a:srgbClr val="0070C0"/>
                  </a:solidFill>
                  <a:latin typeface="Mary Ann"/>
                </a:rPr>
                <a:t>Customer &amp; Data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5D9F12-002C-43E8-9FEE-40A930D25335}"/>
                </a:ext>
              </a:extLst>
            </p:cNvPr>
            <p:cNvCxnSpPr/>
            <p:nvPr/>
          </p:nvCxnSpPr>
          <p:spPr>
            <a:xfrm flipV="1">
              <a:off x="282171" y="1354829"/>
              <a:ext cx="8459220" cy="415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2731722-BECB-4F07-9BA4-9BF26342A913}"/>
                </a:ext>
              </a:extLst>
            </p:cNvPr>
            <p:cNvSpPr/>
            <p:nvPr/>
          </p:nvSpPr>
          <p:spPr>
            <a:xfrm>
              <a:off x="875451" y="789440"/>
              <a:ext cx="1404000" cy="4419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50" b="1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Anjans</a:t>
              </a: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 S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Offshore Delivery Partner</a:t>
              </a:r>
            </a:p>
            <a:p>
              <a:pPr algn="ctr">
                <a:defRPr/>
              </a:pPr>
              <a:r>
                <a:rPr lang="en-GB" sz="950" b="1" kern="0" dirty="0">
                  <a:solidFill>
                    <a:srgbClr val="4D0092"/>
                  </a:solidFill>
                  <a:latin typeface="Mary Ann"/>
                </a:rPr>
                <a:t>Customer &amp; 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97BE18-0668-42E9-85D8-E8342FD4E590}"/>
                </a:ext>
              </a:extLst>
            </p:cNvPr>
            <p:cNvSpPr/>
            <p:nvPr/>
          </p:nvSpPr>
          <p:spPr>
            <a:xfrm>
              <a:off x="7503001" y="1470102"/>
              <a:ext cx="1404000" cy="487748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825" b="1" kern="0" dirty="0" err="1">
                  <a:solidFill>
                    <a:prstClr val="black"/>
                  </a:solidFill>
                  <a:latin typeface="Mary Ann"/>
                </a:rPr>
                <a:t>Geofff</a:t>
              </a:r>
              <a:r>
                <a:rPr lang="en-GB" sz="825" b="1" kern="0" dirty="0">
                  <a:solidFill>
                    <a:prstClr val="black"/>
                  </a:solidFill>
                  <a:latin typeface="Mary Ann"/>
                </a:rPr>
                <a:t> Knight</a:t>
              </a:r>
            </a:p>
            <a:p>
              <a:pPr algn="ctr">
                <a:defRPr/>
              </a:pPr>
              <a:r>
                <a:rPr lang="en-GB" sz="825" kern="0" dirty="0">
                  <a:solidFill>
                    <a:prstClr val="black"/>
                  </a:solidFill>
                  <a:latin typeface="Mary Ann"/>
                </a:rPr>
                <a:t>Head of Engineering</a:t>
              </a:r>
            </a:p>
            <a:p>
              <a:pPr algn="ctr">
                <a:defRPr/>
              </a:pPr>
              <a:r>
                <a:rPr lang="en-GB" sz="825" kern="0" dirty="0">
                  <a:solidFill>
                    <a:srgbClr val="0070C0"/>
                  </a:solidFill>
                  <a:latin typeface="Mary Ann"/>
                </a:rPr>
                <a:t>Discover, Decide &amp; Customer Contact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D0F365-3033-4FC3-AA02-C5E5BD45B248}"/>
                </a:ext>
              </a:extLst>
            </p:cNvPr>
            <p:cNvSpPr/>
            <p:nvPr/>
          </p:nvSpPr>
          <p:spPr>
            <a:xfrm>
              <a:off x="7503001" y="2035706"/>
              <a:ext cx="1404000" cy="44196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830" b="1" kern="0" dirty="0">
                  <a:solidFill>
                    <a:prstClr val="black"/>
                  </a:solidFill>
                  <a:latin typeface="Mary Ann"/>
                </a:rPr>
                <a:t>Bleddyn Williams</a:t>
              </a:r>
            </a:p>
            <a:p>
              <a:pPr algn="ctr">
                <a:defRPr/>
              </a:pPr>
              <a:r>
                <a:rPr lang="en-GB" sz="830" kern="0" dirty="0">
                  <a:solidFill>
                    <a:prstClr val="black"/>
                  </a:solidFill>
                  <a:latin typeface="Mary Ann"/>
                </a:rPr>
                <a:t>Head of Engineering</a:t>
              </a:r>
            </a:p>
            <a:p>
              <a:pPr algn="ctr">
                <a:defRPr/>
              </a:pPr>
              <a:r>
                <a:rPr lang="en-GB" sz="830" kern="0" dirty="0">
                  <a:solidFill>
                    <a:srgbClr val="0070C0"/>
                  </a:solidFill>
                  <a:latin typeface="Mary Ann"/>
                </a:rPr>
                <a:t>Buy, Fulfil &amp; Instore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38B91B-2E1B-44F5-B86A-3917FC107891}"/>
                </a:ext>
              </a:extLst>
            </p:cNvPr>
            <p:cNvSpPr/>
            <p:nvPr/>
          </p:nvSpPr>
          <p:spPr>
            <a:xfrm>
              <a:off x="7503001" y="3261199"/>
              <a:ext cx="1404000" cy="4436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825" b="1" kern="0" dirty="0" err="1">
                  <a:solidFill>
                    <a:prstClr val="black"/>
                  </a:solidFill>
                  <a:latin typeface="Mary Ann"/>
                </a:rPr>
                <a:t>Chaminga</a:t>
              </a:r>
              <a:r>
                <a:rPr lang="en-GB" sz="825" b="1" kern="0" dirty="0">
                  <a:solidFill>
                    <a:prstClr val="black"/>
                  </a:solidFill>
                  <a:latin typeface="Mary Ann"/>
                </a:rPr>
                <a:t> </a:t>
              </a:r>
              <a:r>
                <a:rPr lang="en-GB" sz="825" b="1" kern="0" dirty="0" err="1">
                  <a:solidFill>
                    <a:prstClr val="black"/>
                  </a:solidFill>
                  <a:latin typeface="Mary Ann"/>
                </a:rPr>
                <a:t>Chandratilake</a:t>
              </a:r>
              <a:endParaRPr lang="en-GB" sz="825" b="1" kern="0" dirty="0">
                <a:solidFill>
                  <a:prstClr val="black"/>
                </a:solidFill>
                <a:latin typeface="Mary Ann"/>
              </a:endParaRPr>
            </a:p>
            <a:p>
              <a:pPr algn="ctr">
                <a:defRPr/>
              </a:pPr>
              <a:r>
                <a:rPr lang="en-GB" sz="825" kern="0" dirty="0">
                  <a:solidFill>
                    <a:prstClr val="black"/>
                  </a:solidFill>
                  <a:latin typeface="Mary Ann"/>
                </a:rPr>
                <a:t>Head of Engineering</a:t>
              </a:r>
            </a:p>
            <a:p>
              <a:pPr algn="ctr">
                <a:defRPr/>
              </a:pPr>
              <a:r>
                <a:rPr lang="en-GB" sz="825" kern="0" dirty="0">
                  <a:solidFill>
                    <a:srgbClr val="0070C0"/>
                  </a:solidFill>
                  <a:latin typeface="Mary Ann"/>
                </a:rPr>
                <a:t>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ABFAEB4-A929-4BB7-B674-D15EC05213DC}"/>
                </a:ext>
              </a:extLst>
            </p:cNvPr>
            <p:cNvSpPr/>
            <p:nvPr/>
          </p:nvSpPr>
          <p:spPr>
            <a:xfrm>
              <a:off x="7503001" y="3823090"/>
              <a:ext cx="1404000" cy="48452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788" b="1" kern="0" dirty="0">
                  <a:solidFill>
                    <a:prstClr val="black"/>
                  </a:solidFill>
                  <a:latin typeface="Mary Ann"/>
                </a:rPr>
                <a:t>Daniel </a:t>
              </a:r>
              <a:r>
                <a:rPr lang="en-GB" sz="788" b="1" kern="0" dirty="0" err="1">
                  <a:solidFill>
                    <a:prstClr val="black"/>
                  </a:solidFill>
                  <a:latin typeface="Mary Ann"/>
                </a:rPr>
                <a:t>Mintz</a:t>
              </a:r>
              <a:endParaRPr lang="en-GB" sz="788" b="1" kern="0" dirty="0">
                <a:solidFill>
                  <a:prstClr val="black"/>
                </a:solidFill>
                <a:latin typeface="Mary Ann"/>
              </a:endParaRPr>
            </a:p>
            <a:p>
              <a:pPr algn="ctr">
                <a:defRPr/>
              </a:pPr>
              <a:r>
                <a:rPr lang="en-GB" sz="788" kern="0" dirty="0">
                  <a:solidFill>
                    <a:prstClr val="black"/>
                  </a:solidFill>
                  <a:latin typeface="Mary Ann"/>
                </a:rPr>
                <a:t>Head of Engineering</a:t>
              </a:r>
            </a:p>
            <a:p>
              <a:pPr algn="ctr">
                <a:defRPr/>
              </a:pPr>
              <a:r>
                <a:rPr lang="en-GB" sz="788" kern="0" dirty="0">
                  <a:solidFill>
                    <a:srgbClr val="0070C0"/>
                  </a:solidFill>
                  <a:latin typeface="Mary Ann"/>
                </a:rPr>
                <a:t>Nectar, Media, Agency &amp; Customer Decisioning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7AF61E-862C-4234-BF3C-3D3A9DEF9A0D}"/>
                </a:ext>
              </a:extLst>
            </p:cNvPr>
            <p:cNvCxnSpPr/>
            <p:nvPr/>
          </p:nvCxnSpPr>
          <p:spPr>
            <a:xfrm flipV="1">
              <a:off x="282171" y="2584510"/>
              <a:ext cx="8554646" cy="4436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FEDCE4-BA0C-45AE-BB81-46D7BDED1112}"/>
                </a:ext>
              </a:extLst>
            </p:cNvPr>
            <p:cNvSpPr/>
            <p:nvPr/>
          </p:nvSpPr>
          <p:spPr>
            <a:xfrm>
              <a:off x="5298483" y="1592109"/>
              <a:ext cx="1369543" cy="731482"/>
            </a:xfrm>
            <a:prstGeom prst="rect">
              <a:avLst/>
            </a:prstGeom>
            <a:solidFill>
              <a:srgbClr val="009FE3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50" b="1" kern="0" dirty="0">
                  <a:solidFill>
                    <a:schemeClr val="bg1"/>
                  </a:solidFill>
                  <a:latin typeface="Mary Ann"/>
                </a:rPr>
                <a:t>Saurav Dutta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prstClr val="white"/>
                  </a:solidFill>
                  <a:latin typeface="Mary Ann"/>
                </a:rPr>
                <a:t>Engineering Partner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srgbClr val="FFD300">
                      <a:lumMod val="60000"/>
                      <a:lumOff val="40000"/>
                    </a:srgbClr>
                  </a:solidFill>
                  <a:latin typeface="Mary Ann"/>
                </a:rPr>
                <a:t>Discover, Decide &amp; Customer Contact, Buy, Fulfil &amp; Instore</a:t>
              </a:r>
              <a:endParaRPr lang="en-GB" sz="950" kern="0" dirty="0">
                <a:solidFill>
                  <a:prstClr val="white"/>
                </a:solidFill>
                <a:latin typeface="Mary Ann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F076D0-6163-4B1B-9049-B66BF26DB684}"/>
                </a:ext>
              </a:extLst>
            </p:cNvPr>
            <p:cNvSpPr/>
            <p:nvPr/>
          </p:nvSpPr>
          <p:spPr>
            <a:xfrm>
              <a:off x="5298484" y="3148915"/>
              <a:ext cx="1369542" cy="662153"/>
            </a:xfrm>
            <a:prstGeom prst="rect">
              <a:avLst/>
            </a:prstGeom>
            <a:solidFill>
              <a:srgbClr val="009FE3"/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50" b="1" kern="0" dirty="0">
                  <a:solidFill>
                    <a:prstClr val="white"/>
                  </a:solidFill>
                  <a:latin typeface="Mary Ann"/>
                </a:rPr>
                <a:t>Nischal Nakarja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prstClr val="white"/>
                  </a:solidFill>
                  <a:latin typeface="Mary Ann"/>
                </a:rPr>
                <a:t>Engineering Partner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srgbClr val="FFD300">
                      <a:lumMod val="60000"/>
                      <a:lumOff val="40000"/>
                    </a:srgbClr>
                  </a:solidFill>
                  <a:latin typeface="Mary Ann"/>
                </a:rPr>
                <a:t>Nectar, Media, Agency, Customer Decisioning, Data &amp; Analytics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7E9D193-CE43-4487-8691-EA4057CA2ADE}"/>
                </a:ext>
              </a:extLst>
            </p:cNvPr>
            <p:cNvSpPr/>
            <p:nvPr/>
          </p:nvSpPr>
          <p:spPr>
            <a:xfrm>
              <a:off x="1810360" y="1588745"/>
              <a:ext cx="1461341" cy="7341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Visweswara Rao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Offshore Delivery Manager</a:t>
              </a:r>
            </a:p>
            <a:p>
              <a:pPr algn="ctr">
                <a:defRPr/>
              </a:pPr>
              <a:r>
                <a:rPr lang="en-GB" sz="950" b="1" kern="0" dirty="0">
                  <a:solidFill>
                    <a:srgbClr val="4D0092"/>
                  </a:solidFill>
                  <a:latin typeface="Mary Ann"/>
                </a:rPr>
                <a:t>Discover, Decide &amp; Customer Contact, Buy, Fulfil &amp; Instore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2576E3-C6C6-47DF-A66C-53046D814795}"/>
                </a:ext>
              </a:extLst>
            </p:cNvPr>
            <p:cNvSpPr/>
            <p:nvPr/>
          </p:nvSpPr>
          <p:spPr>
            <a:xfrm>
              <a:off x="1810361" y="3146881"/>
              <a:ext cx="1455318" cy="6762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009FE3">
                  <a:shade val="50000"/>
                </a:srgbClr>
              </a:solidFill>
              <a:prstDash val="solid"/>
              <a:miter lim="800000"/>
              <a:headEnd type="arrow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Santosh Shetty</a:t>
              </a:r>
            </a:p>
            <a:p>
              <a:pPr algn="ctr">
                <a:defRPr/>
              </a:pPr>
              <a:r>
                <a:rPr lang="en-GB" sz="9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y Ann"/>
                </a:rPr>
                <a:t>Offshore Delivery Manager</a:t>
              </a:r>
            </a:p>
            <a:p>
              <a:pPr algn="ctr">
                <a:defRPr/>
              </a:pPr>
              <a:r>
                <a:rPr lang="en-GB" sz="950" b="1" kern="0" dirty="0">
                  <a:solidFill>
                    <a:srgbClr val="4D0092"/>
                  </a:solidFill>
                  <a:latin typeface="Mary Ann"/>
                </a:rPr>
                <a:t>Nectar, Media, Agency, Customer </a:t>
              </a:r>
              <a:r>
                <a:rPr lang="en-GB" sz="950" b="1" kern="0" dirty="0" err="1">
                  <a:solidFill>
                    <a:srgbClr val="4D0092"/>
                  </a:solidFill>
                  <a:latin typeface="Mary Ann"/>
                </a:rPr>
                <a:t>Decisioning</a:t>
              </a:r>
              <a:r>
                <a:rPr lang="en-GB" sz="950" b="1" kern="0" dirty="0">
                  <a:solidFill>
                    <a:srgbClr val="4D0092"/>
                  </a:solidFill>
                  <a:latin typeface="Mary Ann"/>
                </a:rPr>
                <a:t>, Data &amp; Analytics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BF7396-6AF7-425A-83D8-DF21DDA34848}"/>
                </a:ext>
              </a:extLst>
            </p:cNvPr>
            <p:cNvSpPr txBox="1"/>
            <p:nvPr/>
          </p:nvSpPr>
          <p:spPr>
            <a:xfrm>
              <a:off x="2150734" y="4303249"/>
              <a:ext cx="7745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OFFSHORE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7D1A5C-9203-47F7-A088-5E3CA7775991}"/>
                </a:ext>
              </a:extLst>
            </p:cNvPr>
            <p:cNvSpPr txBox="1"/>
            <p:nvPr/>
          </p:nvSpPr>
          <p:spPr>
            <a:xfrm>
              <a:off x="5688942" y="4303249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ONSITE</a:t>
              </a:r>
            </a:p>
          </p:txBody>
        </p:sp>
        <p:cxnSp>
          <p:nvCxnSpPr>
            <p:cNvPr id="71" name="Elbow Connector 48">
              <a:extLst>
                <a:ext uri="{FF2B5EF4-FFF2-40B4-BE49-F238E27FC236}">
                  <a16:creationId xmlns:a16="http://schemas.microsoft.com/office/drawing/2014/main" id="{676FFC33-3916-4D10-86E2-8DE690F075BC}"/>
                </a:ext>
              </a:extLst>
            </p:cNvPr>
            <p:cNvCxnSpPr>
              <a:stCxn id="61" idx="1"/>
              <a:endCxn id="32" idx="2"/>
            </p:cNvCxnSpPr>
            <p:nvPr/>
          </p:nvCxnSpPr>
          <p:spPr>
            <a:xfrm rot="10800000">
              <a:off x="7124549" y="1215841"/>
              <a:ext cx="378452" cy="28495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53">
              <a:extLst>
                <a:ext uri="{FF2B5EF4-FFF2-40B4-BE49-F238E27FC236}">
                  <a16:creationId xmlns:a16="http://schemas.microsoft.com/office/drawing/2014/main" id="{E4BC38B9-92AE-43FC-8E12-B336128D6247}"/>
                </a:ext>
              </a:extLst>
            </p:cNvPr>
            <p:cNvCxnSpPr>
              <a:stCxn id="60" idx="1"/>
              <a:endCxn id="32" idx="2"/>
            </p:cNvCxnSpPr>
            <p:nvPr/>
          </p:nvCxnSpPr>
          <p:spPr>
            <a:xfrm rot="10800000">
              <a:off x="7124549" y="1215842"/>
              <a:ext cx="378452" cy="22671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55">
              <a:extLst>
                <a:ext uri="{FF2B5EF4-FFF2-40B4-BE49-F238E27FC236}">
                  <a16:creationId xmlns:a16="http://schemas.microsoft.com/office/drawing/2014/main" id="{EEAFEE86-1404-4B14-93B8-AE8B1E7739B8}"/>
                </a:ext>
              </a:extLst>
            </p:cNvPr>
            <p:cNvCxnSpPr>
              <a:stCxn id="59" idx="1"/>
              <a:endCxn id="32" idx="2"/>
            </p:cNvCxnSpPr>
            <p:nvPr/>
          </p:nvCxnSpPr>
          <p:spPr>
            <a:xfrm rot="10800000">
              <a:off x="7124549" y="1215841"/>
              <a:ext cx="378452" cy="10408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57">
              <a:extLst>
                <a:ext uri="{FF2B5EF4-FFF2-40B4-BE49-F238E27FC236}">
                  <a16:creationId xmlns:a16="http://schemas.microsoft.com/office/drawing/2014/main" id="{FB54CB93-4349-4F3C-A09A-669D074D1AFE}"/>
                </a:ext>
              </a:extLst>
            </p:cNvPr>
            <p:cNvCxnSpPr>
              <a:stCxn id="58" idx="1"/>
              <a:endCxn id="32" idx="2"/>
            </p:cNvCxnSpPr>
            <p:nvPr/>
          </p:nvCxnSpPr>
          <p:spPr>
            <a:xfrm rot="10800000">
              <a:off x="7124549" y="1215841"/>
              <a:ext cx="378452" cy="4981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61">
              <a:extLst>
                <a:ext uri="{FF2B5EF4-FFF2-40B4-BE49-F238E27FC236}">
                  <a16:creationId xmlns:a16="http://schemas.microsoft.com/office/drawing/2014/main" id="{7CD152D1-A0F2-4DBF-B64B-8608E8C7F98F}"/>
                </a:ext>
              </a:extLst>
            </p:cNvPr>
            <p:cNvCxnSpPr>
              <a:stCxn id="63" idx="1"/>
              <a:endCxn id="31" idx="2"/>
            </p:cNvCxnSpPr>
            <p:nvPr/>
          </p:nvCxnSpPr>
          <p:spPr>
            <a:xfrm rot="10800000">
              <a:off x="4596483" y="1212241"/>
              <a:ext cx="702000" cy="7456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67">
              <a:extLst>
                <a:ext uri="{FF2B5EF4-FFF2-40B4-BE49-F238E27FC236}">
                  <a16:creationId xmlns:a16="http://schemas.microsoft.com/office/drawing/2014/main" id="{87DAB8AD-FB60-4074-B1A8-DE53D0FF6355}"/>
                </a:ext>
              </a:extLst>
            </p:cNvPr>
            <p:cNvCxnSpPr>
              <a:stCxn id="64" idx="1"/>
              <a:endCxn id="31" idx="2"/>
            </p:cNvCxnSpPr>
            <p:nvPr/>
          </p:nvCxnSpPr>
          <p:spPr>
            <a:xfrm rot="10800000">
              <a:off x="4596484" y="1212239"/>
              <a:ext cx="702001" cy="22677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8">
              <a:extLst>
                <a:ext uri="{FF2B5EF4-FFF2-40B4-BE49-F238E27FC236}">
                  <a16:creationId xmlns:a16="http://schemas.microsoft.com/office/drawing/2014/main" id="{93458912-E053-4389-A46A-D75C1EEFEE13}"/>
                </a:ext>
              </a:extLst>
            </p:cNvPr>
            <p:cNvCxnSpPr>
              <a:stCxn id="65" idx="1"/>
              <a:endCxn id="57" idx="2"/>
            </p:cNvCxnSpPr>
            <p:nvPr/>
          </p:nvCxnSpPr>
          <p:spPr>
            <a:xfrm rot="10800000">
              <a:off x="1577452" y="1231410"/>
              <a:ext cx="232909" cy="7244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14">
              <a:extLst>
                <a:ext uri="{FF2B5EF4-FFF2-40B4-BE49-F238E27FC236}">
                  <a16:creationId xmlns:a16="http://schemas.microsoft.com/office/drawing/2014/main" id="{08A7FAF7-AEF2-42FC-B8C1-806BD78038E1}"/>
                </a:ext>
              </a:extLst>
            </p:cNvPr>
            <p:cNvCxnSpPr>
              <a:stCxn id="66" idx="1"/>
              <a:endCxn id="57" idx="2"/>
            </p:cNvCxnSpPr>
            <p:nvPr/>
          </p:nvCxnSpPr>
          <p:spPr>
            <a:xfrm rot="10800000">
              <a:off x="1577451" y="1231410"/>
              <a:ext cx="232910" cy="22535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9C05238D-BFA4-47C5-9CA4-E350551C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2" y="164137"/>
            <a:ext cx="10482473" cy="732824"/>
          </a:xfrm>
        </p:spPr>
        <p:txBody>
          <a:bodyPr wrap="square" anchor="t">
            <a:normAutofit/>
          </a:bodyPr>
          <a:lstStyle/>
          <a:p>
            <a:pPr lvl="0"/>
            <a:r>
              <a:rPr lang="en-US" sz="2791" dirty="0">
                <a:solidFill>
                  <a:srgbClr val="F03782"/>
                </a:solidFill>
                <a:latin typeface="+mj-lt"/>
              </a:rPr>
              <a:t>Customer &amp; Data Domain Structure</a:t>
            </a:r>
            <a:endParaRPr lang="en-GB" sz="2791" dirty="0">
              <a:solidFill>
                <a:srgbClr val="F0378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1666" y="735492"/>
            <a:ext cx="1689139" cy="3847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009FE3">
                <a:shade val="50000"/>
              </a:srgbClr>
            </a:solidFill>
            <a:prstDash val="solid"/>
            <a:miter lim="800000"/>
            <a:headEnd type="arrow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sz="950" b="1" kern="0">
                <a:solidFill>
                  <a:schemeClr val="tx1">
                    <a:lumMod val="75000"/>
                    <a:lumOff val="25000"/>
                  </a:schemeClr>
                </a:solidFill>
                <a:latin typeface="Mary Ann"/>
              </a:defRPr>
            </a:lvl1pPr>
          </a:lstStyle>
          <a:p>
            <a:r>
              <a:rPr lang="en-US" dirty="0" err="1"/>
              <a:t>Arun</a:t>
            </a:r>
            <a:r>
              <a:rPr lang="en-US" dirty="0"/>
              <a:t> AV – Head of Offshore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2984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737DFC-2E10-4EA4-8EAC-D9B3273C5537}"/>
              </a:ext>
            </a:extLst>
          </p:cNvPr>
          <p:cNvCxnSpPr>
            <a:cxnSpLocks/>
          </p:cNvCxnSpPr>
          <p:nvPr/>
        </p:nvCxnSpPr>
        <p:spPr>
          <a:xfrm>
            <a:off x="3462894" y="2426622"/>
            <a:ext cx="0" cy="897222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6CC2A03-2362-566D-3E32-55FB1F91962E}"/>
              </a:ext>
            </a:extLst>
          </p:cNvPr>
          <p:cNvCxnSpPr>
            <a:cxnSpLocks/>
          </p:cNvCxnSpPr>
          <p:nvPr/>
        </p:nvCxnSpPr>
        <p:spPr>
          <a:xfrm flipV="1">
            <a:off x="5611815" y="3527580"/>
            <a:ext cx="8875" cy="653412"/>
          </a:xfrm>
          <a:prstGeom prst="line">
            <a:avLst/>
          </a:prstGeom>
          <a:noFill/>
          <a:ln w="19050" cap="flat" cmpd="sng" algn="ctr">
            <a:solidFill>
              <a:srgbClr val="D6492A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366B6FE-953F-4C37-9EE0-74434D5F3831}"/>
              </a:ext>
            </a:extLst>
          </p:cNvPr>
          <p:cNvCxnSpPr>
            <a:cxnSpLocks/>
          </p:cNvCxnSpPr>
          <p:nvPr/>
        </p:nvCxnSpPr>
        <p:spPr>
          <a:xfrm>
            <a:off x="9015267" y="2170109"/>
            <a:ext cx="0" cy="897222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7DFD87C-2E1B-7BE8-DE56-5B5D4BDE4DDD}"/>
              </a:ext>
            </a:extLst>
          </p:cNvPr>
          <p:cNvCxnSpPr>
            <a:cxnSpLocks/>
          </p:cNvCxnSpPr>
          <p:nvPr/>
        </p:nvCxnSpPr>
        <p:spPr>
          <a:xfrm>
            <a:off x="7850204" y="2603923"/>
            <a:ext cx="0" cy="897222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dash"/>
            <a:miter lim="800000"/>
            <a:headEnd type="oval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04FAA8-45FA-4D45-B4D3-8A2E00AE9B8D}"/>
              </a:ext>
            </a:extLst>
          </p:cNvPr>
          <p:cNvSpPr txBox="1"/>
          <p:nvPr/>
        </p:nvSpPr>
        <p:spPr>
          <a:xfrm>
            <a:off x="4489658" y="1012919"/>
            <a:ext cx="184731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419">
              <a:defRPr/>
            </a:pPr>
            <a:endParaRPr lang="en-US" sz="997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0B52A5-17D7-42A9-8BFC-7A46F431B7BA}"/>
              </a:ext>
            </a:extLst>
          </p:cNvPr>
          <p:cNvSpPr/>
          <p:nvPr/>
        </p:nvSpPr>
        <p:spPr>
          <a:xfrm>
            <a:off x="23180" y="3120020"/>
            <a:ext cx="12154351" cy="374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10">
              <a:defRPr/>
            </a:pPr>
            <a:endParaRPr lang="en-GB" sz="1794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A72440-EEBD-45D1-8C63-9A7CA7C7418A}"/>
              </a:ext>
            </a:extLst>
          </p:cNvPr>
          <p:cNvSpPr txBox="1"/>
          <p:nvPr/>
        </p:nvSpPr>
        <p:spPr>
          <a:xfrm>
            <a:off x="313665" y="3165305"/>
            <a:ext cx="184731" cy="26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419">
              <a:defRPr/>
            </a:pPr>
            <a:endParaRPr lang="id-ID" sz="1096" b="1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F35F3D-F241-4E3A-B86C-B91EBF9933C5}"/>
              </a:ext>
            </a:extLst>
          </p:cNvPr>
          <p:cNvCxnSpPr/>
          <p:nvPr/>
        </p:nvCxnSpPr>
        <p:spPr>
          <a:xfrm>
            <a:off x="1634080" y="2121197"/>
            <a:ext cx="10146" cy="897222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0705C3-D49D-4C7D-A44B-F1A941EABC07}"/>
              </a:ext>
            </a:extLst>
          </p:cNvPr>
          <p:cNvCxnSpPr/>
          <p:nvPr/>
        </p:nvCxnSpPr>
        <p:spPr>
          <a:xfrm flipV="1">
            <a:off x="647291" y="3625528"/>
            <a:ext cx="0" cy="897222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23A780-080D-45A5-BA9B-3A7A2CFFFEED}"/>
              </a:ext>
            </a:extLst>
          </p:cNvPr>
          <p:cNvCxnSpPr/>
          <p:nvPr/>
        </p:nvCxnSpPr>
        <p:spPr>
          <a:xfrm flipH="1">
            <a:off x="5311647" y="2109563"/>
            <a:ext cx="5090" cy="897222"/>
          </a:xfrm>
          <a:prstGeom prst="line">
            <a:avLst/>
          </a:prstGeom>
          <a:noFill/>
          <a:ln w="19050" cap="flat" cmpd="sng" algn="ctr">
            <a:solidFill>
              <a:srgbClr val="D6492A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2AF4C-513A-439B-A0A2-FF7AE905CF8C}"/>
              </a:ext>
            </a:extLst>
          </p:cNvPr>
          <p:cNvCxnSpPr>
            <a:cxnSpLocks/>
          </p:cNvCxnSpPr>
          <p:nvPr/>
        </p:nvCxnSpPr>
        <p:spPr>
          <a:xfrm flipH="1" flipV="1">
            <a:off x="3016345" y="3617233"/>
            <a:ext cx="12640" cy="885279"/>
          </a:xfrm>
          <a:prstGeom prst="line">
            <a:avLst/>
          </a:prstGeom>
          <a:noFill/>
          <a:ln w="19050" cap="flat" cmpd="sng" algn="ctr">
            <a:solidFill>
              <a:srgbClr val="FBB141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BB17DFE-27AF-494B-83FE-8EB98A93B8A8}"/>
              </a:ext>
            </a:extLst>
          </p:cNvPr>
          <p:cNvCxnSpPr>
            <a:cxnSpLocks/>
          </p:cNvCxnSpPr>
          <p:nvPr/>
        </p:nvCxnSpPr>
        <p:spPr>
          <a:xfrm flipV="1">
            <a:off x="8546755" y="3422485"/>
            <a:ext cx="0" cy="671278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dash"/>
            <a:miter lim="800000"/>
            <a:headEnd type="oval"/>
          </a:ln>
          <a:effectLst/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62F8087-0B5A-4BB6-8295-03650A11AAFC}"/>
              </a:ext>
            </a:extLst>
          </p:cNvPr>
          <p:cNvPicPr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6357" y="3805386"/>
            <a:ext cx="371663" cy="35888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EF26014-60E9-4D19-B50B-73F1112FC4A6}"/>
              </a:ext>
            </a:extLst>
          </p:cNvPr>
          <p:cNvPicPr>
            <a:picLocks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001" y="2154213"/>
            <a:ext cx="371663" cy="358889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04ED18-4C1A-49ED-9DA3-F4E7EE9EFA4F}"/>
              </a:ext>
            </a:extLst>
          </p:cNvPr>
          <p:cNvCxnSpPr>
            <a:cxnSpLocks/>
          </p:cNvCxnSpPr>
          <p:nvPr/>
        </p:nvCxnSpPr>
        <p:spPr>
          <a:xfrm flipH="1" flipV="1">
            <a:off x="6968497" y="3565095"/>
            <a:ext cx="30887" cy="1138098"/>
          </a:xfrm>
          <a:prstGeom prst="line">
            <a:avLst/>
          </a:prstGeom>
          <a:noFill/>
          <a:ln w="19050" cap="flat" cmpd="sng" algn="ctr">
            <a:solidFill>
              <a:srgbClr val="D6492A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EF7238C-79D0-4C21-92AD-804F59030199}"/>
              </a:ext>
            </a:extLst>
          </p:cNvPr>
          <p:cNvCxnSpPr>
            <a:cxnSpLocks/>
          </p:cNvCxnSpPr>
          <p:nvPr/>
        </p:nvCxnSpPr>
        <p:spPr>
          <a:xfrm>
            <a:off x="10430830" y="2626168"/>
            <a:ext cx="0" cy="415476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dash"/>
            <a:miter lim="800000"/>
            <a:headEnd type="oval"/>
          </a:ln>
          <a:effectLst/>
        </p:spPr>
      </p:cxnSp>
      <p:sp>
        <p:nvSpPr>
          <p:cNvPr id="137" name="Freeform 26">
            <a:extLst>
              <a:ext uri="{FF2B5EF4-FFF2-40B4-BE49-F238E27FC236}">
                <a16:creationId xmlns:a16="http://schemas.microsoft.com/office/drawing/2014/main" id="{C64718B0-664C-40A7-9539-C8A843BCDAB1}"/>
              </a:ext>
            </a:extLst>
          </p:cNvPr>
          <p:cNvSpPr>
            <a:spLocks noEditPoints="1"/>
          </p:cNvSpPr>
          <p:nvPr/>
        </p:nvSpPr>
        <p:spPr bwMode="auto">
          <a:xfrm>
            <a:off x="9994498" y="2573343"/>
            <a:ext cx="371663" cy="358889"/>
          </a:xfrm>
          <a:custGeom>
            <a:avLst/>
            <a:gdLst>
              <a:gd name="T0" fmla="*/ 1995 w 2527"/>
              <a:gd name="T1" fmla="*/ 990 h 2442"/>
              <a:gd name="T2" fmla="*/ 1964 w 2527"/>
              <a:gd name="T3" fmla="*/ 697 h 2442"/>
              <a:gd name="T4" fmla="*/ 2017 w 2527"/>
              <a:gd name="T5" fmla="*/ 421 h 2442"/>
              <a:gd name="T6" fmla="*/ 1756 w 2527"/>
              <a:gd name="T7" fmla="*/ 448 h 2442"/>
              <a:gd name="T8" fmla="*/ 1524 w 2527"/>
              <a:gd name="T9" fmla="*/ 349 h 2442"/>
              <a:gd name="T10" fmla="*/ 1347 w 2527"/>
              <a:gd name="T11" fmla="*/ 119 h 2442"/>
              <a:gd name="T12" fmla="*/ 1065 w 2527"/>
              <a:gd name="T13" fmla="*/ 50 h 2442"/>
              <a:gd name="T14" fmla="*/ 899 w 2527"/>
              <a:gd name="T15" fmla="*/ 457 h 2442"/>
              <a:gd name="T16" fmla="*/ 619 w 2527"/>
              <a:gd name="T17" fmla="*/ 496 h 2442"/>
              <a:gd name="T18" fmla="*/ 346 w 2527"/>
              <a:gd name="T19" fmla="*/ 399 h 2442"/>
              <a:gd name="T20" fmla="*/ 354 w 2527"/>
              <a:gd name="T21" fmla="*/ 667 h 2442"/>
              <a:gd name="T22" fmla="*/ 272 w 2527"/>
              <a:gd name="T23" fmla="*/ 933 h 2442"/>
              <a:gd name="T24" fmla="*/ 103 w 2527"/>
              <a:gd name="T25" fmla="*/ 1106 h 2442"/>
              <a:gd name="T26" fmla="*/ 62 w 2527"/>
              <a:gd name="T27" fmla="*/ 1393 h 2442"/>
              <a:gd name="T28" fmla="*/ 377 w 2527"/>
              <a:gd name="T29" fmla="*/ 1524 h 2442"/>
              <a:gd name="T30" fmla="*/ 303 w 2527"/>
              <a:gd name="T31" fmla="*/ 1929 h 2442"/>
              <a:gd name="T32" fmla="*/ 233 w 2527"/>
              <a:gd name="T33" fmla="*/ 2211 h 2442"/>
              <a:gd name="T34" fmla="*/ 512 w 2527"/>
              <a:gd name="T35" fmla="*/ 2154 h 2442"/>
              <a:gd name="T36" fmla="*/ 867 w 2527"/>
              <a:gd name="T37" fmla="*/ 2181 h 2442"/>
              <a:gd name="T38" fmla="*/ 1034 w 2527"/>
              <a:gd name="T39" fmla="*/ 2349 h 2442"/>
              <a:gd name="T40" fmla="*/ 1233 w 2527"/>
              <a:gd name="T41" fmla="*/ 2436 h 2442"/>
              <a:gd name="T42" fmla="*/ 1323 w 2527"/>
              <a:gd name="T43" fmla="*/ 2174 h 2442"/>
              <a:gd name="T44" fmla="*/ 1565 w 2527"/>
              <a:gd name="T45" fmla="*/ 2026 h 2442"/>
              <a:gd name="T46" fmla="*/ 2034 w 2527"/>
              <a:gd name="T47" fmla="*/ 2260 h 2442"/>
              <a:gd name="T48" fmla="*/ 2169 w 2527"/>
              <a:gd name="T49" fmla="*/ 2017 h 2442"/>
              <a:gd name="T50" fmla="*/ 2193 w 2527"/>
              <a:gd name="T51" fmla="*/ 1688 h 2442"/>
              <a:gd name="T52" fmla="*/ 2357 w 2527"/>
              <a:gd name="T53" fmla="*/ 1429 h 2442"/>
              <a:gd name="T54" fmla="*/ 2507 w 2527"/>
              <a:gd name="T55" fmla="*/ 1179 h 2442"/>
              <a:gd name="T56" fmla="*/ 2081 w 2527"/>
              <a:gd name="T57" fmla="*/ 1502 h 2442"/>
              <a:gd name="T58" fmla="*/ 1970 w 2527"/>
              <a:gd name="T59" fmla="*/ 1622 h 2442"/>
              <a:gd name="T60" fmla="*/ 1987 w 2527"/>
              <a:gd name="T61" fmla="*/ 1925 h 2442"/>
              <a:gd name="T62" fmla="*/ 1581 w 2527"/>
              <a:gd name="T63" fmla="*/ 1905 h 2442"/>
              <a:gd name="T64" fmla="*/ 1408 w 2527"/>
              <a:gd name="T65" fmla="*/ 1848 h 2442"/>
              <a:gd name="T66" fmla="*/ 1364 w 2527"/>
              <a:gd name="T67" fmla="*/ 2012 h 2442"/>
              <a:gd name="T68" fmla="*/ 1106 w 2527"/>
              <a:gd name="T69" fmla="*/ 2123 h 2442"/>
              <a:gd name="T70" fmla="*/ 937 w 2527"/>
              <a:gd name="T71" fmla="*/ 1971 h 2442"/>
              <a:gd name="T72" fmla="*/ 764 w 2527"/>
              <a:gd name="T73" fmla="*/ 1979 h 2442"/>
              <a:gd name="T74" fmla="*/ 451 w 2527"/>
              <a:gd name="T75" fmla="*/ 1952 h 2442"/>
              <a:gd name="T76" fmla="*/ 616 w 2527"/>
              <a:gd name="T77" fmla="*/ 1562 h 2442"/>
              <a:gd name="T78" fmla="*/ 529 w 2527"/>
              <a:gd name="T79" fmla="*/ 1432 h 2442"/>
              <a:gd name="T80" fmla="*/ 338 w 2527"/>
              <a:gd name="T81" fmla="*/ 1279 h 2442"/>
              <a:gd name="T82" fmla="*/ 411 w 2527"/>
              <a:gd name="T83" fmla="*/ 1053 h 2442"/>
              <a:gd name="T84" fmla="*/ 515 w 2527"/>
              <a:gd name="T85" fmla="*/ 943 h 2442"/>
              <a:gd name="T86" fmla="*/ 468 w 2527"/>
              <a:gd name="T87" fmla="*/ 699 h 2442"/>
              <a:gd name="T88" fmla="*/ 796 w 2527"/>
              <a:gd name="T89" fmla="*/ 642 h 2442"/>
              <a:gd name="T90" fmla="*/ 970 w 2527"/>
              <a:gd name="T91" fmla="*/ 676 h 2442"/>
              <a:gd name="T92" fmla="*/ 992 w 2527"/>
              <a:gd name="T93" fmla="*/ 501 h 2442"/>
              <a:gd name="T94" fmla="*/ 1404 w 2527"/>
              <a:gd name="T95" fmla="*/ 414 h 2442"/>
              <a:gd name="T96" fmla="*/ 1323 w 2527"/>
              <a:gd name="T97" fmla="*/ 904 h 2442"/>
              <a:gd name="T98" fmla="*/ 1617 w 2527"/>
              <a:gd name="T99" fmla="*/ 531 h 2442"/>
              <a:gd name="T100" fmla="*/ 1833 w 2527"/>
              <a:gd name="T101" fmla="*/ 697 h 2442"/>
              <a:gd name="T102" fmla="*/ 1754 w 2527"/>
              <a:gd name="T103" fmla="*/ 976 h 2442"/>
              <a:gd name="T104" fmla="*/ 1849 w 2527"/>
              <a:gd name="T105" fmla="*/ 1094 h 2442"/>
              <a:gd name="T106" fmla="*/ 1569 w 2527"/>
              <a:gd name="T107" fmla="*/ 1279 h 2442"/>
              <a:gd name="T108" fmla="*/ 1433 w 2527"/>
              <a:gd name="T109" fmla="*/ 1039 h 2442"/>
              <a:gd name="T110" fmla="*/ 1177 w 2527"/>
              <a:gd name="T111" fmla="*/ 928 h 2442"/>
              <a:gd name="T112" fmla="*/ 921 w 2527"/>
              <a:gd name="T113" fmla="*/ 1058 h 2442"/>
              <a:gd name="T114" fmla="*/ 856 w 2527"/>
              <a:gd name="T115" fmla="*/ 1319 h 2442"/>
              <a:gd name="T116" fmla="*/ 1025 w 2527"/>
              <a:gd name="T117" fmla="*/ 1556 h 2442"/>
              <a:gd name="T118" fmla="*/ 1313 w 2527"/>
              <a:gd name="T119" fmla="*/ 1571 h 2442"/>
              <a:gd name="T120" fmla="*/ 1498 w 2527"/>
              <a:gd name="T121" fmla="*/ 1381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7" h="2442">
                <a:moveTo>
                  <a:pt x="2357" y="1090"/>
                </a:moveTo>
                <a:lnTo>
                  <a:pt x="2347" y="1090"/>
                </a:lnTo>
                <a:lnTo>
                  <a:pt x="2337" y="1091"/>
                </a:lnTo>
                <a:lnTo>
                  <a:pt x="2327" y="1093"/>
                </a:lnTo>
                <a:lnTo>
                  <a:pt x="2317" y="1095"/>
                </a:lnTo>
                <a:lnTo>
                  <a:pt x="2308" y="1097"/>
                </a:lnTo>
                <a:lnTo>
                  <a:pt x="2297" y="1101"/>
                </a:lnTo>
                <a:lnTo>
                  <a:pt x="2288" y="1104"/>
                </a:lnTo>
                <a:lnTo>
                  <a:pt x="2280" y="1109"/>
                </a:lnTo>
                <a:lnTo>
                  <a:pt x="2271" y="1113"/>
                </a:lnTo>
                <a:lnTo>
                  <a:pt x="2263" y="1118"/>
                </a:lnTo>
                <a:lnTo>
                  <a:pt x="2255" y="1125"/>
                </a:lnTo>
                <a:lnTo>
                  <a:pt x="2248" y="1131"/>
                </a:lnTo>
                <a:lnTo>
                  <a:pt x="2241" y="1138"/>
                </a:lnTo>
                <a:lnTo>
                  <a:pt x="2234" y="1144"/>
                </a:lnTo>
                <a:lnTo>
                  <a:pt x="2227" y="1152"/>
                </a:lnTo>
                <a:lnTo>
                  <a:pt x="2222" y="1159"/>
                </a:lnTo>
                <a:lnTo>
                  <a:pt x="1983" y="1030"/>
                </a:lnTo>
                <a:lnTo>
                  <a:pt x="1989" y="1018"/>
                </a:lnTo>
                <a:lnTo>
                  <a:pt x="1993" y="1004"/>
                </a:lnTo>
                <a:lnTo>
                  <a:pt x="1995" y="990"/>
                </a:lnTo>
                <a:lnTo>
                  <a:pt x="1996" y="976"/>
                </a:lnTo>
                <a:lnTo>
                  <a:pt x="1996" y="965"/>
                </a:lnTo>
                <a:lnTo>
                  <a:pt x="1995" y="955"/>
                </a:lnTo>
                <a:lnTo>
                  <a:pt x="1992" y="944"/>
                </a:lnTo>
                <a:lnTo>
                  <a:pt x="1989" y="935"/>
                </a:lnTo>
                <a:lnTo>
                  <a:pt x="1986" y="925"/>
                </a:lnTo>
                <a:lnTo>
                  <a:pt x="1981" y="916"/>
                </a:lnTo>
                <a:lnTo>
                  <a:pt x="1976" y="908"/>
                </a:lnTo>
                <a:lnTo>
                  <a:pt x="1970" y="900"/>
                </a:lnTo>
                <a:lnTo>
                  <a:pt x="1964" y="893"/>
                </a:lnTo>
                <a:lnTo>
                  <a:pt x="1957" y="886"/>
                </a:lnTo>
                <a:lnTo>
                  <a:pt x="1948" y="880"/>
                </a:lnTo>
                <a:lnTo>
                  <a:pt x="1940" y="874"/>
                </a:lnTo>
                <a:lnTo>
                  <a:pt x="1931" y="869"/>
                </a:lnTo>
                <a:lnTo>
                  <a:pt x="1922" y="864"/>
                </a:lnTo>
                <a:lnTo>
                  <a:pt x="1913" y="860"/>
                </a:lnTo>
                <a:lnTo>
                  <a:pt x="1903" y="857"/>
                </a:lnTo>
                <a:lnTo>
                  <a:pt x="1919" y="710"/>
                </a:lnTo>
                <a:lnTo>
                  <a:pt x="1934" y="707"/>
                </a:lnTo>
                <a:lnTo>
                  <a:pt x="1949" y="703"/>
                </a:lnTo>
                <a:lnTo>
                  <a:pt x="1964" y="697"/>
                </a:lnTo>
                <a:lnTo>
                  <a:pt x="1978" y="691"/>
                </a:lnTo>
                <a:lnTo>
                  <a:pt x="1990" y="683"/>
                </a:lnTo>
                <a:lnTo>
                  <a:pt x="2002" y="674"/>
                </a:lnTo>
                <a:lnTo>
                  <a:pt x="2014" y="665"/>
                </a:lnTo>
                <a:lnTo>
                  <a:pt x="2024" y="654"/>
                </a:lnTo>
                <a:lnTo>
                  <a:pt x="2033" y="642"/>
                </a:lnTo>
                <a:lnTo>
                  <a:pt x="2043" y="630"/>
                </a:lnTo>
                <a:lnTo>
                  <a:pt x="2050" y="617"/>
                </a:lnTo>
                <a:lnTo>
                  <a:pt x="2056" y="602"/>
                </a:lnTo>
                <a:lnTo>
                  <a:pt x="2061" y="588"/>
                </a:lnTo>
                <a:lnTo>
                  <a:pt x="2065" y="573"/>
                </a:lnTo>
                <a:lnTo>
                  <a:pt x="2067" y="557"/>
                </a:lnTo>
                <a:lnTo>
                  <a:pt x="2067" y="542"/>
                </a:lnTo>
                <a:lnTo>
                  <a:pt x="2067" y="524"/>
                </a:lnTo>
                <a:lnTo>
                  <a:pt x="2064" y="507"/>
                </a:lnTo>
                <a:lnTo>
                  <a:pt x="2060" y="491"/>
                </a:lnTo>
                <a:lnTo>
                  <a:pt x="2054" y="475"/>
                </a:lnTo>
                <a:lnTo>
                  <a:pt x="2047" y="461"/>
                </a:lnTo>
                <a:lnTo>
                  <a:pt x="2038" y="447"/>
                </a:lnTo>
                <a:lnTo>
                  <a:pt x="2028" y="433"/>
                </a:lnTo>
                <a:lnTo>
                  <a:pt x="2017" y="421"/>
                </a:lnTo>
                <a:lnTo>
                  <a:pt x="2006" y="410"/>
                </a:lnTo>
                <a:lnTo>
                  <a:pt x="1993" y="401"/>
                </a:lnTo>
                <a:lnTo>
                  <a:pt x="1979" y="392"/>
                </a:lnTo>
                <a:lnTo>
                  <a:pt x="1964" y="385"/>
                </a:lnTo>
                <a:lnTo>
                  <a:pt x="1948" y="380"/>
                </a:lnTo>
                <a:lnTo>
                  <a:pt x="1932" y="376"/>
                </a:lnTo>
                <a:lnTo>
                  <a:pt x="1915" y="373"/>
                </a:lnTo>
                <a:lnTo>
                  <a:pt x="1898" y="372"/>
                </a:lnTo>
                <a:lnTo>
                  <a:pt x="1885" y="373"/>
                </a:lnTo>
                <a:lnTo>
                  <a:pt x="1872" y="374"/>
                </a:lnTo>
                <a:lnTo>
                  <a:pt x="1858" y="377"/>
                </a:lnTo>
                <a:lnTo>
                  <a:pt x="1845" y="380"/>
                </a:lnTo>
                <a:lnTo>
                  <a:pt x="1834" y="385"/>
                </a:lnTo>
                <a:lnTo>
                  <a:pt x="1822" y="390"/>
                </a:lnTo>
                <a:lnTo>
                  <a:pt x="1811" y="396"/>
                </a:lnTo>
                <a:lnTo>
                  <a:pt x="1800" y="403"/>
                </a:lnTo>
                <a:lnTo>
                  <a:pt x="1791" y="410"/>
                </a:lnTo>
                <a:lnTo>
                  <a:pt x="1780" y="419"/>
                </a:lnTo>
                <a:lnTo>
                  <a:pt x="1771" y="428"/>
                </a:lnTo>
                <a:lnTo>
                  <a:pt x="1763" y="437"/>
                </a:lnTo>
                <a:lnTo>
                  <a:pt x="1756" y="448"/>
                </a:lnTo>
                <a:lnTo>
                  <a:pt x="1750" y="459"/>
                </a:lnTo>
                <a:lnTo>
                  <a:pt x="1744" y="470"/>
                </a:lnTo>
                <a:lnTo>
                  <a:pt x="1739" y="482"/>
                </a:lnTo>
                <a:lnTo>
                  <a:pt x="1633" y="473"/>
                </a:lnTo>
                <a:lnTo>
                  <a:pt x="1633" y="472"/>
                </a:lnTo>
                <a:lnTo>
                  <a:pt x="1633" y="471"/>
                </a:lnTo>
                <a:lnTo>
                  <a:pt x="1633" y="458"/>
                </a:lnTo>
                <a:lnTo>
                  <a:pt x="1631" y="446"/>
                </a:lnTo>
                <a:lnTo>
                  <a:pt x="1628" y="434"/>
                </a:lnTo>
                <a:lnTo>
                  <a:pt x="1624" y="423"/>
                </a:lnTo>
                <a:lnTo>
                  <a:pt x="1619" y="412"/>
                </a:lnTo>
                <a:lnTo>
                  <a:pt x="1613" y="403"/>
                </a:lnTo>
                <a:lnTo>
                  <a:pt x="1605" y="393"/>
                </a:lnTo>
                <a:lnTo>
                  <a:pt x="1597" y="385"/>
                </a:lnTo>
                <a:lnTo>
                  <a:pt x="1589" y="377"/>
                </a:lnTo>
                <a:lnTo>
                  <a:pt x="1579" y="370"/>
                </a:lnTo>
                <a:lnTo>
                  <a:pt x="1570" y="364"/>
                </a:lnTo>
                <a:lnTo>
                  <a:pt x="1559" y="359"/>
                </a:lnTo>
                <a:lnTo>
                  <a:pt x="1548" y="354"/>
                </a:lnTo>
                <a:lnTo>
                  <a:pt x="1537" y="351"/>
                </a:lnTo>
                <a:lnTo>
                  <a:pt x="1524" y="349"/>
                </a:lnTo>
                <a:lnTo>
                  <a:pt x="1511" y="349"/>
                </a:lnTo>
                <a:lnTo>
                  <a:pt x="1500" y="349"/>
                </a:lnTo>
                <a:lnTo>
                  <a:pt x="1489" y="351"/>
                </a:lnTo>
                <a:lnTo>
                  <a:pt x="1478" y="353"/>
                </a:lnTo>
                <a:lnTo>
                  <a:pt x="1468" y="358"/>
                </a:lnTo>
                <a:lnTo>
                  <a:pt x="1458" y="363"/>
                </a:lnTo>
                <a:lnTo>
                  <a:pt x="1448" y="368"/>
                </a:lnTo>
                <a:lnTo>
                  <a:pt x="1438" y="374"/>
                </a:lnTo>
                <a:lnTo>
                  <a:pt x="1430" y="381"/>
                </a:lnTo>
                <a:lnTo>
                  <a:pt x="1316" y="277"/>
                </a:lnTo>
                <a:lnTo>
                  <a:pt x="1325" y="265"/>
                </a:lnTo>
                <a:lnTo>
                  <a:pt x="1332" y="253"/>
                </a:lnTo>
                <a:lnTo>
                  <a:pt x="1339" y="241"/>
                </a:lnTo>
                <a:lnTo>
                  <a:pt x="1344" y="227"/>
                </a:lnTo>
                <a:lnTo>
                  <a:pt x="1349" y="214"/>
                </a:lnTo>
                <a:lnTo>
                  <a:pt x="1352" y="200"/>
                </a:lnTo>
                <a:lnTo>
                  <a:pt x="1355" y="184"/>
                </a:lnTo>
                <a:lnTo>
                  <a:pt x="1355" y="169"/>
                </a:lnTo>
                <a:lnTo>
                  <a:pt x="1354" y="152"/>
                </a:lnTo>
                <a:lnTo>
                  <a:pt x="1351" y="135"/>
                </a:lnTo>
                <a:lnTo>
                  <a:pt x="1347" y="119"/>
                </a:lnTo>
                <a:lnTo>
                  <a:pt x="1341" y="104"/>
                </a:lnTo>
                <a:lnTo>
                  <a:pt x="1334" y="88"/>
                </a:lnTo>
                <a:lnTo>
                  <a:pt x="1326" y="74"/>
                </a:lnTo>
                <a:lnTo>
                  <a:pt x="1316" y="62"/>
                </a:lnTo>
                <a:lnTo>
                  <a:pt x="1305" y="50"/>
                </a:lnTo>
                <a:lnTo>
                  <a:pt x="1293" y="39"/>
                </a:lnTo>
                <a:lnTo>
                  <a:pt x="1280" y="29"/>
                </a:lnTo>
                <a:lnTo>
                  <a:pt x="1266" y="21"/>
                </a:lnTo>
                <a:lnTo>
                  <a:pt x="1251" y="13"/>
                </a:lnTo>
                <a:lnTo>
                  <a:pt x="1236" y="7"/>
                </a:lnTo>
                <a:lnTo>
                  <a:pt x="1220" y="3"/>
                </a:lnTo>
                <a:lnTo>
                  <a:pt x="1203" y="1"/>
                </a:lnTo>
                <a:lnTo>
                  <a:pt x="1186" y="0"/>
                </a:lnTo>
                <a:lnTo>
                  <a:pt x="1168" y="1"/>
                </a:lnTo>
                <a:lnTo>
                  <a:pt x="1151" y="3"/>
                </a:lnTo>
                <a:lnTo>
                  <a:pt x="1135" y="7"/>
                </a:lnTo>
                <a:lnTo>
                  <a:pt x="1120" y="13"/>
                </a:lnTo>
                <a:lnTo>
                  <a:pt x="1105" y="21"/>
                </a:lnTo>
                <a:lnTo>
                  <a:pt x="1090" y="29"/>
                </a:lnTo>
                <a:lnTo>
                  <a:pt x="1077" y="39"/>
                </a:lnTo>
                <a:lnTo>
                  <a:pt x="1065" y="50"/>
                </a:lnTo>
                <a:lnTo>
                  <a:pt x="1055" y="62"/>
                </a:lnTo>
                <a:lnTo>
                  <a:pt x="1045" y="74"/>
                </a:lnTo>
                <a:lnTo>
                  <a:pt x="1037" y="88"/>
                </a:lnTo>
                <a:lnTo>
                  <a:pt x="1030" y="104"/>
                </a:lnTo>
                <a:lnTo>
                  <a:pt x="1024" y="119"/>
                </a:lnTo>
                <a:lnTo>
                  <a:pt x="1020" y="135"/>
                </a:lnTo>
                <a:lnTo>
                  <a:pt x="1017" y="152"/>
                </a:lnTo>
                <a:lnTo>
                  <a:pt x="1016" y="169"/>
                </a:lnTo>
                <a:lnTo>
                  <a:pt x="1017" y="188"/>
                </a:lnTo>
                <a:lnTo>
                  <a:pt x="1020" y="206"/>
                </a:lnTo>
                <a:lnTo>
                  <a:pt x="1025" y="222"/>
                </a:lnTo>
                <a:lnTo>
                  <a:pt x="1031" y="238"/>
                </a:lnTo>
                <a:lnTo>
                  <a:pt x="1039" y="254"/>
                </a:lnTo>
                <a:lnTo>
                  <a:pt x="1048" y="268"/>
                </a:lnTo>
                <a:lnTo>
                  <a:pt x="1058" y="282"/>
                </a:lnTo>
                <a:lnTo>
                  <a:pt x="1070" y="294"/>
                </a:lnTo>
                <a:lnTo>
                  <a:pt x="950" y="469"/>
                </a:lnTo>
                <a:lnTo>
                  <a:pt x="938" y="464"/>
                </a:lnTo>
                <a:lnTo>
                  <a:pt x="926" y="460"/>
                </a:lnTo>
                <a:lnTo>
                  <a:pt x="912" y="458"/>
                </a:lnTo>
                <a:lnTo>
                  <a:pt x="899" y="457"/>
                </a:lnTo>
                <a:lnTo>
                  <a:pt x="888" y="458"/>
                </a:lnTo>
                <a:lnTo>
                  <a:pt x="878" y="459"/>
                </a:lnTo>
                <a:lnTo>
                  <a:pt x="869" y="461"/>
                </a:lnTo>
                <a:lnTo>
                  <a:pt x="859" y="464"/>
                </a:lnTo>
                <a:lnTo>
                  <a:pt x="850" y="468"/>
                </a:lnTo>
                <a:lnTo>
                  <a:pt x="841" y="472"/>
                </a:lnTo>
                <a:lnTo>
                  <a:pt x="832" y="477"/>
                </a:lnTo>
                <a:lnTo>
                  <a:pt x="824" y="482"/>
                </a:lnTo>
                <a:lnTo>
                  <a:pt x="817" y="489"/>
                </a:lnTo>
                <a:lnTo>
                  <a:pt x="810" y="495"/>
                </a:lnTo>
                <a:lnTo>
                  <a:pt x="804" y="503"/>
                </a:lnTo>
                <a:lnTo>
                  <a:pt x="798" y="510"/>
                </a:lnTo>
                <a:lnTo>
                  <a:pt x="793" y="519"/>
                </a:lnTo>
                <a:lnTo>
                  <a:pt x="789" y="528"/>
                </a:lnTo>
                <a:lnTo>
                  <a:pt x="785" y="537"/>
                </a:lnTo>
                <a:lnTo>
                  <a:pt x="782" y="547"/>
                </a:lnTo>
                <a:lnTo>
                  <a:pt x="622" y="533"/>
                </a:lnTo>
                <a:lnTo>
                  <a:pt x="623" y="532"/>
                </a:lnTo>
                <a:lnTo>
                  <a:pt x="623" y="530"/>
                </a:lnTo>
                <a:lnTo>
                  <a:pt x="622" y="512"/>
                </a:lnTo>
                <a:lnTo>
                  <a:pt x="619" y="496"/>
                </a:lnTo>
                <a:lnTo>
                  <a:pt x="615" y="480"/>
                </a:lnTo>
                <a:lnTo>
                  <a:pt x="609" y="464"/>
                </a:lnTo>
                <a:lnTo>
                  <a:pt x="602" y="450"/>
                </a:lnTo>
                <a:lnTo>
                  <a:pt x="594" y="435"/>
                </a:lnTo>
                <a:lnTo>
                  <a:pt x="584" y="422"/>
                </a:lnTo>
                <a:lnTo>
                  <a:pt x="572" y="410"/>
                </a:lnTo>
                <a:lnTo>
                  <a:pt x="561" y="399"/>
                </a:lnTo>
                <a:lnTo>
                  <a:pt x="548" y="390"/>
                </a:lnTo>
                <a:lnTo>
                  <a:pt x="534" y="381"/>
                </a:lnTo>
                <a:lnTo>
                  <a:pt x="519" y="374"/>
                </a:lnTo>
                <a:lnTo>
                  <a:pt x="504" y="368"/>
                </a:lnTo>
                <a:lnTo>
                  <a:pt x="487" y="364"/>
                </a:lnTo>
                <a:lnTo>
                  <a:pt x="470" y="362"/>
                </a:lnTo>
                <a:lnTo>
                  <a:pt x="453" y="361"/>
                </a:lnTo>
                <a:lnTo>
                  <a:pt x="436" y="362"/>
                </a:lnTo>
                <a:lnTo>
                  <a:pt x="419" y="364"/>
                </a:lnTo>
                <a:lnTo>
                  <a:pt x="402" y="368"/>
                </a:lnTo>
                <a:lnTo>
                  <a:pt x="387" y="374"/>
                </a:lnTo>
                <a:lnTo>
                  <a:pt x="372" y="381"/>
                </a:lnTo>
                <a:lnTo>
                  <a:pt x="358" y="390"/>
                </a:lnTo>
                <a:lnTo>
                  <a:pt x="346" y="399"/>
                </a:lnTo>
                <a:lnTo>
                  <a:pt x="334" y="410"/>
                </a:lnTo>
                <a:lnTo>
                  <a:pt x="323" y="422"/>
                </a:lnTo>
                <a:lnTo>
                  <a:pt x="312" y="435"/>
                </a:lnTo>
                <a:lnTo>
                  <a:pt x="304" y="450"/>
                </a:lnTo>
                <a:lnTo>
                  <a:pt x="297" y="464"/>
                </a:lnTo>
                <a:lnTo>
                  <a:pt x="291" y="480"/>
                </a:lnTo>
                <a:lnTo>
                  <a:pt x="287" y="496"/>
                </a:lnTo>
                <a:lnTo>
                  <a:pt x="284" y="512"/>
                </a:lnTo>
                <a:lnTo>
                  <a:pt x="284" y="530"/>
                </a:lnTo>
                <a:lnTo>
                  <a:pt x="284" y="544"/>
                </a:lnTo>
                <a:lnTo>
                  <a:pt x="286" y="558"/>
                </a:lnTo>
                <a:lnTo>
                  <a:pt x="289" y="571"/>
                </a:lnTo>
                <a:lnTo>
                  <a:pt x="292" y="584"/>
                </a:lnTo>
                <a:lnTo>
                  <a:pt x="297" y="596"/>
                </a:lnTo>
                <a:lnTo>
                  <a:pt x="303" y="608"/>
                </a:lnTo>
                <a:lnTo>
                  <a:pt x="309" y="620"/>
                </a:lnTo>
                <a:lnTo>
                  <a:pt x="316" y="631"/>
                </a:lnTo>
                <a:lnTo>
                  <a:pt x="325" y="641"/>
                </a:lnTo>
                <a:lnTo>
                  <a:pt x="334" y="650"/>
                </a:lnTo>
                <a:lnTo>
                  <a:pt x="344" y="659"/>
                </a:lnTo>
                <a:lnTo>
                  <a:pt x="354" y="667"/>
                </a:lnTo>
                <a:lnTo>
                  <a:pt x="365" y="674"/>
                </a:lnTo>
                <a:lnTo>
                  <a:pt x="376" y="681"/>
                </a:lnTo>
                <a:lnTo>
                  <a:pt x="388" y="686"/>
                </a:lnTo>
                <a:lnTo>
                  <a:pt x="401" y="691"/>
                </a:lnTo>
                <a:lnTo>
                  <a:pt x="386" y="812"/>
                </a:lnTo>
                <a:lnTo>
                  <a:pt x="375" y="814"/>
                </a:lnTo>
                <a:lnTo>
                  <a:pt x="363" y="816"/>
                </a:lnTo>
                <a:lnTo>
                  <a:pt x="352" y="819"/>
                </a:lnTo>
                <a:lnTo>
                  <a:pt x="342" y="824"/>
                </a:lnTo>
                <a:lnTo>
                  <a:pt x="332" y="829"/>
                </a:lnTo>
                <a:lnTo>
                  <a:pt x="323" y="835"/>
                </a:lnTo>
                <a:lnTo>
                  <a:pt x="313" y="842"/>
                </a:lnTo>
                <a:lnTo>
                  <a:pt x="305" y="849"/>
                </a:lnTo>
                <a:lnTo>
                  <a:pt x="298" y="858"/>
                </a:lnTo>
                <a:lnTo>
                  <a:pt x="291" y="867"/>
                </a:lnTo>
                <a:lnTo>
                  <a:pt x="286" y="878"/>
                </a:lnTo>
                <a:lnTo>
                  <a:pt x="281" y="888"/>
                </a:lnTo>
                <a:lnTo>
                  <a:pt x="277" y="898"/>
                </a:lnTo>
                <a:lnTo>
                  <a:pt x="275" y="909"/>
                </a:lnTo>
                <a:lnTo>
                  <a:pt x="273" y="921"/>
                </a:lnTo>
                <a:lnTo>
                  <a:pt x="272" y="933"/>
                </a:lnTo>
                <a:lnTo>
                  <a:pt x="273" y="946"/>
                </a:lnTo>
                <a:lnTo>
                  <a:pt x="275" y="959"/>
                </a:lnTo>
                <a:lnTo>
                  <a:pt x="278" y="971"/>
                </a:lnTo>
                <a:lnTo>
                  <a:pt x="283" y="982"/>
                </a:lnTo>
                <a:lnTo>
                  <a:pt x="288" y="993"/>
                </a:lnTo>
                <a:lnTo>
                  <a:pt x="295" y="1003"/>
                </a:lnTo>
                <a:lnTo>
                  <a:pt x="302" y="1013"/>
                </a:lnTo>
                <a:lnTo>
                  <a:pt x="311" y="1021"/>
                </a:lnTo>
                <a:lnTo>
                  <a:pt x="246" y="1111"/>
                </a:lnTo>
                <a:lnTo>
                  <a:pt x="237" y="1107"/>
                </a:lnTo>
                <a:lnTo>
                  <a:pt x="227" y="1103"/>
                </a:lnTo>
                <a:lnTo>
                  <a:pt x="218" y="1100"/>
                </a:lnTo>
                <a:lnTo>
                  <a:pt x="209" y="1097"/>
                </a:lnTo>
                <a:lnTo>
                  <a:pt x="199" y="1095"/>
                </a:lnTo>
                <a:lnTo>
                  <a:pt x="190" y="1094"/>
                </a:lnTo>
                <a:lnTo>
                  <a:pt x="180" y="1093"/>
                </a:lnTo>
                <a:lnTo>
                  <a:pt x="170" y="1093"/>
                </a:lnTo>
                <a:lnTo>
                  <a:pt x="152" y="1094"/>
                </a:lnTo>
                <a:lnTo>
                  <a:pt x="135" y="1096"/>
                </a:lnTo>
                <a:lnTo>
                  <a:pt x="119" y="1100"/>
                </a:lnTo>
                <a:lnTo>
                  <a:pt x="103" y="1106"/>
                </a:lnTo>
                <a:lnTo>
                  <a:pt x="89" y="1113"/>
                </a:lnTo>
                <a:lnTo>
                  <a:pt x="75" y="1121"/>
                </a:lnTo>
                <a:lnTo>
                  <a:pt x="62" y="1132"/>
                </a:lnTo>
                <a:lnTo>
                  <a:pt x="49" y="1143"/>
                </a:lnTo>
                <a:lnTo>
                  <a:pt x="38" y="1155"/>
                </a:lnTo>
                <a:lnTo>
                  <a:pt x="29" y="1168"/>
                </a:lnTo>
                <a:lnTo>
                  <a:pt x="20" y="1181"/>
                </a:lnTo>
                <a:lnTo>
                  <a:pt x="13" y="1196"/>
                </a:lnTo>
                <a:lnTo>
                  <a:pt x="8" y="1212"/>
                </a:lnTo>
                <a:lnTo>
                  <a:pt x="3" y="1228"/>
                </a:lnTo>
                <a:lnTo>
                  <a:pt x="1" y="1245"/>
                </a:lnTo>
                <a:lnTo>
                  <a:pt x="0" y="1262"/>
                </a:lnTo>
                <a:lnTo>
                  <a:pt x="1" y="1279"/>
                </a:lnTo>
                <a:lnTo>
                  <a:pt x="3" y="1297"/>
                </a:lnTo>
                <a:lnTo>
                  <a:pt x="8" y="1313"/>
                </a:lnTo>
                <a:lnTo>
                  <a:pt x="13" y="1328"/>
                </a:lnTo>
                <a:lnTo>
                  <a:pt x="20" y="1343"/>
                </a:lnTo>
                <a:lnTo>
                  <a:pt x="29" y="1357"/>
                </a:lnTo>
                <a:lnTo>
                  <a:pt x="38" y="1370"/>
                </a:lnTo>
                <a:lnTo>
                  <a:pt x="49" y="1383"/>
                </a:lnTo>
                <a:lnTo>
                  <a:pt x="62" y="1393"/>
                </a:lnTo>
                <a:lnTo>
                  <a:pt x="75" y="1403"/>
                </a:lnTo>
                <a:lnTo>
                  <a:pt x="89" y="1411"/>
                </a:lnTo>
                <a:lnTo>
                  <a:pt x="103" y="1419"/>
                </a:lnTo>
                <a:lnTo>
                  <a:pt x="119" y="1424"/>
                </a:lnTo>
                <a:lnTo>
                  <a:pt x="135" y="1428"/>
                </a:lnTo>
                <a:lnTo>
                  <a:pt x="152" y="1431"/>
                </a:lnTo>
                <a:lnTo>
                  <a:pt x="170" y="1432"/>
                </a:lnTo>
                <a:lnTo>
                  <a:pt x="185" y="1431"/>
                </a:lnTo>
                <a:lnTo>
                  <a:pt x="200" y="1429"/>
                </a:lnTo>
                <a:lnTo>
                  <a:pt x="214" y="1426"/>
                </a:lnTo>
                <a:lnTo>
                  <a:pt x="228" y="1421"/>
                </a:lnTo>
                <a:lnTo>
                  <a:pt x="243" y="1415"/>
                </a:lnTo>
                <a:lnTo>
                  <a:pt x="255" y="1409"/>
                </a:lnTo>
                <a:lnTo>
                  <a:pt x="268" y="1401"/>
                </a:lnTo>
                <a:lnTo>
                  <a:pt x="279" y="1392"/>
                </a:lnTo>
                <a:lnTo>
                  <a:pt x="392" y="1486"/>
                </a:lnTo>
                <a:lnTo>
                  <a:pt x="388" y="1493"/>
                </a:lnTo>
                <a:lnTo>
                  <a:pt x="385" y="1500"/>
                </a:lnTo>
                <a:lnTo>
                  <a:pt x="382" y="1508"/>
                </a:lnTo>
                <a:lnTo>
                  <a:pt x="379" y="1516"/>
                </a:lnTo>
                <a:lnTo>
                  <a:pt x="377" y="1524"/>
                </a:lnTo>
                <a:lnTo>
                  <a:pt x="376" y="1532"/>
                </a:lnTo>
                <a:lnTo>
                  <a:pt x="375" y="1540"/>
                </a:lnTo>
                <a:lnTo>
                  <a:pt x="374" y="1549"/>
                </a:lnTo>
                <a:lnTo>
                  <a:pt x="375" y="1558"/>
                </a:lnTo>
                <a:lnTo>
                  <a:pt x="375" y="1566"/>
                </a:lnTo>
                <a:lnTo>
                  <a:pt x="377" y="1574"/>
                </a:lnTo>
                <a:lnTo>
                  <a:pt x="379" y="1581"/>
                </a:lnTo>
                <a:lnTo>
                  <a:pt x="381" y="1589"/>
                </a:lnTo>
                <a:lnTo>
                  <a:pt x="384" y="1596"/>
                </a:lnTo>
                <a:lnTo>
                  <a:pt x="387" y="1603"/>
                </a:lnTo>
                <a:lnTo>
                  <a:pt x="391" y="1610"/>
                </a:lnTo>
                <a:lnTo>
                  <a:pt x="399" y="1623"/>
                </a:lnTo>
                <a:lnTo>
                  <a:pt x="411" y="1634"/>
                </a:lnTo>
                <a:lnTo>
                  <a:pt x="422" y="1645"/>
                </a:lnTo>
                <a:lnTo>
                  <a:pt x="435" y="1654"/>
                </a:lnTo>
                <a:lnTo>
                  <a:pt x="369" y="1923"/>
                </a:lnTo>
                <a:lnTo>
                  <a:pt x="361" y="1922"/>
                </a:lnTo>
                <a:lnTo>
                  <a:pt x="354" y="1922"/>
                </a:lnTo>
                <a:lnTo>
                  <a:pt x="337" y="1923"/>
                </a:lnTo>
                <a:lnTo>
                  <a:pt x="319" y="1925"/>
                </a:lnTo>
                <a:lnTo>
                  <a:pt x="303" y="1929"/>
                </a:lnTo>
                <a:lnTo>
                  <a:pt x="288" y="1935"/>
                </a:lnTo>
                <a:lnTo>
                  <a:pt x="273" y="1942"/>
                </a:lnTo>
                <a:lnTo>
                  <a:pt x="259" y="1951"/>
                </a:lnTo>
                <a:lnTo>
                  <a:pt x="246" y="1960"/>
                </a:lnTo>
                <a:lnTo>
                  <a:pt x="233" y="1971"/>
                </a:lnTo>
                <a:lnTo>
                  <a:pt x="223" y="1984"/>
                </a:lnTo>
                <a:lnTo>
                  <a:pt x="213" y="1997"/>
                </a:lnTo>
                <a:lnTo>
                  <a:pt x="205" y="2011"/>
                </a:lnTo>
                <a:lnTo>
                  <a:pt x="198" y="2025"/>
                </a:lnTo>
                <a:lnTo>
                  <a:pt x="192" y="2041"/>
                </a:lnTo>
                <a:lnTo>
                  <a:pt x="188" y="2057"/>
                </a:lnTo>
                <a:lnTo>
                  <a:pt x="185" y="2074"/>
                </a:lnTo>
                <a:lnTo>
                  <a:pt x="184" y="2091"/>
                </a:lnTo>
                <a:lnTo>
                  <a:pt x="185" y="2109"/>
                </a:lnTo>
                <a:lnTo>
                  <a:pt x="188" y="2125"/>
                </a:lnTo>
                <a:lnTo>
                  <a:pt x="192" y="2141"/>
                </a:lnTo>
                <a:lnTo>
                  <a:pt x="198" y="2158"/>
                </a:lnTo>
                <a:lnTo>
                  <a:pt x="205" y="2172"/>
                </a:lnTo>
                <a:lnTo>
                  <a:pt x="213" y="2186"/>
                </a:lnTo>
                <a:lnTo>
                  <a:pt x="223" y="2199"/>
                </a:lnTo>
                <a:lnTo>
                  <a:pt x="233" y="2211"/>
                </a:lnTo>
                <a:lnTo>
                  <a:pt x="246" y="2222"/>
                </a:lnTo>
                <a:lnTo>
                  <a:pt x="259" y="2232"/>
                </a:lnTo>
                <a:lnTo>
                  <a:pt x="273" y="2241"/>
                </a:lnTo>
                <a:lnTo>
                  <a:pt x="288" y="2248"/>
                </a:lnTo>
                <a:lnTo>
                  <a:pt x="303" y="2253"/>
                </a:lnTo>
                <a:lnTo>
                  <a:pt x="319" y="2257"/>
                </a:lnTo>
                <a:lnTo>
                  <a:pt x="337" y="2260"/>
                </a:lnTo>
                <a:lnTo>
                  <a:pt x="354" y="2261"/>
                </a:lnTo>
                <a:lnTo>
                  <a:pt x="370" y="2260"/>
                </a:lnTo>
                <a:lnTo>
                  <a:pt x="386" y="2258"/>
                </a:lnTo>
                <a:lnTo>
                  <a:pt x="401" y="2254"/>
                </a:lnTo>
                <a:lnTo>
                  <a:pt x="417" y="2249"/>
                </a:lnTo>
                <a:lnTo>
                  <a:pt x="431" y="2243"/>
                </a:lnTo>
                <a:lnTo>
                  <a:pt x="444" y="2235"/>
                </a:lnTo>
                <a:lnTo>
                  <a:pt x="456" y="2226"/>
                </a:lnTo>
                <a:lnTo>
                  <a:pt x="468" y="2216"/>
                </a:lnTo>
                <a:lnTo>
                  <a:pt x="479" y="2205"/>
                </a:lnTo>
                <a:lnTo>
                  <a:pt x="488" y="2193"/>
                </a:lnTo>
                <a:lnTo>
                  <a:pt x="498" y="2181"/>
                </a:lnTo>
                <a:lnTo>
                  <a:pt x="506" y="2168"/>
                </a:lnTo>
                <a:lnTo>
                  <a:pt x="512" y="2154"/>
                </a:lnTo>
                <a:lnTo>
                  <a:pt x="517" y="2138"/>
                </a:lnTo>
                <a:lnTo>
                  <a:pt x="520" y="2123"/>
                </a:lnTo>
                <a:lnTo>
                  <a:pt x="523" y="2107"/>
                </a:lnTo>
                <a:lnTo>
                  <a:pt x="736" y="2091"/>
                </a:lnTo>
                <a:lnTo>
                  <a:pt x="739" y="2100"/>
                </a:lnTo>
                <a:lnTo>
                  <a:pt x="742" y="2109"/>
                </a:lnTo>
                <a:lnTo>
                  <a:pt x="747" y="2118"/>
                </a:lnTo>
                <a:lnTo>
                  <a:pt x="753" y="2126"/>
                </a:lnTo>
                <a:lnTo>
                  <a:pt x="758" y="2134"/>
                </a:lnTo>
                <a:lnTo>
                  <a:pt x="765" y="2142"/>
                </a:lnTo>
                <a:lnTo>
                  <a:pt x="772" y="2150"/>
                </a:lnTo>
                <a:lnTo>
                  <a:pt x="779" y="2156"/>
                </a:lnTo>
                <a:lnTo>
                  <a:pt x="787" y="2162"/>
                </a:lnTo>
                <a:lnTo>
                  <a:pt x="795" y="2167"/>
                </a:lnTo>
                <a:lnTo>
                  <a:pt x="804" y="2171"/>
                </a:lnTo>
                <a:lnTo>
                  <a:pt x="813" y="2175"/>
                </a:lnTo>
                <a:lnTo>
                  <a:pt x="822" y="2177"/>
                </a:lnTo>
                <a:lnTo>
                  <a:pt x="832" y="2180"/>
                </a:lnTo>
                <a:lnTo>
                  <a:pt x="843" y="2181"/>
                </a:lnTo>
                <a:lnTo>
                  <a:pt x="854" y="2181"/>
                </a:lnTo>
                <a:lnTo>
                  <a:pt x="867" y="2181"/>
                </a:lnTo>
                <a:lnTo>
                  <a:pt x="880" y="2178"/>
                </a:lnTo>
                <a:lnTo>
                  <a:pt x="892" y="2175"/>
                </a:lnTo>
                <a:lnTo>
                  <a:pt x="904" y="2170"/>
                </a:lnTo>
                <a:lnTo>
                  <a:pt x="916" y="2164"/>
                </a:lnTo>
                <a:lnTo>
                  <a:pt x="927" y="2157"/>
                </a:lnTo>
                <a:lnTo>
                  <a:pt x="937" y="2149"/>
                </a:lnTo>
                <a:lnTo>
                  <a:pt x="945" y="2139"/>
                </a:lnTo>
                <a:lnTo>
                  <a:pt x="1033" y="2198"/>
                </a:lnTo>
                <a:lnTo>
                  <a:pt x="1029" y="2207"/>
                </a:lnTo>
                <a:lnTo>
                  <a:pt x="1026" y="2216"/>
                </a:lnTo>
                <a:lnTo>
                  <a:pt x="1023" y="2225"/>
                </a:lnTo>
                <a:lnTo>
                  <a:pt x="1021" y="2235"/>
                </a:lnTo>
                <a:lnTo>
                  <a:pt x="1019" y="2244"/>
                </a:lnTo>
                <a:lnTo>
                  <a:pt x="1017" y="2253"/>
                </a:lnTo>
                <a:lnTo>
                  <a:pt x="1017" y="2263"/>
                </a:lnTo>
                <a:lnTo>
                  <a:pt x="1016" y="2273"/>
                </a:lnTo>
                <a:lnTo>
                  <a:pt x="1017" y="2289"/>
                </a:lnTo>
                <a:lnTo>
                  <a:pt x="1019" y="2305"/>
                </a:lnTo>
                <a:lnTo>
                  <a:pt x="1023" y="2321"/>
                </a:lnTo>
                <a:lnTo>
                  <a:pt x="1028" y="2335"/>
                </a:lnTo>
                <a:lnTo>
                  <a:pt x="1034" y="2349"/>
                </a:lnTo>
                <a:lnTo>
                  <a:pt x="1042" y="2363"/>
                </a:lnTo>
                <a:lnTo>
                  <a:pt x="1050" y="2375"/>
                </a:lnTo>
                <a:lnTo>
                  <a:pt x="1060" y="2387"/>
                </a:lnTo>
                <a:lnTo>
                  <a:pt x="1071" y="2397"/>
                </a:lnTo>
                <a:lnTo>
                  <a:pt x="1082" y="2408"/>
                </a:lnTo>
                <a:lnTo>
                  <a:pt x="1096" y="2417"/>
                </a:lnTo>
                <a:lnTo>
                  <a:pt x="1109" y="2424"/>
                </a:lnTo>
                <a:lnTo>
                  <a:pt x="1123" y="2431"/>
                </a:lnTo>
                <a:lnTo>
                  <a:pt x="1138" y="2436"/>
                </a:lnTo>
                <a:lnTo>
                  <a:pt x="1153" y="2439"/>
                </a:lnTo>
                <a:lnTo>
                  <a:pt x="1168" y="2442"/>
                </a:lnTo>
                <a:lnTo>
                  <a:pt x="1168" y="2442"/>
                </a:lnTo>
                <a:lnTo>
                  <a:pt x="1171" y="2442"/>
                </a:lnTo>
                <a:lnTo>
                  <a:pt x="1178" y="2442"/>
                </a:lnTo>
                <a:lnTo>
                  <a:pt x="1186" y="2442"/>
                </a:lnTo>
                <a:lnTo>
                  <a:pt x="1193" y="2442"/>
                </a:lnTo>
                <a:lnTo>
                  <a:pt x="1200" y="2442"/>
                </a:lnTo>
                <a:lnTo>
                  <a:pt x="1202" y="2442"/>
                </a:lnTo>
                <a:lnTo>
                  <a:pt x="1202" y="2442"/>
                </a:lnTo>
                <a:lnTo>
                  <a:pt x="1218" y="2439"/>
                </a:lnTo>
                <a:lnTo>
                  <a:pt x="1233" y="2436"/>
                </a:lnTo>
                <a:lnTo>
                  <a:pt x="1248" y="2431"/>
                </a:lnTo>
                <a:lnTo>
                  <a:pt x="1262" y="2424"/>
                </a:lnTo>
                <a:lnTo>
                  <a:pt x="1276" y="2417"/>
                </a:lnTo>
                <a:lnTo>
                  <a:pt x="1288" y="2408"/>
                </a:lnTo>
                <a:lnTo>
                  <a:pt x="1300" y="2397"/>
                </a:lnTo>
                <a:lnTo>
                  <a:pt x="1311" y="2387"/>
                </a:lnTo>
                <a:lnTo>
                  <a:pt x="1320" y="2375"/>
                </a:lnTo>
                <a:lnTo>
                  <a:pt x="1329" y="2363"/>
                </a:lnTo>
                <a:lnTo>
                  <a:pt x="1336" y="2349"/>
                </a:lnTo>
                <a:lnTo>
                  <a:pt x="1343" y="2335"/>
                </a:lnTo>
                <a:lnTo>
                  <a:pt x="1348" y="2321"/>
                </a:lnTo>
                <a:lnTo>
                  <a:pt x="1351" y="2305"/>
                </a:lnTo>
                <a:lnTo>
                  <a:pt x="1355" y="2289"/>
                </a:lnTo>
                <a:lnTo>
                  <a:pt x="1355" y="2273"/>
                </a:lnTo>
                <a:lnTo>
                  <a:pt x="1355" y="2258"/>
                </a:lnTo>
                <a:lnTo>
                  <a:pt x="1352" y="2242"/>
                </a:lnTo>
                <a:lnTo>
                  <a:pt x="1348" y="2227"/>
                </a:lnTo>
                <a:lnTo>
                  <a:pt x="1344" y="2213"/>
                </a:lnTo>
                <a:lnTo>
                  <a:pt x="1338" y="2199"/>
                </a:lnTo>
                <a:lnTo>
                  <a:pt x="1331" y="2187"/>
                </a:lnTo>
                <a:lnTo>
                  <a:pt x="1323" y="2174"/>
                </a:lnTo>
                <a:lnTo>
                  <a:pt x="1314" y="2163"/>
                </a:lnTo>
                <a:lnTo>
                  <a:pt x="1407" y="2056"/>
                </a:lnTo>
                <a:lnTo>
                  <a:pt x="1414" y="2060"/>
                </a:lnTo>
                <a:lnTo>
                  <a:pt x="1421" y="2064"/>
                </a:lnTo>
                <a:lnTo>
                  <a:pt x="1428" y="2067"/>
                </a:lnTo>
                <a:lnTo>
                  <a:pt x="1436" y="2069"/>
                </a:lnTo>
                <a:lnTo>
                  <a:pt x="1445" y="2071"/>
                </a:lnTo>
                <a:lnTo>
                  <a:pt x="1453" y="2073"/>
                </a:lnTo>
                <a:lnTo>
                  <a:pt x="1461" y="2073"/>
                </a:lnTo>
                <a:lnTo>
                  <a:pt x="1469" y="2074"/>
                </a:lnTo>
                <a:lnTo>
                  <a:pt x="1478" y="2073"/>
                </a:lnTo>
                <a:lnTo>
                  <a:pt x="1486" y="2073"/>
                </a:lnTo>
                <a:lnTo>
                  <a:pt x="1493" y="2071"/>
                </a:lnTo>
                <a:lnTo>
                  <a:pt x="1501" y="2069"/>
                </a:lnTo>
                <a:lnTo>
                  <a:pt x="1509" y="2067"/>
                </a:lnTo>
                <a:lnTo>
                  <a:pt x="1516" y="2064"/>
                </a:lnTo>
                <a:lnTo>
                  <a:pt x="1523" y="2060"/>
                </a:lnTo>
                <a:lnTo>
                  <a:pt x="1531" y="2056"/>
                </a:lnTo>
                <a:lnTo>
                  <a:pt x="1543" y="2048"/>
                </a:lnTo>
                <a:lnTo>
                  <a:pt x="1555" y="2038"/>
                </a:lnTo>
                <a:lnTo>
                  <a:pt x="1565" y="2026"/>
                </a:lnTo>
                <a:lnTo>
                  <a:pt x="1573" y="2014"/>
                </a:lnTo>
                <a:lnTo>
                  <a:pt x="1848" y="2077"/>
                </a:lnTo>
                <a:lnTo>
                  <a:pt x="1848" y="2084"/>
                </a:lnTo>
                <a:lnTo>
                  <a:pt x="1847" y="2091"/>
                </a:lnTo>
                <a:lnTo>
                  <a:pt x="1848" y="2109"/>
                </a:lnTo>
                <a:lnTo>
                  <a:pt x="1851" y="2125"/>
                </a:lnTo>
                <a:lnTo>
                  <a:pt x="1855" y="2141"/>
                </a:lnTo>
                <a:lnTo>
                  <a:pt x="1860" y="2158"/>
                </a:lnTo>
                <a:lnTo>
                  <a:pt x="1868" y="2172"/>
                </a:lnTo>
                <a:lnTo>
                  <a:pt x="1877" y="2186"/>
                </a:lnTo>
                <a:lnTo>
                  <a:pt x="1887" y="2199"/>
                </a:lnTo>
                <a:lnTo>
                  <a:pt x="1897" y="2211"/>
                </a:lnTo>
                <a:lnTo>
                  <a:pt x="1909" y="2222"/>
                </a:lnTo>
                <a:lnTo>
                  <a:pt x="1922" y="2232"/>
                </a:lnTo>
                <a:lnTo>
                  <a:pt x="1936" y="2241"/>
                </a:lnTo>
                <a:lnTo>
                  <a:pt x="1951" y="2248"/>
                </a:lnTo>
                <a:lnTo>
                  <a:pt x="1967" y="2253"/>
                </a:lnTo>
                <a:lnTo>
                  <a:pt x="1983" y="2257"/>
                </a:lnTo>
                <a:lnTo>
                  <a:pt x="2000" y="2260"/>
                </a:lnTo>
                <a:lnTo>
                  <a:pt x="2017" y="2261"/>
                </a:lnTo>
                <a:lnTo>
                  <a:pt x="2034" y="2260"/>
                </a:lnTo>
                <a:lnTo>
                  <a:pt x="2052" y="2257"/>
                </a:lnTo>
                <a:lnTo>
                  <a:pt x="2068" y="2253"/>
                </a:lnTo>
                <a:lnTo>
                  <a:pt x="2083" y="2248"/>
                </a:lnTo>
                <a:lnTo>
                  <a:pt x="2098" y="2241"/>
                </a:lnTo>
                <a:lnTo>
                  <a:pt x="2111" y="2232"/>
                </a:lnTo>
                <a:lnTo>
                  <a:pt x="2124" y="2222"/>
                </a:lnTo>
                <a:lnTo>
                  <a:pt x="2137" y="2211"/>
                </a:lnTo>
                <a:lnTo>
                  <a:pt x="2148" y="2199"/>
                </a:lnTo>
                <a:lnTo>
                  <a:pt x="2158" y="2186"/>
                </a:lnTo>
                <a:lnTo>
                  <a:pt x="2166" y="2172"/>
                </a:lnTo>
                <a:lnTo>
                  <a:pt x="2173" y="2158"/>
                </a:lnTo>
                <a:lnTo>
                  <a:pt x="2179" y="2141"/>
                </a:lnTo>
                <a:lnTo>
                  <a:pt x="2183" y="2125"/>
                </a:lnTo>
                <a:lnTo>
                  <a:pt x="2185" y="2109"/>
                </a:lnTo>
                <a:lnTo>
                  <a:pt x="2186" y="2091"/>
                </a:lnTo>
                <a:lnTo>
                  <a:pt x="2186" y="2078"/>
                </a:lnTo>
                <a:lnTo>
                  <a:pt x="2184" y="2065"/>
                </a:lnTo>
                <a:lnTo>
                  <a:pt x="2182" y="2052"/>
                </a:lnTo>
                <a:lnTo>
                  <a:pt x="2178" y="2040"/>
                </a:lnTo>
                <a:lnTo>
                  <a:pt x="2174" y="2028"/>
                </a:lnTo>
                <a:lnTo>
                  <a:pt x="2169" y="2017"/>
                </a:lnTo>
                <a:lnTo>
                  <a:pt x="2163" y="2006"/>
                </a:lnTo>
                <a:lnTo>
                  <a:pt x="2157" y="1995"/>
                </a:lnTo>
                <a:lnTo>
                  <a:pt x="2149" y="1986"/>
                </a:lnTo>
                <a:lnTo>
                  <a:pt x="2141" y="1975"/>
                </a:lnTo>
                <a:lnTo>
                  <a:pt x="2133" y="1967"/>
                </a:lnTo>
                <a:lnTo>
                  <a:pt x="2122" y="1959"/>
                </a:lnTo>
                <a:lnTo>
                  <a:pt x="2112" y="1951"/>
                </a:lnTo>
                <a:lnTo>
                  <a:pt x="2102" y="1945"/>
                </a:lnTo>
                <a:lnTo>
                  <a:pt x="2091" y="1939"/>
                </a:lnTo>
                <a:lnTo>
                  <a:pt x="2080" y="1934"/>
                </a:lnTo>
                <a:lnTo>
                  <a:pt x="2100" y="1744"/>
                </a:lnTo>
                <a:lnTo>
                  <a:pt x="2111" y="1742"/>
                </a:lnTo>
                <a:lnTo>
                  <a:pt x="2122" y="1740"/>
                </a:lnTo>
                <a:lnTo>
                  <a:pt x="2134" y="1737"/>
                </a:lnTo>
                <a:lnTo>
                  <a:pt x="2144" y="1732"/>
                </a:lnTo>
                <a:lnTo>
                  <a:pt x="2154" y="1727"/>
                </a:lnTo>
                <a:lnTo>
                  <a:pt x="2163" y="1721"/>
                </a:lnTo>
                <a:lnTo>
                  <a:pt x="2172" y="1713"/>
                </a:lnTo>
                <a:lnTo>
                  <a:pt x="2179" y="1705"/>
                </a:lnTo>
                <a:lnTo>
                  <a:pt x="2186" y="1697"/>
                </a:lnTo>
                <a:lnTo>
                  <a:pt x="2193" y="1688"/>
                </a:lnTo>
                <a:lnTo>
                  <a:pt x="2198" y="1678"/>
                </a:lnTo>
                <a:lnTo>
                  <a:pt x="2203" y="1668"/>
                </a:lnTo>
                <a:lnTo>
                  <a:pt x="2207" y="1658"/>
                </a:lnTo>
                <a:lnTo>
                  <a:pt x="2209" y="1647"/>
                </a:lnTo>
                <a:lnTo>
                  <a:pt x="2211" y="1634"/>
                </a:lnTo>
                <a:lnTo>
                  <a:pt x="2212" y="1622"/>
                </a:lnTo>
                <a:lnTo>
                  <a:pt x="2211" y="1612"/>
                </a:lnTo>
                <a:lnTo>
                  <a:pt x="2210" y="1601"/>
                </a:lnTo>
                <a:lnTo>
                  <a:pt x="2207" y="1591"/>
                </a:lnTo>
                <a:lnTo>
                  <a:pt x="2204" y="1581"/>
                </a:lnTo>
                <a:lnTo>
                  <a:pt x="2200" y="1572"/>
                </a:lnTo>
                <a:lnTo>
                  <a:pt x="2196" y="1563"/>
                </a:lnTo>
                <a:lnTo>
                  <a:pt x="2190" y="1554"/>
                </a:lnTo>
                <a:lnTo>
                  <a:pt x="2184" y="1545"/>
                </a:lnTo>
                <a:lnTo>
                  <a:pt x="2285" y="1413"/>
                </a:lnTo>
                <a:lnTo>
                  <a:pt x="2303" y="1420"/>
                </a:lnTo>
                <a:lnTo>
                  <a:pt x="2320" y="1425"/>
                </a:lnTo>
                <a:lnTo>
                  <a:pt x="2329" y="1427"/>
                </a:lnTo>
                <a:lnTo>
                  <a:pt x="2339" y="1428"/>
                </a:lnTo>
                <a:lnTo>
                  <a:pt x="2348" y="1429"/>
                </a:lnTo>
                <a:lnTo>
                  <a:pt x="2357" y="1429"/>
                </a:lnTo>
                <a:lnTo>
                  <a:pt x="2375" y="1428"/>
                </a:lnTo>
                <a:lnTo>
                  <a:pt x="2392" y="1425"/>
                </a:lnTo>
                <a:lnTo>
                  <a:pt x="2408" y="1421"/>
                </a:lnTo>
                <a:lnTo>
                  <a:pt x="2424" y="1416"/>
                </a:lnTo>
                <a:lnTo>
                  <a:pt x="2438" y="1409"/>
                </a:lnTo>
                <a:lnTo>
                  <a:pt x="2452" y="1400"/>
                </a:lnTo>
                <a:lnTo>
                  <a:pt x="2465" y="1391"/>
                </a:lnTo>
                <a:lnTo>
                  <a:pt x="2478" y="1380"/>
                </a:lnTo>
                <a:lnTo>
                  <a:pt x="2489" y="1367"/>
                </a:lnTo>
                <a:lnTo>
                  <a:pt x="2498" y="1354"/>
                </a:lnTo>
                <a:lnTo>
                  <a:pt x="2507" y="1340"/>
                </a:lnTo>
                <a:lnTo>
                  <a:pt x="2514" y="1326"/>
                </a:lnTo>
                <a:lnTo>
                  <a:pt x="2519" y="1310"/>
                </a:lnTo>
                <a:lnTo>
                  <a:pt x="2523" y="1293"/>
                </a:lnTo>
                <a:lnTo>
                  <a:pt x="2526" y="1277"/>
                </a:lnTo>
                <a:lnTo>
                  <a:pt x="2527" y="1259"/>
                </a:lnTo>
                <a:lnTo>
                  <a:pt x="2526" y="1242"/>
                </a:lnTo>
                <a:lnTo>
                  <a:pt x="2523" y="1226"/>
                </a:lnTo>
                <a:lnTo>
                  <a:pt x="2519" y="1210"/>
                </a:lnTo>
                <a:lnTo>
                  <a:pt x="2514" y="1193"/>
                </a:lnTo>
                <a:lnTo>
                  <a:pt x="2507" y="1179"/>
                </a:lnTo>
                <a:lnTo>
                  <a:pt x="2498" y="1165"/>
                </a:lnTo>
                <a:lnTo>
                  <a:pt x="2489" y="1152"/>
                </a:lnTo>
                <a:lnTo>
                  <a:pt x="2478" y="1140"/>
                </a:lnTo>
                <a:lnTo>
                  <a:pt x="2465" y="1129"/>
                </a:lnTo>
                <a:lnTo>
                  <a:pt x="2452" y="1119"/>
                </a:lnTo>
                <a:lnTo>
                  <a:pt x="2438" y="1110"/>
                </a:lnTo>
                <a:lnTo>
                  <a:pt x="2424" y="1103"/>
                </a:lnTo>
                <a:lnTo>
                  <a:pt x="2408" y="1097"/>
                </a:lnTo>
                <a:lnTo>
                  <a:pt x="2392" y="1093"/>
                </a:lnTo>
                <a:lnTo>
                  <a:pt x="2375" y="1091"/>
                </a:lnTo>
                <a:lnTo>
                  <a:pt x="2357" y="1090"/>
                </a:lnTo>
                <a:close/>
                <a:moveTo>
                  <a:pt x="2153" y="1518"/>
                </a:moveTo>
                <a:lnTo>
                  <a:pt x="2146" y="1515"/>
                </a:lnTo>
                <a:lnTo>
                  <a:pt x="2139" y="1511"/>
                </a:lnTo>
                <a:lnTo>
                  <a:pt x="2131" y="1508"/>
                </a:lnTo>
                <a:lnTo>
                  <a:pt x="2123" y="1506"/>
                </a:lnTo>
                <a:lnTo>
                  <a:pt x="2115" y="1504"/>
                </a:lnTo>
                <a:lnTo>
                  <a:pt x="2107" y="1503"/>
                </a:lnTo>
                <a:lnTo>
                  <a:pt x="2099" y="1502"/>
                </a:lnTo>
                <a:lnTo>
                  <a:pt x="2091" y="1502"/>
                </a:lnTo>
                <a:lnTo>
                  <a:pt x="2081" y="1502"/>
                </a:lnTo>
                <a:lnTo>
                  <a:pt x="2072" y="1503"/>
                </a:lnTo>
                <a:lnTo>
                  <a:pt x="2063" y="1505"/>
                </a:lnTo>
                <a:lnTo>
                  <a:pt x="2054" y="1507"/>
                </a:lnTo>
                <a:lnTo>
                  <a:pt x="2046" y="1511"/>
                </a:lnTo>
                <a:lnTo>
                  <a:pt x="2036" y="1514"/>
                </a:lnTo>
                <a:lnTo>
                  <a:pt x="2029" y="1519"/>
                </a:lnTo>
                <a:lnTo>
                  <a:pt x="2021" y="1523"/>
                </a:lnTo>
                <a:lnTo>
                  <a:pt x="2014" y="1529"/>
                </a:lnTo>
                <a:lnTo>
                  <a:pt x="2007" y="1535"/>
                </a:lnTo>
                <a:lnTo>
                  <a:pt x="2001" y="1541"/>
                </a:lnTo>
                <a:lnTo>
                  <a:pt x="1995" y="1548"/>
                </a:lnTo>
                <a:lnTo>
                  <a:pt x="1990" y="1556"/>
                </a:lnTo>
                <a:lnTo>
                  <a:pt x="1986" y="1564"/>
                </a:lnTo>
                <a:lnTo>
                  <a:pt x="1981" y="1572"/>
                </a:lnTo>
                <a:lnTo>
                  <a:pt x="1978" y="1580"/>
                </a:lnTo>
                <a:lnTo>
                  <a:pt x="1544" y="1400"/>
                </a:lnTo>
                <a:lnTo>
                  <a:pt x="1541" y="1410"/>
                </a:lnTo>
                <a:lnTo>
                  <a:pt x="1537" y="1419"/>
                </a:lnTo>
                <a:lnTo>
                  <a:pt x="1972" y="1599"/>
                </a:lnTo>
                <a:lnTo>
                  <a:pt x="1971" y="1611"/>
                </a:lnTo>
                <a:lnTo>
                  <a:pt x="1970" y="1622"/>
                </a:lnTo>
                <a:lnTo>
                  <a:pt x="1970" y="1633"/>
                </a:lnTo>
                <a:lnTo>
                  <a:pt x="1972" y="1644"/>
                </a:lnTo>
                <a:lnTo>
                  <a:pt x="1974" y="1653"/>
                </a:lnTo>
                <a:lnTo>
                  <a:pt x="1977" y="1663"/>
                </a:lnTo>
                <a:lnTo>
                  <a:pt x="1980" y="1672"/>
                </a:lnTo>
                <a:lnTo>
                  <a:pt x="1984" y="1680"/>
                </a:lnTo>
                <a:lnTo>
                  <a:pt x="1989" y="1689"/>
                </a:lnTo>
                <a:lnTo>
                  <a:pt x="1995" y="1696"/>
                </a:lnTo>
                <a:lnTo>
                  <a:pt x="2001" y="1704"/>
                </a:lnTo>
                <a:lnTo>
                  <a:pt x="2008" y="1711"/>
                </a:lnTo>
                <a:lnTo>
                  <a:pt x="2015" y="1717"/>
                </a:lnTo>
                <a:lnTo>
                  <a:pt x="2022" y="1724"/>
                </a:lnTo>
                <a:lnTo>
                  <a:pt x="2031" y="1729"/>
                </a:lnTo>
                <a:lnTo>
                  <a:pt x="2039" y="1733"/>
                </a:lnTo>
                <a:lnTo>
                  <a:pt x="2049" y="1737"/>
                </a:lnTo>
                <a:lnTo>
                  <a:pt x="2058" y="1740"/>
                </a:lnTo>
                <a:lnTo>
                  <a:pt x="2038" y="1923"/>
                </a:lnTo>
                <a:lnTo>
                  <a:pt x="2028" y="1922"/>
                </a:lnTo>
                <a:lnTo>
                  <a:pt x="2017" y="1922"/>
                </a:lnTo>
                <a:lnTo>
                  <a:pt x="2002" y="1923"/>
                </a:lnTo>
                <a:lnTo>
                  <a:pt x="1987" y="1925"/>
                </a:lnTo>
                <a:lnTo>
                  <a:pt x="1972" y="1928"/>
                </a:lnTo>
                <a:lnTo>
                  <a:pt x="1959" y="1932"/>
                </a:lnTo>
                <a:lnTo>
                  <a:pt x="1944" y="1938"/>
                </a:lnTo>
                <a:lnTo>
                  <a:pt x="1931" y="1945"/>
                </a:lnTo>
                <a:lnTo>
                  <a:pt x="1919" y="1952"/>
                </a:lnTo>
                <a:lnTo>
                  <a:pt x="1908" y="1961"/>
                </a:lnTo>
                <a:lnTo>
                  <a:pt x="1469" y="1522"/>
                </a:lnTo>
                <a:lnTo>
                  <a:pt x="1457" y="1534"/>
                </a:lnTo>
                <a:lnTo>
                  <a:pt x="1445" y="1545"/>
                </a:lnTo>
                <a:lnTo>
                  <a:pt x="1885" y="1986"/>
                </a:lnTo>
                <a:lnTo>
                  <a:pt x="1877" y="1997"/>
                </a:lnTo>
                <a:lnTo>
                  <a:pt x="1868" y="2009"/>
                </a:lnTo>
                <a:lnTo>
                  <a:pt x="1862" y="2022"/>
                </a:lnTo>
                <a:lnTo>
                  <a:pt x="1857" y="2035"/>
                </a:lnTo>
                <a:lnTo>
                  <a:pt x="1588" y="1974"/>
                </a:lnTo>
                <a:lnTo>
                  <a:pt x="1590" y="1963"/>
                </a:lnTo>
                <a:lnTo>
                  <a:pt x="1590" y="1952"/>
                </a:lnTo>
                <a:lnTo>
                  <a:pt x="1590" y="1940"/>
                </a:lnTo>
                <a:lnTo>
                  <a:pt x="1588" y="1928"/>
                </a:lnTo>
                <a:lnTo>
                  <a:pt x="1585" y="1916"/>
                </a:lnTo>
                <a:lnTo>
                  <a:pt x="1581" y="1905"/>
                </a:lnTo>
                <a:lnTo>
                  <a:pt x="1576" y="1895"/>
                </a:lnTo>
                <a:lnTo>
                  <a:pt x="1570" y="1884"/>
                </a:lnTo>
                <a:lnTo>
                  <a:pt x="1563" y="1875"/>
                </a:lnTo>
                <a:lnTo>
                  <a:pt x="1555" y="1866"/>
                </a:lnTo>
                <a:lnTo>
                  <a:pt x="1547" y="1858"/>
                </a:lnTo>
                <a:lnTo>
                  <a:pt x="1537" y="1852"/>
                </a:lnTo>
                <a:lnTo>
                  <a:pt x="1527" y="1846"/>
                </a:lnTo>
                <a:lnTo>
                  <a:pt x="1516" y="1841"/>
                </a:lnTo>
                <a:lnTo>
                  <a:pt x="1505" y="1837"/>
                </a:lnTo>
                <a:lnTo>
                  <a:pt x="1494" y="1834"/>
                </a:lnTo>
                <a:lnTo>
                  <a:pt x="1482" y="1832"/>
                </a:lnTo>
                <a:lnTo>
                  <a:pt x="1469" y="1831"/>
                </a:lnTo>
                <a:lnTo>
                  <a:pt x="1460" y="1831"/>
                </a:lnTo>
                <a:lnTo>
                  <a:pt x="1452" y="1832"/>
                </a:lnTo>
                <a:lnTo>
                  <a:pt x="1443" y="1834"/>
                </a:lnTo>
                <a:lnTo>
                  <a:pt x="1433" y="1836"/>
                </a:lnTo>
                <a:lnTo>
                  <a:pt x="1341" y="1613"/>
                </a:lnTo>
                <a:lnTo>
                  <a:pt x="1332" y="1617"/>
                </a:lnTo>
                <a:lnTo>
                  <a:pt x="1323" y="1621"/>
                </a:lnTo>
                <a:lnTo>
                  <a:pt x="1415" y="1844"/>
                </a:lnTo>
                <a:lnTo>
                  <a:pt x="1408" y="1848"/>
                </a:lnTo>
                <a:lnTo>
                  <a:pt x="1401" y="1852"/>
                </a:lnTo>
                <a:lnTo>
                  <a:pt x="1394" y="1857"/>
                </a:lnTo>
                <a:lnTo>
                  <a:pt x="1388" y="1862"/>
                </a:lnTo>
                <a:lnTo>
                  <a:pt x="1382" y="1868"/>
                </a:lnTo>
                <a:lnTo>
                  <a:pt x="1377" y="1874"/>
                </a:lnTo>
                <a:lnTo>
                  <a:pt x="1372" y="1880"/>
                </a:lnTo>
                <a:lnTo>
                  <a:pt x="1367" y="1887"/>
                </a:lnTo>
                <a:lnTo>
                  <a:pt x="1363" y="1895"/>
                </a:lnTo>
                <a:lnTo>
                  <a:pt x="1359" y="1903"/>
                </a:lnTo>
                <a:lnTo>
                  <a:pt x="1356" y="1910"/>
                </a:lnTo>
                <a:lnTo>
                  <a:pt x="1352" y="1918"/>
                </a:lnTo>
                <a:lnTo>
                  <a:pt x="1350" y="1926"/>
                </a:lnTo>
                <a:lnTo>
                  <a:pt x="1349" y="1935"/>
                </a:lnTo>
                <a:lnTo>
                  <a:pt x="1348" y="1943"/>
                </a:lnTo>
                <a:lnTo>
                  <a:pt x="1348" y="1952"/>
                </a:lnTo>
                <a:lnTo>
                  <a:pt x="1348" y="1963"/>
                </a:lnTo>
                <a:lnTo>
                  <a:pt x="1349" y="1973"/>
                </a:lnTo>
                <a:lnTo>
                  <a:pt x="1352" y="1984"/>
                </a:lnTo>
                <a:lnTo>
                  <a:pt x="1356" y="1994"/>
                </a:lnTo>
                <a:lnTo>
                  <a:pt x="1360" y="2003"/>
                </a:lnTo>
                <a:lnTo>
                  <a:pt x="1364" y="2012"/>
                </a:lnTo>
                <a:lnTo>
                  <a:pt x="1370" y="2021"/>
                </a:lnTo>
                <a:lnTo>
                  <a:pt x="1376" y="2029"/>
                </a:lnTo>
                <a:lnTo>
                  <a:pt x="1283" y="2134"/>
                </a:lnTo>
                <a:lnTo>
                  <a:pt x="1275" y="2128"/>
                </a:lnTo>
                <a:lnTo>
                  <a:pt x="1264" y="2123"/>
                </a:lnTo>
                <a:lnTo>
                  <a:pt x="1255" y="2118"/>
                </a:lnTo>
                <a:lnTo>
                  <a:pt x="1245" y="2114"/>
                </a:lnTo>
                <a:lnTo>
                  <a:pt x="1235" y="2111"/>
                </a:lnTo>
                <a:lnTo>
                  <a:pt x="1224" y="2108"/>
                </a:lnTo>
                <a:lnTo>
                  <a:pt x="1213" y="2106"/>
                </a:lnTo>
                <a:lnTo>
                  <a:pt x="1202" y="2104"/>
                </a:lnTo>
                <a:lnTo>
                  <a:pt x="1202" y="1647"/>
                </a:lnTo>
                <a:lnTo>
                  <a:pt x="1194" y="1647"/>
                </a:lnTo>
                <a:lnTo>
                  <a:pt x="1186" y="1647"/>
                </a:lnTo>
                <a:lnTo>
                  <a:pt x="1177" y="1647"/>
                </a:lnTo>
                <a:lnTo>
                  <a:pt x="1168" y="1647"/>
                </a:lnTo>
                <a:lnTo>
                  <a:pt x="1168" y="2104"/>
                </a:lnTo>
                <a:lnTo>
                  <a:pt x="1152" y="2107"/>
                </a:lnTo>
                <a:lnTo>
                  <a:pt x="1136" y="2111"/>
                </a:lnTo>
                <a:lnTo>
                  <a:pt x="1121" y="2116"/>
                </a:lnTo>
                <a:lnTo>
                  <a:pt x="1106" y="2123"/>
                </a:lnTo>
                <a:lnTo>
                  <a:pt x="1092" y="2131"/>
                </a:lnTo>
                <a:lnTo>
                  <a:pt x="1079" y="2141"/>
                </a:lnTo>
                <a:lnTo>
                  <a:pt x="1067" y="2152"/>
                </a:lnTo>
                <a:lnTo>
                  <a:pt x="1056" y="2164"/>
                </a:lnTo>
                <a:lnTo>
                  <a:pt x="967" y="2103"/>
                </a:lnTo>
                <a:lnTo>
                  <a:pt x="970" y="2093"/>
                </a:lnTo>
                <a:lnTo>
                  <a:pt x="972" y="2082"/>
                </a:lnTo>
                <a:lnTo>
                  <a:pt x="974" y="2072"/>
                </a:lnTo>
                <a:lnTo>
                  <a:pt x="974" y="2060"/>
                </a:lnTo>
                <a:lnTo>
                  <a:pt x="974" y="2051"/>
                </a:lnTo>
                <a:lnTo>
                  <a:pt x="973" y="2043"/>
                </a:lnTo>
                <a:lnTo>
                  <a:pt x="972" y="2034"/>
                </a:lnTo>
                <a:lnTo>
                  <a:pt x="970" y="2026"/>
                </a:lnTo>
                <a:lnTo>
                  <a:pt x="967" y="2019"/>
                </a:lnTo>
                <a:lnTo>
                  <a:pt x="964" y="2011"/>
                </a:lnTo>
                <a:lnTo>
                  <a:pt x="961" y="2004"/>
                </a:lnTo>
                <a:lnTo>
                  <a:pt x="957" y="1997"/>
                </a:lnTo>
                <a:lnTo>
                  <a:pt x="952" y="1990"/>
                </a:lnTo>
                <a:lnTo>
                  <a:pt x="948" y="1984"/>
                </a:lnTo>
                <a:lnTo>
                  <a:pt x="942" y="1978"/>
                </a:lnTo>
                <a:lnTo>
                  <a:pt x="937" y="1971"/>
                </a:lnTo>
                <a:lnTo>
                  <a:pt x="931" y="1966"/>
                </a:lnTo>
                <a:lnTo>
                  <a:pt x="924" y="1961"/>
                </a:lnTo>
                <a:lnTo>
                  <a:pt x="917" y="1957"/>
                </a:lnTo>
                <a:lnTo>
                  <a:pt x="910" y="1953"/>
                </a:lnTo>
                <a:lnTo>
                  <a:pt x="1048" y="1621"/>
                </a:lnTo>
                <a:lnTo>
                  <a:pt x="1039" y="1617"/>
                </a:lnTo>
                <a:lnTo>
                  <a:pt x="1029" y="1613"/>
                </a:lnTo>
                <a:lnTo>
                  <a:pt x="892" y="1945"/>
                </a:lnTo>
                <a:lnTo>
                  <a:pt x="883" y="1942"/>
                </a:lnTo>
                <a:lnTo>
                  <a:pt x="873" y="1940"/>
                </a:lnTo>
                <a:lnTo>
                  <a:pt x="863" y="1939"/>
                </a:lnTo>
                <a:lnTo>
                  <a:pt x="854" y="1939"/>
                </a:lnTo>
                <a:lnTo>
                  <a:pt x="842" y="1939"/>
                </a:lnTo>
                <a:lnTo>
                  <a:pt x="830" y="1941"/>
                </a:lnTo>
                <a:lnTo>
                  <a:pt x="819" y="1944"/>
                </a:lnTo>
                <a:lnTo>
                  <a:pt x="808" y="1947"/>
                </a:lnTo>
                <a:lnTo>
                  <a:pt x="798" y="1952"/>
                </a:lnTo>
                <a:lnTo>
                  <a:pt x="789" y="1957"/>
                </a:lnTo>
                <a:lnTo>
                  <a:pt x="780" y="1963"/>
                </a:lnTo>
                <a:lnTo>
                  <a:pt x="772" y="1970"/>
                </a:lnTo>
                <a:lnTo>
                  <a:pt x="764" y="1979"/>
                </a:lnTo>
                <a:lnTo>
                  <a:pt x="757" y="1987"/>
                </a:lnTo>
                <a:lnTo>
                  <a:pt x="751" y="1996"/>
                </a:lnTo>
                <a:lnTo>
                  <a:pt x="745" y="2006"/>
                </a:lnTo>
                <a:lnTo>
                  <a:pt x="740" y="2016"/>
                </a:lnTo>
                <a:lnTo>
                  <a:pt x="737" y="2026"/>
                </a:lnTo>
                <a:lnTo>
                  <a:pt x="734" y="2037"/>
                </a:lnTo>
                <a:lnTo>
                  <a:pt x="732" y="2048"/>
                </a:lnTo>
                <a:lnTo>
                  <a:pt x="521" y="2065"/>
                </a:lnTo>
                <a:lnTo>
                  <a:pt x="519" y="2053"/>
                </a:lnTo>
                <a:lnTo>
                  <a:pt x="516" y="2043"/>
                </a:lnTo>
                <a:lnTo>
                  <a:pt x="513" y="2032"/>
                </a:lnTo>
                <a:lnTo>
                  <a:pt x="509" y="2022"/>
                </a:lnTo>
                <a:lnTo>
                  <a:pt x="504" y="2013"/>
                </a:lnTo>
                <a:lnTo>
                  <a:pt x="499" y="2003"/>
                </a:lnTo>
                <a:lnTo>
                  <a:pt x="493" y="1994"/>
                </a:lnTo>
                <a:lnTo>
                  <a:pt x="486" y="1986"/>
                </a:lnTo>
                <a:lnTo>
                  <a:pt x="926" y="1545"/>
                </a:lnTo>
                <a:lnTo>
                  <a:pt x="913" y="1534"/>
                </a:lnTo>
                <a:lnTo>
                  <a:pt x="902" y="1522"/>
                </a:lnTo>
                <a:lnTo>
                  <a:pt x="463" y="1961"/>
                </a:lnTo>
                <a:lnTo>
                  <a:pt x="451" y="1952"/>
                </a:lnTo>
                <a:lnTo>
                  <a:pt x="438" y="1944"/>
                </a:lnTo>
                <a:lnTo>
                  <a:pt x="424" y="1937"/>
                </a:lnTo>
                <a:lnTo>
                  <a:pt x="410" y="1931"/>
                </a:lnTo>
                <a:lnTo>
                  <a:pt x="474" y="1668"/>
                </a:lnTo>
                <a:lnTo>
                  <a:pt x="484" y="1670"/>
                </a:lnTo>
                <a:lnTo>
                  <a:pt x="496" y="1670"/>
                </a:lnTo>
                <a:lnTo>
                  <a:pt x="508" y="1670"/>
                </a:lnTo>
                <a:lnTo>
                  <a:pt x="520" y="1668"/>
                </a:lnTo>
                <a:lnTo>
                  <a:pt x="532" y="1665"/>
                </a:lnTo>
                <a:lnTo>
                  <a:pt x="543" y="1661"/>
                </a:lnTo>
                <a:lnTo>
                  <a:pt x="553" y="1656"/>
                </a:lnTo>
                <a:lnTo>
                  <a:pt x="563" y="1650"/>
                </a:lnTo>
                <a:lnTo>
                  <a:pt x="572" y="1643"/>
                </a:lnTo>
                <a:lnTo>
                  <a:pt x="582" y="1634"/>
                </a:lnTo>
                <a:lnTo>
                  <a:pt x="590" y="1626"/>
                </a:lnTo>
                <a:lnTo>
                  <a:pt x="596" y="1617"/>
                </a:lnTo>
                <a:lnTo>
                  <a:pt x="602" y="1607"/>
                </a:lnTo>
                <a:lnTo>
                  <a:pt x="608" y="1596"/>
                </a:lnTo>
                <a:lnTo>
                  <a:pt x="612" y="1585"/>
                </a:lnTo>
                <a:lnTo>
                  <a:pt x="615" y="1574"/>
                </a:lnTo>
                <a:lnTo>
                  <a:pt x="616" y="1562"/>
                </a:lnTo>
                <a:lnTo>
                  <a:pt x="617" y="1549"/>
                </a:lnTo>
                <a:lnTo>
                  <a:pt x="617" y="1539"/>
                </a:lnTo>
                <a:lnTo>
                  <a:pt x="615" y="1529"/>
                </a:lnTo>
                <a:lnTo>
                  <a:pt x="613" y="1520"/>
                </a:lnTo>
                <a:lnTo>
                  <a:pt x="611" y="1511"/>
                </a:lnTo>
                <a:lnTo>
                  <a:pt x="834" y="1419"/>
                </a:lnTo>
                <a:lnTo>
                  <a:pt x="830" y="1410"/>
                </a:lnTo>
                <a:lnTo>
                  <a:pt x="826" y="1400"/>
                </a:lnTo>
                <a:lnTo>
                  <a:pt x="603" y="1493"/>
                </a:lnTo>
                <a:lnTo>
                  <a:pt x="599" y="1486"/>
                </a:lnTo>
                <a:lnTo>
                  <a:pt x="595" y="1479"/>
                </a:lnTo>
                <a:lnTo>
                  <a:pt x="590" y="1473"/>
                </a:lnTo>
                <a:lnTo>
                  <a:pt x="585" y="1467"/>
                </a:lnTo>
                <a:lnTo>
                  <a:pt x="579" y="1460"/>
                </a:lnTo>
                <a:lnTo>
                  <a:pt x="572" y="1455"/>
                </a:lnTo>
                <a:lnTo>
                  <a:pt x="566" y="1450"/>
                </a:lnTo>
                <a:lnTo>
                  <a:pt x="559" y="1446"/>
                </a:lnTo>
                <a:lnTo>
                  <a:pt x="552" y="1442"/>
                </a:lnTo>
                <a:lnTo>
                  <a:pt x="545" y="1438"/>
                </a:lnTo>
                <a:lnTo>
                  <a:pt x="537" y="1435"/>
                </a:lnTo>
                <a:lnTo>
                  <a:pt x="529" y="1432"/>
                </a:lnTo>
                <a:lnTo>
                  <a:pt x="521" y="1430"/>
                </a:lnTo>
                <a:lnTo>
                  <a:pt x="513" y="1429"/>
                </a:lnTo>
                <a:lnTo>
                  <a:pt x="505" y="1428"/>
                </a:lnTo>
                <a:lnTo>
                  <a:pt x="496" y="1428"/>
                </a:lnTo>
                <a:lnTo>
                  <a:pt x="485" y="1428"/>
                </a:lnTo>
                <a:lnTo>
                  <a:pt x="474" y="1430"/>
                </a:lnTo>
                <a:lnTo>
                  <a:pt x="464" y="1432"/>
                </a:lnTo>
                <a:lnTo>
                  <a:pt x="455" y="1435"/>
                </a:lnTo>
                <a:lnTo>
                  <a:pt x="446" y="1439"/>
                </a:lnTo>
                <a:lnTo>
                  <a:pt x="437" y="1443"/>
                </a:lnTo>
                <a:lnTo>
                  <a:pt x="428" y="1448"/>
                </a:lnTo>
                <a:lnTo>
                  <a:pt x="420" y="1454"/>
                </a:lnTo>
                <a:lnTo>
                  <a:pt x="307" y="1360"/>
                </a:lnTo>
                <a:lnTo>
                  <a:pt x="313" y="1351"/>
                </a:lnTo>
                <a:lnTo>
                  <a:pt x="318" y="1342"/>
                </a:lnTo>
                <a:lnTo>
                  <a:pt x="324" y="1332"/>
                </a:lnTo>
                <a:lnTo>
                  <a:pt x="328" y="1322"/>
                </a:lnTo>
                <a:lnTo>
                  <a:pt x="332" y="1312"/>
                </a:lnTo>
                <a:lnTo>
                  <a:pt x="335" y="1302"/>
                </a:lnTo>
                <a:lnTo>
                  <a:pt x="337" y="1290"/>
                </a:lnTo>
                <a:lnTo>
                  <a:pt x="338" y="1279"/>
                </a:lnTo>
                <a:lnTo>
                  <a:pt x="802" y="1279"/>
                </a:lnTo>
                <a:lnTo>
                  <a:pt x="801" y="1270"/>
                </a:lnTo>
                <a:lnTo>
                  <a:pt x="801" y="1262"/>
                </a:lnTo>
                <a:lnTo>
                  <a:pt x="801" y="1254"/>
                </a:lnTo>
                <a:lnTo>
                  <a:pt x="802" y="1246"/>
                </a:lnTo>
                <a:lnTo>
                  <a:pt x="338" y="1246"/>
                </a:lnTo>
                <a:lnTo>
                  <a:pt x="336" y="1230"/>
                </a:lnTo>
                <a:lnTo>
                  <a:pt x="332" y="1214"/>
                </a:lnTo>
                <a:lnTo>
                  <a:pt x="327" y="1198"/>
                </a:lnTo>
                <a:lnTo>
                  <a:pt x="319" y="1184"/>
                </a:lnTo>
                <a:lnTo>
                  <a:pt x="311" y="1170"/>
                </a:lnTo>
                <a:lnTo>
                  <a:pt x="302" y="1157"/>
                </a:lnTo>
                <a:lnTo>
                  <a:pt x="292" y="1146"/>
                </a:lnTo>
                <a:lnTo>
                  <a:pt x="280" y="1135"/>
                </a:lnTo>
                <a:lnTo>
                  <a:pt x="347" y="1045"/>
                </a:lnTo>
                <a:lnTo>
                  <a:pt x="358" y="1049"/>
                </a:lnTo>
                <a:lnTo>
                  <a:pt x="369" y="1052"/>
                </a:lnTo>
                <a:lnTo>
                  <a:pt x="381" y="1054"/>
                </a:lnTo>
                <a:lnTo>
                  <a:pt x="393" y="1055"/>
                </a:lnTo>
                <a:lnTo>
                  <a:pt x="402" y="1054"/>
                </a:lnTo>
                <a:lnTo>
                  <a:pt x="411" y="1053"/>
                </a:lnTo>
                <a:lnTo>
                  <a:pt x="419" y="1052"/>
                </a:lnTo>
                <a:lnTo>
                  <a:pt x="427" y="1050"/>
                </a:lnTo>
                <a:lnTo>
                  <a:pt x="435" y="1047"/>
                </a:lnTo>
                <a:lnTo>
                  <a:pt x="443" y="1044"/>
                </a:lnTo>
                <a:lnTo>
                  <a:pt x="450" y="1041"/>
                </a:lnTo>
                <a:lnTo>
                  <a:pt x="457" y="1036"/>
                </a:lnTo>
                <a:lnTo>
                  <a:pt x="464" y="1031"/>
                </a:lnTo>
                <a:lnTo>
                  <a:pt x="470" y="1027"/>
                </a:lnTo>
                <a:lnTo>
                  <a:pt x="476" y="1021"/>
                </a:lnTo>
                <a:lnTo>
                  <a:pt x="482" y="1016"/>
                </a:lnTo>
                <a:lnTo>
                  <a:pt x="487" y="1010"/>
                </a:lnTo>
                <a:lnTo>
                  <a:pt x="493" y="1003"/>
                </a:lnTo>
                <a:lnTo>
                  <a:pt x="497" y="997"/>
                </a:lnTo>
                <a:lnTo>
                  <a:pt x="501" y="990"/>
                </a:lnTo>
                <a:lnTo>
                  <a:pt x="826" y="1125"/>
                </a:lnTo>
                <a:lnTo>
                  <a:pt x="830" y="1115"/>
                </a:lnTo>
                <a:lnTo>
                  <a:pt x="834" y="1106"/>
                </a:lnTo>
                <a:lnTo>
                  <a:pt x="509" y="971"/>
                </a:lnTo>
                <a:lnTo>
                  <a:pt x="511" y="962"/>
                </a:lnTo>
                <a:lnTo>
                  <a:pt x="513" y="952"/>
                </a:lnTo>
                <a:lnTo>
                  <a:pt x="515" y="943"/>
                </a:lnTo>
                <a:lnTo>
                  <a:pt x="515" y="933"/>
                </a:lnTo>
                <a:lnTo>
                  <a:pt x="515" y="923"/>
                </a:lnTo>
                <a:lnTo>
                  <a:pt x="513" y="913"/>
                </a:lnTo>
                <a:lnTo>
                  <a:pt x="511" y="903"/>
                </a:lnTo>
                <a:lnTo>
                  <a:pt x="509" y="894"/>
                </a:lnTo>
                <a:lnTo>
                  <a:pt x="505" y="885"/>
                </a:lnTo>
                <a:lnTo>
                  <a:pt x="501" y="877"/>
                </a:lnTo>
                <a:lnTo>
                  <a:pt x="496" y="867"/>
                </a:lnTo>
                <a:lnTo>
                  <a:pt x="490" y="860"/>
                </a:lnTo>
                <a:lnTo>
                  <a:pt x="484" y="852"/>
                </a:lnTo>
                <a:lnTo>
                  <a:pt x="477" y="846"/>
                </a:lnTo>
                <a:lnTo>
                  <a:pt x="470" y="839"/>
                </a:lnTo>
                <a:lnTo>
                  <a:pt x="463" y="834"/>
                </a:lnTo>
                <a:lnTo>
                  <a:pt x="455" y="828"/>
                </a:lnTo>
                <a:lnTo>
                  <a:pt x="446" y="824"/>
                </a:lnTo>
                <a:lnTo>
                  <a:pt x="438" y="820"/>
                </a:lnTo>
                <a:lnTo>
                  <a:pt x="429" y="817"/>
                </a:lnTo>
                <a:lnTo>
                  <a:pt x="443" y="700"/>
                </a:lnTo>
                <a:lnTo>
                  <a:pt x="448" y="700"/>
                </a:lnTo>
                <a:lnTo>
                  <a:pt x="453" y="700"/>
                </a:lnTo>
                <a:lnTo>
                  <a:pt x="468" y="699"/>
                </a:lnTo>
                <a:lnTo>
                  <a:pt x="483" y="696"/>
                </a:lnTo>
                <a:lnTo>
                  <a:pt x="498" y="693"/>
                </a:lnTo>
                <a:lnTo>
                  <a:pt x="511" y="689"/>
                </a:lnTo>
                <a:lnTo>
                  <a:pt x="525" y="683"/>
                </a:lnTo>
                <a:lnTo>
                  <a:pt x="537" y="677"/>
                </a:lnTo>
                <a:lnTo>
                  <a:pt x="549" y="669"/>
                </a:lnTo>
                <a:lnTo>
                  <a:pt x="560" y="661"/>
                </a:lnTo>
                <a:lnTo>
                  <a:pt x="902" y="1003"/>
                </a:lnTo>
                <a:lnTo>
                  <a:pt x="913" y="991"/>
                </a:lnTo>
                <a:lnTo>
                  <a:pt x="926" y="979"/>
                </a:lnTo>
                <a:lnTo>
                  <a:pt x="585" y="638"/>
                </a:lnTo>
                <a:lnTo>
                  <a:pt x="595" y="624"/>
                </a:lnTo>
                <a:lnTo>
                  <a:pt x="604" y="607"/>
                </a:lnTo>
                <a:lnTo>
                  <a:pt x="611" y="591"/>
                </a:lnTo>
                <a:lnTo>
                  <a:pt x="617" y="574"/>
                </a:lnTo>
                <a:lnTo>
                  <a:pt x="778" y="588"/>
                </a:lnTo>
                <a:lnTo>
                  <a:pt x="780" y="599"/>
                </a:lnTo>
                <a:lnTo>
                  <a:pt x="782" y="610"/>
                </a:lnTo>
                <a:lnTo>
                  <a:pt x="786" y="622"/>
                </a:lnTo>
                <a:lnTo>
                  <a:pt x="790" y="632"/>
                </a:lnTo>
                <a:lnTo>
                  <a:pt x="796" y="642"/>
                </a:lnTo>
                <a:lnTo>
                  <a:pt x="802" y="651"/>
                </a:lnTo>
                <a:lnTo>
                  <a:pt x="809" y="659"/>
                </a:lnTo>
                <a:lnTo>
                  <a:pt x="816" y="667"/>
                </a:lnTo>
                <a:lnTo>
                  <a:pt x="825" y="674"/>
                </a:lnTo>
                <a:lnTo>
                  <a:pt x="834" y="680"/>
                </a:lnTo>
                <a:lnTo>
                  <a:pt x="844" y="686"/>
                </a:lnTo>
                <a:lnTo>
                  <a:pt x="854" y="690"/>
                </a:lnTo>
                <a:lnTo>
                  <a:pt x="865" y="694"/>
                </a:lnTo>
                <a:lnTo>
                  <a:pt x="876" y="697"/>
                </a:lnTo>
                <a:lnTo>
                  <a:pt x="887" y="699"/>
                </a:lnTo>
                <a:lnTo>
                  <a:pt x="899" y="700"/>
                </a:lnTo>
                <a:lnTo>
                  <a:pt x="909" y="699"/>
                </a:lnTo>
                <a:lnTo>
                  <a:pt x="919" y="697"/>
                </a:lnTo>
                <a:lnTo>
                  <a:pt x="929" y="695"/>
                </a:lnTo>
                <a:lnTo>
                  <a:pt x="939" y="692"/>
                </a:lnTo>
                <a:lnTo>
                  <a:pt x="1029" y="911"/>
                </a:lnTo>
                <a:lnTo>
                  <a:pt x="1039" y="907"/>
                </a:lnTo>
                <a:lnTo>
                  <a:pt x="1048" y="904"/>
                </a:lnTo>
                <a:lnTo>
                  <a:pt x="957" y="684"/>
                </a:lnTo>
                <a:lnTo>
                  <a:pt x="964" y="680"/>
                </a:lnTo>
                <a:lnTo>
                  <a:pt x="970" y="676"/>
                </a:lnTo>
                <a:lnTo>
                  <a:pt x="977" y="671"/>
                </a:lnTo>
                <a:lnTo>
                  <a:pt x="982" y="666"/>
                </a:lnTo>
                <a:lnTo>
                  <a:pt x="988" y="660"/>
                </a:lnTo>
                <a:lnTo>
                  <a:pt x="993" y="654"/>
                </a:lnTo>
                <a:lnTo>
                  <a:pt x="998" y="648"/>
                </a:lnTo>
                <a:lnTo>
                  <a:pt x="1002" y="641"/>
                </a:lnTo>
                <a:lnTo>
                  <a:pt x="1006" y="634"/>
                </a:lnTo>
                <a:lnTo>
                  <a:pt x="1010" y="627"/>
                </a:lnTo>
                <a:lnTo>
                  <a:pt x="1013" y="619"/>
                </a:lnTo>
                <a:lnTo>
                  <a:pt x="1016" y="611"/>
                </a:lnTo>
                <a:lnTo>
                  <a:pt x="1018" y="603"/>
                </a:lnTo>
                <a:lnTo>
                  <a:pt x="1019" y="595"/>
                </a:lnTo>
                <a:lnTo>
                  <a:pt x="1020" y="587"/>
                </a:lnTo>
                <a:lnTo>
                  <a:pt x="1020" y="578"/>
                </a:lnTo>
                <a:lnTo>
                  <a:pt x="1020" y="566"/>
                </a:lnTo>
                <a:lnTo>
                  <a:pt x="1018" y="554"/>
                </a:lnTo>
                <a:lnTo>
                  <a:pt x="1015" y="542"/>
                </a:lnTo>
                <a:lnTo>
                  <a:pt x="1011" y="531"/>
                </a:lnTo>
                <a:lnTo>
                  <a:pt x="1005" y="520"/>
                </a:lnTo>
                <a:lnTo>
                  <a:pt x="999" y="510"/>
                </a:lnTo>
                <a:lnTo>
                  <a:pt x="992" y="501"/>
                </a:lnTo>
                <a:lnTo>
                  <a:pt x="984" y="492"/>
                </a:lnTo>
                <a:lnTo>
                  <a:pt x="1105" y="318"/>
                </a:lnTo>
                <a:lnTo>
                  <a:pt x="1120" y="326"/>
                </a:lnTo>
                <a:lnTo>
                  <a:pt x="1135" y="331"/>
                </a:lnTo>
                <a:lnTo>
                  <a:pt x="1152" y="335"/>
                </a:lnTo>
                <a:lnTo>
                  <a:pt x="1168" y="338"/>
                </a:lnTo>
                <a:lnTo>
                  <a:pt x="1168" y="879"/>
                </a:lnTo>
                <a:lnTo>
                  <a:pt x="1177" y="879"/>
                </a:lnTo>
                <a:lnTo>
                  <a:pt x="1186" y="878"/>
                </a:lnTo>
                <a:lnTo>
                  <a:pt x="1194" y="879"/>
                </a:lnTo>
                <a:lnTo>
                  <a:pt x="1202" y="879"/>
                </a:lnTo>
                <a:lnTo>
                  <a:pt x="1202" y="338"/>
                </a:lnTo>
                <a:lnTo>
                  <a:pt x="1214" y="336"/>
                </a:lnTo>
                <a:lnTo>
                  <a:pt x="1225" y="334"/>
                </a:lnTo>
                <a:lnTo>
                  <a:pt x="1236" y="331"/>
                </a:lnTo>
                <a:lnTo>
                  <a:pt x="1247" y="327"/>
                </a:lnTo>
                <a:lnTo>
                  <a:pt x="1257" y="323"/>
                </a:lnTo>
                <a:lnTo>
                  <a:pt x="1268" y="318"/>
                </a:lnTo>
                <a:lnTo>
                  <a:pt x="1277" y="312"/>
                </a:lnTo>
                <a:lnTo>
                  <a:pt x="1286" y="306"/>
                </a:lnTo>
                <a:lnTo>
                  <a:pt x="1404" y="414"/>
                </a:lnTo>
                <a:lnTo>
                  <a:pt x="1399" y="427"/>
                </a:lnTo>
                <a:lnTo>
                  <a:pt x="1394" y="440"/>
                </a:lnTo>
                <a:lnTo>
                  <a:pt x="1392" y="456"/>
                </a:lnTo>
                <a:lnTo>
                  <a:pt x="1391" y="471"/>
                </a:lnTo>
                <a:lnTo>
                  <a:pt x="1391" y="479"/>
                </a:lnTo>
                <a:lnTo>
                  <a:pt x="1392" y="488"/>
                </a:lnTo>
                <a:lnTo>
                  <a:pt x="1393" y="496"/>
                </a:lnTo>
                <a:lnTo>
                  <a:pt x="1395" y="504"/>
                </a:lnTo>
                <a:lnTo>
                  <a:pt x="1398" y="512"/>
                </a:lnTo>
                <a:lnTo>
                  <a:pt x="1401" y="520"/>
                </a:lnTo>
                <a:lnTo>
                  <a:pt x="1405" y="528"/>
                </a:lnTo>
                <a:lnTo>
                  <a:pt x="1409" y="535"/>
                </a:lnTo>
                <a:lnTo>
                  <a:pt x="1414" y="542"/>
                </a:lnTo>
                <a:lnTo>
                  <a:pt x="1419" y="548"/>
                </a:lnTo>
                <a:lnTo>
                  <a:pt x="1424" y="554"/>
                </a:lnTo>
                <a:lnTo>
                  <a:pt x="1430" y="560"/>
                </a:lnTo>
                <a:lnTo>
                  <a:pt x="1436" y="565"/>
                </a:lnTo>
                <a:lnTo>
                  <a:pt x="1444" y="570"/>
                </a:lnTo>
                <a:lnTo>
                  <a:pt x="1451" y="575"/>
                </a:lnTo>
                <a:lnTo>
                  <a:pt x="1458" y="579"/>
                </a:lnTo>
                <a:lnTo>
                  <a:pt x="1323" y="904"/>
                </a:lnTo>
                <a:lnTo>
                  <a:pt x="1332" y="907"/>
                </a:lnTo>
                <a:lnTo>
                  <a:pt x="1341" y="911"/>
                </a:lnTo>
                <a:lnTo>
                  <a:pt x="1476" y="586"/>
                </a:lnTo>
                <a:lnTo>
                  <a:pt x="1485" y="588"/>
                </a:lnTo>
                <a:lnTo>
                  <a:pt x="1493" y="590"/>
                </a:lnTo>
                <a:lnTo>
                  <a:pt x="1502" y="591"/>
                </a:lnTo>
                <a:lnTo>
                  <a:pt x="1511" y="591"/>
                </a:lnTo>
                <a:lnTo>
                  <a:pt x="1521" y="591"/>
                </a:lnTo>
                <a:lnTo>
                  <a:pt x="1531" y="590"/>
                </a:lnTo>
                <a:lnTo>
                  <a:pt x="1540" y="588"/>
                </a:lnTo>
                <a:lnTo>
                  <a:pt x="1549" y="586"/>
                </a:lnTo>
                <a:lnTo>
                  <a:pt x="1557" y="583"/>
                </a:lnTo>
                <a:lnTo>
                  <a:pt x="1565" y="579"/>
                </a:lnTo>
                <a:lnTo>
                  <a:pt x="1573" y="575"/>
                </a:lnTo>
                <a:lnTo>
                  <a:pt x="1581" y="570"/>
                </a:lnTo>
                <a:lnTo>
                  <a:pt x="1588" y="565"/>
                </a:lnTo>
                <a:lnTo>
                  <a:pt x="1594" y="559"/>
                </a:lnTo>
                <a:lnTo>
                  <a:pt x="1601" y="553"/>
                </a:lnTo>
                <a:lnTo>
                  <a:pt x="1606" y="546"/>
                </a:lnTo>
                <a:lnTo>
                  <a:pt x="1612" y="539"/>
                </a:lnTo>
                <a:lnTo>
                  <a:pt x="1617" y="531"/>
                </a:lnTo>
                <a:lnTo>
                  <a:pt x="1621" y="522"/>
                </a:lnTo>
                <a:lnTo>
                  <a:pt x="1625" y="514"/>
                </a:lnTo>
                <a:lnTo>
                  <a:pt x="1729" y="523"/>
                </a:lnTo>
                <a:lnTo>
                  <a:pt x="1729" y="533"/>
                </a:lnTo>
                <a:lnTo>
                  <a:pt x="1729" y="542"/>
                </a:lnTo>
                <a:lnTo>
                  <a:pt x="1729" y="557"/>
                </a:lnTo>
                <a:lnTo>
                  <a:pt x="1731" y="573"/>
                </a:lnTo>
                <a:lnTo>
                  <a:pt x="1735" y="588"/>
                </a:lnTo>
                <a:lnTo>
                  <a:pt x="1740" y="602"/>
                </a:lnTo>
                <a:lnTo>
                  <a:pt x="1746" y="617"/>
                </a:lnTo>
                <a:lnTo>
                  <a:pt x="1753" y="630"/>
                </a:lnTo>
                <a:lnTo>
                  <a:pt x="1761" y="642"/>
                </a:lnTo>
                <a:lnTo>
                  <a:pt x="1770" y="653"/>
                </a:lnTo>
                <a:lnTo>
                  <a:pt x="1445" y="979"/>
                </a:lnTo>
                <a:lnTo>
                  <a:pt x="1457" y="991"/>
                </a:lnTo>
                <a:lnTo>
                  <a:pt x="1469" y="1003"/>
                </a:lnTo>
                <a:lnTo>
                  <a:pt x="1796" y="676"/>
                </a:lnTo>
                <a:lnTo>
                  <a:pt x="1804" y="682"/>
                </a:lnTo>
                <a:lnTo>
                  <a:pt x="1814" y="688"/>
                </a:lnTo>
                <a:lnTo>
                  <a:pt x="1823" y="693"/>
                </a:lnTo>
                <a:lnTo>
                  <a:pt x="1833" y="697"/>
                </a:lnTo>
                <a:lnTo>
                  <a:pt x="1843" y="702"/>
                </a:lnTo>
                <a:lnTo>
                  <a:pt x="1854" y="705"/>
                </a:lnTo>
                <a:lnTo>
                  <a:pt x="1865" y="708"/>
                </a:lnTo>
                <a:lnTo>
                  <a:pt x="1877" y="710"/>
                </a:lnTo>
                <a:lnTo>
                  <a:pt x="1861" y="855"/>
                </a:lnTo>
                <a:lnTo>
                  <a:pt x="1850" y="857"/>
                </a:lnTo>
                <a:lnTo>
                  <a:pt x="1839" y="859"/>
                </a:lnTo>
                <a:lnTo>
                  <a:pt x="1829" y="863"/>
                </a:lnTo>
                <a:lnTo>
                  <a:pt x="1819" y="869"/>
                </a:lnTo>
                <a:lnTo>
                  <a:pt x="1810" y="874"/>
                </a:lnTo>
                <a:lnTo>
                  <a:pt x="1801" y="880"/>
                </a:lnTo>
                <a:lnTo>
                  <a:pt x="1793" y="887"/>
                </a:lnTo>
                <a:lnTo>
                  <a:pt x="1785" y="895"/>
                </a:lnTo>
                <a:lnTo>
                  <a:pt x="1778" y="903"/>
                </a:lnTo>
                <a:lnTo>
                  <a:pt x="1772" y="912"/>
                </a:lnTo>
                <a:lnTo>
                  <a:pt x="1766" y="921"/>
                </a:lnTo>
                <a:lnTo>
                  <a:pt x="1762" y="931"/>
                </a:lnTo>
                <a:lnTo>
                  <a:pt x="1758" y="942"/>
                </a:lnTo>
                <a:lnTo>
                  <a:pt x="1756" y="952"/>
                </a:lnTo>
                <a:lnTo>
                  <a:pt x="1754" y="964"/>
                </a:lnTo>
                <a:lnTo>
                  <a:pt x="1754" y="976"/>
                </a:lnTo>
                <a:lnTo>
                  <a:pt x="1754" y="986"/>
                </a:lnTo>
                <a:lnTo>
                  <a:pt x="1755" y="995"/>
                </a:lnTo>
                <a:lnTo>
                  <a:pt x="1757" y="1004"/>
                </a:lnTo>
                <a:lnTo>
                  <a:pt x="1760" y="1013"/>
                </a:lnTo>
                <a:lnTo>
                  <a:pt x="1537" y="1106"/>
                </a:lnTo>
                <a:lnTo>
                  <a:pt x="1541" y="1115"/>
                </a:lnTo>
                <a:lnTo>
                  <a:pt x="1544" y="1125"/>
                </a:lnTo>
                <a:lnTo>
                  <a:pt x="1768" y="1031"/>
                </a:lnTo>
                <a:lnTo>
                  <a:pt x="1771" y="1039"/>
                </a:lnTo>
                <a:lnTo>
                  <a:pt x="1776" y="1046"/>
                </a:lnTo>
                <a:lnTo>
                  <a:pt x="1781" y="1053"/>
                </a:lnTo>
                <a:lnTo>
                  <a:pt x="1787" y="1059"/>
                </a:lnTo>
                <a:lnTo>
                  <a:pt x="1793" y="1064"/>
                </a:lnTo>
                <a:lnTo>
                  <a:pt x="1799" y="1070"/>
                </a:lnTo>
                <a:lnTo>
                  <a:pt x="1805" y="1074"/>
                </a:lnTo>
                <a:lnTo>
                  <a:pt x="1812" y="1079"/>
                </a:lnTo>
                <a:lnTo>
                  <a:pt x="1819" y="1083"/>
                </a:lnTo>
                <a:lnTo>
                  <a:pt x="1826" y="1086"/>
                </a:lnTo>
                <a:lnTo>
                  <a:pt x="1834" y="1089"/>
                </a:lnTo>
                <a:lnTo>
                  <a:pt x="1841" y="1092"/>
                </a:lnTo>
                <a:lnTo>
                  <a:pt x="1849" y="1094"/>
                </a:lnTo>
                <a:lnTo>
                  <a:pt x="1858" y="1095"/>
                </a:lnTo>
                <a:lnTo>
                  <a:pt x="1866" y="1096"/>
                </a:lnTo>
                <a:lnTo>
                  <a:pt x="1876" y="1097"/>
                </a:lnTo>
                <a:lnTo>
                  <a:pt x="1887" y="1096"/>
                </a:lnTo>
                <a:lnTo>
                  <a:pt x="1898" y="1094"/>
                </a:lnTo>
                <a:lnTo>
                  <a:pt x="1909" y="1092"/>
                </a:lnTo>
                <a:lnTo>
                  <a:pt x="1920" y="1088"/>
                </a:lnTo>
                <a:lnTo>
                  <a:pt x="1930" y="1084"/>
                </a:lnTo>
                <a:lnTo>
                  <a:pt x="1939" y="1078"/>
                </a:lnTo>
                <a:lnTo>
                  <a:pt x="1948" y="1072"/>
                </a:lnTo>
                <a:lnTo>
                  <a:pt x="1958" y="1065"/>
                </a:lnTo>
                <a:lnTo>
                  <a:pt x="2200" y="1196"/>
                </a:lnTo>
                <a:lnTo>
                  <a:pt x="2196" y="1207"/>
                </a:lnTo>
                <a:lnTo>
                  <a:pt x="2193" y="1220"/>
                </a:lnTo>
                <a:lnTo>
                  <a:pt x="2190" y="1233"/>
                </a:lnTo>
                <a:lnTo>
                  <a:pt x="2189" y="1246"/>
                </a:lnTo>
                <a:lnTo>
                  <a:pt x="1569" y="1246"/>
                </a:lnTo>
                <a:lnTo>
                  <a:pt x="1569" y="1254"/>
                </a:lnTo>
                <a:lnTo>
                  <a:pt x="1570" y="1262"/>
                </a:lnTo>
                <a:lnTo>
                  <a:pt x="1569" y="1270"/>
                </a:lnTo>
                <a:lnTo>
                  <a:pt x="1569" y="1279"/>
                </a:lnTo>
                <a:lnTo>
                  <a:pt x="2189" y="1279"/>
                </a:lnTo>
                <a:lnTo>
                  <a:pt x="2192" y="1296"/>
                </a:lnTo>
                <a:lnTo>
                  <a:pt x="2196" y="1312"/>
                </a:lnTo>
                <a:lnTo>
                  <a:pt x="2202" y="1327"/>
                </a:lnTo>
                <a:lnTo>
                  <a:pt x="2209" y="1341"/>
                </a:lnTo>
                <a:lnTo>
                  <a:pt x="2218" y="1355"/>
                </a:lnTo>
                <a:lnTo>
                  <a:pt x="2228" y="1367"/>
                </a:lnTo>
                <a:lnTo>
                  <a:pt x="2238" y="1380"/>
                </a:lnTo>
                <a:lnTo>
                  <a:pt x="2250" y="1391"/>
                </a:lnTo>
                <a:lnTo>
                  <a:pt x="2153" y="1518"/>
                </a:lnTo>
                <a:close/>
                <a:moveTo>
                  <a:pt x="1498" y="1144"/>
                </a:moveTo>
                <a:lnTo>
                  <a:pt x="1494" y="1135"/>
                </a:lnTo>
                <a:lnTo>
                  <a:pt x="1490" y="1126"/>
                </a:lnTo>
                <a:lnTo>
                  <a:pt x="1484" y="1113"/>
                </a:lnTo>
                <a:lnTo>
                  <a:pt x="1478" y="1102"/>
                </a:lnTo>
                <a:lnTo>
                  <a:pt x="1472" y="1090"/>
                </a:lnTo>
                <a:lnTo>
                  <a:pt x="1465" y="1079"/>
                </a:lnTo>
                <a:lnTo>
                  <a:pt x="1458" y="1069"/>
                </a:lnTo>
                <a:lnTo>
                  <a:pt x="1450" y="1058"/>
                </a:lnTo>
                <a:lnTo>
                  <a:pt x="1442" y="1048"/>
                </a:lnTo>
                <a:lnTo>
                  <a:pt x="1433" y="1039"/>
                </a:lnTo>
                <a:lnTo>
                  <a:pt x="1421" y="1026"/>
                </a:lnTo>
                <a:lnTo>
                  <a:pt x="1409" y="1014"/>
                </a:lnTo>
                <a:lnTo>
                  <a:pt x="1400" y="1006"/>
                </a:lnTo>
                <a:lnTo>
                  <a:pt x="1390" y="998"/>
                </a:lnTo>
                <a:lnTo>
                  <a:pt x="1379" y="990"/>
                </a:lnTo>
                <a:lnTo>
                  <a:pt x="1369" y="983"/>
                </a:lnTo>
                <a:lnTo>
                  <a:pt x="1358" y="976"/>
                </a:lnTo>
                <a:lnTo>
                  <a:pt x="1346" y="970"/>
                </a:lnTo>
                <a:lnTo>
                  <a:pt x="1334" y="964"/>
                </a:lnTo>
                <a:lnTo>
                  <a:pt x="1322" y="958"/>
                </a:lnTo>
                <a:lnTo>
                  <a:pt x="1313" y="954"/>
                </a:lnTo>
                <a:lnTo>
                  <a:pt x="1304" y="949"/>
                </a:lnTo>
                <a:lnTo>
                  <a:pt x="1280" y="941"/>
                </a:lnTo>
                <a:lnTo>
                  <a:pt x="1254" y="935"/>
                </a:lnTo>
                <a:lnTo>
                  <a:pt x="1241" y="933"/>
                </a:lnTo>
                <a:lnTo>
                  <a:pt x="1229" y="931"/>
                </a:lnTo>
                <a:lnTo>
                  <a:pt x="1216" y="929"/>
                </a:lnTo>
                <a:lnTo>
                  <a:pt x="1202" y="928"/>
                </a:lnTo>
                <a:lnTo>
                  <a:pt x="1194" y="928"/>
                </a:lnTo>
                <a:lnTo>
                  <a:pt x="1186" y="928"/>
                </a:lnTo>
                <a:lnTo>
                  <a:pt x="1177" y="928"/>
                </a:lnTo>
                <a:lnTo>
                  <a:pt x="1168" y="928"/>
                </a:lnTo>
                <a:lnTo>
                  <a:pt x="1155" y="929"/>
                </a:lnTo>
                <a:lnTo>
                  <a:pt x="1142" y="931"/>
                </a:lnTo>
                <a:lnTo>
                  <a:pt x="1129" y="933"/>
                </a:lnTo>
                <a:lnTo>
                  <a:pt x="1117" y="935"/>
                </a:lnTo>
                <a:lnTo>
                  <a:pt x="1091" y="941"/>
                </a:lnTo>
                <a:lnTo>
                  <a:pt x="1067" y="949"/>
                </a:lnTo>
                <a:lnTo>
                  <a:pt x="1057" y="954"/>
                </a:lnTo>
                <a:lnTo>
                  <a:pt x="1048" y="958"/>
                </a:lnTo>
                <a:lnTo>
                  <a:pt x="1037" y="964"/>
                </a:lnTo>
                <a:lnTo>
                  <a:pt x="1025" y="970"/>
                </a:lnTo>
                <a:lnTo>
                  <a:pt x="1014" y="976"/>
                </a:lnTo>
                <a:lnTo>
                  <a:pt x="1002" y="983"/>
                </a:lnTo>
                <a:lnTo>
                  <a:pt x="991" y="990"/>
                </a:lnTo>
                <a:lnTo>
                  <a:pt x="981" y="998"/>
                </a:lnTo>
                <a:lnTo>
                  <a:pt x="971" y="1006"/>
                </a:lnTo>
                <a:lnTo>
                  <a:pt x="961" y="1014"/>
                </a:lnTo>
                <a:lnTo>
                  <a:pt x="949" y="1026"/>
                </a:lnTo>
                <a:lnTo>
                  <a:pt x="938" y="1039"/>
                </a:lnTo>
                <a:lnTo>
                  <a:pt x="930" y="1048"/>
                </a:lnTo>
                <a:lnTo>
                  <a:pt x="921" y="1058"/>
                </a:lnTo>
                <a:lnTo>
                  <a:pt x="913" y="1069"/>
                </a:lnTo>
                <a:lnTo>
                  <a:pt x="906" y="1079"/>
                </a:lnTo>
                <a:lnTo>
                  <a:pt x="899" y="1090"/>
                </a:lnTo>
                <a:lnTo>
                  <a:pt x="892" y="1102"/>
                </a:lnTo>
                <a:lnTo>
                  <a:pt x="886" y="1113"/>
                </a:lnTo>
                <a:lnTo>
                  <a:pt x="881" y="1126"/>
                </a:lnTo>
                <a:lnTo>
                  <a:pt x="877" y="1135"/>
                </a:lnTo>
                <a:lnTo>
                  <a:pt x="873" y="1144"/>
                </a:lnTo>
                <a:lnTo>
                  <a:pt x="865" y="1168"/>
                </a:lnTo>
                <a:lnTo>
                  <a:pt x="859" y="1193"/>
                </a:lnTo>
                <a:lnTo>
                  <a:pt x="856" y="1206"/>
                </a:lnTo>
                <a:lnTo>
                  <a:pt x="854" y="1220"/>
                </a:lnTo>
                <a:lnTo>
                  <a:pt x="853" y="1233"/>
                </a:lnTo>
                <a:lnTo>
                  <a:pt x="852" y="1246"/>
                </a:lnTo>
                <a:lnTo>
                  <a:pt x="852" y="1254"/>
                </a:lnTo>
                <a:lnTo>
                  <a:pt x="852" y="1262"/>
                </a:lnTo>
                <a:lnTo>
                  <a:pt x="852" y="1270"/>
                </a:lnTo>
                <a:lnTo>
                  <a:pt x="852" y="1279"/>
                </a:lnTo>
                <a:lnTo>
                  <a:pt x="853" y="1292"/>
                </a:lnTo>
                <a:lnTo>
                  <a:pt x="854" y="1306"/>
                </a:lnTo>
                <a:lnTo>
                  <a:pt x="856" y="1319"/>
                </a:lnTo>
                <a:lnTo>
                  <a:pt x="859" y="1331"/>
                </a:lnTo>
                <a:lnTo>
                  <a:pt x="865" y="1356"/>
                </a:lnTo>
                <a:lnTo>
                  <a:pt x="873" y="1381"/>
                </a:lnTo>
                <a:lnTo>
                  <a:pt x="877" y="1391"/>
                </a:lnTo>
                <a:lnTo>
                  <a:pt x="881" y="1400"/>
                </a:lnTo>
                <a:lnTo>
                  <a:pt x="886" y="1411"/>
                </a:lnTo>
                <a:lnTo>
                  <a:pt x="892" y="1423"/>
                </a:lnTo>
                <a:lnTo>
                  <a:pt x="899" y="1434"/>
                </a:lnTo>
                <a:lnTo>
                  <a:pt x="906" y="1445"/>
                </a:lnTo>
                <a:lnTo>
                  <a:pt x="913" y="1456"/>
                </a:lnTo>
                <a:lnTo>
                  <a:pt x="921" y="1467"/>
                </a:lnTo>
                <a:lnTo>
                  <a:pt x="930" y="1477"/>
                </a:lnTo>
                <a:lnTo>
                  <a:pt x="938" y="1487"/>
                </a:lnTo>
                <a:lnTo>
                  <a:pt x="949" y="1499"/>
                </a:lnTo>
                <a:lnTo>
                  <a:pt x="961" y="1510"/>
                </a:lnTo>
                <a:lnTo>
                  <a:pt x="971" y="1519"/>
                </a:lnTo>
                <a:lnTo>
                  <a:pt x="981" y="1527"/>
                </a:lnTo>
                <a:lnTo>
                  <a:pt x="991" y="1534"/>
                </a:lnTo>
                <a:lnTo>
                  <a:pt x="1002" y="1541"/>
                </a:lnTo>
                <a:lnTo>
                  <a:pt x="1014" y="1548"/>
                </a:lnTo>
                <a:lnTo>
                  <a:pt x="1025" y="1556"/>
                </a:lnTo>
                <a:lnTo>
                  <a:pt x="1037" y="1562"/>
                </a:lnTo>
                <a:lnTo>
                  <a:pt x="1048" y="1567"/>
                </a:lnTo>
                <a:lnTo>
                  <a:pt x="1057" y="1571"/>
                </a:lnTo>
                <a:lnTo>
                  <a:pt x="1067" y="1575"/>
                </a:lnTo>
                <a:lnTo>
                  <a:pt x="1091" y="1583"/>
                </a:lnTo>
                <a:lnTo>
                  <a:pt x="1117" y="1589"/>
                </a:lnTo>
                <a:lnTo>
                  <a:pt x="1129" y="1592"/>
                </a:lnTo>
                <a:lnTo>
                  <a:pt x="1142" y="1594"/>
                </a:lnTo>
                <a:lnTo>
                  <a:pt x="1155" y="1595"/>
                </a:lnTo>
                <a:lnTo>
                  <a:pt x="1168" y="1596"/>
                </a:lnTo>
                <a:lnTo>
                  <a:pt x="1177" y="1596"/>
                </a:lnTo>
                <a:lnTo>
                  <a:pt x="1186" y="1596"/>
                </a:lnTo>
                <a:lnTo>
                  <a:pt x="1194" y="1596"/>
                </a:lnTo>
                <a:lnTo>
                  <a:pt x="1202" y="1596"/>
                </a:lnTo>
                <a:lnTo>
                  <a:pt x="1216" y="1595"/>
                </a:lnTo>
                <a:lnTo>
                  <a:pt x="1229" y="1594"/>
                </a:lnTo>
                <a:lnTo>
                  <a:pt x="1241" y="1592"/>
                </a:lnTo>
                <a:lnTo>
                  <a:pt x="1254" y="1589"/>
                </a:lnTo>
                <a:lnTo>
                  <a:pt x="1280" y="1583"/>
                </a:lnTo>
                <a:lnTo>
                  <a:pt x="1304" y="1575"/>
                </a:lnTo>
                <a:lnTo>
                  <a:pt x="1313" y="1571"/>
                </a:lnTo>
                <a:lnTo>
                  <a:pt x="1322" y="1567"/>
                </a:lnTo>
                <a:lnTo>
                  <a:pt x="1334" y="1562"/>
                </a:lnTo>
                <a:lnTo>
                  <a:pt x="1346" y="1556"/>
                </a:lnTo>
                <a:lnTo>
                  <a:pt x="1358" y="1548"/>
                </a:lnTo>
                <a:lnTo>
                  <a:pt x="1369" y="1541"/>
                </a:lnTo>
                <a:lnTo>
                  <a:pt x="1379" y="1534"/>
                </a:lnTo>
                <a:lnTo>
                  <a:pt x="1390" y="1527"/>
                </a:lnTo>
                <a:lnTo>
                  <a:pt x="1400" y="1518"/>
                </a:lnTo>
                <a:lnTo>
                  <a:pt x="1409" y="1510"/>
                </a:lnTo>
                <a:lnTo>
                  <a:pt x="1421" y="1499"/>
                </a:lnTo>
                <a:lnTo>
                  <a:pt x="1433" y="1487"/>
                </a:lnTo>
                <a:lnTo>
                  <a:pt x="1442" y="1477"/>
                </a:lnTo>
                <a:lnTo>
                  <a:pt x="1450" y="1467"/>
                </a:lnTo>
                <a:lnTo>
                  <a:pt x="1458" y="1456"/>
                </a:lnTo>
                <a:lnTo>
                  <a:pt x="1465" y="1445"/>
                </a:lnTo>
                <a:lnTo>
                  <a:pt x="1472" y="1434"/>
                </a:lnTo>
                <a:lnTo>
                  <a:pt x="1478" y="1423"/>
                </a:lnTo>
                <a:lnTo>
                  <a:pt x="1484" y="1411"/>
                </a:lnTo>
                <a:lnTo>
                  <a:pt x="1490" y="1400"/>
                </a:lnTo>
                <a:lnTo>
                  <a:pt x="1494" y="1391"/>
                </a:lnTo>
                <a:lnTo>
                  <a:pt x="1498" y="1381"/>
                </a:lnTo>
                <a:lnTo>
                  <a:pt x="1506" y="1356"/>
                </a:lnTo>
                <a:lnTo>
                  <a:pt x="1512" y="1331"/>
                </a:lnTo>
                <a:lnTo>
                  <a:pt x="1514" y="1319"/>
                </a:lnTo>
                <a:lnTo>
                  <a:pt x="1516" y="1306"/>
                </a:lnTo>
                <a:lnTo>
                  <a:pt x="1518" y="1292"/>
                </a:lnTo>
                <a:lnTo>
                  <a:pt x="1519" y="1279"/>
                </a:lnTo>
                <a:lnTo>
                  <a:pt x="1519" y="1270"/>
                </a:lnTo>
                <a:lnTo>
                  <a:pt x="1519" y="1262"/>
                </a:lnTo>
                <a:lnTo>
                  <a:pt x="1519" y="1254"/>
                </a:lnTo>
                <a:lnTo>
                  <a:pt x="1519" y="1246"/>
                </a:lnTo>
                <a:lnTo>
                  <a:pt x="1518" y="1233"/>
                </a:lnTo>
                <a:lnTo>
                  <a:pt x="1516" y="1220"/>
                </a:lnTo>
                <a:lnTo>
                  <a:pt x="1514" y="1206"/>
                </a:lnTo>
                <a:lnTo>
                  <a:pt x="1512" y="1193"/>
                </a:lnTo>
                <a:lnTo>
                  <a:pt x="1506" y="1168"/>
                </a:lnTo>
                <a:lnTo>
                  <a:pt x="1498" y="1144"/>
                </a:lnTo>
                <a:close/>
              </a:path>
            </a:pathLst>
          </a:custGeom>
          <a:solidFill>
            <a:srgbClr val="00B5AC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418">
            <a:extLst>
              <a:ext uri="{FF2B5EF4-FFF2-40B4-BE49-F238E27FC236}">
                <a16:creationId xmlns:a16="http://schemas.microsoft.com/office/drawing/2014/main" id="{F3407307-03C5-492F-86F1-2763B7CC8508}"/>
              </a:ext>
            </a:extLst>
          </p:cNvPr>
          <p:cNvSpPr>
            <a:spLocks noEditPoints="1"/>
          </p:cNvSpPr>
          <p:nvPr/>
        </p:nvSpPr>
        <p:spPr bwMode="auto">
          <a:xfrm>
            <a:off x="2560973" y="3834492"/>
            <a:ext cx="371663" cy="358889"/>
          </a:xfrm>
          <a:custGeom>
            <a:avLst/>
            <a:gdLst>
              <a:gd name="T0" fmla="*/ 2186 w 3303"/>
              <a:gd name="T1" fmla="*/ 0 h 1903"/>
              <a:gd name="T2" fmla="*/ 882 w 3303"/>
              <a:gd name="T3" fmla="*/ 320 h 1903"/>
              <a:gd name="T4" fmla="*/ 503 w 3303"/>
              <a:gd name="T5" fmla="*/ 1470 h 1903"/>
              <a:gd name="T6" fmla="*/ 713 w 3303"/>
              <a:gd name="T7" fmla="*/ 1579 h 1903"/>
              <a:gd name="T8" fmla="*/ 901 w 3303"/>
              <a:gd name="T9" fmla="*/ 1633 h 1903"/>
              <a:gd name="T10" fmla="*/ 1109 w 3303"/>
              <a:gd name="T11" fmla="*/ 1632 h 1903"/>
              <a:gd name="T12" fmla="*/ 1355 w 3303"/>
              <a:gd name="T13" fmla="*/ 1663 h 1903"/>
              <a:gd name="T14" fmla="*/ 1560 w 3303"/>
              <a:gd name="T15" fmla="*/ 1758 h 1903"/>
              <a:gd name="T16" fmla="*/ 1850 w 3303"/>
              <a:gd name="T17" fmla="*/ 1776 h 1903"/>
              <a:gd name="T18" fmla="*/ 2065 w 3303"/>
              <a:gd name="T19" fmla="*/ 1902 h 1903"/>
              <a:gd name="T20" fmla="*/ 2253 w 3303"/>
              <a:gd name="T21" fmla="*/ 1786 h 1903"/>
              <a:gd name="T22" fmla="*/ 2477 w 3303"/>
              <a:gd name="T23" fmla="*/ 1735 h 1903"/>
              <a:gd name="T24" fmla="*/ 2695 w 3303"/>
              <a:gd name="T25" fmla="*/ 1674 h 1903"/>
              <a:gd name="T26" fmla="*/ 2757 w 3303"/>
              <a:gd name="T27" fmla="*/ 1451 h 1903"/>
              <a:gd name="T28" fmla="*/ 456 w 3303"/>
              <a:gd name="T29" fmla="*/ 439 h 1903"/>
              <a:gd name="T30" fmla="*/ 682 w 3303"/>
              <a:gd name="T31" fmla="*/ 1467 h 1903"/>
              <a:gd name="T32" fmla="*/ 608 w 3303"/>
              <a:gd name="T33" fmla="*/ 1401 h 1903"/>
              <a:gd name="T34" fmla="*/ 724 w 3303"/>
              <a:gd name="T35" fmla="*/ 1232 h 1903"/>
              <a:gd name="T36" fmla="*/ 804 w 3303"/>
              <a:gd name="T37" fmla="*/ 1277 h 1903"/>
              <a:gd name="T38" fmla="*/ 980 w 3303"/>
              <a:gd name="T39" fmla="*/ 1514 h 1903"/>
              <a:gd name="T40" fmla="*/ 894 w 3303"/>
              <a:gd name="T41" fmla="*/ 1486 h 1903"/>
              <a:gd name="T42" fmla="*/ 1138 w 3303"/>
              <a:gd name="T43" fmla="*/ 1065 h 1903"/>
              <a:gd name="T44" fmla="*/ 1227 w 3303"/>
              <a:gd name="T45" fmla="*/ 1085 h 1903"/>
              <a:gd name="T46" fmla="*/ 1114 w 3303"/>
              <a:gd name="T47" fmla="*/ 1321 h 1903"/>
              <a:gd name="T48" fmla="*/ 1262 w 3303"/>
              <a:gd name="T49" fmla="*/ 1580 h 1903"/>
              <a:gd name="T50" fmla="*/ 1188 w 3303"/>
              <a:gd name="T51" fmla="*/ 1527 h 1903"/>
              <a:gd name="T52" fmla="*/ 1378 w 3303"/>
              <a:gd name="T53" fmla="*/ 1219 h 1903"/>
              <a:gd name="T54" fmla="*/ 1465 w 3303"/>
              <a:gd name="T55" fmla="*/ 1249 h 1903"/>
              <a:gd name="T56" fmla="*/ 1627 w 3303"/>
              <a:gd name="T57" fmla="*/ 1586 h 1903"/>
              <a:gd name="T58" fmla="*/ 1529 w 3303"/>
              <a:gd name="T59" fmla="*/ 1634 h 1903"/>
              <a:gd name="T60" fmla="*/ 1506 w 3303"/>
              <a:gd name="T61" fmla="*/ 1546 h 1903"/>
              <a:gd name="T62" fmla="*/ 1655 w 3303"/>
              <a:gd name="T63" fmla="*/ 1406 h 1903"/>
              <a:gd name="T64" fmla="*/ 1687 w 3303"/>
              <a:gd name="T65" fmla="*/ 1492 h 1903"/>
              <a:gd name="T66" fmla="*/ 2405 w 3303"/>
              <a:gd name="T67" fmla="*/ 1076 h 1903"/>
              <a:gd name="T68" fmla="*/ 2653 w 3303"/>
              <a:gd name="T69" fmla="*/ 1513 h 1903"/>
              <a:gd name="T70" fmla="*/ 2559 w 3303"/>
              <a:gd name="T71" fmla="*/ 1595 h 1903"/>
              <a:gd name="T72" fmla="*/ 2394 w 3303"/>
              <a:gd name="T73" fmla="*/ 1630 h 1903"/>
              <a:gd name="T74" fmla="*/ 2297 w 3303"/>
              <a:gd name="T75" fmla="*/ 1679 h 1903"/>
              <a:gd name="T76" fmla="*/ 2016 w 3303"/>
              <a:gd name="T77" fmla="*/ 1590 h 1903"/>
              <a:gd name="T78" fmla="*/ 2121 w 3303"/>
              <a:gd name="T79" fmla="*/ 1774 h 1903"/>
              <a:gd name="T80" fmla="*/ 1898 w 3303"/>
              <a:gd name="T81" fmla="*/ 1663 h 1903"/>
              <a:gd name="T82" fmla="*/ 1788 w 3303"/>
              <a:gd name="T83" fmla="*/ 1377 h 1903"/>
              <a:gd name="T84" fmla="*/ 1586 w 3303"/>
              <a:gd name="T85" fmla="*/ 1267 h 1903"/>
              <a:gd name="T86" fmla="*/ 1478 w 3303"/>
              <a:gd name="T87" fmla="*/ 1108 h 1903"/>
              <a:gd name="T88" fmla="*/ 1341 w 3303"/>
              <a:gd name="T89" fmla="*/ 1054 h 1903"/>
              <a:gd name="T90" fmla="*/ 1152 w 3303"/>
              <a:gd name="T91" fmla="*/ 938 h 1903"/>
              <a:gd name="T92" fmla="*/ 901 w 3303"/>
              <a:gd name="T93" fmla="*/ 1207 h 1903"/>
              <a:gd name="T94" fmla="*/ 689 w 3303"/>
              <a:gd name="T95" fmla="*/ 1121 h 1903"/>
              <a:gd name="T96" fmla="*/ 467 w 3303"/>
              <a:gd name="T97" fmla="*/ 556 h 1903"/>
              <a:gd name="T98" fmla="*/ 826 w 3303"/>
              <a:gd name="T99" fmla="*/ 484 h 1903"/>
              <a:gd name="T100" fmla="*/ 818 w 3303"/>
              <a:gd name="T101" fmla="*/ 638 h 1903"/>
              <a:gd name="T102" fmla="*/ 1003 w 3303"/>
              <a:gd name="T103" fmla="*/ 739 h 1903"/>
              <a:gd name="T104" fmla="*/ 1331 w 3303"/>
              <a:gd name="T105" fmla="*/ 627 h 1903"/>
              <a:gd name="T106" fmla="*/ 2684 w 3303"/>
              <a:gd name="T107" fmla="*/ 1190 h 1903"/>
              <a:gd name="T108" fmla="*/ 2699 w 3303"/>
              <a:gd name="T109" fmla="*/ 1328 h 1903"/>
              <a:gd name="T110" fmla="*/ 2240 w 3303"/>
              <a:gd name="T111" fmla="*/ 572 h 1903"/>
              <a:gd name="T112" fmla="*/ 1453 w 3303"/>
              <a:gd name="T113" fmla="*/ 366 h 1903"/>
              <a:gd name="T114" fmla="*/ 1090 w 3303"/>
              <a:gd name="T115" fmla="*/ 620 h 1903"/>
              <a:gd name="T116" fmla="*/ 966 w 3303"/>
              <a:gd name="T117" fmla="*/ 517 h 1903"/>
              <a:gd name="T118" fmla="*/ 2241 w 3303"/>
              <a:gd name="T119" fmla="*/ 137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03" h="1903">
                <a:moveTo>
                  <a:pt x="3284" y="257"/>
                </a:moveTo>
                <a:lnTo>
                  <a:pt x="2829" y="257"/>
                </a:lnTo>
                <a:lnTo>
                  <a:pt x="2766" y="224"/>
                </a:lnTo>
                <a:lnTo>
                  <a:pt x="2706" y="194"/>
                </a:lnTo>
                <a:lnTo>
                  <a:pt x="2647" y="166"/>
                </a:lnTo>
                <a:lnTo>
                  <a:pt x="2590" y="141"/>
                </a:lnTo>
                <a:lnTo>
                  <a:pt x="2535" y="117"/>
                </a:lnTo>
                <a:lnTo>
                  <a:pt x="2483" y="97"/>
                </a:lnTo>
                <a:lnTo>
                  <a:pt x="2434" y="78"/>
                </a:lnTo>
                <a:lnTo>
                  <a:pt x="2390" y="62"/>
                </a:lnTo>
                <a:lnTo>
                  <a:pt x="2311" y="35"/>
                </a:lnTo>
                <a:lnTo>
                  <a:pt x="2250" y="17"/>
                </a:lnTo>
                <a:lnTo>
                  <a:pt x="2210" y="5"/>
                </a:lnTo>
                <a:lnTo>
                  <a:pt x="2192" y="1"/>
                </a:lnTo>
                <a:lnTo>
                  <a:pt x="2190" y="0"/>
                </a:lnTo>
                <a:lnTo>
                  <a:pt x="2188" y="0"/>
                </a:lnTo>
                <a:lnTo>
                  <a:pt x="2186" y="0"/>
                </a:lnTo>
                <a:lnTo>
                  <a:pt x="1443" y="0"/>
                </a:lnTo>
                <a:lnTo>
                  <a:pt x="1437" y="3"/>
                </a:lnTo>
                <a:lnTo>
                  <a:pt x="1427" y="12"/>
                </a:lnTo>
                <a:lnTo>
                  <a:pt x="1413" y="21"/>
                </a:lnTo>
                <a:lnTo>
                  <a:pt x="1377" y="50"/>
                </a:lnTo>
                <a:lnTo>
                  <a:pt x="1326" y="89"/>
                </a:lnTo>
                <a:lnTo>
                  <a:pt x="1265" y="135"/>
                </a:lnTo>
                <a:lnTo>
                  <a:pt x="1202" y="183"/>
                </a:lnTo>
                <a:lnTo>
                  <a:pt x="1145" y="226"/>
                </a:lnTo>
                <a:lnTo>
                  <a:pt x="1100" y="262"/>
                </a:lnTo>
                <a:lnTo>
                  <a:pt x="1072" y="282"/>
                </a:lnTo>
                <a:lnTo>
                  <a:pt x="1055" y="285"/>
                </a:lnTo>
                <a:lnTo>
                  <a:pt x="1036" y="287"/>
                </a:lnTo>
                <a:lnTo>
                  <a:pt x="1015" y="291"/>
                </a:lnTo>
                <a:lnTo>
                  <a:pt x="992" y="295"/>
                </a:lnTo>
                <a:lnTo>
                  <a:pt x="940" y="307"/>
                </a:lnTo>
                <a:lnTo>
                  <a:pt x="882" y="320"/>
                </a:lnTo>
                <a:lnTo>
                  <a:pt x="819" y="337"/>
                </a:lnTo>
                <a:lnTo>
                  <a:pt x="750" y="356"/>
                </a:lnTo>
                <a:lnTo>
                  <a:pt x="676" y="378"/>
                </a:lnTo>
                <a:lnTo>
                  <a:pt x="600" y="399"/>
                </a:lnTo>
                <a:lnTo>
                  <a:pt x="556" y="411"/>
                </a:lnTo>
                <a:lnTo>
                  <a:pt x="512" y="424"/>
                </a:lnTo>
                <a:lnTo>
                  <a:pt x="475" y="435"/>
                </a:lnTo>
                <a:lnTo>
                  <a:pt x="455" y="439"/>
                </a:lnTo>
                <a:lnTo>
                  <a:pt x="455" y="440"/>
                </a:lnTo>
                <a:lnTo>
                  <a:pt x="448" y="439"/>
                </a:lnTo>
                <a:lnTo>
                  <a:pt x="440" y="439"/>
                </a:lnTo>
                <a:lnTo>
                  <a:pt x="396" y="439"/>
                </a:lnTo>
                <a:lnTo>
                  <a:pt x="258" y="439"/>
                </a:lnTo>
                <a:lnTo>
                  <a:pt x="0" y="439"/>
                </a:lnTo>
                <a:lnTo>
                  <a:pt x="0" y="1455"/>
                </a:lnTo>
                <a:lnTo>
                  <a:pt x="498" y="1455"/>
                </a:lnTo>
                <a:lnTo>
                  <a:pt x="503" y="1470"/>
                </a:lnTo>
                <a:lnTo>
                  <a:pt x="510" y="1485"/>
                </a:lnTo>
                <a:lnTo>
                  <a:pt x="517" y="1499"/>
                </a:lnTo>
                <a:lnTo>
                  <a:pt x="526" y="1512"/>
                </a:lnTo>
                <a:lnTo>
                  <a:pt x="535" y="1525"/>
                </a:lnTo>
                <a:lnTo>
                  <a:pt x="547" y="1536"/>
                </a:lnTo>
                <a:lnTo>
                  <a:pt x="559" y="1547"/>
                </a:lnTo>
                <a:lnTo>
                  <a:pt x="572" y="1556"/>
                </a:lnTo>
                <a:lnTo>
                  <a:pt x="585" y="1564"/>
                </a:lnTo>
                <a:lnTo>
                  <a:pt x="599" y="1570"/>
                </a:lnTo>
                <a:lnTo>
                  <a:pt x="612" y="1576"/>
                </a:lnTo>
                <a:lnTo>
                  <a:pt x="627" y="1580"/>
                </a:lnTo>
                <a:lnTo>
                  <a:pt x="641" y="1583"/>
                </a:lnTo>
                <a:lnTo>
                  <a:pt x="656" y="1584"/>
                </a:lnTo>
                <a:lnTo>
                  <a:pt x="669" y="1585"/>
                </a:lnTo>
                <a:lnTo>
                  <a:pt x="684" y="1584"/>
                </a:lnTo>
                <a:lnTo>
                  <a:pt x="699" y="1582"/>
                </a:lnTo>
                <a:lnTo>
                  <a:pt x="713" y="1579"/>
                </a:lnTo>
                <a:lnTo>
                  <a:pt x="727" y="1574"/>
                </a:lnTo>
                <a:lnTo>
                  <a:pt x="740" y="1570"/>
                </a:lnTo>
                <a:lnTo>
                  <a:pt x="753" y="1564"/>
                </a:lnTo>
                <a:lnTo>
                  <a:pt x="766" y="1556"/>
                </a:lnTo>
                <a:lnTo>
                  <a:pt x="777" y="1548"/>
                </a:lnTo>
                <a:lnTo>
                  <a:pt x="789" y="1539"/>
                </a:lnTo>
                <a:lnTo>
                  <a:pt x="795" y="1549"/>
                </a:lnTo>
                <a:lnTo>
                  <a:pt x="802" y="1560"/>
                </a:lnTo>
                <a:lnTo>
                  <a:pt x="808" y="1569"/>
                </a:lnTo>
                <a:lnTo>
                  <a:pt x="816" y="1579"/>
                </a:lnTo>
                <a:lnTo>
                  <a:pt x="824" y="1588"/>
                </a:lnTo>
                <a:lnTo>
                  <a:pt x="833" y="1597"/>
                </a:lnTo>
                <a:lnTo>
                  <a:pt x="843" y="1604"/>
                </a:lnTo>
                <a:lnTo>
                  <a:pt x="853" y="1611"/>
                </a:lnTo>
                <a:lnTo>
                  <a:pt x="868" y="1620"/>
                </a:lnTo>
                <a:lnTo>
                  <a:pt x="884" y="1627"/>
                </a:lnTo>
                <a:lnTo>
                  <a:pt x="901" y="1633"/>
                </a:lnTo>
                <a:lnTo>
                  <a:pt x="918" y="1637"/>
                </a:lnTo>
                <a:lnTo>
                  <a:pt x="935" y="1639"/>
                </a:lnTo>
                <a:lnTo>
                  <a:pt x="953" y="1640"/>
                </a:lnTo>
                <a:lnTo>
                  <a:pt x="970" y="1639"/>
                </a:lnTo>
                <a:lnTo>
                  <a:pt x="988" y="1636"/>
                </a:lnTo>
                <a:lnTo>
                  <a:pt x="1002" y="1633"/>
                </a:lnTo>
                <a:lnTo>
                  <a:pt x="1014" y="1627"/>
                </a:lnTo>
                <a:lnTo>
                  <a:pt x="1027" y="1622"/>
                </a:lnTo>
                <a:lnTo>
                  <a:pt x="1039" y="1616"/>
                </a:lnTo>
                <a:lnTo>
                  <a:pt x="1050" y="1608"/>
                </a:lnTo>
                <a:lnTo>
                  <a:pt x="1062" y="1601"/>
                </a:lnTo>
                <a:lnTo>
                  <a:pt x="1071" y="1591"/>
                </a:lnTo>
                <a:lnTo>
                  <a:pt x="1082" y="1582"/>
                </a:lnTo>
                <a:lnTo>
                  <a:pt x="1087" y="1595"/>
                </a:lnTo>
                <a:lnTo>
                  <a:pt x="1094" y="1608"/>
                </a:lnTo>
                <a:lnTo>
                  <a:pt x="1101" y="1620"/>
                </a:lnTo>
                <a:lnTo>
                  <a:pt x="1109" y="1632"/>
                </a:lnTo>
                <a:lnTo>
                  <a:pt x="1119" y="1642"/>
                </a:lnTo>
                <a:lnTo>
                  <a:pt x="1128" y="1653"/>
                </a:lnTo>
                <a:lnTo>
                  <a:pt x="1140" y="1662"/>
                </a:lnTo>
                <a:lnTo>
                  <a:pt x="1152" y="1671"/>
                </a:lnTo>
                <a:lnTo>
                  <a:pt x="1168" y="1679"/>
                </a:lnTo>
                <a:lnTo>
                  <a:pt x="1183" y="1687"/>
                </a:lnTo>
                <a:lnTo>
                  <a:pt x="1200" y="1692"/>
                </a:lnTo>
                <a:lnTo>
                  <a:pt x="1217" y="1696"/>
                </a:lnTo>
                <a:lnTo>
                  <a:pt x="1234" y="1698"/>
                </a:lnTo>
                <a:lnTo>
                  <a:pt x="1251" y="1699"/>
                </a:lnTo>
                <a:lnTo>
                  <a:pt x="1269" y="1698"/>
                </a:lnTo>
                <a:lnTo>
                  <a:pt x="1287" y="1695"/>
                </a:lnTo>
                <a:lnTo>
                  <a:pt x="1302" y="1691"/>
                </a:lnTo>
                <a:lnTo>
                  <a:pt x="1316" y="1685"/>
                </a:lnTo>
                <a:lnTo>
                  <a:pt x="1329" y="1679"/>
                </a:lnTo>
                <a:lnTo>
                  <a:pt x="1342" y="1672"/>
                </a:lnTo>
                <a:lnTo>
                  <a:pt x="1355" y="1663"/>
                </a:lnTo>
                <a:lnTo>
                  <a:pt x="1366" y="1654"/>
                </a:lnTo>
                <a:lnTo>
                  <a:pt x="1377" y="1643"/>
                </a:lnTo>
                <a:lnTo>
                  <a:pt x="1388" y="1632"/>
                </a:lnTo>
                <a:lnTo>
                  <a:pt x="1393" y="1646"/>
                </a:lnTo>
                <a:lnTo>
                  <a:pt x="1399" y="1661"/>
                </a:lnTo>
                <a:lnTo>
                  <a:pt x="1407" y="1675"/>
                </a:lnTo>
                <a:lnTo>
                  <a:pt x="1415" y="1688"/>
                </a:lnTo>
                <a:lnTo>
                  <a:pt x="1425" y="1699"/>
                </a:lnTo>
                <a:lnTo>
                  <a:pt x="1436" y="1710"/>
                </a:lnTo>
                <a:lnTo>
                  <a:pt x="1448" y="1720"/>
                </a:lnTo>
                <a:lnTo>
                  <a:pt x="1460" y="1730"/>
                </a:lnTo>
                <a:lnTo>
                  <a:pt x="1476" y="1738"/>
                </a:lnTo>
                <a:lnTo>
                  <a:pt x="1492" y="1746"/>
                </a:lnTo>
                <a:lnTo>
                  <a:pt x="1508" y="1751"/>
                </a:lnTo>
                <a:lnTo>
                  <a:pt x="1525" y="1755"/>
                </a:lnTo>
                <a:lnTo>
                  <a:pt x="1543" y="1757"/>
                </a:lnTo>
                <a:lnTo>
                  <a:pt x="1560" y="1758"/>
                </a:lnTo>
                <a:lnTo>
                  <a:pt x="1578" y="1757"/>
                </a:lnTo>
                <a:lnTo>
                  <a:pt x="1596" y="1754"/>
                </a:lnTo>
                <a:lnTo>
                  <a:pt x="1613" y="1750"/>
                </a:lnTo>
                <a:lnTo>
                  <a:pt x="1629" y="1744"/>
                </a:lnTo>
                <a:lnTo>
                  <a:pt x="1644" y="1736"/>
                </a:lnTo>
                <a:lnTo>
                  <a:pt x="1659" y="1727"/>
                </a:lnTo>
                <a:lnTo>
                  <a:pt x="1673" y="1716"/>
                </a:lnTo>
                <a:lnTo>
                  <a:pt x="1686" y="1705"/>
                </a:lnTo>
                <a:lnTo>
                  <a:pt x="1697" y="1691"/>
                </a:lnTo>
                <a:lnTo>
                  <a:pt x="1708" y="1676"/>
                </a:lnTo>
                <a:lnTo>
                  <a:pt x="1713" y="1669"/>
                </a:lnTo>
                <a:lnTo>
                  <a:pt x="1732" y="1682"/>
                </a:lnTo>
                <a:lnTo>
                  <a:pt x="1753" y="1698"/>
                </a:lnTo>
                <a:lnTo>
                  <a:pt x="1776" y="1715"/>
                </a:lnTo>
                <a:lnTo>
                  <a:pt x="1800" y="1733"/>
                </a:lnTo>
                <a:lnTo>
                  <a:pt x="1824" y="1754"/>
                </a:lnTo>
                <a:lnTo>
                  <a:pt x="1850" y="1776"/>
                </a:lnTo>
                <a:lnTo>
                  <a:pt x="1876" y="1801"/>
                </a:lnTo>
                <a:lnTo>
                  <a:pt x="1903" y="1826"/>
                </a:lnTo>
                <a:lnTo>
                  <a:pt x="1912" y="1836"/>
                </a:lnTo>
                <a:lnTo>
                  <a:pt x="1922" y="1844"/>
                </a:lnTo>
                <a:lnTo>
                  <a:pt x="1931" y="1851"/>
                </a:lnTo>
                <a:lnTo>
                  <a:pt x="1942" y="1859"/>
                </a:lnTo>
                <a:lnTo>
                  <a:pt x="1952" y="1866"/>
                </a:lnTo>
                <a:lnTo>
                  <a:pt x="1963" y="1873"/>
                </a:lnTo>
                <a:lnTo>
                  <a:pt x="1973" y="1878"/>
                </a:lnTo>
                <a:lnTo>
                  <a:pt x="1985" y="1883"/>
                </a:lnTo>
                <a:lnTo>
                  <a:pt x="1996" y="1887"/>
                </a:lnTo>
                <a:lnTo>
                  <a:pt x="2007" y="1892"/>
                </a:lnTo>
                <a:lnTo>
                  <a:pt x="2019" y="1895"/>
                </a:lnTo>
                <a:lnTo>
                  <a:pt x="2030" y="1898"/>
                </a:lnTo>
                <a:lnTo>
                  <a:pt x="2042" y="1900"/>
                </a:lnTo>
                <a:lnTo>
                  <a:pt x="2054" y="1902"/>
                </a:lnTo>
                <a:lnTo>
                  <a:pt x="2065" y="1902"/>
                </a:lnTo>
                <a:lnTo>
                  <a:pt x="2078" y="1903"/>
                </a:lnTo>
                <a:lnTo>
                  <a:pt x="2097" y="1902"/>
                </a:lnTo>
                <a:lnTo>
                  <a:pt x="2116" y="1899"/>
                </a:lnTo>
                <a:lnTo>
                  <a:pt x="2135" y="1895"/>
                </a:lnTo>
                <a:lnTo>
                  <a:pt x="2153" y="1890"/>
                </a:lnTo>
                <a:lnTo>
                  <a:pt x="2170" y="1881"/>
                </a:lnTo>
                <a:lnTo>
                  <a:pt x="2186" y="1873"/>
                </a:lnTo>
                <a:lnTo>
                  <a:pt x="2201" y="1862"/>
                </a:lnTo>
                <a:lnTo>
                  <a:pt x="2214" y="1850"/>
                </a:lnTo>
                <a:lnTo>
                  <a:pt x="2221" y="1843"/>
                </a:lnTo>
                <a:lnTo>
                  <a:pt x="2226" y="1836"/>
                </a:lnTo>
                <a:lnTo>
                  <a:pt x="2232" y="1828"/>
                </a:lnTo>
                <a:lnTo>
                  <a:pt x="2237" y="1821"/>
                </a:lnTo>
                <a:lnTo>
                  <a:pt x="2242" y="1812"/>
                </a:lnTo>
                <a:lnTo>
                  <a:pt x="2245" y="1804"/>
                </a:lnTo>
                <a:lnTo>
                  <a:pt x="2249" y="1795"/>
                </a:lnTo>
                <a:lnTo>
                  <a:pt x="2253" y="1786"/>
                </a:lnTo>
                <a:lnTo>
                  <a:pt x="2266" y="1791"/>
                </a:lnTo>
                <a:lnTo>
                  <a:pt x="2281" y="1794"/>
                </a:lnTo>
                <a:lnTo>
                  <a:pt x="2296" y="1798"/>
                </a:lnTo>
                <a:lnTo>
                  <a:pt x="2311" y="1800"/>
                </a:lnTo>
                <a:lnTo>
                  <a:pt x="2324" y="1800"/>
                </a:lnTo>
                <a:lnTo>
                  <a:pt x="2339" y="1800"/>
                </a:lnTo>
                <a:lnTo>
                  <a:pt x="2354" y="1799"/>
                </a:lnTo>
                <a:lnTo>
                  <a:pt x="2368" y="1796"/>
                </a:lnTo>
                <a:lnTo>
                  <a:pt x="2382" y="1793"/>
                </a:lnTo>
                <a:lnTo>
                  <a:pt x="2395" y="1789"/>
                </a:lnTo>
                <a:lnTo>
                  <a:pt x="2409" y="1785"/>
                </a:lnTo>
                <a:lnTo>
                  <a:pt x="2422" y="1779"/>
                </a:lnTo>
                <a:lnTo>
                  <a:pt x="2433" y="1772"/>
                </a:lnTo>
                <a:lnTo>
                  <a:pt x="2445" y="1764"/>
                </a:lnTo>
                <a:lnTo>
                  <a:pt x="2457" y="1755"/>
                </a:lnTo>
                <a:lnTo>
                  <a:pt x="2467" y="1746"/>
                </a:lnTo>
                <a:lnTo>
                  <a:pt x="2477" y="1735"/>
                </a:lnTo>
                <a:lnTo>
                  <a:pt x="2486" y="1722"/>
                </a:lnTo>
                <a:lnTo>
                  <a:pt x="2494" y="1710"/>
                </a:lnTo>
                <a:lnTo>
                  <a:pt x="2500" y="1697"/>
                </a:lnTo>
                <a:lnTo>
                  <a:pt x="2517" y="1703"/>
                </a:lnTo>
                <a:lnTo>
                  <a:pt x="2533" y="1708"/>
                </a:lnTo>
                <a:lnTo>
                  <a:pt x="2549" y="1711"/>
                </a:lnTo>
                <a:lnTo>
                  <a:pt x="2565" y="1713"/>
                </a:lnTo>
                <a:lnTo>
                  <a:pt x="2579" y="1714"/>
                </a:lnTo>
                <a:lnTo>
                  <a:pt x="2594" y="1713"/>
                </a:lnTo>
                <a:lnTo>
                  <a:pt x="2609" y="1711"/>
                </a:lnTo>
                <a:lnTo>
                  <a:pt x="2623" y="1709"/>
                </a:lnTo>
                <a:lnTo>
                  <a:pt x="2636" y="1705"/>
                </a:lnTo>
                <a:lnTo>
                  <a:pt x="2649" y="1699"/>
                </a:lnTo>
                <a:lnTo>
                  <a:pt x="2662" y="1694"/>
                </a:lnTo>
                <a:lnTo>
                  <a:pt x="2673" y="1688"/>
                </a:lnTo>
                <a:lnTo>
                  <a:pt x="2685" y="1681"/>
                </a:lnTo>
                <a:lnTo>
                  <a:pt x="2695" y="1674"/>
                </a:lnTo>
                <a:lnTo>
                  <a:pt x="2704" y="1665"/>
                </a:lnTo>
                <a:lnTo>
                  <a:pt x="2714" y="1658"/>
                </a:lnTo>
                <a:lnTo>
                  <a:pt x="2722" y="1647"/>
                </a:lnTo>
                <a:lnTo>
                  <a:pt x="2732" y="1637"/>
                </a:lnTo>
                <a:lnTo>
                  <a:pt x="2739" y="1625"/>
                </a:lnTo>
                <a:lnTo>
                  <a:pt x="2746" y="1614"/>
                </a:lnTo>
                <a:lnTo>
                  <a:pt x="2753" y="1600"/>
                </a:lnTo>
                <a:lnTo>
                  <a:pt x="2758" y="1587"/>
                </a:lnTo>
                <a:lnTo>
                  <a:pt x="2763" y="1573"/>
                </a:lnTo>
                <a:lnTo>
                  <a:pt x="2766" y="1559"/>
                </a:lnTo>
                <a:lnTo>
                  <a:pt x="2770" y="1544"/>
                </a:lnTo>
                <a:lnTo>
                  <a:pt x="2771" y="1529"/>
                </a:lnTo>
                <a:lnTo>
                  <a:pt x="2771" y="1513"/>
                </a:lnTo>
                <a:lnTo>
                  <a:pt x="2770" y="1498"/>
                </a:lnTo>
                <a:lnTo>
                  <a:pt x="2766" y="1482"/>
                </a:lnTo>
                <a:lnTo>
                  <a:pt x="2763" y="1467"/>
                </a:lnTo>
                <a:lnTo>
                  <a:pt x="2757" y="1451"/>
                </a:lnTo>
                <a:lnTo>
                  <a:pt x="2750" y="1436"/>
                </a:lnTo>
                <a:lnTo>
                  <a:pt x="2758" y="1430"/>
                </a:lnTo>
                <a:lnTo>
                  <a:pt x="2766" y="1424"/>
                </a:lnTo>
                <a:lnTo>
                  <a:pt x="2774" y="1418"/>
                </a:lnTo>
                <a:lnTo>
                  <a:pt x="2781" y="1411"/>
                </a:lnTo>
                <a:lnTo>
                  <a:pt x="2792" y="1399"/>
                </a:lnTo>
                <a:lnTo>
                  <a:pt x="2802" y="1386"/>
                </a:lnTo>
                <a:lnTo>
                  <a:pt x="2812" y="1373"/>
                </a:lnTo>
                <a:lnTo>
                  <a:pt x="2820" y="1359"/>
                </a:lnTo>
                <a:lnTo>
                  <a:pt x="2828" y="1345"/>
                </a:lnTo>
                <a:lnTo>
                  <a:pt x="2834" y="1330"/>
                </a:lnTo>
                <a:lnTo>
                  <a:pt x="2839" y="1314"/>
                </a:lnTo>
                <a:lnTo>
                  <a:pt x="2844" y="1300"/>
                </a:lnTo>
                <a:lnTo>
                  <a:pt x="3303" y="1300"/>
                </a:lnTo>
                <a:lnTo>
                  <a:pt x="3303" y="257"/>
                </a:lnTo>
                <a:lnTo>
                  <a:pt x="3284" y="257"/>
                </a:lnTo>
                <a:close/>
                <a:moveTo>
                  <a:pt x="456" y="439"/>
                </a:moveTo>
                <a:lnTo>
                  <a:pt x="456" y="440"/>
                </a:lnTo>
                <a:lnTo>
                  <a:pt x="456" y="440"/>
                </a:lnTo>
                <a:lnTo>
                  <a:pt x="456" y="440"/>
                </a:lnTo>
                <a:lnTo>
                  <a:pt x="456" y="439"/>
                </a:lnTo>
                <a:close/>
                <a:moveTo>
                  <a:pt x="795" y="1325"/>
                </a:moveTo>
                <a:lnTo>
                  <a:pt x="782" y="1347"/>
                </a:lnTo>
                <a:lnTo>
                  <a:pt x="731" y="1424"/>
                </a:lnTo>
                <a:lnTo>
                  <a:pt x="727" y="1432"/>
                </a:lnTo>
                <a:lnTo>
                  <a:pt x="721" y="1439"/>
                </a:lnTo>
                <a:lnTo>
                  <a:pt x="718" y="1444"/>
                </a:lnTo>
                <a:lnTo>
                  <a:pt x="714" y="1449"/>
                </a:lnTo>
                <a:lnTo>
                  <a:pt x="710" y="1453"/>
                </a:lnTo>
                <a:lnTo>
                  <a:pt x="704" y="1457"/>
                </a:lnTo>
                <a:lnTo>
                  <a:pt x="700" y="1460"/>
                </a:lnTo>
                <a:lnTo>
                  <a:pt x="694" y="1462"/>
                </a:lnTo>
                <a:lnTo>
                  <a:pt x="689" y="1464"/>
                </a:lnTo>
                <a:lnTo>
                  <a:pt x="682" y="1467"/>
                </a:lnTo>
                <a:lnTo>
                  <a:pt x="677" y="1468"/>
                </a:lnTo>
                <a:lnTo>
                  <a:pt x="671" y="1468"/>
                </a:lnTo>
                <a:lnTo>
                  <a:pt x="664" y="1468"/>
                </a:lnTo>
                <a:lnTo>
                  <a:pt x="659" y="1467"/>
                </a:lnTo>
                <a:lnTo>
                  <a:pt x="653" y="1466"/>
                </a:lnTo>
                <a:lnTo>
                  <a:pt x="647" y="1463"/>
                </a:lnTo>
                <a:lnTo>
                  <a:pt x="641" y="1461"/>
                </a:lnTo>
                <a:lnTo>
                  <a:pt x="636" y="1458"/>
                </a:lnTo>
                <a:lnTo>
                  <a:pt x="628" y="1452"/>
                </a:lnTo>
                <a:lnTo>
                  <a:pt x="622" y="1445"/>
                </a:lnTo>
                <a:lnTo>
                  <a:pt x="617" y="1437"/>
                </a:lnTo>
                <a:lnTo>
                  <a:pt x="612" y="1429"/>
                </a:lnTo>
                <a:lnTo>
                  <a:pt x="610" y="1423"/>
                </a:lnTo>
                <a:lnTo>
                  <a:pt x="609" y="1419"/>
                </a:lnTo>
                <a:lnTo>
                  <a:pt x="608" y="1413"/>
                </a:lnTo>
                <a:lnTo>
                  <a:pt x="607" y="1407"/>
                </a:lnTo>
                <a:lnTo>
                  <a:pt x="608" y="1401"/>
                </a:lnTo>
                <a:lnTo>
                  <a:pt x="608" y="1395"/>
                </a:lnTo>
                <a:lnTo>
                  <a:pt x="610" y="1389"/>
                </a:lnTo>
                <a:lnTo>
                  <a:pt x="612" y="1383"/>
                </a:lnTo>
                <a:lnTo>
                  <a:pt x="614" y="1378"/>
                </a:lnTo>
                <a:lnTo>
                  <a:pt x="618" y="1373"/>
                </a:lnTo>
                <a:lnTo>
                  <a:pt x="621" y="1367"/>
                </a:lnTo>
                <a:lnTo>
                  <a:pt x="631" y="1350"/>
                </a:lnTo>
                <a:lnTo>
                  <a:pt x="656" y="1312"/>
                </a:lnTo>
                <a:lnTo>
                  <a:pt x="681" y="1274"/>
                </a:lnTo>
                <a:lnTo>
                  <a:pt x="692" y="1257"/>
                </a:lnTo>
                <a:lnTo>
                  <a:pt x="695" y="1252"/>
                </a:lnTo>
                <a:lnTo>
                  <a:pt x="699" y="1248"/>
                </a:lnTo>
                <a:lnTo>
                  <a:pt x="703" y="1244"/>
                </a:lnTo>
                <a:lnTo>
                  <a:pt x="709" y="1240"/>
                </a:lnTo>
                <a:lnTo>
                  <a:pt x="714" y="1237"/>
                </a:lnTo>
                <a:lnTo>
                  <a:pt x="719" y="1234"/>
                </a:lnTo>
                <a:lnTo>
                  <a:pt x="724" y="1232"/>
                </a:lnTo>
                <a:lnTo>
                  <a:pt x="731" y="1231"/>
                </a:lnTo>
                <a:lnTo>
                  <a:pt x="737" y="1230"/>
                </a:lnTo>
                <a:lnTo>
                  <a:pt x="742" y="1229"/>
                </a:lnTo>
                <a:lnTo>
                  <a:pt x="749" y="1229"/>
                </a:lnTo>
                <a:lnTo>
                  <a:pt x="755" y="1230"/>
                </a:lnTo>
                <a:lnTo>
                  <a:pt x="760" y="1232"/>
                </a:lnTo>
                <a:lnTo>
                  <a:pt x="767" y="1233"/>
                </a:lnTo>
                <a:lnTo>
                  <a:pt x="772" y="1236"/>
                </a:lnTo>
                <a:lnTo>
                  <a:pt x="777" y="1239"/>
                </a:lnTo>
                <a:lnTo>
                  <a:pt x="783" y="1242"/>
                </a:lnTo>
                <a:lnTo>
                  <a:pt x="787" y="1247"/>
                </a:lnTo>
                <a:lnTo>
                  <a:pt x="791" y="1251"/>
                </a:lnTo>
                <a:lnTo>
                  <a:pt x="794" y="1256"/>
                </a:lnTo>
                <a:lnTo>
                  <a:pt x="797" y="1260"/>
                </a:lnTo>
                <a:lnTo>
                  <a:pt x="801" y="1266"/>
                </a:lnTo>
                <a:lnTo>
                  <a:pt x="803" y="1272"/>
                </a:lnTo>
                <a:lnTo>
                  <a:pt x="804" y="1277"/>
                </a:lnTo>
                <a:lnTo>
                  <a:pt x="805" y="1284"/>
                </a:lnTo>
                <a:lnTo>
                  <a:pt x="806" y="1290"/>
                </a:lnTo>
                <a:lnTo>
                  <a:pt x="806" y="1296"/>
                </a:lnTo>
                <a:lnTo>
                  <a:pt x="805" y="1302"/>
                </a:lnTo>
                <a:lnTo>
                  <a:pt x="804" y="1308"/>
                </a:lnTo>
                <a:lnTo>
                  <a:pt x="802" y="1313"/>
                </a:lnTo>
                <a:lnTo>
                  <a:pt x="798" y="1319"/>
                </a:lnTo>
                <a:lnTo>
                  <a:pt x="795" y="1325"/>
                </a:lnTo>
                <a:close/>
                <a:moveTo>
                  <a:pt x="1094" y="1352"/>
                </a:moveTo>
                <a:lnTo>
                  <a:pt x="1072" y="1384"/>
                </a:lnTo>
                <a:lnTo>
                  <a:pt x="1046" y="1426"/>
                </a:lnTo>
                <a:lnTo>
                  <a:pt x="1003" y="1494"/>
                </a:lnTo>
                <a:lnTo>
                  <a:pt x="998" y="1499"/>
                </a:lnTo>
                <a:lnTo>
                  <a:pt x="994" y="1504"/>
                </a:lnTo>
                <a:lnTo>
                  <a:pt x="990" y="1508"/>
                </a:lnTo>
                <a:lnTo>
                  <a:pt x="986" y="1511"/>
                </a:lnTo>
                <a:lnTo>
                  <a:pt x="980" y="1514"/>
                </a:lnTo>
                <a:lnTo>
                  <a:pt x="975" y="1517"/>
                </a:lnTo>
                <a:lnTo>
                  <a:pt x="969" y="1519"/>
                </a:lnTo>
                <a:lnTo>
                  <a:pt x="963" y="1521"/>
                </a:lnTo>
                <a:lnTo>
                  <a:pt x="957" y="1522"/>
                </a:lnTo>
                <a:lnTo>
                  <a:pt x="951" y="1523"/>
                </a:lnTo>
                <a:lnTo>
                  <a:pt x="945" y="1523"/>
                </a:lnTo>
                <a:lnTo>
                  <a:pt x="939" y="1522"/>
                </a:lnTo>
                <a:lnTo>
                  <a:pt x="933" y="1519"/>
                </a:lnTo>
                <a:lnTo>
                  <a:pt x="927" y="1518"/>
                </a:lnTo>
                <a:lnTo>
                  <a:pt x="922" y="1515"/>
                </a:lnTo>
                <a:lnTo>
                  <a:pt x="917" y="1512"/>
                </a:lnTo>
                <a:lnTo>
                  <a:pt x="912" y="1509"/>
                </a:lnTo>
                <a:lnTo>
                  <a:pt x="907" y="1505"/>
                </a:lnTo>
                <a:lnTo>
                  <a:pt x="903" y="1500"/>
                </a:lnTo>
                <a:lnTo>
                  <a:pt x="899" y="1495"/>
                </a:lnTo>
                <a:lnTo>
                  <a:pt x="896" y="1491"/>
                </a:lnTo>
                <a:lnTo>
                  <a:pt x="894" y="1486"/>
                </a:lnTo>
                <a:lnTo>
                  <a:pt x="892" y="1479"/>
                </a:lnTo>
                <a:lnTo>
                  <a:pt x="889" y="1474"/>
                </a:lnTo>
                <a:lnTo>
                  <a:pt x="888" y="1466"/>
                </a:lnTo>
                <a:lnTo>
                  <a:pt x="888" y="1458"/>
                </a:lnTo>
                <a:lnTo>
                  <a:pt x="889" y="1450"/>
                </a:lnTo>
                <a:lnTo>
                  <a:pt x="892" y="1441"/>
                </a:lnTo>
                <a:lnTo>
                  <a:pt x="895" y="1434"/>
                </a:lnTo>
                <a:lnTo>
                  <a:pt x="898" y="1426"/>
                </a:lnTo>
                <a:lnTo>
                  <a:pt x="904" y="1418"/>
                </a:lnTo>
                <a:lnTo>
                  <a:pt x="917" y="1398"/>
                </a:lnTo>
                <a:lnTo>
                  <a:pt x="931" y="1377"/>
                </a:lnTo>
                <a:lnTo>
                  <a:pt x="936" y="1368"/>
                </a:lnTo>
                <a:lnTo>
                  <a:pt x="1121" y="1082"/>
                </a:lnTo>
                <a:lnTo>
                  <a:pt x="1124" y="1076"/>
                </a:lnTo>
                <a:lnTo>
                  <a:pt x="1128" y="1072"/>
                </a:lnTo>
                <a:lnTo>
                  <a:pt x="1133" y="1068"/>
                </a:lnTo>
                <a:lnTo>
                  <a:pt x="1138" y="1065"/>
                </a:lnTo>
                <a:lnTo>
                  <a:pt x="1143" y="1062"/>
                </a:lnTo>
                <a:lnTo>
                  <a:pt x="1149" y="1058"/>
                </a:lnTo>
                <a:lnTo>
                  <a:pt x="1154" y="1056"/>
                </a:lnTo>
                <a:lnTo>
                  <a:pt x="1160" y="1055"/>
                </a:lnTo>
                <a:lnTo>
                  <a:pt x="1165" y="1054"/>
                </a:lnTo>
                <a:lnTo>
                  <a:pt x="1172" y="1053"/>
                </a:lnTo>
                <a:lnTo>
                  <a:pt x="1177" y="1054"/>
                </a:lnTo>
                <a:lnTo>
                  <a:pt x="1183" y="1054"/>
                </a:lnTo>
                <a:lnTo>
                  <a:pt x="1190" y="1056"/>
                </a:lnTo>
                <a:lnTo>
                  <a:pt x="1195" y="1057"/>
                </a:lnTo>
                <a:lnTo>
                  <a:pt x="1201" y="1061"/>
                </a:lnTo>
                <a:lnTo>
                  <a:pt x="1207" y="1064"/>
                </a:lnTo>
                <a:lnTo>
                  <a:pt x="1211" y="1067"/>
                </a:lnTo>
                <a:lnTo>
                  <a:pt x="1216" y="1071"/>
                </a:lnTo>
                <a:lnTo>
                  <a:pt x="1220" y="1075"/>
                </a:lnTo>
                <a:lnTo>
                  <a:pt x="1224" y="1081"/>
                </a:lnTo>
                <a:lnTo>
                  <a:pt x="1227" y="1085"/>
                </a:lnTo>
                <a:lnTo>
                  <a:pt x="1230" y="1091"/>
                </a:lnTo>
                <a:lnTo>
                  <a:pt x="1232" y="1097"/>
                </a:lnTo>
                <a:lnTo>
                  <a:pt x="1233" y="1103"/>
                </a:lnTo>
                <a:lnTo>
                  <a:pt x="1234" y="1108"/>
                </a:lnTo>
                <a:lnTo>
                  <a:pt x="1234" y="1115"/>
                </a:lnTo>
                <a:lnTo>
                  <a:pt x="1234" y="1121"/>
                </a:lnTo>
                <a:lnTo>
                  <a:pt x="1233" y="1126"/>
                </a:lnTo>
                <a:lnTo>
                  <a:pt x="1232" y="1132"/>
                </a:lnTo>
                <a:lnTo>
                  <a:pt x="1230" y="1138"/>
                </a:lnTo>
                <a:lnTo>
                  <a:pt x="1228" y="1144"/>
                </a:lnTo>
                <a:lnTo>
                  <a:pt x="1225" y="1149"/>
                </a:lnTo>
                <a:lnTo>
                  <a:pt x="1219" y="1158"/>
                </a:lnTo>
                <a:lnTo>
                  <a:pt x="1205" y="1181"/>
                </a:lnTo>
                <a:lnTo>
                  <a:pt x="1183" y="1213"/>
                </a:lnTo>
                <a:lnTo>
                  <a:pt x="1159" y="1251"/>
                </a:lnTo>
                <a:lnTo>
                  <a:pt x="1135" y="1288"/>
                </a:lnTo>
                <a:lnTo>
                  <a:pt x="1114" y="1321"/>
                </a:lnTo>
                <a:lnTo>
                  <a:pt x="1099" y="1344"/>
                </a:lnTo>
                <a:lnTo>
                  <a:pt x="1094" y="1352"/>
                </a:lnTo>
                <a:close/>
                <a:moveTo>
                  <a:pt x="1459" y="1307"/>
                </a:moveTo>
                <a:lnTo>
                  <a:pt x="1450" y="1323"/>
                </a:lnTo>
                <a:lnTo>
                  <a:pt x="1427" y="1359"/>
                </a:lnTo>
                <a:lnTo>
                  <a:pt x="1403" y="1394"/>
                </a:lnTo>
                <a:lnTo>
                  <a:pt x="1393" y="1411"/>
                </a:lnTo>
                <a:lnTo>
                  <a:pt x="1348" y="1479"/>
                </a:lnTo>
                <a:lnTo>
                  <a:pt x="1301" y="1553"/>
                </a:lnTo>
                <a:lnTo>
                  <a:pt x="1298" y="1559"/>
                </a:lnTo>
                <a:lnTo>
                  <a:pt x="1293" y="1563"/>
                </a:lnTo>
                <a:lnTo>
                  <a:pt x="1289" y="1567"/>
                </a:lnTo>
                <a:lnTo>
                  <a:pt x="1284" y="1570"/>
                </a:lnTo>
                <a:lnTo>
                  <a:pt x="1279" y="1573"/>
                </a:lnTo>
                <a:lnTo>
                  <a:pt x="1273" y="1577"/>
                </a:lnTo>
                <a:lnTo>
                  <a:pt x="1268" y="1579"/>
                </a:lnTo>
                <a:lnTo>
                  <a:pt x="1262" y="1580"/>
                </a:lnTo>
                <a:lnTo>
                  <a:pt x="1256" y="1581"/>
                </a:lnTo>
                <a:lnTo>
                  <a:pt x="1250" y="1582"/>
                </a:lnTo>
                <a:lnTo>
                  <a:pt x="1244" y="1582"/>
                </a:lnTo>
                <a:lnTo>
                  <a:pt x="1237" y="1581"/>
                </a:lnTo>
                <a:lnTo>
                  <a:pt x="1232" y="1580"/>
                </a:lnTo>
                <a:lnTo>
                  <a:pt x="1227" y="1578"/>
                </a:lnTo>
                <a:lnTo>
                  <a:pt x="1220" y="1574"/>
                </a:lnTo>
                <a:lnTo>
                  <a:pt x="1215" y="1571"/>
                </a:lnTo>
                <a:lnTo>
                  <a:pt x="1210" y="1568"/>
                </a:lnTo>
                <a:lnTo>
                  <a:pt x="1206" y="1564"/>
                </a:lnTo>
                <a:lnTo>
                  <a:pt x="1201" y="1560"/>
                </a:lnTo>
                <a:lnTo>
                  <a:pt x="1198" y="1555"/>
                </a:lnTo>
                <a:lnTo>
                  <a:pt x="1195" y="1550"/>
                </a:lnTo>
                <a:lnTo>
                  <a:pt x="1192" y="1545"/>
                </a:lnTo>
                <a:lnTo>
                  <a:pt x="1190" y="1539"/>
                </a:lnTo>
                <a:lnTo>
                  <a:pt x="1189" y="1533"/>
                </a:lnTo>
                <a:lnTo>
                  <a:pt x="1188" y="1527"/>
                </a:lnTo>
                <a:lnTo>
                  <a:pt x="1187" y="1521"/>
                </a:lnTo>
                <a:lnTo>
                  <a:pt x="1188" y="1514"/>
                </a:lnTo>
                <a:lnTo>
                  <a:pt x="1188" y="1509"/>
                </a:lnTo>
                <a:lnTo>
                  <a:pt x="1190" y="1503"/>
                </a:lnTo>
                <a:lnTo>
                  <a:pt x="1191" y="1497"/>
                </a:lnTo>
                <a:lnTo>
                  <a:pt x="1194" y="1492"/>
                </a:lnTo>
                <a:lnTo>
                  <a:pt x="1197" y="1487"/>
                </a:lnTo>
                <a:lnTo>
                  <a:pt x="1204" y="1475"/>
                </a:lnTo>
                <a:lnTo>
                  <a:pt x="1211" y="1464"/>
                </a:lnTo>
                <a:lnTo>
                  <a:pt x="1236" y="1425"/>
                </a:lnTo>
                <a:lnTo>
                  <a:pt x="1256" y="1394"/>
                </a:lnTo>
                <a:lnTo>
                  <a:pt x="1356" y="1239"/>
                </a:lnTo>
                <a:lnTo>
                  <a:pt x="1360" y="1235"/>
                </a:lnTo>
                <a:lnTo>
                  <a:pt x="1364" y="1230"/>
                </a:lnTo>
                <a:lnTo>
                  <a:pt x="1368" y="1226"/>
                </a:lnTo>
                <a:lnTo>
                  <a:pt x="1373" y="1222"/>
                </a:lnTo>
                <a:lnTo>
                  <a:pt x="1378" y="1219"/>
                </a:lnTo>
                <a:lnTo>
                  <a:pt x="1383" y="1216"/>
                </a:lnTo>
                <a:lnTo>
                  <a:pt x="1390" y="1214"/>
                </a:lnTo>
                <a:lnTo>
                  <a:pt x="1395" y="1213"/>
                </a:lnTo>
                <a:lnTo>
                  <a:pt x="1401" y="1212"/>
                </a:lnTo>
                <a:lnTo>
                  <a:pt x="1407" y="1212"/>
                </a:lnTo>
                <a:lnTo>
                  <a:pt x="1413" y="1212"/>
                </a:lnTo>
                <a:lnTo>
                  <a:pt x="1418" y="1212"/>
                </a:lnTo>
                <a:lnTo>
                  <a:pt x="1425" y="1214"/>
                </a:lnTo>
                <a:lnTo>
                  <a:pt x="1431" y="1216"/>
                </a:lnTo>
                <a:lnTo>
                  <a:pt x="1436" y="1218"/>
                </a:lnTo>
                <a:lnTo>
                  <a:pt x="1441" y="1221"/>
                </a:lnTo>
                <a:lnTo>
                  <a:pt x="1447" y="1224"/>
                </a:lnTo>
                <a:lnTo>
                  <a:pt x="1451" y="1229"/>
                </a:lnTo>
                <a:lnTo>
                  <a:pt x="1455" y="1234"/>
                </a:lnTo>
                <a:lnTo>
                  <a:pt x="1459" y="1238"/>
                </a:lnTo>
                <a:lnTo>
                  <a:pt x="1463" y="1244"/>
                </a:lnTo>
                <a:lnTo>
                  <a:pt x="1465" y="1249"/>
                </a:lnTo>
                <a:lnTo>
                  <a:pt x="1467" y="1254"/>
                </a:lnTo>
                <a:lnTo>
                  <a:pt x="1468" y="1260"/>
                </a:lnTo>
                <a:lnTo>
                  <a:pt x="1469" y="1266"/>
                </a:lnTo>
                <a:lnTo>
                  <a:pt x="1470" y="1272"/>
                </a:lnTo>
                <a:lnTo>
                  <a:pt x="1470" y="1278"/>
                </a:lnTo>
                <a:lnTo>
                  <a:pt x="1469" y="1284"/>
                </a:lnTo>
                <a:lnTo>
                  <a:pt x="1468" y="1290"/>
                </a:lnTo>
                <a:lnTo>
                  <a:pt x="1466" y="1295"/>
                </a:lnTo>
                <a:lnTo>
                  <a:pt x="1463" y="1302"/>
                </a:lnTo>
                <a:lnTo>
                  <a:pt x="1459" y="1307"/>
                </a:lnTo>
                <a:close/>
                <a:moveTo>
                  <a:pt x="1684" y="1497"/>
                </a:moveTo>
                <a:lnTo>
                  <a:pt x="1669" y="1521"/>
                </a:lnTo>
                <a:lnTo>
                  <a:pt x="1664" y="1530"/>
                </a:lnTo>
                <a:lnTo>
                  <a:pt x="1651" y="1549"/>
                </a:lnTo>
                <a:lnTo>
                  <a:pt x="1638" y="1569"/>
                </a:lnTo>
                <a:lnTo>
                  <a:pt x="1632" y="1578"/>
                </a:lnTo>
                <a:lnTo>
                  <a:pt x="1627" y="1586"/>
                </a:lnTo>
                <a:lnTo>
                  <a:pt x="1618" y="1600"/>
                </a:lnTo>
                <a:lnTo>
                  <a:pt x="1610" y="1613"/>
                </a:lnTo>
                <a:lnTo>
                  <a:pt x="1606" y="1618"/>
                </a:lnTo>
                <a:lnTo>
                  <a:pt x="1602" y="1622"/>
                </a:lnTo>
                <a:lnTo>
                  <a:pt x="1598" y="1626"/>
                </a:lnTo>
                <a:lnTo>
                  <a:pt x="1593" y="1630"/>
                </a:lnTo>
                <a:lnTo>
                  <a:pt x="1587" y="1634"/>
                </a:lnTo>
                <a:lnTo>
                  <a:pt x="1582" y="1636"/>
                </a:lnTo>
                <a:lnTo>
                  <a:pt x="1577" y="1638"/>
                </a:lnTo>
                <a:lnTo>
                  <a:pt x="1570" y="1640"/>
                </a:lnTo>
                <a:lnTo>
                  <a:pt x="1564" y="1641"/>
                </a:lnTo>
                <a:lnTo>
                  <a:pt x="1559" y="1641"/>
                </a:lnTo>
                <a:lnTo>
                  <a:pt x="1552" y="1641"/>
                </a:lnTo>
                <a:lnTo>
                  <a:pt x="1546" y="1640"/>
                </a:lnTo>
                <a:lnTo>
                  <a:pt x="1541" y="1639"/>
                </a:lnTo>
                <a:lnTo>
                  <a:pt x="1535" y="1637"/>
                </a:lnTo>
                <a:lnTo>
                  <a:pt x="1529" y="1634"/>
                </a:lnTo>
                <a:lnTo>
                  <a:pt x="1524" y="1632"/>
                </a:lnTo>
                <a:lnTo>
                  <a:pt x="1519" y="1627"/>
                </a:lnTo>
                <a:lnTo>
                  <a:pt x="1514" y="1623"/>
                </a:lnTo>
                <a:lnTo>
                  <a:pt x="1510" y="1619"/>
                </a:lnTo>
                <a:lnTo>
                  <a:pt x="1507" y="1615"/>
                </a:lnTo>
                <a:lnTo>
                  <a:pt x="1504" y="1609"/>
                </a:lnTo>
                <a:lnTo>
                  <a:pt x="1501" y="1604"/>
                </a:lnTo>
                <a:lnTo>
                  <a:pt x="1499" y="1598"/>
                </a:lnTo>
                <a:lnTo>
                  <a:pt x="1497" y="1592"/>
                </a:lnTo>
                <a:lnTo>
                  <a:pt x="1496" y="1586"/>
                </a:lnTo>
                <a:lnTo>
                  <a:pt x="1495" y="1580"/>
                </a:lnTo>
                <a:lnTo>
                  <a:pt x="1495" y="1574"/>
                </a:lnTo>
                <a:lnTo>
                  <a:pt x="1496" y="1568"/>
                </a:lnTo>
                <a:lnTo>
                  <a:pt x="1499" y="1562"/>
                </a:lnTo>
                <a:lnTo>
                  <a:pt x="1500" y="1556"/>
                </a:lnTo>
                <a:lnTo>
                  <a:pt x="1503" y="1551"/>
                </a:lnTo>
                <a:lnTo>
                  <a:pt x="1506" y="1546"/>
                </a:lnTo>
                <a:lnTo>
                  <a:pt x="1511" y="1536"/>
                </a:lnTo>
                <a:lnTo>
                  <a:pt x="1556" y="1469"/>
                </a:lnTo>
                <a:lnTo>
                  <a:pt x="1580" y="1431"/>
                </a:lnTo>
                <a:lnTo>
                  <a:pt x="1583" y="1425"/>
                </a:lnTo>
                <a:lnTo>
                  <a:pt x="1587" y="1421"/>
                </a:lnTo>
                <a:lnTo>
                  <a:pt x="1592" y="1417"/>
                </a:lnTo>
                <a:lnTo>
                  <a:pt x="1597" y="1413"/>
                </a:lnTo>
                <a:lnTo>
                  <a:pt x="1602" y="1410"/>
                </a:lnTo>
                <a:lnTo>
                  <a:pt x="1607" y="1407"/>
                </a:lnTo>
                <a:lnTo>
                  <a:pt x="1613" y="1405"/>
                </a:lnTo>
                <a:lnTo>
                  <a:pt x="1619" y="1403"/>
                </a:lnTo>
                <a:lnTo>
                  <a:pt x="1625" y="1402"/>
                </a:lnTo>
                <a:lnTo>
                  <a:pt x="1631" y="1402"/>
                </a:lnTo>
                <a:lnTo>
                  <a:pt x="1637" y="1402"/>
                </a:lnTo>
                <a:lnTo>
                  <a:pt x="1643" y="1403"/>
                </a:lnTo>
                <a:lnTo>
                  <a:pt x="1649" y="1404"/>
                </a:lnTo>
                <a:lnTo>
                  <a:pt x="1655" y="1406"/>
                </a:lnTo>
                <a:lnTo>
                  <a:pt x="1660" y="1408"/>
                </a:lnTo>
                <a:lnTo>
                  <a:pt x="1666" y="1412"/>
                </a:lnTo>
                <a:lnTo>
                  <a:pt x="1671" y="1416"/>
                </a:lnTo>
                <a:lnTo>
                  <a:pt x="1675" y="1420"/>
                </a:lnTo>
                <a:lnTo>
                  <a:pt x="1679" y="1424"/>
                </a:lnTo>
                <a:lnTo>
                  <a:pt x="1683" y="1429"/>
                </a:lnTo>
                <a:lnTo>
                  <a:pt x="1686" y="1434"/>
                </a:lnTo>
                <a:lnTo>
                  <a:pt x="1689" y="1439"/>
                </a:lnTo>
                <a:lnTo>
                  <a:pt x="1691" y="1445"/>
                </a:lnTo>
                <a:lnTo>
                  <a:pt x="1692" y="1451"/>
                </a:lnTo>
                <a:lnTo>
                  <a:pt x="1693" y="1457"/>
                </a:lnTo>
                <a:lnTo>
                  <a:pt x="1694" y="1463"/>
                </a:lnTo>
                <a:lnTo>
                  <a:pt x="1693" y="1469"/>
                </a:lnTo>
                <a:lnTo>
                  <a:pt x="1693" y="1475"/>
                </a:lnTo>
                <a:lnTo>
                  <a:pt x="1691" y="1481"/>
                </a:lnTo>
                <a:lnTo>
                  <a:pt x="1690" y="1487"/>
                </a:lnTo>
                <a:lnTo>
                  <a:pt x="1687" y="1492"/>
                </a:lnTo>
                <a:lnTo>
                  <a:pt x="1684" y="1497"/>
                </a:lnTo>
                <a:close/>
                <a:moveTo>
                  <a:pt x="2699" y="1328"/>
                </a:moveTo>
                <a:lnTo>
                  <a:pt x="2691" y="1334"/>
                </a:lnTo>
                <a:lnTo>
                  <a:pt x="2685" y="1339"/>
                </a:lnTo>
                <a:lnTo>
                  <a:pt x="2680" y="1342"/>
                </a:lnTo>
                <a:lnTo>
                  <a:pt x="2676" y="1343"/>
                </a:lnTo>
                <a:lnTo>
                  <a:pt x="2673" y="1343"/>
                </a:lnTo>
                <a:lnTo>
                  <a:pt x="2672" y="1342"/>
                </a:lnTo>
                <a:lnTo>
                  <a:pt x="2669" y="1341"/>
                </a:lnTo>
                <a:lnTo>
                  <a:pt x="2666" y="1338"/>
                </a:lnTo>
                <a:lnTo>
                  <a:pt x="2654" y="1326"/>
                </a:lnTo>
                <a:lnTo>
                  <a:pt x="2624" y="1295"/>
                </a:lnTo>
                <a:lnTo>
                  <a:pt x="2579" y="1251"/>
                </a:lnTo>
                <a:lnTo>
                  <a:pt x="2530" y="1201"/>
                </a:lnTo>
                <a:lnTo>
                  <a:pt x="2479" y="1152"/>
                </a:lnTo>
                <a:lnTo>
                  <a:pt x="2435" y="1107"/>
                </a:lnTo>
                <a:lnTo>
                  <a:pt x="2405" y="1076"/>
                </a:lnTo>
                <a:lnTo>
                  <a:pt x="2393" y="1065"/>
                </a:lnTo>
                <a:lnTo>
                  <a:pt x="2379" y="1051"/>
                </a:lnTo>
                <a:lnTo>
                  <a:pt x="2366" y="1065"/>
                </a:lnTo>
                <a:lnTo>
                  <a:pt x="2310" y="1120"/>
                </a:lnTo>
                <a:lnTo>
                  <a:pt x="2296" y="1134"/>
                </a:lnTo>
                <a:lnTo>
                  <a:pt x="2310" y="1147"/>
                </a:lnTo>
                <a:lnTo>
                  <a:pt x="2582" y="1420"/>
                </a:lnTo>
                <a:lnTo>
                  <a:pt x="2585" y="1422"/>
                </a:lnTo>
                <a:lnTo>
                  <a:pt x="2585" y="1422"/>
                </a:lnTo>
                <a:lnTo>
                  <a:pt x="2631" y="1469"/>
                </a:lnTo>
                <a:lnTo>
                  <a:pt x="2636" y="1474"/>
                </a:lnTo>
                <a:lnTo>
                  <a:pt x="2641" y="1480"/>
                </a:lnTo>
                <a:lnTo>
                  <a:pt x="2645" y="1487"/>
                </a:lnTo>
                <a:lnTo>
                  <a:pt x="2648" y="1493"/>
                </a:lnTo>
                <a:lnTo>
                  <a:pt x="2650" y="1499"/>
                </a:lnTo>
                <a:lnTo>
                  <a:pt x="2652" y="1507"/>
                </a:lnTo>
                <a:lnTo>
                  <a:pt x="2653" y="1513"/>
                </a:lnTo>
                <a:lnTo>
                  <a:pt x="2654" y="1521"/>
                </a:lnTo>
                <a:lnTo>
                  <a:pt x="2653" y="1528"/>
                </a:lnTo>
                <a:lnTo>
                  <a:pt x="2652" y="1535"/>
                </a:lnTo>
                <a:lnTo>
                  <a:pt x="2650" y="1542"/>
                </a:lnTo>
                <a:lnTo>
                  <a:pt x="2648" y="1549"/>
                </a:lnTo>
                <a:lnTo>
                  <a:pt x="2645" y="1555"/>
                </a:lnTo>
                <a:lnTo>
                  <a:pt x="2641" y="1563"/>
                </a:lnTo>
                <a:lnTo>
                  <a:pt x="2635" y="1569"/>
                </a:lnTo>
                <a:lnTo>
                  <a:pt x="2630" y="1574"/>
                </a:lnTo>
                <a:lnTo>
                  <a:pt x="2623" y="1582"/>
                </a:lnTo>
                <a:lnTo>
                  <a:pt x="2611" y="1589"/>
                </a:lnTo>
                <a:lnTo>
                  <a:pt x="2604" y="1592"/>
                </a:lnTo>
                <a:lnTo>
                  <a:pt x="2596" y="1595"/>
                </a:lnTo>
                <a:lnTo>
                  <a:pt x="2588" y="1597"/>
                </a:lnTo>
                <a:lnTo>
                  <a:pt x="2578" y="1597"/>
                </a:lnTo>
                <a:lnTo>
                  <a:pt x="2569" y="1597"/>
                </a:lnTo>
                <a:lnTo>
                  <a:pt x="2559" y="1595"/>
                </a:lnTo>
                <a:lnTo>
                  <a:pt x="2551" y="1591"/>
                </a:lnTo>
                <a:lnTo>
                  <a:pt x="2541" y="1587"/>
                </a:lnTo>
                <a:lnTo>
                  <a:pt x="2532" y="1582"/>
                </a:lnTo>
                <a:lnTo>
                  <a:pt x="2522" y="1576"/>
                </a:lnTo>
                <a:lnTo>
                  <a:pt x="2514" y="1568"/>
                </a:lnTo>
                <a:lnTo>
                  <a:pt x="2504" y="1560"/>
                </a:lnTo>
                <a:lnTo>
                  <a:pt x="2203" y="1259"/>
                </a:lnTo>
                <a:lnTo>
                  <a:pt x="2189" y="1246"/>
                </a:lnTo>
                <a:lnTo>
                  <a:pt x="2175" y="1258"/>
                </a:lnTo>
                <a:lnTo>
                  <a:pt x="2120" y="1313"/>
                </a:lnTo>
                <a:lnTo>
                  <a:pt x="2106" y="1327"/>
                </a:lnTo>
                <a:lnTo>
                  <a:pt x="2119" y="1341"/>
                </a:lnTo>
                <a:lnTo>
                  <a:pt x="2373" y="1599"/>
                </a:lnTo>
                <a:lnTo>
                  <a:pt x="2383" y="1609"/>
                </a:lnTo>
                <a:lnTo>
                  <a:pt x="2390" y="1620"/>
                </a:lnTo>
                <a:lnTo>
                  <a:pt x="2392" y="1625"/>
                </a:lnTo>
                <a:lnTo>
                  <a:pt x="2394" y="1630"/>
                </a:lnTo>
                <a:lnTo>
                  <a:pt x="2395" y="1635"/>
                </a:lnTo>
                <a:lnTo>
                  <a:pt x="2395" y="1639"/>
                </a:lnTo>
                <a:lnTo>
                  <a:pt x="2394" y="1645"/>
                </a:lnTo>
                <a:lnTo>
                  <a:pt x="2392" y="1652"/>
                </a:lnTo>
                <a:lnTo>
                  <a:pt x="2389" y="1657"/>
                </a:lnTo>
                <a:lnTo>
                  <a:pt x="2384" y="1663"/>
                </a:lnTo>
                <a:lnTo>
                  <a:pt x="2378" y="1668"/>
                </a:lnTo>
                <a:lnTo>
                  <a:pt x="2373" y="1672"/>
                </a:lnTo>
                <a:lnTo>
                  <a:pt x="2367" y="1675"/>
                </a:lnTo>
                <a:lnTo>
                  <a:pt x="2359" y="1678"/>
                </a:lnTo>
                <a:lnTo>
                  <a:pt x="2352" y="1680"/>
                </a:lnTo>
                <a:lnTo>
                  <a:pt x="2343" y="1682"/>
                </a:lnTo>
                <a:lnTo>
                  <a:pt x="2335" y="1683"/>
                </a:lnTo>
                <a:lnTo>
                  <a:pt x="2326" y="1683"/>
                </a:lnTo>
                <a:lnTo>
                  <a:pt x="2316" y="1683"/>
                </a:lnTo>
                <a:lnTo>
                  <a:pt x="2306" y="1681"/>
                </a:lnTo>
                <a:lnTo>
                  <a:pt x="2297" y="1679"/>
                </a:lnTo>
                <a:lnTo>
                  <a:pt x="2286" y="1675"/>
                </a:lnTo>
                <a:lnTo>
                  <a:pt x="2277" y="1670"/>
                </a:lnTo>
                <a:lnTo>
                  <a:pt x="2266" y="1664"/>
                </a:lnTo>
                <a:lnTo>
                  <a:pt x="2257" y="1656"/>
                </a:lnTo>
                <a:lnTo>
                  <a:pt x="2247" y="1647"/>
                </a:lnTo>
                <a:lnTo>
                  <a:pt x="2048" y="1449"/>
                </a:lnTo>
                <a:lnTo>
                  <a:pt x="2040" y="1440"/>
                </a:lnTo>
                <a:lnTo>
                  <a:pt x="2026" y="1426"/>
                </a:lnTo>
                <a:lnTo>
                  <a:pt x="2012" y="1440"/>
                </a:lnTo>
                <a:lnTo>
                  <a:pt x="1958" y="1494"/>
                </a:lnTo>
                <a:lnTo>
                  <a:pt x="1947" y="1505"/>
                </a:lnTo>
                <a:lnTo>
                  <a:pt x="1954" y="1518"/>
                </a:lnTo>
                <a:lnTo>
                  <a:pt x="1961" y="1528"/>
                </a:lnTo>
                <a:lnTo>
                  <a:pt x="1969" y="1539"/>
                </a:lnTo>
                <a:lnTo>
                  <a:pt x="1981" y="1552"/>
                </a:lnTo>
                <a:lnTo>
                  <a:pt x="1997" y="1569"/>
                </a:lnTo>
                <a:lnTo>
                  <a:pt x="2016" y="1590"/>
                </a:lnTo>
                <a:lnTo>
                  <a:pt x="2041" y="1616"/>
                </a:lnTo>
                <a:lnTo>
                  <a:pt x="2071" y="1645"/>
                </a:lnTo>
                <a:lnTo>
                  <a:pt x="2108" y="1682"/>
                </a:lnTo>
                <a:lnTo>
                  <a:pt x="2114" y="1690"/>
                </a:lnTo>
                <a:lnTo>
                  <a:pt x="2121" y="1698"/>
                </a:lnTo>
                <a:lnTo>
                  <a:pt x="2129" y="1709"/>
                </a:lnTo>
                <a:lnTo>
                  <a:pt x="2135" y="1720"/>
                </a:lnTo>
                <a:lnTo>
                  <a:pt x="2138" y="1727"/>
                </a:lnTo>
                <a:lnTo>
                  <a:pt x="2140" y="1732"/>
                </a:lnTo>
                <a:lnTo>
                  <a:pt x="2142" y="1738"/>
                </a:lnTo>
                <a:lnTo>
                  <a:pt x="2142" y="1745"/>
                </a:lnTo>
                <a:lnTo>
                  <a:pt x="2140" y="1750"/>
                </a:lnTo>
                <a:lnTo>
                  <a:pt x="2138" y="1756"/>
                </a:lnTo>
                <a:lnTo>
                  <a:pt x="2135" y="1762"/>
                </a:lnTo>
                <a:lnTo>
                  <a:pt x="2131" y="1767"/>
                </a:lnTo>
                <a:lnTo>
                  <a:pt x="2127" y="1771"/>
                </a:lnTo>
                <a:lnTo>
                  <a:pt x="2121" y="1774"/>
                </a:lnTo>
                <a:lnTo>
                  <a:pt x="2115" y="1777"/>
                </a:lnTo>
                <a:lnTo>
                  <a:pt x="2109" y="1781"/>
                </a:lnTo>
                <a:lnTo>
                  <a:pt x="2101" y="1783"/>
                </a:lnTo>
                <a:lnTo>
                  <a:pt x="2094" y="1784"/>
                </a:lnTo>
                <a:lnTo>
                  <a:pt x="2085" y="1785"/>
                </a:lnTo>
                <a:lnTo>
                  <a:pt x="2078" y="1786"/>
                </a:lnTo>
                <a:lnTo>
                  <a:pt x="2065" y="1785"/>
                </a:lnTo>
                <a:lnTo>
                  <a:pt x="2054" y="1783"/>
                </a:lnTo>
                <a:lnTo>
                  <a:pt x="2041" y="1780"/>
                </a:lnTo>
                <a:lnTo>
                  <a:pt x="2029" y="1774"/>
                </a:lnTo>
                <a:lnTo>
                  <a:pt x="2018" y="1769"/>
                </a:lnTo>
                <a:lnTo>
                  <a:pt x="2006" y="1762"/>
                </a:lnTo>
                <a:lnTo>
                  <a:pt x="1996" y="1753"/>
                </a:lnTo>
                <a:lnTo>
                  <a:pt x="1985" y="1744"/>
                </a:lnTo>
                <a:lnTo>
                  <a:pt x="1955" y="1714"/>
                </a:lnTo>
                <a:lnTo>
                  <a:pt x="1927" y="1688"/>
                </a:lnTo>
                <a:lnTo>
                  <a:pt x="1898" y="1663"/>
                </a:lnTo>
                <a:lnTo>
                  <a:pt x="1872" y="1641"/>
                </a:lnTo>
                <a:lnTo>
                  <a:pt x="1845" y="1620"/>
                </a:lnTo>
                <a:lnTo>
                  <a:pt x="1821" y="1602"/>
                </a:lnTo>
                <a:lnTo>
                  <a:pt x="1798" y="1585"/>
                </a:lnTo>
                <a:lnTo>
                  <a:pt x="1777" y="1570"/>
                </a:lnTo>
                <a:lnTo>
                  <a:pt x="1782" y="1561"/>
                </a:lnTo>
                <a:lnTo>
                  <a:pt x="1791" y="1546"/>
                </a:lnTo>
                <a:lnTo>
                  <a:pt x="1799" y="1530"/>
                </a:lnTo>
                <a:lnTo>
                  <a:pt x="1804" y="1513"/>
                </a:lnTo>
                <a:lnTo>
                  <a:pt x="1808" y="1496"/>
                </a:lnTo>
                <a:lnTo>
                  <a:pt x="1811" y="1479"/>
                </a:lnTo>
                <a:lnTo>
                  <a:pt x="1812" y="1461"/>
                </a:lnTo>
                <a:lnTo>
                  <a:pt x="1811" y="1443"/>
                </a:lnTo>
                <a:lnTo>
                  <a:pt x="1807" y="1426"/>
                </a:lnTo>
                <a:lnTo>
                  <a:pt x="1802" y="1410"/>
                </a:lnTo>
                <a:lnTo>
                  <a:pt x="1797" y="1393"/>
                </a:lnTo>
                <a:lnTo>
                  <a:pt x="1788" y="1377"/>
                </a:lnTo>
                <a:lnTo>
                  <a:pt x="1780" y="1362"/>
                </a:lnTo>
                <a:lnTo>
                  <a:pt x="1769" y="1348"/>
                </a:lnTo>
                <a:lnTo>
                  <a:pt x="1757" y="1336"/>
                </a:lnTo>
                <a:lnTo>
                  <a:pt x="1744" y="1324"/>
                </a:lnTo>
                <a:lnTo>
                  <a:pt x="1729" y="1313"/>
                </a:lnTo>
                <a:lnTo>
                  <a:pt x="1713" y="1305"/>
                </a:lnTo>
                <a:lnTo>
                  <a:pt x="1697" y="1297"/>
                </a:lnTo>
                <a:lnTo>
                  <a:pt x="1681" y="1292"/>
                </a:lnTo>
                <a:lnTo>
                  <a:pt x="1664" y="1288"/>
                </a:lnTo>
                <a:lnTo>
                  <a:pt x="1647" y="1286"/>
                </a:lnTo>
                <a:lnTo>
                  <a:pt x="1630" y="1285"/>
                </a:lnTo>
                <a:lnTo>
                  <a:pt x="1612" y="1286"/>
                </a:lnTo>
                <a:lnTo>
                  <a:pt x="1594" y="1289"/>
                </a:lnTo>
                <a:lnTo>
                  <a:pt x="1589" y="1290"/>
                </a:lnTo>
                <a:lnTo>
                  <a:pt x="1585" y="1291"/>
                </a:lnTo>
                <a:lnTo>
                  <a:pt x="1586" y="1279"/>
                </a:lnTo>
                <a:lnTo>
                  <a:pt x="1586" y="1267"/>
                </a:lnTo>
                <a:lnTo>
                  <a:pt x="1585" y="1254"/>
                </a:lnTo>
                <a:lnTo>
                  <a:pt x="1583" y="1242"/>
                </a:lnTo>
                <a:lnTo>
                  <a:pt x="1581" y="1231"/>
                </a:lnTo>
                <a:lnTo>
                  <a:pt x="1578" y="1219"/>
                </a:lnTo>
                <a:lnTo>
                  <a:pt x="1574" y="1208"/>
                </a:lnTo>
                <a:lnTo>
                  <a:pt x="1569" y="1196"/>
                </a:lnTo>
                <a:lnTo>
                  <a:pt x="1564" y="1185"/>
                </a:lnTo>
                <a:lnTo>
                  <a:pt x="1558" y="1175"/>
                </a:lnTo>
                <a:lnTo>
                  <a:pt x="1550" y="1165"/>
                </a:lnTo>
                <a:lnTo>
                  <a:pt x="1543" y="1156"/>
                </a:lnTo>
                <a:lnTo>
                  <a:pt x="1535" y="1146"/>
                </a:lnTo>
                <a:lnTo>
                  <a:pt x="1525" y="1138"/>
                </a:lnTo>
                <a:lnTo>
                  <a:pt x="1515" y="1130"/>
                </a:lnTo>
                <a:lnTo>
                  <a:pt x="1505" y="1123"/>
                </a:lnTo>
                <a:lnTo>
                  <a:pt x="1496" y="1118"/>
                </a:lnTo>
                <a:lnTo>
                  <a:pt x="1487" y="1112"/>
                </a:lnTo>
                <a:lnTo>
                  <a:pt x="1478" y="1108"/>
                </a:lnTo>
                <a:lnTo>
                  <a:pt x="1469" y="1105"/>
                </a:lnTo>
                <a:lnTo>
                  <a:pt x="1459" y="1102"/>
                </a:lnTo>
                <a:lnTo>
                  <a:pt x="1450" y="1100"/>
                </a:lnTo>
                <a:lnTo>
                  <a:pt x="1440" y="1098"/>
                </a:lnTo>
                <a:lnTo>
                  <a:pt x="1430" y="1095"/>
                </a:lnTo>
                <a:lnTo>
                  <a:pt x="1420" y="1095"/>
                </a:lnTo>
                <a:lnTo>
                  <a:pt x="1411" y="1094"/>
                </a:lnTo>
                <a:lnTo>
                  <a:pt x="1400" y="1095"/>
                </a:lnTo>
                <a:lnTo>
                  <a:pt x="1391" y="1095"/>
                </a:lnTo>
                <a:lnTo>
                  <a:pt x="1380" y="1098"/>
                </a:lnTo>
                <a:lnTo>
                  <a:pt x="1371" y="1099"/>
                </a:lnTo>
                <a:lnTo>
                  <a:pt x="1361" y="1102"/>
                </a:lnTo>
                <a:lnTo>
                  <a:pt x="1352" y="1105"/>
                </a:lnTo>
                <a:lnTo>
                  <a:pt x="1350" y="1091"/>
                </a:lnTo>
                <a:lnTo>
                  <a:pt x="1348" y="1078"/>
                </a:lnTo>
                <a:lnTo>
                  <a:pt x="1345" y="1066"/>
                </a:lnTo>
                <a:lnTo>
                  <a:pt x="1341" y="1054"/>
                </a:lnTo>
                <a:lnTo>
                  <a:pt x="1337" y="1043"/>
                </a:lnTo>
                <a:lnTo>
                  <a:pt x="1331" y="1032"/>
                </a:lnTo>
                <a:lnTo>
                  <a:pt x="1325" y="1021"/>
                </a:lnTo>
                <a:lnTo>
                  <a:pt x="1319" y="1012"/>
                </a:lnTo>
                <a:lnTo>
                  <a:pt x="1311" y="1002"/>
                </a:lnTo>
                <a:lnTo>
                  <a:pt x="1304" y="994"/>
                </a:lnTo>
                <a:lnTo>
                  <a:pt x="1297" y="986"/>
                </a:lnTo>
                <a:lnTo>
                  <a:pt x="1288" y="978"/>
                </a:lnTo>
                <a:lnTo>
                  <a:pt x="1280" y="972"/>
                </a:lnTo>
                <a:lnTo>
                  <a:pt x="1270" y="965"/>
                </a:lnTo>
                <a:lnTo>
                  <a:pt x="1254" y="956"/>
                </a:lnTo>
                <a:lnTo>
                  <a:pt x="1237" y="949"/>
                </a:lnTo>
                <a:lnTo>
                  <a:pt x="1220" y="943"/>
                </a:lnTo>
                <a:lnTo>
                  <a:pt x="1204" y="939"/>
                </a:lnTo>
                <a:lnTo>
                  <a:pt x="1187" y="937"/>
                </a:lnTo>
                <a:lnTo>
                  <a:pt x="1170" y="937"/>
                </a:lnTo>
                <a:lnTo>
                  <a:pt x="1152" y="938"/>
                </a:lnTo>
                <a:lnTo>
                  <a:pt x="1135" y="940"/>
                </a:lnTo>
                <a:lnTo>
                  <a:pt x="1119" y="945"/>
                </a:lnTo>
                <a:lnTo>
                  <a:pt x="1102" y="951"/>
                </a:lnTo>
                <a:lnTo>
                  <a:pt x="1087" y="958"/>
                </a:lnTo>
                <a:lnTo>
                  <a:pt x="1072" y="968"/>
                </a:lnTo>
                <a:lnTo>
                  <a:pt x="1058" y="978"/>
                </a:lnTo>
                <a:lnTo>
                  <a:pt x="1045" y="990"/>
                </a:lnTo>
                <a:lnTo>
                  <a:pt x="1033" y="1004"/>
                </a:lnTo>
                <a:lnTo>
                  <a:pt x="1023" y="1018"/>
                </a:lnTo>
                <a:lnTo>
                  <a:pt x="1025" y="1016"/>
                </a:lnTo>
                <a:lnTo>
                  <a:pt x="1021" y="1024"/>
                </a:lnTo>
                <a:lnTo>
                  <a:pt x="1013" y="1033"/>
                </a:lnTo>
                <a:lnTo>
                  <a:pt x="1005" y="1046"/>
                </a:lnTo>
                <a:lnTo>
                  <a:pt x="993" y="1064"/>
                </a:lnTo>
                <a:lnTo>
                  <a:pt x="985" y="1076"/>
                </a:lnTo>
                <a:lnTo>
                  <a:pt x="975" y="1091"/>
                </a:lnTo>
                <a:lnTo>
                  <a:pt x="901" y="1207"/>
                </a:lnTo>
                <a:lnTo>
                  <a:pt x="895" y="1197"/>
                </a:lnTo>
                <a:lnTo>
                  <a:pt x="889" y="1187"/>
                </a:lnTo>
                <a:lnTo>
                  <a:pt x="882" y="1178"/>
                </a:lnTo>
                <a:lnTo>
                  <a:pt x="875" y="1170"/>
                </a:lnTo>
                <a:lnTo>
                  <a:pt x="867" y="1161"/>
                </a:lnTo>
                <a:lnTo>
                  <a:pt x="859" y="1154"/>
                </a:lnTo>
                <a:lnTo>
                  <a:pt x="850" y="1147"/>
                </a:lnTo>
                <a:lnTo>
                  <a:pt x="841" y="1140"/>
                </a:lnTo>
                <a:lnTo>
                  <a:pt x="826" y="1131"/>
                </a:lnTo>
                <a:lnTo>
                  <a:pt x="809" y="1124"/>
                </a:lnTo>
                <a:lnTo>
                  <a:pt x="793" y="1119"/>
                </a:lnTo>
                <a:lnTo>
                  <a:pt x="776" y="1115"/>
                </a:lnTo>
                <a:lnTo>
                  <a:pt x="758" y="1112"/>
                </a:lnTo>
                <a:lnTo>
                  <a:pt x="741" y="1111"/>
                </a:lnTo>
                <a:lnTo>
                  <a:pt x="723" y="1112"/>
                </a:lnTo>
                <a:lnTo>
                  <a:pt x="705" y="1116"/>
                </a:lnTo>
                <a:lnTo>
                  <a:pt x="689" y="1121"/>
                </a:lnTo>
                <a:lnTo>
                  <a:pt x="673" y="1126"/>
                </a:lnTo>
                <a:lnTo>
                  <a:pt x="657" y="1135"/>
                </a:lnTo>
                <a:lnTo>
                  <a:pt x="642" y="1143"/>
                </a:lnTo>
                <a:lnTo>
                  <a:pt x="628" y="1154"/>
                </a:lnTo>
                <a:lnTo>
                  <a:pt x="616" y="1166"/>
                </a:lnTo>
                <a:lnTo>
                  <a:pt x="604" y="1179"/>
                </a:lnTo>
                <a:lnTo>
                  <a:pt x="593" y="1194"/>
                </a:lnTo>
                <a:lnTo>
                  <a:pt x="582" y="1212"/>
                </a:lnTo>
                <a:lnTo>
                  <a:pt x="556" y="1251"/>
                </a:lnTo>
                <a:lnTo>
                  <a:pt x="531" y="1291"/>
                </a:lnTo>
                <a:lnTo>
                  <a:pt x="519" y="1309"/>
                </a:lnTo>
                <a:lnTo>
                  <a:pt x="511" y="1323"/>
                </a:lnTo>
                <a:lnTo>
                  <a:pt x="504" y="1338"/>
                </a:lnTo>
                <a:lnTo>
                  <a:pt x="117" y="1338"/>
                </a:lnTo>
                <a:lnTo>
                  <a:pt x="117" y="556"/>
                </a:lnTo>
                <a:lnTo>
                  <a:pt x="460" y="556"/>
                </a:lnTo>
                <a:lnTo>
                  <a:pt x="467" y="556"/>
                </a:lnTo>
                <a:lnTo>
                  <a:pt x="476" y="554"/>
                </a:lnTo>
                <a:lnTo>
                  <a:pt x="488" y="552"/>
                </a:lnTo>
                <a:lnTo>
                  <a:pt x="503" y="548"/>
                </a:lnTo>
                <a:lnTo>
                  <a:pt x="525" y="543"/>
                </a:lnTo>
                <a:lnTo>
                  <a:pt x="553" y="535"/>
                </a:lnTo>
                <a:lnTo>
                  <a:pt x="588" y="525"/>
                </a:lnTo>
                <a:lnTo>
                  <a:pt x="632" y="512"/>
                </a:lnTo>
                <a:lnTo>
                  <a:pt x="658" y="504"/>
                </a:lnTo>
                <a:lnTo>
                  <a:pt x="685" y="497"/>
                </a:lnTo>
                <a:lnTo>
                  <a:pt x="714" y="489"/>
                </a:lnTo>
                <a:lnTo>
                  <a:pt x="745" y="480"/>
                </a:lnTo>
                <a:lnTo>
                  <a:pt x="775" y="471"/>
                </a:lnTo>
                <a:lnTo>
                  <a:pt x="807" y="462"/>
                </a:lnTo>
                <a:lnTo>
                  <a:pt x="839" y="454"/>
                </a:lnTo>
                <a:lnTo>
                  <a:pt x="870" y="445"/>
                </a:lnTo>
                <a:lnTo>
                  <a:pt x="845" y="466"/>
                </a:lnTo>
                <a:lnTo>
                  <a:pt x="826" y="484"/>
                </a:lnTo>
                <a:lnTo>
                  <a:pt x="811" y="498"/>
                </a:lnTo>
                <a:lnTo>
                  <a:pt x="802" y="509"/>
                </a:lnTo>
                <a:lnTo>
                  <a:pt x="795" y="517"/>
                </a:lnTo>
                <a:lnTo>
                  <a:pt x="791" y="523"/>
                </a:lnTo>
                <a:lnTo>
                  <a:pt x="789" y="529"/>
                </a:lnTo>
                <a:lnTo>
                  <a:pt x="787" y="533"/>
                </a:lnTo>
                <a:lnTo>
                  <a:pt x="786" y="538"/>
                </a:lnTo>
                <a:lnTo>
                  <a:pt x="784" y="544"/>
                </a:lnTo>
                <a:lnTo>
                  <a:pt x="783" y="549"/>
                </a:lnTo>
                <a:lnTo>
                  <a:pt x="784" y="554"/>
                </a:lnTo>
                <a:lnTo>
                  <a:pt x="787" y="565"/>
                </a:lnTo>
                <a:lnTo>
                  <a:pt x="790" y="578"/>
                </a:lnTo>
                <a:lnTo>
                  <a:pt x="795" y="591"/>
                </a:lnTo>
                <a:lnTo>
                  <a:pt x="800" y="604"/>
                </a:lnTo>
                <a:lnTo>
                  <a:pt x="805" y="615"/>
                </a:lnTo>
                <a:lnTo>
                  <a:pt x="811" y="626"/>
                </a:lnTo>
                <a:lnTo>
                  <a:pt x="818" y="638"/>
                </a:lnTo>
                <a:lnTo>
                  <a:pt x="825" y="647"/>
                </a:lnTo>
                <a:lnTo>
                  <a:pt x="832" y="657"/>
                </a:lnTo>
                <a:lnTo>
                  <a:pt x="840" y="666"/>
                </a:lnTo>
                <a:lnTo>
                  <a:pt x="848" y="675"/>
                </a:lnTo>
                <a:lnTo>
                  <a:pt x="858" y="683"/>
                </a:lnTo>
                <a:lnTo>
                  <a:pt x="867" y="691"/>
                </a:lnTo>
                <a:lnTo>
                  <a:pt x="877" y="698"/>
                </a:lnTo>
                <a:lnTo>
                  <a:pt x="887" y="704"/>
                </a:lnTo>
                <a:lnTo>
                  <a:pt x="899" y="711"/>
                </a:lnTo>
                <a:lnTo>
                  <a:pt x="910" y="716"/>
                </a:lnTo>
                <a:lnTo>
                  <a:pt x="922" y="721"/>
                </a:lnTo>
                <a:lnTo>
                  <a:pt x="934" y="725"/>
                </a:lnTo>
                <a:lnTo>
                  <a:pt x="948" y="729"/>
                </a:lnTo>
                <a:lnTo>
                  <a:pt x="960" y="732"/>
                </a:lnTo>
                <a:lnTo>
                  <a:pt x="974" y="735"/>
                </a:lnTo>
                <a:lnTo>
                  <a:pt x="989" y="737"/>
                </a:lnTo>
                <a:lnTo>
                  <a:pt x="1003" y="739"/>
                </a:lnTo>
                <a:lnTo>
                  <a:pt x="1018" y="740"/>
                </a:lnTo>
                <a:lnTo>
                  <a:pt x="1033" y="740"/>
                </a:lnTo>
                <a:lnTo>
                  <a:pt x="1050" y="740"/>
                </a:lnTo>
                <a:lnTo>
                  <a:pt x="1066" y="739"/>
                </a:lnTo>
                <a:lnTo>
                  <a:pt x="1083" y="738"/>
                </a:lnTo>
                <a:lnTo>
                  <a:pt x="1118" y="734"/>
                </a:lnTo>
                <a:lnTo>
                  <a:pt x="1155" y="728"/>
                </a:lnTo>
                <a:lnTo>
                  <a:pt x="1163" y="725"/>
                </a:lnTo>
                <a:lnTo>
                  <a:pt x="1173" y="723"/>
                </a:lnTo>
                <a:lnTo>
                  <a:pt x="1182" y="719"/>
                </a:lnTo>
                <a:lnTo>
                  <a:pt x="1193" y="715"/>
                </a:lnTo>
                <a:lnTo>
                  <a:pt x="1214" y="705"/>
                </a:lnTo>
                <a:lnTo>
                  <a:pt x="1236" y="693"/>
                </a:lnTo>
                <a:lnTo>
                  <a:pt x="1260" y="678"/>
                </a:lnTo>
                <a:lnTo>
                  <a:pt x="1284" y="662"/>
                </a:lnTo>
                <a:lnTo>
                  <a:pt x="1307" y="645"/>
                </a:lnTo>
                <a:lnTo>
                  <a:pt x="1331" y="627"/>
                </a:lnTo>
                <a:lnTo>
                  <a:pt x="1379" y="590"/>
                </a:lnTo>
                <a:lnTo>
                  <a:pt x="1423" y="552"/>
                </a:lnTo>
                <a:lnTo>
                  <a:pt x="1463" y="517"/>
                </a:lnTo>
                <a:lnTo>
                  <a:pt x="1496" y="488"/>
                </a:lnTo>
                <a:lnTo>
                  <a:pt x="2113" y="629"/>
                </a:lnTo>
                <a:lnTo>
                  <a:pt x="2118" y="633"/>
                </a:lnTo>
                <a:lnTo>
                  <a:pt x="2127" y="641"/>
                </a:lnTo>
                <a:lnTo>
                  <a:pt x="2136" y="649"/>
                </a:lnTo>
                <a:lnTo>
                  <a:pt x="2149" y="661"/>
                </a:lnTo>
                <a:lnTo>
                  <a:pt x="2176" y="687"/>
                </a:lnTo>
                <a:lnTo>
                  <a:pt x="2213" y="722"/>
                </a:lnTo>
                <a:lnTo>
                  <a:pt x="2260" y="768"/>
                </a:lnTo>
                <a:lnTo>
                  <a:pt x="2318" y="825"/>
                </a:lnTo>
                <a:lnTo>
                  <a:pt x="2388" y="895"/>
                </a:lnTo>
                <a:lnTo>
                  <a:pt x="2471" y="977"/>
                </a:lnTo>
                <a:lnTo>
                  <a:pt x="2570" y="1075"/>
                </a:lnTo>
                <a:lnTo>
                  <a:pt x="2684" y="1190"/>
                </a:lnTo>
                <a:lnTo>
                  <a:pt x="2690" y="1196"/>
                </a:lnTo>
                <a:lnTo>
                  <a:pt x="2705" y="1211"/>
                </a:lnTo>
                <a:lnTo>
                  <a:pt x="2720" y="1226"/>
                </a:lnTo>
                <a:lnTo>
                  <a:pt x="2726" y="1233"/>
                </a:lnTo>
                <a:lnTo>
                  <a:pt x="2726" y="1233"/>
                </a:lnTo>
                <a:lnTo>
                  <a:pt x="2729" y="1236"/>
                </a:lnTo>
                <a:lnTo>
                  <a:pt x="2731" y="1239"/>
                </a:lnTo>
                <a:lnTo>
                  <a:pt x="2732" y="1245"/>
                </a:lnTo>
                <a:lnTo>
                  <a:pt x="2733" y="1249"/>
                </a:lnTo>
                <a:lnTo>
                  <a:pt x="2732" y="1260"/>
                </a:lnTo>
                <a:lnTo>
                  <a:pt x="2729" y="1274"/>
                </a:lnTo>
                <a:lnTo>
                  <a:pt x="2724" y="1288"/>
                </a:lnTo>
                <a:lnTo>
                  <a:pt x="2718" y="1302"/>
                </a:lnTo>
                <a:lnTo>
                  <a:pt x="2714" y="1309"/>
                </a:lnTo>
                <a:lnTo>
                  <a:pt x="2709" y="1315"/>
                </a:lnTo>
                <a:lnTo>
                  <a:pt x="2704" y="1322"/>
                </a:lnTo>
                <a:lnTo>
                  <a:pt x="2699" y="1328"/>
                </a:lnTo>
                <a:close/>
                <a:moveTo>
                  <a:pt x="3185" y="667"/>
                </a:moveTo>
                <a:lnTo>
                  <a:pt x="3185" y="1182"/>
                </a:lnTo>
                <a:lnTo>
                  <a:pt x="2839" y="1182"/>
                </a:lnTo>
                <a:lnTo>
                  <a:pt x="2812" y="1152"/>
                </a:lnTo>
                <a:lnTo>
                  <a:pt x="2792" y="1131"/>
                </a:lnTo>
                <a:lnTo>
                  <a:pt x="2746" y="1085"/>
                </a:lnTo>
                <a:lnTo>
                  <a:pt x="2682" y="1019"/>
                </a:lnTo>
                <a:lnTo>
                  <a:pt x="2606" y="942"/>
                </a:lnTo>
                <a:lnTo>
                  <a:pt x="2523" y="858"/>
                </a:lnTo>
                <a:lnTo>
                  <a:pt x="2441" y="774"/>
                </a:lnTo>
                <a:lnTo>
                  <a:pt x="2365" y="697"/>
                </a:lnTo>
                <a:lnTo>
                  <a:pt x="2301" y="632"/>
                </a:lnTo>
                <a:lnTo>
                  <a:pt x="2279" y="609"/>
                </a:lnTo>
                <a:lnTo>
                  <a:pt x="2260" y="591"/>
                </a:lnTo>
                <a:lnTo>
                  <a:pt x="2247" y="578"/>
                </a:lnTo>
                <a:lnTo>
                  <a:pt x="2241" y="571"/>
                </a:lnTo>
                <a:lnTo>
                  <a:pt x="2240" y="572"/>
                </a:lnTo>
                <a:lnTo>
                  <a:pt x="2240" y="571"/>
                </a:lnTo>
                <a:lnTo>
                  <a:pt x="2240" y="571"/>
                </a:lnTo>
                <a:lnTo>
                  <a:pt x="2240" y="571"/>
                </a:lnTo>
                <a:lnTo>
                  <a:pt x="2230" y="559"/>
                </a:lnTo>
                <a:lnTo>
                  <a:pt x="2217" y="544"/>
                </a:lnTo>
                <a:lnTo>
                  <a:pt x="2208" y="534"/>
                </a:lnTo>
                <a:lnTo>
                  <a:pt x="2204" y="530"/>
                </a:lnTo>
                <a:lnTo>
                  <a:pt x="2198" y="529"/>
                </a:lnTo>
                <a:lnTo>
                  <a:pt x="2186" y="526"/>
                </a:lnTo>
                <a:lnTo>
                  <a:pt x="2181" y="525"/>
                </a:lnTo>
                <a:lnTo>
                  <a:pt x="2168" y="521"/>
                </a:lnTo>
                <a:lnTo>
                  <a:pt x="2155" y="518"/>
                </a:lnTo>
                <a:lnTo>
                  <a:pt x="2150" y="517"/>
                </a:lnTo>
                <a:lnTo>
                  <a:pt x="1492" y="366"/>
                </a:lnTo>
                <a:lnTo>
                  <a:pt x="1471" y="361"/>
                </a:lnTo>
                <a:lnTo>
                  <a:pt x="1460" y="359"/>
                </a:lnTo>
                <a:lnTo>
                  <a:pt x="1453" y="366"/>
                </a:lnTo>
                <a:lnTo>
                  <a:pt x="1438" y="381"/>
                </a:lnTo>
                <a:lnTo>
                  <a:pt x="1428" y="390"/>
                </a:lnTo>
                <a:lnTo>
                  <a:pt x="1416" y="401"/>
                </a:lnTo>
                <a:lnTo>
                  <a:pt x="1404" y="412"/>
                </a:lnTo>
                <a:lnTo>
                  <a:pt x="1393" y="423"/>
                </a:lnTo>
                <a:lnTo>
                  <a:pt x="1349" y="461"/>
                </a:lnTo>
                <a:lnTo>
                  <a:pt x="1308" y="496"/>
                </a:lnTo>
                <a:lnTo>
                  <a:pt x="1269" y="528"/>
                </a:lnTo>
                <a:lnTo>
                  <a:pt x="1233" y="555"/>
                </a:lnTo>
                <a:lnTo>
                  <a:pt x="1200" y="577"/>
                </a:lnTo>
                <a:lnTo>
                  <a:pt x="1172" y="595"/>
                </a:lnTo>
                <a:lnTo>
                  <a:pt x="1160" y="602"/>
                </a:lnTo>
                <a:lnTo>
                  <a:pt x="1150" y="607"/>
                </a:lnTo>
                <a:lnTo>
                  <a:pt x="1140" y="611"/>
                </a:lnTo>
                <a:lnTo>
                  <a:pt x="1132" y="613"/>
                </a:lnTo>
                <a:lnTo>
                  <a:pt x="1110" y="617"/>
                </a:lnTo>
                <a:lnTo>
                  <a:pt x="1090" y="620"/>
                </a:lnTo>
                <a:lnTo>
                  <a:pt x="1071" y="622"/>
                </a:lnTo>
                <a:lnTo>
                  <a:pt x="1053" y="623"/>
                </a:lnTo>
                <a:lnTo>
                  <a:pt x="1035" y="623"/>
                </a:lnTo>
                <a:lnTo>
                  <a:pt x="1020" y="622"/>
                </a:lnTo>
                <a:lnTo>
                  <a:pt x="1005" y="621"/>
                </a:lnTo>
                <a:lnTo>
                  <a:pt x="990" y="618"/>
                </a:lnTo>
                <a:lnTo>
                  <a:pt x="977" y="614"/>
                </a:lnTo>
                <a:lnTo>
                  <a:pt x="965" y="609"/>
                </a:lnTo>
                <a:lnTo>
                  <a:pt x="954" y="604"/>
                </a:lnTo>
                <a:lnTo>
                  <a:pt x="943" y="597"/>
                </a:lnTo>
                <a:lnTo>
                  <a:pt x="934" y="590"/>
                </a:lnTo>
                <a:lnTo>
                  <a:pt x="925" y="582"/>
                </a:lnTo>
                <a:lnTo>
                  <a:pt x="919" y="573"/>
                </a:lnTo>
                <a:lnTo>
                  <a:pt x="913" y="563"/>
                </a:lnTo>
                <a:lnTo>
                  <a:pt x="926" y="550"/>
                </a:lnTo>
                <a:lnTo>
                  <a:pt x="944" y="535"/>
                </a:lnTo>
                <a:lnTo>
                  <a:pt x="966" y="517"/>
                </a:lnTo>
                <a:lnTo>
                  <a:pt x="990" y="497"/>
                </a:lnTo>
                <a:lnTo>
                  <a:pt x="1017" y="475"/>
                </a:lnTo>
                <a:lnTo>
                  <a:pt x="1048" y="451"/>
                </a:lnTo>
                <a:lnTo>
                  <a:pt x="1082" y="425"/>
                </a:lnTo>
                <a:lnTo>
                  <a:pt x="1118" y="397"/>
                </a:lnTo>
                <a:lnTo>
                  <a:pt x="1201" y="331"/>
                </a:lnTo>
                <a:lnTo>
                  <a:pt x="1212" y="323"/>
                </a:lnTo>
                <a:lnTo>
                  <a:pt x="1239" y="301"/>
                </a:lnTo>
                <a:lnTo>
                  <a:pt x="1281" y="271"/>
                </a:lnTo>
                <a:lnTo>
                  <a:pt x="1327" y="235"/>
                </a:lnTo>
                <a:lnTo>
                  <a:pt x="1377" y="197"/>
                </a:lnTo>
                <a:lnTo>
                  <a:pt x="1422" y="162"/>
                </a:lnTo>
                <a:lnTo>
                  <a:pt x="1459" y="134"/>
                </a:lnTo>
                <a:lnTo>
                  <a:pt x="1482" y="116"/>
                </a:lnTo>
                <a:lnTo>
                  <a:pt x="2171" y="116"/>
                </a:lnTo>
                <a:lnTo>
                  <a:pt x="2196" y="124"/>
                </a:lnTo>
                <a:lnTo>
                  <a:pt x="2241" y="137"/>
                </a:lnTo>
                <a:lnTo>
                  <a:pt x="2303" y="157"/>
                </a:lnTo>
                <a:lnTo>
                  <a:pt x="2379" y="183"/>
                </a:lnTo>
                <a:lnTo>
                  <a:pt x="2423" y="200"/>
                </a:lnTo>
                <a:lnTo>
                  <a:pt x="2468" y="218"/>
                </a:lnTo>
                <a:lnTo>
                  <a:pt x="2517" y="237"/>
                </a:lnTo>
                <a:lnTo>
                  <a:pt x="2568" y="259"/>
                </a:lnTo>
                <a:lnTo>
                  <a:pt x="2621" y="283"/>
                </a:lnTo>
                <a:lnTo>
                  <a:pt x="2674" y="309"/>
                </a:lnTo>
                <a:lnTo>
                  <a:pt x="2729" y="337"/>
                </a:lnTo>
                <a:lnTo>
                  <a:pt x="2787" y="367"/>
                </a:lnTo>
                <a:lnTo>
                  <a:pt x="2795" y="371"/>
                </a:lnTo>
                <a:lnTo>
                  <a:pt x="2799" y="374"/>
                </a:lnTo>
                <a:lnTo>
                  <a:pt x="3185" y="374"/>
                </a:lnTo>
                <a:lnTo>
                  <a:pt x="3185" y="66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A9AF6FD-54FB-4AA3-BAEA-E5865C0E14F2}"/>
              </a:ext>
            </a:extLst>
          </p:cNvPr>
          <p:cNvSpPr txBox="1"/>
          <p:nvPr/>
        </p:nvSpPr>
        <p:spPr>
          <a:xfrm>
            <a:off x="-161614" y="4769034"/>
            <a:ext cx="2001761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Transhipment</a:t>
            </a:r>
          </a:p>
          <a:p>
            <a:pPr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Consolidate JS &amp; Argos trips into single trip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4B158F6-3ACE-4F55-8776-671DDD045681}"/>
              </a:ext>
            </a:extLst>
          </p:cNvPr>
          <p:cNvSpPr txBox="1"/>
          <p:nvPr/>
        </p:nvSpPr>
        <p:spPr>
          <a:xfrm>
            <a:off x="4073496" y="1097601"/>
            <a:ext cx="247630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Integrated Transport Planning</a:t>
            </a:r>
          </a:p>
          <a:p>
            <a:pPr algn="ctr"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Transport Planning Optimization using Ortec’s Solution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C371DCD-FF46-45A9-8830-E337B2FB2628}"/>
              </a:ext>
            </a:extLst>
          </p:cNvPr>
          <p:cNvSpPr txBox="1"/>
          <p:nvPr/>
        </p:nvSpPr>
        <p:spPr>
          <a:xfrm>
            <a:off x="4620936" y="4176582"/>
            <a:ext cx="1485208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Logistics Platform – Stock Service</a:t>
            </a:r>
          </a:p>
          <a:p>
            <a:pPr algn="ctr"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Real Time Data for Stock Receipts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DDBB8F26-BFB7-4946-864D-162913F9B71E}"/>
              </a:ext>
            </a:extLst>
          </p:cNvPr>
          <p:cNvPicPr>
            <a:picLocks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1551" y="2294321"/>
            <a:ext cx="371663" cy="358889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A61BE9C1-F3CD-4B50-A668-9FC571222A5E}"/>
              </a:ext>
            </a:extLst>
          </p:cNvPr>
          <p:cNvSpPr/>
          <p:nvPr/>
        </p:nvSpPr>
        <p:spPr>
          <a:xfrm>
            <a:off x="9609126" y="1895512"/>
            <a:ext cx="2001216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Integrated Depot </a:t>
            </a: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(IGD)</a:t>
            </a:r>
            <a:endParaRPr lang="en-US" sz="1395" b="1" dirty="0">
              <a:solidFill>
                <a:srgbClr val="C12E78"/>
              </a:solidFill>
              <a:latin typeface="Calibri" panose="020F0502020204030204"/>
            </a:endParaRP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Single Stock Pool for Group Business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DAE617F-75D3-46E4-BB19-6DAB5BCD78E6}"/>
              </a:ext>
            </a:extLst>
          </p:cNvPr>
          <p:cNvSpPr txBox="1"/>
          <p:nvPr/>
        </p:nvSpPr>
        <p:spPr>
          <a:xfrm>
            <a:off x="5261048" y="2598335"/>
            <a:ext cx="1011458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C0392B"/>
                </a:solidFill>
                <a:latin typeface="Calibri" panose="020F0502020204030204"/>
                <a:cs typeface="Arial" panose="020B0604020202020204" pitchFamily="34" charset="0"/>
              </a:rPr>
              <a:t>2021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D0174EA-1BCE-46D3-B77C-E2F8DF7E983A}"/>
              </a:ext>
            </a:extLst>
          </p:cNvPr>
          <p:cNvPicPr>
            <a:picLocks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5638" y="2308503"/>
            <a:ext cx="371663" cy="358889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1C81874F-99A0-40CD-BF76-141D5CA677FB}"/>
              </a:ext>
            </a:extLst>
          </p:cNvPr>
          <p:cNvSpPr txBox="1"/>
          <p:nvPr/>
        </p:nvSpPr>
        <p:spPr>
          <a:xfrm>
            <a:off x="7899186" y="2597808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9F964A-374B-432D-872D-01614EC3D785}"/>
              </a:ext>
            </a:extLst>
          </p:cNvPr>
          <p:cNvSpPr txBox="1"/>
          <p:nvPr/>
        </p:nvSpPr>
        <p:spPr>
          <a:xfrm>
            <a:off x="2711266" y="2598336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F39C12"/>
                </a:solidFill>
                <a:latin typeface="Calibri" panose="020F0502020204030204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7765E3B-559D-45C5-83E7-BCF3C8577110}"/>
              </a:ext>
            </a:extLst>
          </p:cNvPr>
          <p:cNvSpPr txBox="1"/>
          <p:nvPr/>
        </p:nvSpPr>
        <p:spPr>
          <a:xfrm>
            <a:off x="8849877" y="4862776"/>
            <a:ext cx="147871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Store Delivery Hub</a:t>
            </a: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(Retail, HR, Finance &amp; Cloud)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3ED88B2-3369-4513-BA08-93DE3A9C3439}"/>
              </a:ext>
            </a:extLst>
          </p:cNvPr>
          <p:cNvSpPr txBox="1"/>
          <p:nvPr/>
        </p:nvSpPr>
        <p:spPr>
          <a:xfrm>
            <a:off x="10547097" y="2587938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B5AC"/>
                </a:solidFill>
                <a:latin typeface="Calibri" panose="020F0502020204030204"/>
                <a:cs typeface="Arial" panose="020B0604020202020204" pitchFamily="34" charset="0"/>
              </a:rPr>
              <a:t>2023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FCBEDF5-63C5-4093-89DB-8B9B3A3D6345}"/>
              </a:ext>
            </a:extLst>
          </p:cNvPr>
          <p:cNvCxnSpPr/>
          <p:nvPr/>
        </p:nvCxnSpPr>
        <p:spPr>
          <a:xfrm flipH="1" flipV="1">
            <a:off x="10870112" y="3493109"/>
            <a:ext cx="12775" cy="897222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dash"/>
            <a:miter lim="800000"/>
            <a:headEnd type="oval"/>
          </a:ln>
          <a:effectLst/>
        </p:spPr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1CB3AD6-B465-4217-A9C7-862214F468F7}"/>
              </a:ext>
            </a:extLst>
          </p:cNvPr>
          <p:cNvSpPr txBox="1"/>
          <p:nvPr/>
        </p:nvSpPr>
        <p:spPr>
          <a:xfrm>
            <a:off x="10079788" y="4465058"/>
            <a:ext cx="203289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Local Fulfilment Centre</a:t>
            </a: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Locations to Manage Small Stock Pool for Fast Track Delivery</a:t>
            </a:r>
          </a:p>
        </p:txBody>
      </p:sp>
      <p:sp>
        <p:nvSpPr>
          <p:cNvPr id="257" name="Freeform 37">
            <a:extLst>
              <a:ext uri="{FF2B5EF4-FFF2-40B4-BE49-F238E27FC236}">
                <a16:creationId xmlns:a16="http://schemas.microsoft.com/office/drawing/2014/main" id="{6F9B6DC6-95F9-4AEB-B9F0-71132F10B708}"/>
              </a:ext>
            </a:extLst>
          </p:cNvPr>
          <p:cNvSpPr>
            <a:spLocks noEditPoints="1"/>
          </p:cNvSpPr>
          <p:nvPr/>
        </p:nvSpPr>
        <p:spPr bwMode="auto">
          <a:xfrm>
            <a:off x="10484595" y="3868654"/>
            <a:ext cx="250278" cy="281068"/>
          </a:xfrm>
          <a:custGeom>
            <a:avLst/>
            <a:gdLst>
              <a:gd name="T0" fmla="*/ 1069 w 2038"/>
              <a:gd name="T1" fmla="*/ 893 h 2433"/>
              <a:gd name="T2" fmla="*/ 1361 w 2038"/>
              <a:gd name="T3" fmla="*/ 1056 h 2433"/>
              <a:gd name="T4" fmla="*/ 1479 w 2038"/>
              <a:gd name="T5" fmla="*/ 744 h 2433"/>
              <a:gd name="T6" fmla="*/ 375 w 2038"/>
              <a:gd name="T7" fmla="*/ 49 h 2433"/>
              <a:gd name="T8" fmla="*/ 26 w 2038"/>
              <a:gd name="T9" fmla="*/ 155 h 2433"/>
              <a:gd name="T10" fmla="*/ 203 w 2038"/>
              <a:gd name="T11" fmla="*/ 439 h 2433"/>
              <a:gd name="T12" fmla="*/ 1323 w 2038"/>
              <a:gd name="T13" fmla="*/ 918 h 2433"/>
              <a:gd name="T14" fmla="*/ 1241 w 2038"/>
              <a:gd name="T15" fmla="*/ 784 h 2433"/>
              <a:gd name="T16" fmla="*/ 292 w 2038"/>
              <a:gd name="T17" fmla="*/ 277 h 2433"/>
              <a:gd name="T18" fmla="*/ 176 w 2038"/>
              <a:gd name="T19" fmla="*/ 171 h 2433"/>
              <a:gd name="T20" fmla="*/ 1620 w 2038"/>
              <a:gd name="T21" fmla="*/ 334 h 2433"/>
              <a:gd name="T22" fmla="*/ 1001 w 2038"/>
              <a:gd name="T23" fmla="*/ 867 h 2433"/>
              <a:gd name="T24" fmla="*/ 758 w 2038"/>
              <a:gd name="T25" fmla="*/ 630 h 2433"/>
              <a:gd name="T26" fmla="*/ 577 w 2038"/>
              <a:gd name="T27" fmla="*/ 933 h 2433"/>
              <a:gd name="T28" fmla="*/ 563 w 2038"/>
              <a:gd name="T29" fmla="*/ 1681 h 2433"/>
              <a:gd name="T30" fmla="*/ 846 w 2038"/>
              <a:gd name="T31" fmla="*/ 1858 h 2433"/>
              <a:gd name="T32" fmla="*/ 949 w 2038"/>
              <a:gd name="T33" fmla="*/ 1504 h 2433"/>
              <a:gd name="T34" fmla="*/ 2025 w 2038"/>
              <a:gd name="T35" fmla="*/ 177 h 2433"/>
              <a:gd name="T36" fmla="*/ 1693 w 2038"/>
              <a:gd name="T37" fmla="*/ 33 h 2433"/>
              <a:gd name="T38" fmla="*/ 1230 w 2038"/>
              <a:gd name="T39" fmla="*/ 8 h 2433"/>
              <a:gd name="T40" fmla="*/ 1082 w 2038"/>
              <a:gd name="T41" fmla="*/ 307 h 2433"/>
              <a:gd name="T42" fmla="*/ 825 w 2038"/>
              <a:gd name="T43" fmla="*/ 1713 h 2433"/>
              <a:gd name="T44" fmla="*/ 731 w 2038"/>
              <a:gd name="T45" fmla="*/ 1587 h 2433"/>
              <a:gd name="T46" fmla="*/ 731 w 2038"/>
              <a:gd name="T47" fmla="*/ 909 h 2433"/>
              <a:gd name="T48" fmla="*/ 825 w 2038"/>
              <a:gd name="T49" fmla="*/ 784 h 2433"/>
              <a:gd name="T50" fmla="*/ 1840 w 2038"/>
              <a:gd name="T51" fmla="*/ 148 h 2433"/>
              <a:gd name="T52" fmla="*/ 1786 w 2038"/>
              <a:gd name="T53" fmla="*/ 296 h 2433"/>
              <a:gd name="T54" fmla="*/ 1294 w 2038"/>
              <a:gd name="T55" fmla="*/ 143 h 2433"/>
              <a:gd name="T56" fmla="*/ 1285 w 2038"/>
              <a:gd name="T57" fmla="*/ 299 h 2433"/>
              <a:gd name="T58" fmla="*/ 1277 w 2038"/>
              <a:gd name="T59" fmla="*/ 143 h 2433"/>
              <a:gd name="T60" fmla="*/ 1985 w 2038"/>
              <a:gd name="T61" fmla="*/ 1524 h 2433"/>
              <a:gd name="T62" fmla="*/ 1631 w 2038"/>
              <a:gd name="T63" fmla="*/ 1508 h 2433"/>
              <a:gd name="T64" fmla="*/ 1704 w 2038"/>
              <a:gd name="T65" fmla="*/ 2023 h 2433"/>
              <a:gd name="T66" fmla="*/ 1229 w 2038"/>
              <a:gd name="T67" fmla="*/ 2005 h 2433"/>
              <a:gd name="T68" fmla="*/ 1111 w 2038"/>
              <a:gd name="T69" fmla="*/ 2318 h 2433"/>
              <a:gd name="T70" fmla="*/ 1495 w 2038"/>
              <a:gd name="T71" fmla="*/ 2324 h 2433"/>
              <a:gd name="T72" fmla="*/ 1932 w 2038"/>
              <a:gd name="T73" fmla="*/ 2401 h 2433"/>
              <a:gd name="T74" fmla="*/ 1901 w 2038"/>
              <a:gd name="T75" fmla="*/ 2008 h 2433"/>
              <a:gd name="T76" fmla="*/ 1274 w 2038"/>
              <a:gd name="T77" fmla="*/ 2141 h 2433"/>
              <a:gd name="T78" fmla="*/ 1342 w 2038"/>
              <a:gd name="T79" fmla="*/ 2281 h 2433"/>
              <a:gd name="T80" fmla="*/ 1851 w 2038"/>
              <a:gd name="T81" fmla="*/ 1708 h 2433"/>
              <a:gd name="T82" fmla="*/ 1746 w 2038"/>
              <a:gd name="T83" fmla="*/ 1592 h 2433"/>
              <a:gd name="T84" fmla="*/ 1753 w 2038"/>
              <a:gd name="T85" fmla="*/ 2169 h 2433"/>
              <a:gd name="T86" fmla="*/ 1887 w 2038"/>
              <a:gd name="T87" fmla="*/ 2250 h 2433"/>
              <a:gd name="T88" fmla="*/ 1475 w 2038"/>
              <a:gd name="T89" fmla="*/ 1788 h 2433"/>
              <a:gd name="T90" fmla="*/ 1410 w 2038"/>
              <a:gd name="T91" fmla="*/ 1455 h 2433"/>
              <a:gd name="T92" fmla="*/ 1098 w 2038"/>
              <a:gd name="T93" fmla="*/ 1572 h 2433"/>
              <a:gd name="T94" fmla="*/ 669 w 2038"/>
              <a:gd name="T95" fmla="*/ 2022 h 2433"/>
              <a:gd name="T96" fmla="*/ 447 w 2038"/>
              <a:gd name="T97" fmla="*/ 916 h 2433"/>
              <a:gd name="T98" fmla="*/ 248 w 2038"/>
              <a:gd name="T99" fmla="*/ 629 h 2433"/>
              <a:gd name="T100" fmla="*/ 19 w 2038"/>
              <a:gd name="T101" fmla="*/ 886 h 2433"/>
              <a:gd name="T102" fmla="*/ 0 w 2038"/>
              <a:gd name="T103" fmla="*/ 2212 h 2433"/>
              <a:gd name="T104" fmla="*/ 275 w 2038"/>
              <a:gd name="T105" fmla="*/ 2426 h 2433"/>
              <a:gd name="T106" fmla="*/ 793 w 2038"/>
              <a:gd name="T107" fmla="*/ 2433 h 2433"/>
              <a:gd name="T108" fmla="*/ 987 w 2038"/>
              <a:gd name="T109" fmla="*/ 2133 h 2433"/>
              <a:gd name="T110" fmla="*/ 1328 w 2038"/>
              <a:gd name="T111" fmla="*/ 1723 h 2433"/>
              <a:gd name="T112" fmla="*/ 1274 w 2038"/>
              <a:gd name="T113" fmla="*/ 1576 h 2433"/>
              <a:gd name="T114" fmla="*/ 177 w 2038"/>
              <a:gd name="T115" fmla="*/ 2148 h 2433"/>
              <a:gd name="T116" fmla="*/ 270 w 2038"/>
              <a:gd name="T117" fmla="*/ 2273 h 2433"/>
              <a:gd name="T118" fmla="*/ 176 w 2038"/>
              <a:gd name="T119" fmla="*/ 799 h 2433"/>
              <a:gd name="T120" fmla="*/ 302 w 2038"/>
              <a:gd name="T121" fmla="*/ 893 h 2433"/>
              <a:gd name="T122" fmla="*/ 709 w 2038"/>
              <a:gd name="T123" fmla="*/ 2182 h 2433"/>
              <a:gd name="T124" fmla="*/ 856 w 2038"/>
              <a:gd name="T125" fmla="*/ 2236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8" h="2433">
                <a:moveTo>
                  <a:pt x="236" y="442"/>
                </a:moveTo>
                <a:lnTo>
                  <a:pt x="255" y="441"/>
                </a:lnTo>
                <a:lnTo>
                  <a:pt x="274" y="439"/>
                </a:lnTo>
                <a:lnTo>
                  <a:pt x="291" y="435"/>
                </a:lnTo>
                <a:lnTo>
                  <a:pt x="308" y="429"/>
                </a:lnTo>
                <a:lnTo>
                  <a:pt x="325" y="422"/>
                </a:lnTo>
                <a:lnTo>
                  <a:pt x="341" y="415"/>
                </a:lnTo>
                <a:lnTo>
                  <a:pt x="356" y="406"/>
                </a:lnTo>
                <a:lnTo>
                  <a:pt x="371" y="396"/>
                </a:lnTo>
                <a:lnTo>
                  <a:pt x="384" y="385"/>
                </a:lnTo>
                <a:lnTo>
                  <a:pt x="396" y="373"/>
                </a:lnTo>
                <a:lnTo>
                  <a:pt x="408" y="360"/>
                </a:lnTo>
                <a:lnTo>
                  <a:pt x="418" y="346"/>
                </a:lnTo>
                <a:lnTo>
                  <a:pt x="427" y="330"/>
                </a:lnTo>
                <a:lnTo>
                  <a:pt x="437" y="314"/>
                </a:lnTo>
                <a:lnTo>
                  <a:pt x="443" y="298"/>
                </a:lnTo>
                <a:lnTo>
                  <a:pt x="449" y="281"/>
                </a:lnTo>
                <a:lnTo>
                  <a:pt x="670" y="281"/>
                </a:lnTo>
                <a:lnTo>
                  <a:pt x="1107" y="719"/>
                </a:lnTo>
                <a:lnTo>
                  <a:pt x="1098" y="733"/>
                </a:lnTo>
                <a:lnTo>
                  <a:pt x="1089" y="747"/>
                </a:lnTo>
                <a:lnTo>
                  <a:pt x="1082" y="763"/>
                </a:lnTo>
                <a:lnTo>
                  <a:pt x="1076" y="780"/>
                </a:lnTo>
                <a:lnTo>
                  <a:pt x="1071" y="796"/>
                </a:lnTo>
                <a:lnTo>
                  <a:pt x="1068" y="813"/>
                </a:lnTo>
                <a:lnTo>
                  <a:pt x="1066" y="831"/>
                </a:lnTo>
                <a:lnTo>
                  <a:pt x="1065" y="848"/>
                </a:lnTo>
                <a:lnTo>
                  <a:pt x="1065" y="861"/>
                </a:lnTo>
                <a:lnTo>
                  <a:pt x="1066" y="872"/>
                </a:lnTo>
                <a:lnTo>
                  <a:pt x="1067" y="883"/>
                </a:lnTo>
                <a:lnTo>
                  <a:pt x="1069" y="893"/>
                </a:lnTo>
                <a:lnTo>
                  <a:pt x="1072" y="904"/>
                </a:lnTo>
                <a:lnTo>
                  <a:pt x="1075" y="914"/>
                </a:lnTo>
                <a:lnTo>
                  <a:pt x="1078" y="924"/>
                </a:lnTo>
                <a:lnTo>
                  <a:pt x="1082" y="934"/>
                </a:lnTo>
                <a:lnTo>
                  <a:pt x="1086" y="945"/>
                </a:lnTo>
                <a:lnTo>
                  <a:pt x="1091" y="954"/>
                </a:lnTo>
                <a:lnTo>
                  <a:pt x="1096" y="963"/>
                </a:lnTo>
                <a:lnTo>
                  <a:pt x="1102" y="972"/>
                </a:lnTo>
                <a:lnTo>
                  <a:pt x="1115" y="989"/>
                </a:lnTo>
                <a:lnTo>
                  <a:pt x="1130" y="1005"/>
                </a:lnTo>
                <a:lnTo>
                  <a:pt x="1145" y="1019"/>
                </a:lnTo>
                <a:lnTo>
                  <a:pt x="1162" y="1032"/>
                </a:lnTo>
                <a:lnTo>
                  <a:pt x="1171" y="1038"/>
                </a:lnTo>
                <a:lnTo>
                  <a:pt x="1180" y="1043"/>
                </a:lnTo>
                <a:lnTo>
                  <a:pt x="1189" y="1048"/>
                </a:lnTo>
                <a:lnTo>
                  <a:pt x="1199" y="1052"/>
                </a:lnTo>
                <a:lnTo>
                  <a:pt x="1210" y="1056"/>
                </a:lnTo>
                <a:lnTo>
                  <a:pt x="1220" y="1060"/>
                </a:lnTo>
                <a:lnTo>
                  <a:pt x="1230" y="1063"/>
                </a:lnTo>
                <a:lnTo>
                  <a:pt x="1241" y="1065"/>
                </a:lnTo>
                <a:lnTo>
                  <a:pt x="1252" y="1067"/>
                </a:lnTo>
                <a:lnTo>
                  <a:pt x="1263" y="1068"/>
                </a:lnTo>
                <a:lnTo>
                  <a:pt x="1274" y="1069"/>
                </a:lnTo>
                <a:lnTo>
                  <a:pt x="1285" y="1069"/>
                </a:lnTo>
                <a:lnTo>
                  <a:pt x="1297" y="1069"/>
                </a:lnTo>
                <a:lnTo>
                  <a:pt x="1308" y="1068"/>
                </a:lnTo>
                <a:lnTo>
                  <a:pt x="1319" y="1067"/>
                </a:lnTo>
                <a:lnTo>
                  <a:pt x="1330" y="1065"/>
                </a:lnTo>
                <a:lnTo>
                  <a:pt x="1340" y="1063"/>
                </a:lnTo>
                <a:lnTo>
                  <a:pt x="1351" y="1060"/>
                </a:lnTo>
                <a:lnTo>
                  <a:pt x="1361" y="1056"/>
                </a:lnTo>
                <a:lnTo>
                  <a:pt x="1371" y="1052"/>
                </a:lnTo>
                <a:lnTo>
                  <a:pt x="1381" y="1048"/>
                </a:lnTo>
                <a:lnTo>
                  <a:pt x="1391" y="1043"/>
                </a:lnTo>
                <a:lnTo>
                  <a:pt x="1400" y="1038"/>
                </a:lnTo>
                <a:lnTo>
                  <a:pt x="1409" y="1032"/>
                </a:lnTo>
                <a:lnTo>
                  <a:pt x="1425" y="1019"/>
                </a:lnTo>
                <a:lnTo>
                  <a:pt x="1441" y="1005"/>
                </a:lnTo>
                <a:lnTo>
                  <a:pt x="1455" y="989"/>
                </a:lnTo>
                <a:lnTo>
                  <a:pt x="1469" y="972"/>
                </a:lnTo>
                <a:lnTo>
                  <a:pt x="1474" y="963"/>
                </a:lnTo>
                <a:lnTo>
                  <a:pt x="1479" y="954"/>
                </a:lnTo>
                <a:lnTo>
                  <a:pt x="1484" y="945"/>
                </a:lnTo>
                <a:lnTo>
                  <a:pt x="1489" y="934"/>
                </a:lnTo>
                <a:lnTo>
                  <a:pt x="1493" y="924"/>
                </a:lnTo>
                <a:lnTo>
                  <a:pt x="1496" y="914"/>
                </a:lnTo>
                <a:lnTo>
                  <a:pt x="1499" y="904"/>
                </a:lnTo>
                <a:lnTo>
                  <a:pt x="1501" y="893"/>
                </a:lnTo>
                <a:lnTo>
                  <a:pt x="1503" y="883"/>
                </a:lnTo>
                <a:lnTo>
                  <a:pt x="1505" y="872"/>
                </a:lnTo>
                <a:lnTo>
                  <a:pt x="1506" y="861"/>
                </a:lnTo>
                <a:lnTo>
                  <a:pt x="1506" y="848"/>
                </a:lnTo>
                <a:lnTo>
                  <a:pt x="1506" y="837"/>
                </a:lnTo>
                <a:lnTo>
                  <a:pt x="1505" y="826"/>
                </a:lnTo>
                <a:lnTo>
                  <a:pt x="1503" y="815"/>
                </a:lnTo>
                <a:lnTo>
                  <a:pt x="1501" y="805"/>
                </a:lnTo>
                <a:lnTo>
                  <a:pt x="1499" y="794"/>
                </a:lnTo>
                <a:lnTo>
                  <a:pt x="1496" y="784"/>
                </a:lnTo>
                <a:lnTo>
                  <a:pt x="1493" y="774"/>
                </a:lnTo>
                <a:lnTo>
                  <a:pt x="1489" y="763"/>
                </a:lnTo>
                <a:lnTo>
                  <a:pt x="1484" y="753"/>
                </a:lnTo>
                <a:lnTo>
                  <a:pt x="1479" y="744"/>
                </a:lnTo>
                <a:lnTo>
                  <a:pt x="1474" y="735"/>
                </a:lnTo>
                <a:lnTo>
                  <a:pt x="1469" y="726"/>
                </a:lnTo>
                <a:lnTo>
                  <a:pt x="1455" y="709"/>
                </a:lnTo>
                <a:lnTo>
                  <a:pt x="1441" y="693"/>
                </a:lnTo>
                <a:lnTo>
                  <a:pt x="1425" y="678"/>
                </a:lnTo>
                <a:lnTo>
                  <a:pt x="1409" y="666"/>
                </a:lnTo>
                <a:lnTo>
                  <a:pt x="1400" y="660"/>
                </a:lnTo>
                <a:lnTo>
                  <a:pt x="1391" y="655"/>
                </a:lnTo>
                <a:lnTo>
                  <a:pt x="1381" y="650"/>
                </a:lnTo>
                <a:lnTo>
                  <a:pt x="1371" y="646"/>
                </a:lnTo>
                <a:lnTo>
                  <a:pt x="1361" y="642"/>
                </a:lnTo>
                <a:lnTo>
                  <a:pt x="1351" y="638"/>
                </a:lnTo>
                <a:lnTo>
                  <a:pt x="1340" y="635"/>
                </a:lnTo>
                <a:lnTo>
                  <a:pt x="1330" y="633"/>
                </a:lnTo>
                <a:lnTo>
                  <a:pt x="1319" y="631"/>
                </a:lnTo>
                <a:lnTo>
                  <a:pt x="1308" y="630"/>
                </a:lnTo>
                <a:lnTo>
                  <a:pt x="1297" y="629"/>
                </a:lnTo>
                <a:lnTo>
                  <a:pt x="1285" y="629"/>
                </a:lnTo>
                <a:lnTo>
                  <a:pt x="1270" y="629"/>
                </a:lnTo>
                <a:lnTo>
                  <a:pt x="1255" y="631"/>
                </a:lnTo>
                <a:lnTo>
                  <a:pt x="1240" y="633"/>
                </a:lnTo>
                <a:lnTo>
                  <a:pt x="1226" y="637"/>
                </a:lnTo>
                <a:lnTo>
                  <a:pt x="729" y="139"/>
                </a:lnTo>
                <a:lnTo>
                  <a:pt x="442" y="139"/>
                </a:lnTo>
                <a:lnTo>
                  <a:pt x="435" y="124"/>
                </a:lnTo>
                <a:lnTo>
                  <a:pt x="427" y="110"/>
                </a:lnTo>
                <a:lnTo>
                  <a:pt x="418" y="97"/>
                </a:lnTo>
                <a:lnTo>
                  <a:pt x="408" y="83"/>
                </a:lnTo>
                <a:lnTo>
                  <a:pt x="398" y="71"/>
                </a:lnTo>
                <a:lnTo>
                  <a:pt x="387" y="59"/>
                </a:lnTo>
                <a:lnTo>
                  <a:pt x="375" y="49"/>
                </a:lnTo>
                <a:lnTo>
                  <a:pt x="362" y="39"/>
                </a:lnTo>
                <a:lnTo>
                  <a:pt x="348" y="31"/>
                </a:lnTo>
                <a:lnTo>
                  <a:pt x="333" y="23"/>
                </a:lnTo>
                <a:lnTo>
                  <a:pt x="318" y="17"/>
                </a:lnTo>
                <a:lnTo>
                  <a:pt x="303" y="11"/>
                </a:lnTo>
                <a:lnTo>
                  <a:pt x="287" y="7"/>
                </a:lnTo>
                <a:lnTo>
                  <a:pt x="271" y="2"/>
                </a:lnTo>
                <a:lnTo>
                  <a:pt x="253" y="1"/>
                </a:lnTo>
                <a:lnTo>
                  <a:pt x="236" y="0"/>
                </a:lnTo>
                <a:lnTo>
                  <a:pt x="225" y="0"/>
                </a:lnTo>
                <a:lnTo>
                  <a:pt x="214" y="1"/>
                </a:lnTo>
                <a:lnTo>
                  <a:pt x="203" y="2"/>
                </a:lnTo>
                <a:lnTo>
                  <a:pt x="192" y="4"/>
                </a:lnTo>
                <a:lnTo>
                  <a:pt x="182" y="8"/>
                </a:lnTo>
                <a:lnTo>
                  <a:pt x="172" y="11"/>
                </a:lnTo>
                <a:lnTo>
                  <a:pt x="160" y="14"/>
                </a:lnTo>
                <a:lnTo>
                  <a:pt x="151" y="18"/>
                </a:lnTo>
                <a:lnTo>
                  <a:pt x="141" y="22"/>
                </a:lnTo>
                <a:lnTo>
                  <a:pt x="132" y="27"/>
                </a:lnTo>
                <a:lnTo>
                  <a:pt x="122" y="32"/>
                </a:lnTo>
                <a:lnTo>
                  <a:pt x="114" y="38"/>
                </a:lnTo>
                <a:lnTo>
                  <a:pt x="97" y="51"/>
                </a:lnTo>
                <a:lnTo>
                  <a:pt x="80" y="65"/>
                </a:lnTo>
                <a:lnTo>
                  <a:pt x="66" y="80"/>
                </a:lnTo>
                <a:lnTo>
                  <a:pt x="54" y="98"/>
                </a:lnTo>
                <a:lnTo>
                  <a:pt x="48" y="107"/>
                </a:lnTo>
                <a:lnTo>
                  <a:pt x="43" y="116"/>
                </a:lnTo>
                <a:lnTo>
                  <a:pt x="38" y="125"/>
                </a:lnTo>
                <a:lnTo>
                  <a:pt x="34" y="135"/>
                </a:lnTo>
                <a:lnTo>
                  <a:pt x="30" y="145"/>
                </a:lnTo>
                <a:lnTo>
                  <a:pt x="26" y="155"/>
                </a:lnTo>
                <a:lnTo>
                  <a:pt x="23" y="165"/>
                </a:lnTo>
                <a:lnTo>
                  <a:pt x="21" y="177"/>
                </a:lnTo>
                <a:lnTo>
                  <a:pt x="19" y="188"/>
                </a:lnTo>
                <a:lnTo>
                  <a:pt x="17" y="199"/>
                </a:lnTo>
                <a:lnTo>
                  <a:pt x="17" y="210"/>
                </a:lnTo>
                <a:lnTo>
                  <a:pt x="16" y="221"/>
                </a:lnTo>
                <a:lnTo>
                  <a:pt x="17" y="232"/>
                </a:lnTo>
                <a:lnTo>
                  <a:pt x="17" y="243"/>
                </a:lnTo>
                <a:lnTo>
                  <a:pt x="19" y="254"/>
                </a:lnTo>
                <a:lnTo>
                  <a:pt x="21" y="266"/>
                </a:lnTo>
                <a:lnTo>
                  <a:pt x="23" y="276"/>
                </a:lnTo>
                <a:lnTo>
                  <a:pt x="26" y="287"/>
                </a:lnTo>
                <a:lnTo>
                  <a:pt x="30" y="297"/>
                </a:lnTo>
                <a:lnTo>
                  <a:pt x="34" y="307"/>
                </a:lnTo>
                <a:lnTo>
                  <a:pt x="38" y="316"/>
                </a:lnTo>
                <a:lnTo>
                  <a:pt x="43" y="326"/>
                </a:lnTo>
                <a:lnTo>
                  <a:pt x="48" y="335"/>
                </a:lnTo>
                <a:lnTo>
                  <a:pt x="54" y="344"/>
                </a:lnTo>
                <a:lnTo>
                  <a:pt x="66" y="361"/>
                </a:lnTo>
                <a:lnTo>
                  <a:pt x="80" y="377"/>
                </a:lnTo>
                <a:lnTo>
                  <a:pt x="97" y="391"/>
                </a:lnTo>
                <a:lnTo>
                  <a:pt x="114" y="404"/>
                </a:lnTo>
                <a:lnTo>
                  <a:pt x="122" y="409"/>
                </a:lnTo>
                <a:lnTo>
                  <a:pt x="132" y="414"/>
                </a:lnTo>
                <a:lnTo>
                  <a:pt x="141" y="419"/>
                </a:lnTo>
                <a:lnTo>
                  <a:pt x="151" y="424"/>
                </a:lnTo>
                <a:lnTo>
                  <a:pt x="160" y="428"/>
                </a:lnTo>
                <a:lnTo>
                  <a:pt x="172" y="432"/>
                </a:lnTo>
                <a:lnTo>
                  <a:pt x="182" y="435"/>
                </a:lnTo>
                <a:lnTo>
                  <a:pt x="192" y="437"/>
                </a:lnTo>
                <a:lnTo>
                  <a:pt x="203" y="439"/>
                </a:lnTo>
                <a:lnTo>
                  <a:pt x="214" y="441"/>
                </a:lnTo>
                <a:lnTo>
                  <a:pt x="225" y="442"/>
                </a:lnTo>
                <a:lnTo>
                  <a:pt x="236" y="442"/>
                </a:lnTo>
                <a:close/>
                <a:moveTo>
                  <a:pt x="1285" y="770"/>
                </a:moveTo>
                <a:lnTo>
                  <a:pt x="1294" y="770"/>
                </a:lnTo>
                <a:lnTo>
                  <a:pt x="1301" y="772"/>
                </a:lnTo>
                <a:lnTo>
                  <a:pt x="1309" y="774"/>
                </a:lnTo>
                <a:lnTo>
                  <a:pt x="1316" y="777"/>
                </a:lnTo>
                <a:lnTo>
                  <a:pt x="1323" y="780"/>
                </a:lnTo>
                <a:lnTo>
                  <a:pt x="1329" y="784"/>
                </a:lnTo>
                <a:lnTo>
                  <a:pt x="1335" y="789"/>
                </a:lnTo>
                <a:lnTo>
                  <a:pt x="1341" y="794"/>
                </a:lnTo>
                <a:lnTo>
                  <a:pt x="1346" y="799"/>
                </a:lnTo>
                <a:lnTo>
                  <a:pt x="1350" y="805"/>
                </a:lnTo>
                <a:lnTo>
                  <a:pt x="1354" y="812"/>
                </a:lnTo>
                <a:lnTo>
                  <a:pt x="1357" y="818"/>
                </a:lnTo>
                <a:lnTo>
                  <a:pt x="1360" y="825"/>
                </a:lnTo>
                <a:lnTo>
                  <a:pt x="1362" y="833"/>
                </a:lnTo>
                <a:lnTo>
                  <a:pt x="1363" y="841"/>
                </a:lnTo>
                <a:lnTo>
                  <a:pt x="1363" y="848"/>
                </a:lnTo>
                <a:lnTo>
                  <a:pt x="1363" y="856"/>
                </a:lnTo>
                <a:lnTo>
                  <a:pt x="1362" y="865"/>
                </a:lnTo>
                <a:lnTo>
                  <a:pt x="1360" y="873"/>
                </a:lnTo>
                <a:lnTo>
                  <a:pt x="1357" y="880"/>
                </a:lnTo>
                <a:lnTo>
                  <a:pt x="1354" y="886"/>
                </a:lnTo>
                <a:lnTo>
                  <a:pt x="1350" y="893"/>
                </a:lnTo>
                <a:lnTo>
                  <a:pt x="1346" y="899"/>
                </a:lnTo>
                <a:lnTo>
                  <a:pt x="1341" y="904"/>
                </a:lnTo>
                <a:lnTo>
                  <a:pt x="1335" y="909"/>
                </a:lnTo>
                <a:lnTo>
                  <a:pt x="1329" y="914"/>
                </a:lnTo>
                <a:lnTo>
                  <a:pt x="1323" y="918"/>
                </a:lnTo>
                <a:lnTo>
                  <a:pt x="1316" y="921"/>
                </a:lnTo>
                <a:lnTo>
                  <a:pt x="1309" y="924"/>
                </a:lnTo>
                <a:lnTo>
                  <a:pt x="1301" y="925"/>
                </a:lnTo>
                <a:lnTo>
                  <a:pt x="1294" y="927"/>
                </a:lnTo>
                <a:lnTo>
                  <a:pt x="1285" y="927"/>
                </a:lnTo>
                <a:lnTo>
                  <a:pt x="1277" y="927"/>
                </a:lnTo>
                <a:lnTo>
                  <a:pt x="1269" y="925"/>
                </a:lnTo>
                <a:lnTo>
                  <a:pt x="1262" y="924"/>
                </a:lnTo>
                <a:lnTo>
                  <a:pt x="1255" y="921"/>
                </a:lnTo>
                <a:lnTo>
                  <a:pt x="1248" y="918"/>
                </a:lnTo>
                <a:lnTo>
                  <a:pt x="1241" y="914"/>
                </a:lnTo>
                <a:lnTo>
                  <a:pt x="1235" y="909"/>
                </a:lnTo>
                <a:lnTo>
                  <a:pt x="1230" y="904"/>
                </a:lnTo>
                <a:lnTo>
                  <a:pt x="1225" y="899"/>
                </a:lnTo>
                <a:lnTo>
                  <a:pt x="1220" y="893"/>
                </a:lnTo>
                <a:lnTo>
                  <a:pt x="1217" y="886"/>
                </a:lnTo>
                <a:lnTo>
                  <a:pt x="1213" y="880"/>
                </a:lnTo>
                <a:lnTo>
                  <a:pt x="1211" y="873"/>
                </a:lnTo>
                <a:lnTo>
                  <a:pt x="1209" y="865"/>
                </a:lnTo>
                <a:lnTo>
                  <a:pt x="1208" y="856"/>
                </a:lnTo>
                <a:lnTo>
                  <a:pt x="1207" y="848"/>
                </a:lnTo>
                <a:lnTo>
                  <a:pt x="1208" y="841"/>
                </a:lnTo>
                <a:lnTo>
                  <a:pt x="1209" y="833"/>
                </a:lnTo>
                <a:lnTo>
                  <a:pt x="1211" y="825"/>
                </a:lnTo>
                <a:lnTo>
                  <a:pt x="1213" y="818"/>
                </a:lnTo>
                <a:lnTo>
                  <a:pt x="1217" y="812"/>
                </a:lnTo>
                <a:lnTo>
                  <a:pt x="1220" y="805"/>
                </a:lnTo>
                <a:lnTo>
                  <a:pt x="1225" y="799"/>
                </a:lnTo>
                <a:lnTo>
                  <a:pt x="1230" y="794"/>
                </a:lnTo>
                <a:lnTo>
                  <a:pt x="1235" y="789"/>
                </a:lnTo>
                <a:lnTo>
                  <a:pt x="1241" y="784"/>
                </a:lnTo>
                <a:lnTo>
                  <a:pt x="1248" y="780"/>
                </a:lnTo>
                <a:lnTo>
                  <a:pt x="1255" y="777"/>
                </a:lnTo>
                <a:lnTo>
                  <a:pt x="1262" y="774"/>
                </a:lnTo>
                <a:lnTo>
                  <a:pt x="1269" y="772"/>
                </a:lnTo>
                <a:lnTo>
                  <a:pt x="1277" y="770"/>
                </a:lnTo>
                <a:lnTo>
                  <a:pt x="1285" y="770"/>
                </a:lnTo>
                <a:close/>
                <a:moveTo>
                  <a:pt x="236" y="142"/>
                </a:moveTo>
                <a:lnTo>
                  <a:pt x="244" y="143"/>
                </a:lnTo>
                <a:lnTo>
                  <a:pt x="252" y="144"/>
                </a:lnTo>
                <a:lnTo>
                  <a:pt x="260" y="146"/>
                </a:lnTo>
                <a:lnTo>
                  <a:pt x="267" y="148"/>
                </a:lnTo>
                <a:lnTo>
                  <a:pt x="274" y="152"/>
                </a:lnTo>
                <a:lnTo>
                  <a:pt x="281" y="156"/>
                </a:lnTo>
                <a:lnTo>
                  <a:pt x="287" y="160"/>
                </a:lnTo>
                <a:lnTo>
                  <a:pt x="292" y="165"/>
                </a:lnTo>
                <a:lnTo>
                  <a:pt x="297" y="171"/>
                </a:lnTo>
                <a:lnTo>
                  <a:pt x="302" y="177"/>
                </a:lnTo>
                <a:lnTo>
                  <a:pt x="306" y="184"/>
                </a:lnTo>
                <a:lnTo>
                  <a:pt x="309" y="191"/>
                </a:lnTo>
                <a:lnTo>
                  <a:pt x="311" y="198"/>
                </a:lnTo>
                <a:lnTo>
                  <a:pt x="313" y="205"/>
                </a:lnTo>
                <a:lnTo>
                  <a:pt x="314" y="213"/>
                </a:lnTo>
                <a:lnTo>
                  <a:pt x="315" y="221"/>
                </a:lnTo>
                <a:lnTo>
                  <a:pt x="314" y="229"/>
                </a:lnTo>
                <a:lnTo>
                  <a:pt x="313" y="236"/>
                </a:lnTo>
                <a:lnTo>
                  <a:pt x="311" y="244"/>
                </a:lnTo>
                <a:lnTo>
                  <a:pt x="309" y="251"/>
                </a:lnTo>
                <a:lnTo>
                  <a:pt x="306" y="258"/>
                </a:lnTo>
                <a:lnTo>
                  <a:pt x="302" y="265"/>
                </a:lnTo>
                <a:lnTo>
                  <a:pt x="297" y="271"/>
                </a:lnTo>
                <a:lnTo>
                  <a:pt x="292" y="277"/>
                </a:lnTo>
                <a:lnTo>
                  <a:pt x="287" y="282"/>
                </a:lnTo>
                <a:lnTo>
                  <a:pt x="281" y="286"/>
                </a:lnTo>
                <a:lnTo>
                  <a:pt x="274" y="290"/>
                </a:lnTo>
                <a:lnTo>
                  <a:pt x="267" y="293"/>
                </a:lnTo>
                <a:lnTo>
                  <a:pt x="260" y="296"/>
                </a:lnTo>
                <a:lnTo>
                  <a:pt x="252" y="298"/>
                </a:lnTo>
                <a:lnTo>
                  <a:pt x="244" y="299"/>
                </a:lnTo>
                <a:lnTo>
                  <a:pt x="236" y="299"/>
                </a:lnTo>
                <a:lnTo>
                  <a:pt x="228" y="299"/>
                </a:lnTo>
                <a:lnTo>
                  <a:pt x="221" y="298"/>
                </a:lnTo>
                <a:lnTo>
                  <a:pt x="213" y="296"/>
                </a:lnTo>
                <a:lnTo>
                  <a:pt x="206" y="293"/>
                </a:lnTo>
                <a:lnTo>
                  <a:pt x="199" y="290"/>
                </a:lnTo>
                <a:lnTo>
                  <a:pt x="193" y="286"/>
                </a:lnTo>
                <a:lnTo>
                  <a:pt x="187" y="282"/>
                </a:lnTo>
                <a:lnTo>
                  <a:pt x="181" y="277"/>
                </a:lnTo>
                <a:lnTo>
                  <a:pt x="176" y="271"/>
                </a:lnTo>
                <a:lnTo>
                  <a:pt x="172" y="265"/>
                </a:lnTo>
                <a:lnTo>
                  <a:pt x="167" y="258"/>
                </a:lnTo>
                <a:lnTo>
                  <a:pt x="164" y="251"/>
                </a:lnTo>
                <a:lnTo>
                  <a:pt x="161" y="244"/>
                </a:lnTo>
                <a:lnTo>
                  <a:pt x="159" y="236"/>
                </a:lnTo>
                <a:lnTo>
                  <a:pt x="158" y="229"/>
                </a:lnTo>
                <a:lnTo>
                  <a:pt x="158" y="221"/>
                </a:lnTo>
                <a:lnTo>
                  <a:pt x="158" y="213"/>
                </a:lnTo>
                <a:lnTo>
                  <a:pt x="159" y="205"/>
                </a:lnTo>
                <a:lnTo>
                  <a:pt x="161" y="198"/>
                </a:lnTo>
                <a:lnTo>
                  <a:pt x="164" y="191"/>
                </a:lnTo>
                <a:lnTo>
                  <a:pt x="167" y="184"/>
                </a:lnTo>
                <a:lnTo>
                  <a:pt x="172" y="177"/>
                </a:lnTo>
                <a:lnTo>
                  <a:pt x="176" y="171"/>
                </a:lnTo>
                <a:lnTo>
                  <a:pt x="181" y="165"/>
                </a:lnTo>
                <a:lnTo>
                  <a:pt x="187" y="160"/>
                </a:lnTo>
                <a:lnTo>
                  <a:pt x="193" y="156"/>
                </a:lnTo>
                <a:lnTo>
                  <a:pt x="199" y="152"/>
                </a:lnTo>
                <a:lnTo>
                  <a:pt x="206" y="148"/>
                </a:lnTo>
                <a:lnTo>
                  <a:pt x="213" y="146"/>
                </a:lnTo>
                <a:lnTo>
                  <a:pt x="221" y="144"/>
                </a:lnTo>
                <a:lnTo>
                  <a:pt x="228" y="143"/>
                </a:lnTo>
                <a:lnTo>
                  <a:pt x="236" y="142"/>
                </a:lnTo>
                <a:close/>
                <a:moveTo>
                  <a:pt x="1285" y="442"/>
                </a:moveTo>
                <a:lnTo>
                  <a:pt x="1304" y="441"/>
                </a:lnTo>
                <a:lnTo>
                  <a:pt x="1321" y="439"/>
                </a:lnTo>
                <a:lnTo>
                  <a:pt x="1338" y="436"/>
                </a:lnTo>
                <a:lnTo>
                  <a:pt x="1354" y="430"/>
                </a:lnTo>
                <a:lnTo>
                  <a:pt x="1370" y="424"/>
                </a:lnTo>
                <a:lnTo>
                  <a:pt x="1386" y="417"/>
                </a:lnTo>
                <a:lnTo>
                  <a:pt x="1401" y="408"/>
                </a:lnTo>
                <a:lnTo>
                  <a:pt x="1415" y="399"/>
                </a:lnTo>
                <a:lnTo>
                  <a:pt x="1428" y="389"/>
                </a:lnTo>
                <a:lnTo>
                  <a:pt x="1440" y="378"/>
                </a:lnTo>
                <a:lnTo>
                  <a:pt x="1452" y="365"/>
                </a:lnTo>
                <a:lnTo>
                  <a:pt x="1463" y="352"/>
                </a:lnTo>
                <a:lnTo>
                  <a:pt x="1472" y="338"/>
                </a:lnTo>
                <a:lnTo>
                  <a:pt x="1481" y="323"/>
                </a:lnTo>
                <a:lnTo>
                  <a:pt x="1488" y="308"/>
                </a:lnTo>
                <a:lnTo>
                  <a:pt x="1494" y="292"/>
                </a:lnTo>
                <a:lnTo>
                  <a:pt x="1600" y="292"/>
                </a:lnTo>
                <a:lnTo>
                  <a:pt x="1604" y="303"/>
                </a:lnTo>
                <a:lnTo>
                  <a:pt x="1609" y="314"/>
                </a:lnTo>
                <a:lnTo>
                  <a:pt x="1614" y="324"/>
                </a:lnTo>
                <a:lnTo>
                  <a:pt x="1620" y="334"/>
                </a:lnTo>
                <a:lnTo>
                  <a:pt x="1626" y="344"/>
                </a:lnTo>
                <a:lnTo>
                  <a:pt x="1633" y="354"/>
                </a:lnTo>
                <a:lnTo>
                  <a:pt x="1641" y="363"/>
                </a:lnTo>
                <a:lnTo>
                  <a:pt x="1649" y="372"/>
                </a:lnTo>
                <a:lnTo>
                  <a:pt x="1657" y="380"/>
                </a:lnTo>
                <a:lnTo>
                  <a:pt x="1666" y="388"/>
                </a:lnTo>
                <a:lnTo>
                  <a:pt x="1675" y="395"/>
                </a:lnTo>
                <a:lnTo>
                  <a:pt x="1684" y="402"/>
                </a:lnTo>
                <a:lnTo>
                  <a:pt x="1694" y="409"/>
                </a:lnTo>
                <a:lnTo>
                  <a:pt x="1704" y="414"/>
                </a:lnTo>
                <a:lnTo>
                  <a:pt x="1714" y="420"/>
                </a:lnTo>
                <a:lnTo>
                  <a:pt x="1726" y="424"/>
                </a:lnTo>
                <a:lnTo>
                  <a:pt x="1726" y="907"/>
                </a:lnTo>
                <a:lnTo>
                  <a:pt x="1451" y="1181"/>
                </a:lnTo>
                <a:lnTo>
                  <a:pt x="850" y="1181"/>
                </a:lnTo>
                <a:lnTo>
                  <a:pt x="850" y="1058"/>
                </a:lnTo>
                <a:lnTo>
                  <a:pt x="867" y="1052"/>
                </a:lnTo>
                <a:lnTo>
                  <a:pt x="882" y="1045"/>
                </a:lnTo>
                <a:lnTo>
                  <a:pt x="897" y="1037"/>
                </a:lnTo>
                <a:lnTo>
                  <a:pt x="911" y="1026"/>
                </a:lnTo>
                <a:lnTo>
                  <a:pt x="924" y="1016"/>
                </a:lnTo>
                <a:lnTo>
                  <a:pt x="937" y="1005"/>
                </a:lnTo>
                <a:lnTo>
                  <a:pt x="949" y="992"/>
                </a:lnTo>
                <a:lnTo>
                  <a:pt x="959" y="979"/>
                </a:lnTo>
                <a:lnTo>
                  <a:pt x="969" y="965"/>
                </a:lnTo>
                <a:lnTo>
                  <a:pt x="977" y="951"/>
                </a:lnTo>
                <a:lnTo>
                  <a:pt x="984" y="934"/>
                </a:lnTo>
                <a:lnTo>
                  <a:pt x="990" y="918"/>
                </a:lnTo>
                <a:lnTo>
                  <a:pt x="995" y="902"/>
                </a:lnTo>
                <a:lnTo>
                  <a:pt x="999" y="885"/>
                </a:lnTo>
                <a:lnTo>
                  <a:pt x="1001" y="867"/>
                </a:lnTo>
                <a:lnTo>
                  <a:pt x="1002" y="848"/>
                </a:lnTo>
                <a:lnTo>
                  <a:pt x="1001" y="837"/>
                </a:lnTo>
                <a:lnTo>
                  <a:pt x="1000" y="826"/>
                </a:lnTo>
                <a:lnTo>
                  <a:pt x="999" y="815"/>
                </a:lnTo>
                <a:lnTo>
                  <a:pt x="997" y="805"/>
                </a:lnTo>
                <a:lnTo>
                  <a:pt x="995" y="794"/>
                </a:lnTo>
                <a:lnTo>
                  <a:pt x="992" y="784"/>
                </a:lnTo>
                <a:lnTo>
                  <a:pt x="988" y="774"/>
                </a:lnTo>
                <a:lnTo>
                  <a:pt x="984" y="763"/>
                </a:lnTo>
                <a:lnTo>
                  <a:pt x="980" y="753"/>
                </a:lnTo>
                <a:lnTo>
                  <a:pt x="975" y="744"/>
                </a:lnTo>
                <a:lnTo>
                  <a:pt x="970" y="735"/>
                </a:lnTo>
                <a:lnTo>
                  <a:pt x="964" y="726"/>
                </a:lnTo>
                <a:lnTo>
                  <a:pt x="952" y="709"/>
                </a:lnTo>
                <a:lnTo>
                  <a:pt x="937" y="693"/>
                </a:lnTo>
                <a:lnTo>
                  <a:pt x="921" y="678"/>
                </a:lnTo>
                <a:lnTo>
                  <a:pt x="904" y="666"/>
                </a:lnTo>
                <a:lnTo>
                  <a:pt x="896" y="660"/>
                </a:lnTo>
                <a:lnTo>
                  <a:pt x="886" y="655"/>
                </a:lnTo>
                <a:lnTo>
                  <a:pt x="877" y="650"/>
                </a:lnTo>
                <a:lnTo>
                  <a:pt x="867" y="646"/>
                </a:lnTo>
                <a:lnTo>
                  <a:pt x="856" y="642"/>
                </a:lnTo>
                <a:lnTo>
                  <a:pt x="846" y="638"/>
                </a:lnTo>
                <a:lnTo>
                  <a:pt x="836" y="635"/>
                </a:lnTo>
                <a:lnTo>
                  <a:pt x="825" y="633"/>
                </a:lnTo>
                <a:lnTo>
                  <a:pt x="815" y="631"/>
                </a:lnTo>
                <a:lnTo>
                  <a:pt x="804" y="630"/>
                </a:lnTo>
                <a:lnTo>
                  <a:pt x="793" y="629"/>
                </a:lnTo>
                <a:lnTo>
                  <a:pt x="782" y="629"/>
                </a:lnTo>
                <a:lnTo>
                  <a:pt x="769" y="629"/>
                </a:lnTo>
                <a:lnTo>
                  <a:pt x="758" y="630"/>
                </a:lnTo>
                <a:lnTo>
                  <a:pt x="747" y="631"/>
                </a:lnTo>
                <a:lnTo>
                  <a:pt x="737" y="633"/>
                </a:lnTo>
                <a:lnTo>
                  <a:pt x="726" y="635"/>
                </a:lnTo>
                <a:lnTo>
                  <a:pt x="716" y="638"/>
                </a:lnTo>
                <a:lnTo>
                  <a:pt x="706" y="642"/>
                </a:lnTo>
                <a:lnTo>
                  <a:pt x="696" y="646"/>
                </a:lnTo>
                <a:lnTo>
                  <a:pt x="685" y="650"/>
                </a:lnTo>
                <a:lnTo>
                  <a:pt x="676" y="655"/>
                </a:lnTo>
                <a:lnTo>
                  <a:pt x="667" y="660"/>
                </a:lnTo>
                <a:lnTo>
                  <a:pt x="658" y="666"/>
                </a:lnTo>
                <a:lnTo>
                  <a:pt x="641" y="678"/>
                </a:lnTo>
                <a:lnTo>
                  <a:pt x="626" y="693"/>
                </a:lnTo>
                <a:lnTo>
                  <a:pt x="611" y="709"/>
                </a:lnTo>
                <a:lnTo>
                  <a:pt x="598" y="726"/>
                </a:lnTo>
                <a:lnTo>
                  <a:pt x="592" y="735"/>
                </a:lnTo>
                <a:lnTo>
                  <a:pt x="587" y="744"/>
                </a:lnTo>
                <a:lnTo>
                  <a:pt x="582" y="753"/>
                </a:lnTo>
                <a:lnTo>
                  <a:pt x="578" y="763"/>
                </a:lnTo>
                <a:lnTo>
                  <a:pt x="574" y="774"/>
                </a:lnTo>
                <a:lnTo>
                  <a:pt x="570" y="784"/>
                </a:lnTo>
                <a:lnTo>
                  <a:pt x="568" y="794"/>
                </a:lnTo>
                <a:lnTo>
                  <a:pt x="565" y="805"/>
                </a:lnTo>
                <a:lnTo>
                  <a:pt x="563" y="815"/>
                </a:lnTo>
                <a:lnTo>
                  <a:pt x="562" y="826"/>
                </a:lnTo>
                <a:lnTo>
                  <a:pt x="561" y="837"/>
                </a:lnTo>
                <a:lnTo>
                  <a:pt x="561" y="848"/>
                </a:lnTo>
                <a:lnTo>
                  <a:pt x="561" y="867"/>
                </a:lnTo>
                <a:lnTo>
                  <a:pt x="563" y="884"/>
                </a:lnTo>
                <a:lnTo>
                  <a:pt x="567" y="901"/>
                </a:lnTo>
                <a:lnTo>
                  <a:pt x="572" y="918"/>
                </a:lnTo>
                <a:lnTo>
                  <a:pt x="577" y="933"/>
                </a:lnTo>
                <a:lnTo>
                  <a:pt x="584" y="950"/>
                </a:lnTo>
                <a:lnTo>
                  <a:pt x="593" y="964"/>
                </a:lnTo>
                <a:lnTo>
                  <a:pt x="603" y="978"/>
                </a:lnTo>
                <a:lnTo>
                  <a:pt x="613" y="991"/>
                </a:lnTo>
                <a:lnTo>
                  <a:pt x="624" y="1003"/>
                </a:lnTo>
                <a:lnTo>
                  <a:pt x="636" y="1014"/>
                </a:lnTo>
                <a:lnTo>
                  <a:pt x="649" y="1025"/>
                </a:lnTo>
                <a:lnTo>
                  <a:pt x="663" y="1035"/>
                </a:lnTo>
                <a:lnTo>
                  <a:pt x="677" y="1044"/>
                </a:lnTo>
                <a:lnTo>
                  <a:pt x="693" y="1051"/>
                </a:lnTo>
                <a:lnTo>
                  <a:pt x="709" y="1057"/>
                </a:lnTo>
                <a:lnTo>
                  <a:pt x="709" y="1439"/>
                </a:lnTo>
                <a:lnTo>
                  <a:pt x="693" y="1446"/>
                </a:lnTo>
                <a:lnTo>
                  <a:pt x="677" y="1454"/>
                </a:lnTo>
                <a:lnTo>
                  <a:pt x="663" y="1462"/>
                </a:lnTo>
                <a:lnTo>
                  <a:pt x="649" y="1472"/>
                </a:lnTo>
                <a:lnTo>
                  <a:pt x="636" y="1482"/>
                </a:lnTo>
                <a:lnTo>
                  <a:pt x="624" y="1494"/>
                </a:lnTo>
                <a:lnTo>
                  <a:pt x="613" y="1506"/>
                </a:lnTo>
                <a:lnTo>
                  <a:pt x="603" y="1519"/>
                </a:lnTo>
                <a:lnTo>
                  <a:pt x="593" y="1533"/>
                </a:lnTo>
                <a:lnTo>
                  <a:pt x="584" y="1548"/>
                </a:lnTo>
                <a:lnTo>
                  <a:pt x="577" y="1563"/>
                </a:lnTo>
                <a:lnTo>
                  <a:pt x="572" y="1579"/>
                </a:lnTo>
                <a:lnTo>
                  <a:pt x="567" y="1595"/>
                </a:lnTo>
                <a:lnTo>
                  <a:pt x="563" y="1612"/>
                </a:lnTo>
                <a:lnTo>
                  <a:pt x="561" y="1631"/>
                </a:lnTo>
                <a:lnTo>
                  <a:pt x="561" y="1648"/>
                </a:lnTo>
                <a:lnTo>
                  <a:pt x="561" y="1659"/>
                </a:lnTo>
                <a:lnTo>
                  <a:pt x="562" y="1670"/>
                </a:lnTo>
                <a:lnTo>
                  <a:pt x="563" y="1681"/>
                </a:lnTo>
                <a:lnTo>
                  <a:pt x="565" y="1692"/>
                </a:lnTo>
                <a:lnTo>
                  <a:pt x="568" y="1703"/>
                </a:lnTo>
                <a:lnTo>
                  <a:pt x="570" y="1714"/>
                </a:lnTo>
                <a:lnTo>
                  <a:pt x="574" y="1724"/>
                </a:lnTo>
                <a:lnTo>
                  <a:pt x="578" y="1734"/>
                </a:lnTo>
                <a:lnTo>
                  <a:pt x="582" y="1744"/>
                </a:lnTo>
                <a:lnTo>
                  <a:pt x="587" y="1753"/>
                </a:lnTo>
                <a:lnTo>
                  <a:pt x="592" y="1762"/>
                </a:lnTo>
                <a:lnTo>
                  <a:pt x="598" y="1771"/>
                </a:lnTo>
                <a:lnTo>
                  <a:pt x="611" y="1788"/>
                </a:lnTo>
                <a:lnTo>
                  <a:pt x="626" y="1804"/>
                </a:lnTo>
                <a:lnTo>
                  <a:pt x="641" y="1818"/>
                </a:lnTo>
                <a:lnTo>
                  <a:pt x="658" y="1831"/>
                </a:lnTo>
                <a:lnTo>
                  <a:pt x="667" y="1837"/>
                </a:lnTo>
                <a:lnTo>
                  <a:pt x="676" y="1842"/>
                </a:lnTo>
                <a:lnTo>
                  <a:pt x="685" y="1847"/>
                </a:lnTo>
                <a:lnTo>
                  <a:pt x="696" y="1851"/>
                </a:lnTo>
                <a:lnTo>
                  <a:pt x="706" y="1855"/>
                </a:lnTo>
                <a:lnTo>
                  <a:pt x="716" y="1858"/>
                </a:lnTo>
                <a:lnTo>
                  <a:pt x="726" y="1861"/>
                </a:lnTo>
                <a:lnTo>
                  <a:pt x="737" y="1864"/>
                </a:lnTo>
                <a:lnTo>
                  <a:pt x="747" y="1866"/>
                </a:lnTo>
                <a:lnTo>
                  <a:pt x="758" y="1867"/>
                </a:lnTo>
                <a:lnTo>
                  <a:pt x="769" y="1868"/>
                </a:lnTo>
                <a:lnTo>
                  <a:pt x="782" y="1868"/>
                </a:lnTo>
                <a:lnTo>
                  <a:pt x="793" y="1868"/>
                </a:lnTo>
                <a:lnTo>
                  <a:pt x="804" y="1867"/>
                </a:lnTo>
                <a:lnTo>
                  <a:pt x="815" y="1866"/>
                </a:lnTo>
                <a:lnTo>
                  <a:pt x="825" y="1864"/>
                </a:lnTo>
                <a:lnTo>
                  <a:pt x="836" y="1861"/>
                </a:lnTo>
                <a:lnTo>
                  <a:pt x="846" y="1858"/>
                </a:lnTo>
                <a:lnTo>
                  <a:pt x="856" y="1855"/>
                </a:lnTo>
                <a:lnTo>
                  <a:pt x="867" y="1851"/>
                </a:lnTo>
                <a:lnTo>
                  <a:pt x="877" y="1847"/>
                </a:lnTo>
                <a:lnTo>
                  <a:pt x="886" y="1842"/>
                </a:lnTo>
                <a:lnTo>
                  <a:pt x="896" y="1837"/>
                </a:lnTo>
                <a:lnTo>
                  <a:pt x="904" y="1831"/>
                </a:lnTo>
                <a:lnTo>
                  <a:pt x="921" y="1818"/>
                </a:lnTo>
                <a:lnTo>
                  <a:pt x="937" y="1804"/>
                </a:lnTo>
                <a:lnTo>
                  <a:pt x="952" y="1788"/>
                </a:lnTo>
                <a:lnTo>
                  <a:pt x="964" y="1771"/>
                </a:lnTo>
                <a:lnTo>
                  <a:pt x="970" y="1762"/>
                </a:lnTo>
                <a:lnTo>
                  <a:pt x="975" y="1753"/>
                </a:lnTo>
                <a:lnTo>
                  <a:pt x="980" y="1744"/>
                </a:lnTo>
                <a:lnTo>
                  <a:pt x="984" y="1734"/>
                </a:lnTo>
                <a:lnTo>
                  <a:pt x="988" y="1724"/>
                </a:lnTo>
                <a:lnTo>
                  <a:pt x="992" y="1714"/>
                </a:lnTo>
                <a:lnTo>
                  <a:pt x="995" y="1703"/>
                </a:lnTo>
                <a:lnTo>
                  <a:pt x="997" y="1692"/>
                </a:lnTo>
                <a:lnTo>
                  <a:pt x="999" y="1681"/>
                </a:lnTo>
                <a:lnTo>
                  <a:pt x="1000" y="1670"/>
                </a:lnTo>
                <a:lnTo>
                  <a:pt x="1001" y="1659"/>
                </a:lnTo>
                <a:lnTo>
                  <a:pt x="1002" y="1648"/>
                </a:lnTo>
                <a:lnTo>
                  <a:pt x="1001" y="1630"/>
                </a:lnTo>
                <a:lnTo>
                  <a:pt x="999" y="1612"/>
                </a:lnTo>
                <a:lnTo>
                  <a:pt x="995" y="1595"/>
                </a:lnTo>
                <a:lnTo>
                  <a:pt x="990" y="1578"/>
                </a:lnTo>
                <a:lnTo>
                  <a:pt x="984" y="1562"/>
                </a:lnTo>
                <a:lnTo>
                  <a:pt x="977" y="1547"/>
                </a:lnTo>
                <a:lnTo>
                  <a:pt x="969" y="1531"/>
                </a:lnTo>
                <a:lnTo>
                  <a:pt x="959" y="1517"/>
                </a:lnTo>
                <a:lnTo>
                  <a:pt x="949" y="1504"/>
                </a:lnTo>
                <a:lnTo>
                  <a:pt x="937" y="1492"/>
                </a:lnTo>
                <a:lnTo>
                  <a:pt x="924" y="1481"/>
                </a:lnTo>
                <a:lnTo>
                  <a:pt x="911" y="1470"/>
                </a:lnTo>
                <a:lnTo>
                  <a:pt x="897" y="1461"/>
                </a:lnTo>
                <a:lnTo>
                  <a:pt x="882" y="1452"/>
                </a:lnTo>
                <a:lnTo>
                  <a:pt x="867" y="1444"/>
                </a:lnTo>
                <a:lnTo>
                  <a:pt x="850" y="1438"/>
                </a:lnTo>
                <a:lnTo>
                  <a:pt x="850" y="1323"/>
                </a:lnTo>
                <a:lnTo>
                  <a:pt x="1510" y="1323"/>
                </a:lnTo>
                <a:lnTo>
                  <a:pt x="1867" y="966"/>
                </a:lnTo>
                <a:lnTo>
                  <a:pt x="1867" y="434"/>
                </a:lnTo>
                <a:lnTo>
                  <a:pt x="1884" y="428"/>
                </a:lnTo>
                <a:lnTo>
                  <a:pt x="1901" y="421"/>
                </a:lnTo>
                <a:lnTo>
                  <a:pt x="1917" y="413"/>
                </a:lnTo>
                <a:lnTo>
                  <a:pt x="1932" y="404"/>
                </a:lnTo>
                <a:lnTo>
                  <a:pt x="1946" y="393"/>
                </a:lnTo>
                <a:lnTo>
                  <a:pt x="1959" y="382"/>
                </a:lnTo>
                <a:lnTo>
                  <a:pt x="1972" y="369"/>
                </a:lnTo>
                <a:lnTo>
                  <a:pt x="1984" y="356"/>
                </a:lnTo>
                <a:lnTo>
                  <a:pt x="1994" y="341"/>
                </a:lnTo>
                <a:lnTo>
                  <a:pt x="2003" y="326"/>
                </a:lnTo>
                <a:lnTo>
                  <a:pt x="2011" y="310"/>
                </a:lnTo>
                <a:lnTo>
                  <a:pt x="2017" y="293"/>
                </a:lnTo>
                <a:lnTo>
                  <a:pt x="2023" y="276"/>
                </a:lnTo>
                <a:lnTo>
                  <a:pt x="2026" y="258"/>
                </a:lnTo>
                <a:lnTo>
                  <a:pt x="2029" y="239"/>
                </a:lnTo>
                <a:lnTo>
                  <a:pt x="2030" y="221"/>
                </a:lnTo>
                <a:lnTo>
                  <a:pt x="2029" y="210"/>
                </a:lnTo>
                <a:lnTo>
                  <a:pt x="2028" y="199"/>
                </a:lnTo>
                <a:lnTo>
                  <a:pt x="2027" y="188"/>
                </a:lnTo>
                <a:lnTo>
                  <a:pt x="2025" y="177"/>
                </a:lnTo>
                <a:lnTo>
                  <a:pt x="2023" y="165"/>
                </a:lnTo>
                <a:lnTo>
                  <a:pt x="2020" y="155"/>
                </a:lnTo>
                <a:lnTo>
                  <a:pt x="2016" y="145"/>
                </a:lnTo>
                <a:lnTo>
                  <a:pt x="2012" y="135"/>
                </a:lnTo>
                <a:lnTo>
                  <a:pt x="2008" y="125"/>
                </a:lnTo>
                <a:lnTo>
                  <a:pt x="2003" y="116"/>
                </a:lnTo>
                <a:lnTo>
                  <a:pt x="1998" y="107"/>
                </a:lnTo>
                <a:lnTo>
                  <a:pt x="1992" y="98"/>
                </a:lnTo>
                <a:lnTo>
                  <a:pt x="1980" y="80"/>
                </a:lnTo>
                <a:lnTo>
                  <a:pt x="1965" y="65"/>
                </a:lnTo>
                <a:lnTo>
                  <a:pt x="1949" y="51"/>
                </a:lnTo>
                <a:lnTo>
                  <a:pt x="1932" y="38"/>
                </a:lnTo>
                <a:lnTo>
                  <a:pt x="1923" y="32"/>
                </a:lnTo>
                <a:lnTo>
                  <a:pt x="1914" y="27"/>
                </a:lnTo>
                <a:lnTo>
                  <a:pt x="1905" y="22"/>
                </a:lnTo>
                <a:lnTo>
                  <a:pt x="1895" y="18"/>
                </a:lnTo>
                <a:lnTo>
                  <a:pt x="1884" y="14"/>
                </a:lnTo>
                <a:lnTo>
                  <a:pt x="1874" y="11"/>
                </a:lnTo>
                <a:lnTo>
                  <a:pt x="1864" y="8"/>
                </a:lnTo>
                <a:lnTo>
                  <a:pt x="1853" y="4"/>
                </a:lnTo>
                <a:lnTo>
                  <a:pt x="1843" y="2"/>
                </a:lnTo>
                <a:lnTo>
                  <a:pt x="1832" y="1"/>
                </a:lnTo>
                <a:lnTo>
                  <a:pt x="1821" y="0"/>
                </a:lnTo>
                <a:lnTo>
                  <a:pt x="1810" y="0"/>
                </a:lnTo>
                <a:lnTo>
                  <a:pt x="1791" y="1"/>
                </a:lnTo>
                <a:lnTo>
                  <a:pt x="1773" y="3"/>
                </a:lnTo>
                <a:lnTo>
                  <a:pt x="1757" y="7"/>
                </a:lnTo>
                <a:lnTo>
                  <a:pt x="1740" y="12"/>
                </a:lnTo>
                <a:lnTo>
                  <a:pt x="1724" y="18"/>
                </a:lnTo>
                <a:lnTo>
                  <a:pt x="1708" y="25"/>
                </a:lnTo>
                <a:lnTo>
                  <a:pt x="1693" y="33"/>
                </a:lnTo>
                <a:lnTo>
                  <a:pt x="1680" y="43"/>
                </a:lnTo>
                <a:lnTo>
                  <a:pt x="1666" y="53"/>
                </a:lnTo>
                <a:lnTo>
                  <a:pt x="1654" y="64"/>
                </a:lnTo>
                <a:lnTo>
                  <a:pt x="1643" y="76"/>
                </a:lnTo>
                <a:lnTo>
                  <a:pt x="1631" y="89"/>
                </a:lnTo>
                <a:lnTo>
                  <a:pt x="1622" y="104"/>
                </a:lnTo>
                <a:lnTo>
                  <a:pt x="1614" y="119"/>
                </a:lnTo>
                <a:lnTo>
                  <a:pt x="1606" y="134"/>
                </a:lnTo>
                <a:lnTo>
                  <a:pt x="1600" y="150"/>
                </a:lnTo>
                <a:lnTo>
                  <a:pt x="1494" y="150"/>
                </a:lnTo>
                <a:lnTo>
                  <a:pt x="1488" y="134"/>
                </a:lnTo>
                <a:lnTo>
                  <a:pt x="1481" y="119"/>
                </a:lnTo>
                <a:lnTo>
                  <a:pt x="1472" y="104"/>
                </a:lnTo>
                <a:lnTo>
                  <a:pt x="1463" y="89"/>
                </a:lnTo>
                <a:lnTo>
                  <a:pt x="1452" y="76"/>
                </a:lnTo>
                <a:lnTo>
                  <a:pt x="1440" y="64"/>
                </a:lnTo>
                <a:lnTo>
                  <a:pt x="1428" y="53"/>
                </a:lnTo>
                <a:lnTo>
                  <a:pt x="1415" y="43"/>
                </a:lnTo>
                <a:lnTo>
                  <a:pt x="1401" y="33"/>
                </a:lnTo>
                <a:lnTo>
                  <a:pt x="1386" y="25"/>
                </a:lnTo>
                <a:lnTo>
                  <a:pt x="1370" y="18"/>
                </a:lnTo>
                <a:lnTo>
                  <a:pt x="1354" y="12"/>
                </a:lnTo>
                <a:lnTo>
                  <a:pt x="1338" y="7"/>
                </a:lnTo>
                <a:lnTo>
                  <a:pt x="1321" y="3"/>
                </a:lnTo>
                <a:lnTo>
                  <a:pt x="1304" y="1"/>
                </a:lnTo>
                <a:lnTo>
                  <a:pt x="1285" y="0"/>
                </a:lnTo>
                <a:lnTo>
                  <a:pt x="1274" y="0"/>
                </a:lnTo>
                <a:lnTo>
                  <a:pt x="1263" y="1"/>
                </a:lnTo>
                <a:lnTo>
                  <a:pt x="1252" y="2"/>
                </a:lnTo>
                <a:lnTo>
                  <a:pt x="1241" y="4"/>
                </a:lnTo>
                <a:lnTo>
                  <a:pt x="1230" y="8"/>
                </a:lnTo>
                <a:lnTo>
                  <a:pt x="1220" y="11"/>
                </a:lnTo>
                <a:lnTo>
                  <a:pt x="1210" y="14"/>
                </a:lnTo>
                <a:lnTo>
                  <a:pt x="1199" y="18"/>
                </a:lnTo>
                <a:lnTo>
                  <a:pt x="1189" y="22"/>
                </a:lnTo>
                <a:lnTo>
                  <a:pt x="1180" y="27"/>
                </a:lnTo>
                <a:lnTo>
                  <a:pt x="1171" y="32"/>
                </a:lnTo>
                <a:lnTo>
                  <a:pt x="1162" y="38"/>
                </a:lnTo>
                <a:lnTo>
                  <a:pt x="1145" y="51"/>
                </a:lnTo>
                <a:lnTo>
                  <a:pt x="1130" y="65"/>
                </a:lnTo>
                <a:lnTo>
                  <a:pt x="1115" y="80"/>
                </a:lnTo>
                <a:lnTo>
                  <a:pt x="1102" y="98"/>
                </a:lnTo>
                <a:lnTo>
                  <a:pt x="1096" y="107"/>
                </a:lnTo>
                <a:lnTo>
                  <a:pt x="1091" y="116"/>
                </a:lnTo>
                <a:lnTo>
                  <a:pt x="1086" y="125"/>
                </a:lnTo>
                <a:lnTo>
                  <a:pt x="1082" y="135"/>
                </a:lnTo>
                <a:lnTo>
                  <a:pt x="1078" y="145"/>
                </a:lnTo>
                <a:lnTo>
                  <a:pt x="1075" y="155"/>
                </a:lnTo>
                <a:lnTo>
                  <a:pt x="1072" y="165"/>
                </a:lnTo>
                <a:lnTo>
                  <a:pt x="1069" y="177"/>
                </a:lnTo>
                <a:lnTo>
                  <a:pt x="1067" y="188"/>
                </a:lnTo>
                <a:lnTo>
                  <a:pt x="1066" y="199"/>
                </a:lnTo>
                <a:lnTo>
                  <a:pt x="1065" y="210"/>
                </a:lnTo>
                <a:lnTo>
                  <a:pt x="1065" y="221"/>
                </a:lnTo>
                <a:lnTo>
                  <a:pt x="1065" y="232"/>
                </a:lnTo>
                <a:lnTo>
                  <a:pt x="1066" y="243"/>
                </a:lnTo>
                <a:lnTo>
                  <a:pt x="1067" y="254"/>
                </a:lnTo>
                <a:lnTo>
                  <a:pt x="1069" y="266"/>
                </a:lnTo>
                <a:lnTo>
                  <a:pt x="1072" y="276"/>
                </a:lnTo>
                <a:lnTo>
                  <a:pt x="1075" y="287"/>
                </a:lnTo>
                <a:lnTo>
                  <a:pt x="1078" y="297"/>
                </a:lnTo>
                <a:lnTo>
                  <a:pt x="1082" y="307"/>
                </a:lnTo>
                <a:lnTo>
                  <a:pt x="1086" y="316"/>
                </a:lnTo>
                <a:lnTo>
                  <a:pt x="1091" y="326"/>
                </a:lnTo>
                <a:lnTo>
                  <a:pt x="1096" y="335"/>
                </a:lnTo>
                <a:lnTo>
                  <a:pt x="1102" y="344"/>
                </a:lnTo>
                <a:lnTo>
                  <a:pt x="1115" y="361"/>
                </a:lnTo>
                <a:lnTo>
                  <a:pt x="1130" y="377"/>
                </a:lnTo>
                <a:lnTo>
                  <a:pt x="1145" y="391"/>
                </a:lnTo>
                <a:lnTo>
                  <a:pt x="1162" y="404"/>
                </a:lnTo>
                <a:lnTo>
                  <a:pt x="1171" y="409"/>
                </a:lnTo>
                <a:lnTo>
                  <a:pt x="1180" y="414"/>
                </a:lnTo>
                <a:lnTo>
                  <a:pt x="1189" y="419"/>
                </a:lnTo>
                <a:lnTo>
                  <a:pt x="1199" y="424"/>
                </a:lnTo>
                <a:lnTo>
                  <a:pt x="1210" y="428"/>
                </a:lnTo>
                <a:lnTo>
                  <a:pt x="1220" y="432"/>
                </a:lnTo>
                <a:lnTo>
                  <a:pt x="1230" y="435"/>
                </a:lnTo>
                <a:lnTo>
                  <a:pt x="1241" y="437"/>
                </a:lnTo>
                <a:lnTo>
                  <a:pt x="1252" y="439"/>
                </a:lnTo>
                <a:lnTo>
                  <a:pt x="1263" y="441"/>
                </a:lnTo>
                <a:lnTo>
                  <a:pt x="1274" y="442"/>
                </a:lnTo>
                <a:lnTo>
                  <a:pt x="1285" y="442"/>
                </a:lnTo>
                <a:close/>
                <a:moveTo>
                  <a:pt x="860" y="1648"/>
                </a:moveTo>
                <a:lnTo>
                  <a:pt x="860" y="1656"/>
                </a:lnTo>
                <a:lnTo>
                  <a:pt x="858" y="1664"/>
                </a:lnTo>
                <a:lnTo>
                  <a:pt x="856" y="1671"/>
                </a:lnTo>
                <a:lnTo>
                  <a:pt x="853" y="1678"/>
                </a:lnTo>
                <a:lnTo>
                  <a:pt x="850" y="1685"/>
                </a:lnTo>
                <a:lnTo>
                  <a:pt x="846" y="1692"/>
                </a:lnTo>
                <a:lnTo>
                  <a:pt x="841" y="1698"/>
                </a:lnTo>
                <a:lnTo>
                  <a:pt x="836" y="1703"/>
                </a:lnTo>
                <a:lnTo>
                  <a:pt x="831" y="1708"/>
                </a:lnTo>
                <a:lnTo>
                  <a:pt x="825" y="1713"/>
                </a:lnTo>
                <a:lnTo>
                  <a:pt x="819" y="1717"/>
                </a:lnTo>
                <a:lnTo>
                  <a:pt x="812" y="1721"/>
                </a:lnTo>
                <a:lnTo>
                  <a:pt x="805" y="1723"/>
                </a:lnTo>
                <a:lnTo>
                  <a:pt x="797" y="1725"/>
                </a:lnTo>
                <a:lnTo>
                  <a:pt x="790" y="1726"/>
                </a:lnTo>
                <a:lnTo>
                  <a:pt x="782" y="1727"/>
                </a:lnTo>
                <a:lnTo>
                  <a:pt x="774" y="1726"/>
                </a:lnTo>
                <a:lnTo>
                  <a:pt x="765" y="1725"/>
                </a:lnTo>
                <a:lnTo>
                  <a:pt x="758" y="1723"/>
                </a:lnTo>
                <a:lnTo>
                  <a:pt x="750" y="1721"/>
                </a:lnTo>
                <a:lnTo>
                  <a:pt x="744" y="1717"/>
                </a:lnTo>
                <a:lnTo>
                  <a:pt x="737" y="1713"/>
                </a:lnTo>
                <a:lnTo>
                  <a:pt x="731" y="1708"/>
                </a:lnTo>
                <a:lnTo>
                  <a:pt x="726" y="1703"/>
                </a:lnTo>
                <a:lnTo>
                  <a:pt x="721" y="1698"/>
                </a:lnTo>
                <a:lnTo>
                  <a:pt x="716" y="1692"/>
                </a:lnTo>
                <a:lnTo>
                  <a:pt x="712" y="1685"/>
                </a:lnTo>
                <a:lnTo>
                  <a:pt x="709" y="1678"/>
                </a:lnTo>
                <a:lnTo>
                  <a:pt x="707" y="1671"/>
                </a:lnTo>
                <a:lnTo>
                  <a:pt x="705" y="1664"/>
                </a:lnTo>
                <a:lnTo>
                  <a:pt x="703" y="1656"/>
                </a:lnTo>
                <a:lnTo>
                  <a:pt x="703" y="1648"/>
                </a:lnTo>
                <a:lnTo>
                  <a:pt x="703" y="1640"/>
                </a:lnTo>
                <a:lnTo>
                  <a:pt x="705" y="1633"/>
                </a:lnTo>
                <a:lnTo>
                  <a:pt x="707" y="1625"/>
                </a:lnTo>
                <a:lnTo>
                  <a:pt x="709" y="1617"/>
                </a:lnTo>
                <a:lnTo>
                  <a:pt x="712" y="1610"/>
                </a:lnTo>
                <a:lnTo>
                  <a:pt x="716" y="1604"/>
                </a:lnTo>
                <a:lnTo>
                  <a:pt x="721" y="1598"/>
                </a:lnTo>
                <a:lnTo>
                  <a:pt x="726" y="1592"/>
                </a:lnTo>
                <a:lnTo>
                  <a:pt x="731" y="1587"/>
                </a:lnTo>
                <a:lnTo>
                  <a:pt x="737" y="1583"/>
                </a:lnTo>
                <a:lnTo>
                  <a:pt x="744" y="1579"/>
                </a:lnTo>
                <a:lnTo>
                  <a:pt x="750" y="1576"/>
                </a:lnTo>
                <a:lnTo>
                  <a:pt x="758" y="1573"/>
                </a:lnTo>
                <a:lnTo>
                  <a:pt x="765" y="1571"/>
                </a:lnTo>
                <a:lnTo>
                  <a:pt x="774" y="1570"/>
                </a:lnTo>
                <a:lnTo>
                  <a:pt x="782" y="1570"/>
                </a:lnTo>
                <a:lnTo>
                  <a:pt x="790" y="1570"/>
                </a:lnTo>
                <a:lnTo>
                  <a:pt x="797" y="1571"/>
                </a:lnTo>
                <a:lnTo>
                  <a:pt x="805" y="1573"/>
                </a:lnTo>
                <a:lnTo>
                  <a:pt x="812" y="1576"/>
                </a:lnTo>
                <a:lnTo>
                  <a:pt x="819" y="1579"/>
                </a:lnTo>
                <a:lnTo>
                  <a:pt x="825" y="1583"/>
                </a:lnTo>
                <a:lnTo>
                  <a:pt x="831" y="1587"/>
                </a:lnTo>
                <a:lnTo>
                  <a:pt x="836" y="1592"/>
                </a:lnTo>
                <a:lnTo>
                  <a:pt x="841" y="1598"/>
                </a:lnTo>
                <a:lnTo>
                  <a:pt x="846" y="1604"/>
                </a:lnTo>
                <a:lnTo>
                  <a:pt x="850" y="1610"/>
                </a:lnTo>
                <a:lnTo>
                  <a:pt x="853" y="1617"/>
                </a:lnTo>
                <a:lnTo>
                  <a:pt x="856" y="1625"/>
                </a:lnTo>
                <a:lnTo>
                  <a:pt x="858" y="1633"/>
                </a:lnTo>
                <a:lnTo>
                  <a:pt x="860" y="1640"/>
                </a:lnTo>
                <a:lnTo>
                  <a:pt x="860" y="1648"/>
                </a:lnTo>
                <a:close/>
                <a:moveTo>
                  <a:pt x="782" y="927"/>
                </a:moveTo>
                <a:lnTo>
                  <a:pt x="774" y="927"/>
                </a:lnTo>
                <a:lnTo>
                  <a:pt x="765" y="925"/>
                </a:lnTo>
                <a:lnTo>
                  <a:pt x="758" y="924"/>
                </a:lnTo>
                <a:lnTo>
                  <a:pt x="750" y="921"/>
                </a:lnTo>
                <a:lnTo>
                  <a:pt x="744" y="918"/>
                </a:lnTo>
                <a:lnTo>
                  <a:pt x="737" y="914"/>
                </a:lnTo>
                <a:lnTo>
                  <a:pt x="731" y="909"/>
                </a:lnTo>
                <a:lnTo>
                  <a:pt x="726" y="904"/>
                </a:lnTo>
                <a:lnTo>
                  <a:pt x="721" y="899"/>
                </a:lnTo>
                <a:lnTo>
                  <a:pt x="716" y="893"/>
                </a:lnTo>
                <a:lnTo>
                  <a:pt x="712" y="886"/>
                </a:lnTo>
                <a:lnTo>
                  <a:pt x="709" y="880"/>
                </a:lnTo>
                <a:lnTo>
                  <a:pt x="707" y="873"/>
                </a:lnTo>
                <a:lnTo>
                  <a:pt x="705" y="865"/>
                </a:lnTo>
                <a:lnTo>
                  <a:pt x="703" y="856"/>
                </a:lnTo>
                <a:lnTo>
                  <a:pt x="703" y="848"/>
                </a:lnTo>
                <a:lnTo>
                  <a:pt x="703" y="841"/>
                </a:lnTo>
                <a:lnTo>
                  <a:pt x="705" y="833"/>
                </a:lnTo>
                <a:lnTo>
                  <a:pt x="707" y="825"/>
                </a:lnTo>
                <a:lnTo>
                  <a:pt x="709" y="818"/>
                </a:lnTo>
                <a:lnTo>
                  <a:pt x="712" y="812"/>
                </a:lnTo>
                <a:lnTo>
                  <a:pt x="716" y="805"/>
                </a:lnTo>
                <a:lnTo>
                  <a:pt x="721" y="799"/>
                </a:lnTo>
                <a:lnTo>
                  <a:pt x="726" y="794"/>
                </a:lnTo>
                <a:lnTo>
                  <a:pt x="731" y="789"/>
                </a:lnTo>
                <a:lnTo>
                  <a:pt x="737" y="784"/>
                </a:lnTo>
                <a:lnTo>
                  <a:pt x="744" y="780"/>
                </a:lnTo>
                <a:lnTo>
                  <a:pt x="750" y="777"/>
                </a:lnTo>
                <a:lnTo>
                  <a:pt x="758" y="774"/>
                </a:lnTo>
                <a:lnTo>
                  <a:pt x="765" y="772"/>
                </a:lnTo>
                <a:lnTo>
                  <a:pt x="774" y="770"/>
                </a:lnTo>
                <a:lnTo>
                  <a:pt x="782" y="770"/>
                </a:lnTo>
                <a:lnTo>
                  <a:pt x="790" y="770"/>
                </a:lnTo>
                <a:lnTo>
                  <a:pt x="797" y="772"/>
                </a:lnTo>
                <a:lnTo>
                  <a:pt x="805" y="774"/>
                </a:lnTo>
                <a:lnTo>
                  <a:pt x="812" y="777"/>
                </a:lnTo>
                <a:lnTo>
                  <a:pt x="819" y="780"/>
                </a:lnTo>
                <a:lnTo>
                  <a:pt x="825" y="784"/>
                </a:lnTo>
                <a:lnTo>
                  <a:pt x="831" y="789"/>
                </a:lnTo>
                <a:lnTo>
                  <a:pt x="836" y="794"/>
                </a:lnTo>
                <a:lnTo>
                  <a:pt x="841" y="799"/>
                </a:lnTo>
                <a:lnTo>
                  <a:pt x="846" y="805"/>
                </a:lnTo>
                <a:lnTo>
                  <a:pt x="850" y="812"/>
                </a:lnTo>
                <a:lnTo>
                  <a:pt x="853" y="818"/>
                </a:lnTo>
                <a:lnTo>
                  <a:pt x="856" y="825"/>
                </a:lnTo>
                <a:lnTo>
                  <a:pt x="858" y="833"/>
                </a:lnTo>
                <a:lnTo>
                  <a:pt x="860" y="841"/>
                </a:lnTo>
                <a:lnTo>
                  <a:pt x="860" y="848"/>
                </a:lnTo>
                <a:lnTo>
                  <a:pt x="860" y="856"/>
                </a:lnTo>
                <a:lnTo>
                  <a:pt x="858" y="865"/>
                </a:lnTo>
                <a:lnTo>
                  <a:pt x="856" y="873"/>
                </a:lnTo>
                <a:lnTo>
                  <a:pt x="853" y="880"/>
                </a:lnTo>
                <a:lnTo>
                  <a:pt x="850" y="886"/>
                </a:lnTo>
                <a:lnTo>
                  <a:pt x="846" y="893"/>
                </a:lnTo>
                <a:lnTo>
                  <a:pt x="841" y="899"/>
                </a:lnTo>
                <a:lnTo>
                  <a:pt x="836" y="904"/>
                </a:lnTo>
                <a:lnTo>
                  <a:pt x="831" y="909"/>
                </a:lnTo>
                <a:lnTo>
                  <a:pt x="825" y="914"/>
                </a:lnTo>
                <a:lnTo>
                  <a:pt x="819" y="918"/>
                </a:lnTo>
                <a:lnTo>
                  <a:pt x="812" y="921"/>
                </a:lnTo>
                <a:lnTo>
                  <a:pt x="805" y="924"/>
                </a:lnTo>
                <a:lnTo>
                  <a:pt x="797" y="925"/>
                </a:lnTo>
                <a:lnTo>
                  <a:pt x="790" y="927"/>
                </a:lnTo>
                <a:lnTo>
                  <a:pt x="782" y="927"/>
                </a:lnTo>
                <a:close/>
                <a:moveTo>
                  <a:pt x="1810" y="142"/>
                </a:moveTo>
                <a:lnTo>
                  <a:pt x="1817" y="143"/>
                </a:lnTo>
                <a:lnTo>
                  <a:pt x="1825" y="144"/>
                </a:lnTo>
                <a:lnTo>
                  <a:pt x="1833" y="146"/>
                </a:lnTo>
                <a:lnTo>
                  <a:pt x="1840" y="148"/>
                </a:lnTo>
                <a:lnTo>
                  <a:pt x="1847" y="152"/>
                </a:lnTo>
                <a:lnTo>
                  <a:pt x="1853" y="156"/>
                </a:lnTo>
                <a:lnTo>
                  <a:pt x="1859" y="160"/>
                </a:lnTo>
                <a:lnTo>
                  <a:pt x="1864" y="165"/>
                </a:lnTo>
                <a:lnTo>
                  <a:pt x="1869" y="171"/>
                </a:lnTo>
                <a:lnTo>
                  <a:pt x="1874" y="177"/>
                </a:lnTo>
                <a:lnTo>
                  <a:pt x="1878" y="184"/>
                </a:lnTo>
                <a:lnTo>
                  <a:pt x="1881" y="191"/>
                </a:lnTo>
                <a:lnTo>
                  <a:pt x="1884" y="198"/>
                </a:lnTo>
                <a:lnTo>
                  <a:pt x="1886" y="205"/>
                </a:lnTo>
                <a:lnTo>
                  <a:pt x="1887" y="213"/>
                </a:lnTo>
                <a:lnTo>
                  <a:pt x="1887" y="221"/>
                </a:lnTo>
                <a:lnTo>
                  <a:pt x="1887" y="229"/>
                </a:lnTo>
                <a:lnTo>
                  <a:pt x="1886" y="236"/>
                </a:lnTo>
                <a:lnTo>
                  <a:pt x="1884" y="244"/>
                </a:lnTo>
                <a:lnTo>
                  <a:pt x="1881" y="251"/>
                </a:lnTo>
                <a:lnTo>
                  <a:pt x="1878" y="258"/>
                </a:lnTo>
                <a:lnTo>
                  <a:pt x="1874" y="265"/>
                </a:lnTo>
                <a:lnTo>
                  <a:pt x="1869" y="271"/>
                </a:lnTo>
                <a:lnTo>
                  <a:pt x="1864" y="277"/>
                </a:lnTo>
                <a:lnTo>
                  <a:pt x="1859" y="282"/>
                </a:lnTo>
                <a:lnTo>
                  <a:pt x="1853" y="286"/>
                </a:lnTo>
                <a:lnTo>
                  <a:pt x="1847" y="290"/>
                </a:lnTo>
                <a:lnTo>
                  <a:pt x="1840" y="293"/>
                </a:lnTo>
                <a:lnTo>
                  <a:pt x="1833" y="296"/>
                </a:lnTo>
                <a:lnTo>
                  <a:pt x="1825" y="298"/>
                </a:lnTo>
                <a:lnTo>
                  <a:pt x="1817" y="299"/>
                </a:lnTo>
                <a:lnTo>
                  <a:pt x="1810" y="299"/>
                </a:lnTo>
                <a:lnTo>
                  <a:pt x="1801" y="299"/>
                </a:lnTo>
                <a:lnTo>
                  <a:pt x="1793" y="298"/>
                </a:lnTo>
                <a:lnTo>
                  <a:pt x="1786" y="296"/>
                </a:lnTo>
                <a:lnTo>
                  <a:pt x="1778" y="293"/>
                </a:lnTo>
                <a:lnTo>
                  <a:pt x="1772" y="290"/>
                </a:lnTo>
                <a:lnTo>
                  <a:pt x="1765" y="286"/>
                </a:lnTo>
                <a:lnTo>
                  <a:pt x="1759" y="282"/>
                </a:lnTo>
                <a:lnTo>
                  <a:pt x="1754" y="277"/>
                </a:lnTo>
                <a:lnTo>
                  <a:pt x="1749" y="271"/>
                </a:lnTo>
                <a:lnTo>
                  <a:pt x="1744" y="265"/>
                </a:lnTo>
                <a:lnTo>
                  <a:pt x="1740" y="258"/>
                </a:lnTo>
                <a:lnTo>
                  <a:pt x="1737" y="251"/>
                </a:lnTo>
                <a:lnTo>
                  <a:pt x="1734" y="244"/>
                </a:lnTo>
                <a:lnTo>
                  <a:pt x="1733" y="236"/>
                </a:lnTo>
                <a:lnTo>
                  <a:pt x="1731" y="229"/>
                </a:lnTo>
                <a:lnTo>
                  <a:pt x="1731" y="221"/>
                </a:lnTo>
                <a:lnTo>
                  <a:pt x="1731" y="213"/>
                </a:lnTo>
                <a:lnTo>
                  <a:pt x="1733" y="205"/>
                </a:lnTo>
                <a:lnTo>
                  <a:pt x="1734" y="198"/>
                </a:lnTo>
                <a:lnTo>
                  <a:pt x="1737" y="191"/>
                </a:lnTo>
                <a:lnTo>
                  <a:pt x="1740" y="184"/>
                </a:lnTo>
                <a:lnTo>
                  <a:pt x="1744" y="177"/>
                </a:lnTo>
                <a:lnTo>
                  <a:pt x="1749" y="171"/>
                </a:lnTo>
                <a:lnTo>
                  <a:pt x="1754" y="165"/>
                </a:lnTo>
                <a:lnTo>
                  <a:pt x="1759" y="160"/>
                </a:lnTo>
                <a:lnTo>
                  <a:pt x="1765" y="156"/>
                </a:lnTo>
                <a:lnTo>
                  <a:pt x="1772" y="152"/>
                </a:lnTo>
                <a:lnTo>
                  <a:pt x="1778" y="148"/>
                </a:lnTo>
                <a:lnTo>
                  <a:pt x="1786" y="146"/>
                </a:lnTo>
                <a:lnTo>
                  <a:pt x="1793" y="144"/>
                </a:lnTo>
                <a:lnTo>
                  <a:pt x="1801" y="143"/>
                </a:lnTo>
                <a:lnTo>
                  <a:pt x="1810" y="142"/>
                </a:lnTo>
                <a:close/>
                <a:moveTo>
                  <a:pt x="1285" y="142"/>
                </a:moveTo>
                <a:lnTo>
                  <a:pt x="1294" y="143"/>
                </a:lnTo>
                <a:lnTo>
                  <a:pt x="1301" y="144"/>
                </a:lnTo>
                <a:lnTo>
                  <a:pt x="1309" y="146"/>
                </a:lnTo>
                <a:lnTo>
                  <a:pt x="1316" y="148"/>
                </a:lnTo>
                <a:lnTo>
                  <a:pt x="1323" y="152"/>
                </a:lnTo>
                <a:lnTo>
                  <a:pt x="1329" y="156"/>
                </a:lnTo>
                <a:lnTo>
                  <a:pt x="1335" y="160"/>
                </a:lnTo>
                <a:lnTo>
                  <a:pt x="1341" y="165"/>
                </a:lnTo>
                <a:lnTo>
                  <a:pt x="1346" y="171"/>
                </a:lnTo>
                <a:lnTo>
                  <a:pt x="1350" y="177"/>
                </a:lnTo>
                <a:lnTo>
                  <a:pt x="1354" y="184"/>
                </a:lnTo>
                <a:lnTo>
                  <a:pt x="1357" y="191"/>
                </a:lnTo>
                <a:lnTo>
                  <a:pt x="1360" y="198"/>
                </a:lnTo>
                <a:lnTo>
                  <a:pt x="1362" y="205"/>
                </a:lnTo>
                <a:lnTo>
                  <a:pt x="1363" y="213"/>
                </a:lnTo>
                <a:lnTo>
                  <a:pt x="1363" y="221"/>
                </a:lnTo>
                <a:lnTo>
                  <a:pt x="1363" y="229"/>
                </a:lnTo>
                <a:lnTo>
                  <a:pt x="1362" y="236"/>
                </a:lnTo>
                <a:lnTo>
                  <a:pt x="1360" y="244"/>
                </a:lnTo>
                <a:lnTo>
                  <a:pt x="1357" y="251"/>
                </a:lnTo>
                <a:lnTo>
                  <a:pt x="1354" y="258"/>
                </a:lnTo>
                <a:lnTo>
                  <a:pt x="1350" y="265"/>
                </a:lnTo>
                <a:lnTo>
                  <a:pt x="1346" y="271"/>
                </a:lnTo>
                <a:lnTo>
                  <a:pt x="1341" y="277"/>
                </a:lnTo>
                <a:lnTo>
                  <a:pt x="1335" y="282"/>
                </a:lnTo>
                <a:lnTo>
                  <a:pt x="1329" y="286"/>
                </a:lnTo>
                <a:lnTo>
                  <a:pt x="1323" y="290"/>
                </a:lnTo>
                <a:lnTo>
                  <a:pt x="1316" y="293"/>
                </a:lnTo>
                <a:lnTo>
                  <a:pt x="1309" y="296"/>
                </a:lnTo>
                <a:lnTo>
                  <a:pt x="1301" y="298"/>
                </a:lnTo>
                <a:lnTo>
                  <a:pt x="1294" y="299"/>
                </a:lnTo>
                <a:lnTo>
                  <a:pt x="1285" y="299"/>
                </a:lnTo>
                <a:lnTo>
                  <a:pt x="1277" y="299"/>
                </a:lnTo>
                <a:lnTo>
                  <a:pt x="1269" y="298"/>
                </a:lnTo>
                <a:lnTo>
                  <a:pt x="1262" y="296"/>
                </a:lnTo>
                <a:lnTo>
                  <a:pt x="1255" y="293"/>
                </a:lnTo>
                <a:lnTo>
                  <a:pt x="1248" y="290"/>
                </a:lnTo>
                <a:lnTo>
                  <a:pt x="1241" y="286"/>
                </a:lnTo>
                <a:lnTo>
                  <a:pt x="1235" y="282"/>
                </a:lnTo>
                <a:lnTo>
                  <a:pt x="1230" y="277"/>
                </a:lnTo>
                <a:lnTo>
                  <a:pt x="1225" y="271"/>
                </a:lnTo>
                <a:lnTo>
                  <a:pt x="1220" y="265"/>
                </a:lnTo>
                <a:lnTo>
                  <a:pt x="1217" y="258"/>
                </a:lnTo>
                <a:lnTo>
                  <a:pt x="1213" y="251"/>
                </a:lnTo>
                <a:lnTo>
                  <a:pt x="1211" y="244"/>
                </a:lnTo>
                <a:lnTo>
                  <a:pt x="1209" y="236"/>
                </a:lnTo>
                <a:lnTo>
                  <a:pt x="1208" y="229"/>
                </a:lnTo>
                <a:lnTo>
                  <a:pt x="1207" y="221"/>
                </a:lnTo>
                <a:lnTo>
                  <a:pt x="1208" y="213"/>
                </a:lnTo>
                <a:lnTo>
                  <a:pt x="1209" y="205"/>
                </a:lnTo>
                <a:lnTo>
                  <a:pt x="1211" y="198"/>
                </a:lnTo>
                <a:lnTo>
                  <a:pt x="1213" y="191"/>
                </a:lnTo>
                <a:lnTo>
                  <a:pt x="1217" y="184"/>
                </a:lnTo>
                <a:lnTo>
                  <a:pt x="1220" y="177"/>
                </a:lnTo>
                <a:lnTo>
                  <a:pt x="1225" y="171"/>
                </a:lnTo>
                <a:lnTo>
                  <a:pt x="1230" y="165"/>
                </a:lnTo>
                <a:lnTo>
                  <a:pt x="1235" y="160"/>
                </a:lnTo>
                <a:lnTo>
                  <a:pt x="1241" y="156"/>
                </a:lnTo>
                <a:lnTo>
                  <a:pt x="1248" y="152"/>
                </a:lnTo>
                <a:lnTo>
                  <a:pt x="1255" y="148"/>
                </a:lnTo>
                <a:lnTo>
                  <a:pt x="1262" y="146"/>
                </a:lnTo>
                <a:lnTo>
                  <a:pt x="1269" y="144"/>
                </a:lnTo>
                <a:lnTo>
                  <a:pt x="1277" y="143"/>
                </a:lnTo>
                <a:lnTo>
                  <a:pt x="1285" y="142"/>
                </a:lnTo>
                <a:close/>
                <a:moveTo>
                  <a:pt x="1864" y="1997"/>
                </a:moveTo>
                <a:lnTo>
                  <a:pt x="1864" y="1859"/>
                </a:lnTo>
                <a:lnTo>
                  <a:pt x="1881" y="1853"/>
                </a:lnTo>
                <a:lnTo>
                  <a:pt x="1898" y="1846"/>
                </a:lnTo>
                <a:lnTo>
                  <a:pt x="1913" y="1838"/>
                </a:lnTo>
                <a:lnTo>
                  <a:pt x="1927" y="1829"/>
                </a:lnTo>
                <a:lnTo>
                  <a:pt x="1941" y="1819"/>
                </a:lnTo>
                <a:lnTo>
                  <a:pt x="1954" y="1807"/>
                </a:lnTo>
                <a:lnTo>
                  <a:pt x="1966" y="1795"/>
                </a:lnTo>
                <a:lnTo>
                  <a:pt x="1977" y="1781"/>
                </a:lnTo>
                <a:lnTo>
                  <a:pt x="1988" y="1766"/>
                </a:lnTo>
                <a:lnTo>
                  <a:pt x="1996" y="1752"/>
                </a:lnTo>
                <a:lnTo>
                  <a:pt x="2004" y="1736"/>
                </a:lnTo>
                <a:lnTo>
                  <a:pt x="2010" y="1720"/>
                </a:lnTo>
                <a:lnTo>
                  <a:pt x="2015" y="1702"/>
                </a:lnTo>
                <a:lnTo>
                  <a:pt x="2019" y="1684"/>
                </a:lnTo>
                <a:lnTo>
                  <a:pt x="2021" y="1666"/>
                </a:lnTo>
                <a:lnTo>
                  <a:pt x="2022" y="1648"/>
                </a:lnTo>
                <a:lnTo>
                  <a:pt x="2022" y="1637"/>
                </a:lnTo>
                <a:lnTo>
                  <a:pt x="2021" y="1626"/>
                </a:lnTo>
                <a:lnTo>
                  <a:pt x="2020" y="1614"/>
                </a:lnTo>
                <a:lnTo>
                  <a:pt x="2018" y="1603"/>
                </a:lnTo>
                <a:lnTo>
                  <a:pt x="2015" y="1593"/>
                </a:lnTo>
                <a:lnTo>
                  <a:pt x="2012" y="1582"/>
                </a:lnTo>
                <a:lnTo>
                  <a:pt x="2009" y="1572"/>
                </a:lnTo>
                <a:lnTo>
                  <a:pt x="2005" y="1562"/>
                </a:lnTo>
                <a:lnTo>
                  <a:pt x="2000" y="1553"/>
                </a:lnTo>
                <a:lnTo>
                  <a:pt x="1996" y="1543"/>
                </a:lnTo>
                <a:lnTo>
                  <a:pt x="1990" y="1533"/>
                </a:lnTo>
                <a:lnTo>
                  <a:pt x="1985" y="1524"/>
                </a:lnTo>
                <a:lnTo>
                  <a:pt x="1971" y="1508"/>
                </a:lnTo>
                <a:lnTo>
                  <a:pt x="1957" y="1492"/>
                </a:lnTo>
                <a:lnTo>
                  <a:pt x="1942" y="1478"/>
                </a:lnTo>
                <a:lnTo>
                  <a:pt x="1925" y="1465"/>
                </a:lnTo>
                <a:lnTo>
                  <a:pt x="1916" y="1460"/>
                </a:lnTo>
                <a:lnTo>
                  <a:pt x="1907" y="1455"/>
                </a:lnTo>
                <a:lnTo>
                  <a:pt x="1897" y="1449"/>
                </a:lnTo>
                <a:lnTo>
                  <a:pt x="1887" y="1444"/>
                </a:lnTo>
                <a:lnTo>
                  <a:pt x="1877" y="1440"/>
                </a:lnTo>
                <a:lnTo>
                  <a:pt x="1867" y="1437"/>
                </a:lnTo>
                <a:lnTo>
                  <a:pt x="1856" y="1434"/>
                </a:lnTo>
                <a:lnTo>
                  <a:pt x="1846" y="1432"/>
                </a:lnTo>
                <a:lnTo>
                  <a:pt x="1835" y="1430"/>
                </a:lnTo>
                <a:lnTo>
                  <a:pt x="1824" y="1428"/>
                </a:lnTo>
                <a:lnTo>
                  <a:pt x="1813" y="1427"/>
                </a:lnTo>
                <a:lnTo>
                  <a:pt x="1801" y="1427"/>
                </a:lnTo>
                <a:lnTo>
                  <a:pt x="1790" y="1427"/>
                </a:lnTo>
                <a:lnTo>
                  <a:pt x="1779" y="1428"/>
                </a:lnTo>
                <a:lnTo>
                  <a:pt x="1768" y="1430"/>
                </a:lnTo>
                <a:lnTo>
                  <a:pt x="1757" y="1432"/>
                </a:lnTo>
                <a:lnTo>
                  <a:pt x="1747" y="1434"/>
                </a:lnTo>
                <a:lnTo>
                  <a:pt x="1736" y="1437"/>
                </a:lnTo>
                <a:lnTo>
                  <a:pt x="1726" y="1440"/>
                </a:lnTo>
                <a:lnTo>
                  <a:pt x="1715" y="1444"/>
                </a:lnTo>
                <a:lnTo>
                  <a:pt x="1706" y="1449"/>
                </a:lnTo>
                <a:lnTo>
                  <a:pt x="1696" y="1455"/>
                </a:lnTo>
                <a:lnTo>
                  <a:pt x="1687" y="1460"/>
                </a:lnTo>
                <a:lnTo>
                  <a:pt x="1678" y="1465"/>
                </a:lnTo>
                <a:lnTo>
                  <a:pt x="1661" y="1478"/>
                </a:lnTo>
                <a:lnTo>
                  <a:pt x="1646" y="1492"/>
                </a:lnTo>
                <a:lnTo>
                  <a:pt x="1631" y="1508"/>
                </a:lnTo>
                <a:lnTo>
                  <a:pt x="1618" y="1524"/>
                </a:lnTo>
                <a:lnTo>
                  <a:pt x="1613" y="1533"/>
                </a:lnTo>
                <a:lnTo>
                  <a:pt x="1607" y="1543"/>
                </a:lnTo>
                <a:lnTo>
                  <a:pt x="1603" y="1553"/>
                </a:lnTo>
                <a:lnTo>
                  <a:pt x="1598" y="1562"/>
                </a:lnTo>
                <a:lnTo>
                  <a:pt x="1594" y="1572"/>
                </a:lnTo>
                <a:lnTo>
                  <a:pt x="1591" y="1582"/>
                </a:lnTo>
                <a:lnTo>
                  <a:pt x="1588" y="1593"/>
                </a:lnTo>
                <a:lnTo>
                  <a:pt x="1586" y="1603"/>
                </a:lnTo>
                <a:lnTo>
                  <a:pt x="1584" y="1614"/>
                </a:lnTo>
                <a:lnTo>
                  <a:pt x="1582" y="1626"/>
                </a:lnTo>
                <a:lnTo>
                  <a:pt x="1581" y="1637"/>
                </a:lnTo>
                <a:lnTo>
                  <a:pt x="1581" y="1648"/>
                </a:lnTo>
                <a:lnTo>
                  <a:pt x="1582" y="1665"/>
                </a:lnTo>
                <a:lnTo>
                  <a:pt x="1584" y="1682"/>
                </a:lnTo>
                <a:lnTo>
                  <a:pt x="1587" y="1699"/>
                </a:lnTo>
                <a:lnTo>
                  <a:pt x="1591" y="1716"/>
                </a:lnTo>
                <a:lnTo>
                  <a:pt x="1597" y="1731"/>
                </a:lnTo>
                <a:lnTo>
                  <a:pt x="1604" y="1746"/>
                </a:lnTo>
                <a:lnTo>
                  <a:pt x="1612" y="1760"/>
                </a:lnTo>
                <a:lnTo>
                  <a:pt x="1620" y="1774"/>
                </a:lnTo>
                <a:lnTo>
                  <a:pt x="1630" y="1787"/>
                </a:lnTo>
                <a:lnTo>
                  <a:pt x="1642" y="1800"/>
                </a:lnTo>
                <a:lnTo>
                  <a:pt x="1653" y="1811"/>
                </a:lnTo>
                <a:lnTo>
                  <a:pt x="1666" y="1822"/>
                </a:lnTo>
                <a:lnTo>
                  <a:pt x="1679" y="1831"/>
                </a:lnTo>
                <a:lnTo>
                  <a:pt x="1692" y="1840"/>
                </a:lnTo>
                <a:lnTo>
                  <a:pt x="1707" y="1847"/>
                </a:lnTo>
                <a:lnTo>
                  <a:pt x="1723" y="1854"/>
                </a:lnTo>
                <a:lnTo>
                  <a:pt x="1723" y="2014"/>
                </a:lnTo>
                <a:lnTo>
                  <a:pt x="1704" y="2023"/>
                </a:lnTo>
                <a:lnTo>
                  <a:pt x="1687" y="2035"/>
                </a:lnTo>
                <a:lnTo>
                  <a:pt x="1671" y="2048"/>
                </a:lnTo>
                <a:lnTo>
                  <a:pt x="1656" y="2063"/>
                </a:lnTo>
                <a:lnTo>
                  <a:pt x="1643" y="2079"/>
                </a:lnTo>
                <a:lnTo>
                  <a:pt x="1630" y="2096"/>
                </a:lnTo>
                <a:lnTo>
                  <a:pt x="1620" y="2114"/>
                </a:lnTo>
                <a:lnTo>
                  <a:pt x="1612" y="2133"/>
                </a:lnTo>
                <a:lnTo>
                  <a:pt x="1511" y="2133"/>
                </a:lnTo>
                <a:lnTo>
                  <a:pt x="1504" y="2118"/>
                </a:lnTo>
                <a:lnTo>
                  <a:pt x="1497" y="2103"/>
                </a:lnTo>
                <a:lnTo>
                  <a:pt x="1488" y="2090"/>
                </a:lnTo>
                <a:lnTo>
                  <a:pt x="1479" y="2076"/>
                </a:lnTo>
                <a:lnTo>
                  <a:pt x="1468" y="2064"/>
                </a:lnTo>
                <a:lnTo>
                  <a:pt x="1456" y="2053"/>
                </a:lnTo>
                <a:lnTo>
                  <a:pt x="1444" y="2041"/>
                </a:lnTo>
                <a:lnTo>
                  <a:pt x="1431" y="2031"/>
                </a:lnTo>
                <a:lnTo>
                  <a:pt x="1417" y="2022"/>
                </a:lnTo>
                <a:lnTo>
                  <a:pt x="1403" y="2015"/>
                </a:lnTo>
                <a:lnTo>
                  <a:pt x="1388" y="2008"/>
                </a:lnTo>
                <a:lnTo>
                  <a:pt x="1372" y="2002"/>
                </a:lnTo>
                <a:lnTo>
                  <a:pt x="1356" y="1998"/>
                </a:lnTo>
                <a:lnTo>
                  <a:pt x="1339" y="1995"/>
                </a:lnTo>
                <a:lnTo>
                  <a:pt x="1323" y="1993"/>
                </a:lnTo>
                <a:lnTo>
                  <a:pt x="1305" y="1992"/>
                </a:lnTo>
                <a:lnTo>
                  <a:pt x="1294" y="1992"/>
                </a:lnTo>
                <a:lnTo>
                  <a:pt x="1282" y="1993"/>
                </a:lnTo>
                <a:lnTo>
                  <a:pt x="1271" y="1995"/>
                </a:lnTo>
                <a:lnTo>
                  <a:pt x="1260" y="1996"/>
                </a:lnTo>
                <a:lnTo>
                  <a:pt x="1250" y="1999"/>
                </a:lnTo>
                <a:lnTo>
                  <a:pt x="1240" y="2002"/>
                </a:lnTo>
                <a:lnTo>
                  <a:pt x="1229" y="2005"/>
                </a:lnTo>
                <a:lnTo>
                  <a:pt x="1220" y="2009"/>
                </a:lnTo>
                <a:lnTo>
                  <a:pt x="1210" y="2014"/>
                </a:lnTo>
                <a:lnTo>
                  <a:pt x="1200" y="2018"/>
                </a:lnTo>
                <a:lnTo>
                  <a:pt x="1190" y="2024"/>
                </a:lnTo>
                <a:lnTo>
                  <a:pt x="1182" y="2029"/>
                </a:lnTo>
                <a:lnTo>
                  <a:pt x="1165" y="2042"/>
                </a:lnTo>
                <a:lnTo>
                  <a:pt x="1149" y="2057"/>
                </a:lnTo>
                <a:lnTo>
                  <a:pt x="1135" y="2072"/>
                </a:lnTo>
                <a:lnTo>
                  <a:pt x="1123" y="2089"/>
                </a:lnTo>
                <a:lnTo>
                  <a:pt x="1116" y="2098"/>
                </a:lnTo>
                <a:lnTo>
                  <a:pt x="1111" y="2107"/>
                </a:lnTo>
                <a:lnTo>
                  <a:pt x="1106" y="2117"/>
                </a:lnTo>
                <a:lnTo>
                  <a:pt x="1102" y="2126"/>
                </a:lnTo>
                <a:lnTo>
                  <a:pt x="1098" y="2137"/>
                </a:lnTo>
                <a:lnTo>
                  <a:pt x="1094" y="2147"/>
                </a:lnTo>
                <a:lnTo>
                  <a:pt x="1091" y="2158"/>
                </a:lnTo>
                <a:lnTo>
                  <a:pt x="1089" y="2168"/>
                </a:lnTo>
                <a:lnTo>
                  <a:pt x="1087" y="2179"/>
                </a:lnTo>
                <a:lnTo>
                  <a:pt x="1085" y="2190"/>
                </a:lnTo>
                <a:lnTo>
                  <a:pt x="1085" y="2201"/>
                </a:lnTo>
                <a:lnTo>
                  <a:pt x="1084" y="2212"/>
                </a:lnTo>
                <a:lnTo>
                  <a:pt x="1085" y="2224"/>
                </a:lnTo>
                <a:lnTo>
                  <a:pt x="1085" y="2235"/>
                </a:lnTo>
                <a:lnTo>
                  <a:pt x="1087" y="2246"/>
                </a:lnTo>
                <a:lnTo>
                  <a:pt x="1089" y="2257"/>
                </a:lnTo>
                <a:lnTo>
                  <a:pt x="1091" y="2267"/>
                </a:lnTo>
                <a:lnTo>
                  <a:pt x="1094" y="2278"/>
                </a:lnTo>
                <a:lnTo>
                  <a:pt x="1098" y="2288"/>
                </a:lnTo>
                <a:lnTo>
                  <a:pt x="1102" y="2298"/>
                </a:lnTo>
                <a:lnTo>
                  <a:pt x="1106" y="2308"/>
                </a:lnTo>
                <a:lnTo>
                  <a:pt x="1111" y="2318"/>
                </a:lnTo>
                <a:lnTo>
                  <a:pt x="1116" y="2327"/>
                </a:lnTo>
                <a:lnTo>
                  <a:pt x="1123" y="2336"/>
                </a:lnTo>
                <a:lnTo>
                  <a:pt x="1135" y="2353"/>
                </a:lnTo>
                <a:lnTo>
                  <a:pt x="1149" y="2368"/>
                </a:lnTo>
                <a:lnTo>
                  <a:pt x="1165" y="2382"/>
                </a:lnTo>
                <a:lnTo>
                  <a:pt x="1182" y="2396"/>
                </a:lnTo>
                <a:lnTo>
                  <a:pt x="1190" y="2401"/>
                </a:lnTo>
                <a:lnTo>
                  <a:pt x="1200" y="2407"/>
                </a:lnTo>
                <a:lnTo>
                  <a:pt x="1210" y="2411"/>
                </a:lnTo>
                <a:lnTo>
                  <a:pt x="1220" y="2416"/>
                </a:lnTo>
                <a:lnTo>
                  <a:pt x="1229" y="2420"/>
                </a:lnTo>
                <a:lnTo>
                  <a:pt x="1240" y="2423"/>
                </a:lnTo>
                <a:lnTo>
                  <a:pt x="1250" y="2426"/>
                </a:lnTo>
                <a:lnTo>
                  <a:pt x="1260" y="2429"/>
                </a:lnTo>
                <a:lnTo>
                  <a:pt x="1271" y="2430"/>
                </a:lnTo>
                <a:lnTo>
                  <a:pt x="1282" y="2432"/>
                </a:lnTo>
                <a:lnTo>
                  <a:pt x="1294" y="2433"/>
                </a:lnTo>
                <a:lnTo>
                  <a:pt x="1305" y="2433"/>
                </a:lnTo>
                <a:lnTo>
                  <a:pt x="1324" y="2432"/>
                </a:lnTo>
                <a:lnTo>
                  <a:pt x="1342" y="2430"/>
                </a:lnTo>
                <a:lnTo>
                  <a:pt x="1359" y="2426"/>
                </a:lnTo>
                <a:lnTo>
                  <a:pt x="1377" y="2421"/>
                </a:lnTo>
                <a:lnTo>
                  <a:pt x="1393" y="2415"/>
                </a:lnTo>
                <a:lnTo>
                  <a:pt x="1409" y="2407"/>
                </a:lnTo>
                <a:lnTo>
                  <a:pt x="1424" y="2399"/>
                </a:lnTo>
                <a:lnTo>
                  <a:pt x="1438" y="2388"/>
                </a:lnTo>
                <a:lnTo>
                  <a:pt x="1451" y="2377"/>
                </a:lnTo>
                <a:lnTo>
                  <a:pt x="1464" y="2365"/>
                </a:lnTo>
                <a:lnTo>
                  <a:pt x="1476" y="2352"/>
                </a:lnTo>
                <a:lnTo>
                  <a:pt x="1486" y="2338"/>
                </a:lnTo>
                <a:lnTo>
                  <a:pt x="1495" y="2324"/>
                </a:lnTo>
                <a:lnTo>
                  <a:pt x="1504" y="2309"/>
                </a:lnTo>
                <a:lnTo>
                  <a:pt x="1511" y="2292"/>
                </a:lnTo>
                <a:lnTo>
                  <a:pt x="1516" y="2275"/>
                </a:lnTo>
                <a:lnTo>
                  <a:pt x="1606" y="2275"/>
                </a:lnTo>
                <a:lnTo>
                  <a:pt x="1612" y="2292"/>
                </a:lnTo>
                <a:lnTo>
                  <a:pt x="1619" y="2309"/>
                </a:lnTo>
                <a:lnTo>
                  <a:pt x="1627" y="2324"/>
                </a:lnTo>
                <a:lnTo>
                  <a:pt x="1638" y="2338"/>
                </a:lnTo>
                <a:lnTo>
                  <a:pt x="1648" y="2352"/>
                </a:lnTo>
                <a:lnTo>
                  <a:pt x="1659" y="2365"/>
                </a:lnTo>
                <a:lnTo>
                  <a:pt x="1672" y="2377"/>
                </a:lnTo>
                <a:lnTo>
                  <a:pt x="1685" y="2388"/>
                </a:lnTo>
                <a:lnTo>
                  <a:pt x="1699" y="2399"/>
                </a:lnTo>
                <a:lnTo>
                  <a:pt x="1714" y="2407"/>
                </a:lnTo>
                <a:lnTo>
                  <a:pt x="1731" y="2415"/>
                </a:lnTo>
                <a:lnTo>
                  <a:pt x="1747" y="2421"/>
                </a:lnTo>
                <a:lnTo>
                  <a:pt x="1764" y="2426"/>
                </a:lnTo>
                <a:lnTo>
                  <a:pt x="1781" y="2430"/>
                </a:lnTo>
                <a:lnTo>
                  <a:pt x="1799" y="2432"/>
                </a:lnTo>
                <a:lnTo>
                  <a:pt x="1818" y="2433"/>
                </a:lnTo>
                <a:lnTo>
                  <a:pt x="1830" y="2433"/>
                </a:lnTo>
                <a:lnTo>
                  <a:pt x="1841" y="2432"/>
                </a:lnTo>
                <a:lnTo>
                  <a:pt x="1851" y="2430"/>
                </a:lnTo>
                <a:lnTo>
                  <a:pt x="1862" y="2429"/>
                </a:lnTo>
                <a:lnTo>
                  <a:pt x="1873" y="2426"/>
                </a:lnTo>
                <a:lnTo>
                  <a:pt x="1883" y="2423"/>
                </a:lnTo>
                <a:lnTo>
                  <a:pt x="1894" y="2420"/>
                </a:lnTo>
                <a:lnTo>
                  <a:pt x="1904" y="2416"/>
                </a:lnTo>
                <a:lnTo>
                  <a:pt x="1914" y="2411"/>
                </a:lnTo>
                <a:lnTo>
                  <a:pt x="1923" y="2407"/>
                </a:lnTo>
                <a:lnTo>
                  <a:pt x="1932" y="2401"/>
                </a:lnTo>
                <a:lnTo>
                  <a:pt x="1941" y="2396"/>
                </a:lnTo>
                <a:lnTo>
                  <a:pt x="1958" y="2382"/>
                </a:lnTo>
                <a:lnTo>
                  <a:pt x="1973" y="2368"/>
                </a:lnTo>
                <a:lnTo>
                  <a:pt x="1988" y="2353"/>
                </a:lnTo>
                <a:lnTo>
                  <a:pt x="2001" y="2336"/>
                </a:lnTo>
                <a:lnTo>
                  <a:pt x="2007" y="2327"/>
                </a:lnTo>
                <a:lnTo>
                  <a:pt x="2012" y="2318"/>
                </a:lnTo>
                <a:lnTo>
                  <a:pt x="2017" y="2308"/>
                </a:lnTo>
                <a:lnTo>
                  <a:pt x="2021" y="2298"/>
                </a:lnTo>
                <a:lnTo>
                  <a:pt x="2025" y="2288"/>
                </a:lnTo>
                <a:lnTo>
                  <a:pt x="2028" y="2278"/>
                </a:lnTo>
                <a:lnTo>
                  <a:pt x="2031" y="2267"/>
                </a:lnTo>
                <a:lnTo>
                  <a:pt x="2034" y="2257"/>
                </a:lnTo>
                <a:lnTo>
                  <a:pt x="2036" y="2246"/>
                </a:lnTo>
                <a:lnTo>
                  <a:pt x="2037" y="2235"/>
                </a:lnTo>
                <a:lnTo>
                  <a:pt x="2038" y="2224"/>
                </a:lnTo>
                <a:lnTo>
                  <a:pt x="2038" y="2212"/>
                </a:lnTo>
                <a:lnTo>
                  <a:pt x="2037" y="2193"/>
                </a:lnTo>
                <a:lnTo>
                  <a:pt x="2035" y="2174"/>
                </a:lnTo>
                <a:lnTo>
                  <a:pt x="2031" y="2155"/>
                </a:lnTo>
                <a:lnTo>
                  <a:pt x="2025" y="2138"/>
                </a:lnTo>
                <a:lnTo>
                  <a:pt x="2018" y="2120"/>
                </a:lnTo>
                <a:lnTo>
                  <a:pt x="2010" y="2103"/>
                </a:lnTo>
                <a:lnTo>
                  <a:pt x="2000" y="2088"/>
                </a:lnTo>
                <a:lnTo>
                  <a:pt x="1989" y="2073"/>
                </a:lnTo>
                <a:lnTo>
                  <a:pt x="1976" y="2060"/>
                </a:lnTo>
                <a:lnTo>
                  <a:pt x="1963" y="2046"/>
                </a:lnTo>
                <a:lnTo>
                  <a:pt x="1949" y="2035"/>
                </a:lnTo>
                <a:lnTo>
                  <a:pt x="1934" y="2024"/>
                </a:lnTo>
                <a:lnTo>
                  <a:pt x="1918" y="2015"/>
                </a:lnTo>
                <a:lnTo>
                  <a:pt x="1901" y="2008"/>
                </a:lnTo>
                <a:lnTo>
                  <a:pt x="1882" y="2002"/>
                </a:lnTo>
                <a:lnTo>
                  <a:pt x="1864" y="1997"/>
                </a:lnTo>
                <a:close/>
                <a:moveTo>
                  <a:pt x="1305" y="2291"/>
                </a:moveTo>
                <a:lnTo>
                  <a:pt x="1297" y="2290"/>
                </a:lnTo>
                <a:lnTo>
                  <a:pt x="1290" y="2289"/>
                </a:lnTo>
                <a:lnTo>
                  <a:pt x="1281" y="2287"/>
                </a:lnTo>
                <a:lnTo>
                  <a:pt x="1274" y="2285"/>
                </a:lnTo>
                <a:lnTo>
                  <a:pt x="1267" y="2281"/>
                </a:lnTo>
                <a:lnTo>
                  <a:pt x="1261" y="2277"/>
                </a:lnTo>
                <a:lnTo>
                  <a:pt x="1255" y="2273"/>
                </a:lnTo>
                <a:lnTo>
                  <a:pt x="1249" y="2268"/>
                </a:lnTo>
                <a:lnTo>
                  <a:pt x="1244" y="2262"/>
                </a:lnTo>
                <a:lnTo>
                  <a:pt x="1240" y="2256"/>
                </a:lnTo>
                <a:lnTo>
                  <a:pt x="1236" y="2250"/>
                </a:lnTo>
                <a:lnTo>
                  <a:pt x="1233" y="2243"/>
                </a:lnTo>
                <a:lnTo>
                  <a:pt x="1230" y="2236"/>
                </a:lnTo>
                <a:lnTo>
                  <a:pt x="1228" y="2229"/>
                </a:lnTo>
                <a:lnTo>
                  <a:pt x="1227" y="2221"/>
                </a:lnTo>
                <a:lnTo>
                  <a:pt x="1227" y="2212"/>
                </a:lnTo>
                <a:lnTo>
                  <a:pt x="1227" y="2204"/>
                </a:lnTo>
                <a:lnTo>
                  <a:pt x="1228" y="2196"/>
                </a:lnTo>
                <a:lnTo>
                  <a:pt x="1230" y="2189"/>
                </a:lnTo>
                <a:lnTo>
                  <a:pt x="1233" y="2182"/>
                </a:lnTo>
                <a:lnTo>
                  <a:pt x="1236" y="2175"/>
                </a:lnTo>
                <a:lnTo>
                  <a:pt x="1240" y="2169"/>
                </a:lnTo>
                <a:lnTo>
                  <a:pt x="1244" y="2163"/>
                </a:lnTo>
                <a:lnTo>
                  <a:pt x="1249" y="2157"/>
                </a:lnTo>
                <a:lnTo>
                  <a:pt x="1255" y="2152"/>
                </a:lnTo>
                <a:lnTo>
                  <a:pt x="1261" y="2148"/>
                </a:lnTo>
                <a:lnTo>
                  <a:pt x="1267" y="2144"/>
                </a:lnTo>
                <a:lnTo>
                  <a:pt x="1274" y="2141"/>
                </a:lnTo>
                <a:lnTo>
                  <a:pt x="1281" y="2138"/>
                </a:lnTo>
                <a:lnTo>
                  <a:pt x="1290" y="2136"/>
                </a:lnTo>
                <a:lnTo>
                  <a:pt x="1297" y="2134"/>
                </a:lnTo>
                <a:lnTo>
                  <a:pt x="1305" y="2133"/>
                </a:lnTo>
                <a:lnTo>
                  <a:pt x="1313" y="2134"/>
                </a:lnTo>
                <a:lnTo>
                  <a:pt x="1321" y="2136"/>
                </a:lnTo>
                <a:lnTo>
                  <a:pt x="1328" y="2138"/>
                </a:lnTo>
                <a:lnTo>
                  <a:pt x="1335" y="2141"/>
                </a:lnTo>
                <a:lnTo>
                  <a:pt x="1342" y="2144"/>
                </a:lnTo>
                <a:lnTo>
                  <a:pt x="1349" y="2148"/>
                </a:lnTo>
                <a:lnTo>
                  <a:pt x="1355" y="2152"/>
                </a:lnTo>
                <a:lnTo>
                  <a:pt x="1360" y="2157"/>
                </a:lnTo>
                <a:lnTo>
                  <a:pt x="1365" y="2163"/>
                </a:lnTo>
                <a:lnTo>
                  <a:pt x="1370" y="2169"/>
                </a:lnTo>
                <a:lnTo>
                  <a:pt x="1374" y="2175"/>
                </a:lnTo>
                <a:lnTo>
                  <a:pt x="1378" y="2182"/>
                </a:lnTo>
                <a:lnTo>
                  <a:pt x="1380" y="2189"/>
                </a:lnTo>
                <a:lnTo>
                  <a:pt x="1382" y="2196"/>
                </a:lnTo>
                <a:lnTo>
                  <a:pt x="1384" y="2204"/>
                </a:lnTo>
                <a:lnTo>
                  <a:pt x="1384" y="2212"/>
                </a:lnTo>
                <a:lnTo>
                  <a:pt x="1384" y="2221"/>
                </a:lnTo>
                <a:lnTo>
                  <a:pt x="1382" y="2229"/>
                </a:lnTo>
                <a:lnTo>
                  <a:pt x="1380" y="2236"/>
                </a:lnTo>
                <a:lnTo>
                  <a:pt x="1378" y="2243"/>
                </a:lnTo>
                <a:lnTo>
                  <a:pt x="1374" y="2250"/>
                </a:lnTo>
                <a:lnTo>
                  <a:pt x="1370" y="2256"/>
                </a:lnTo>
                <a:lnTo>
                  <a:pt x="1365" y="2262"/>
                </a:lnTo>
                <a:lnTo>
                  <a:pt x="1360" y="2268"/>
                </a:lnTo>
                <a:lnTo>
                  <a:pt x="1355" y="2273"/>
                </a:lnTo>
                <a:lnTo>
                  <a:pt x="1349" y="2277"/>
                </a:lnTo>
                <a:lnTo>
                  <a:pt x="1342" y="2281"/>
                </a:lnTo>
                <a:lnTo>
                  <a:pt x="1335" y="2285"/>
                </a:lnTo>
                <a:lnTo>
                  <a:pt x="1328" y="2287"/>
                </a:lnTo>
                <a:lnTo>
                  <a:pt x="1321" y="2289"/>
                </a:lnTo>
                <a:lnTo>
                  <a:pt x="1313" y="2290"/>
                </a:lnTo>
                <a:lnTo>
                  <a:pt x="1305" y="2291"/>
                </a:lnTo>
                <a:close/>
                <a:moveTo>
                  <a:pt x="1801" y="1570"/>
                </a:moveTo>
                <a:lnTo>
                  <a:pt x="1810" y="1570"/>
                </a:lnTo>
                <a:lnTo>
                  <a:pt x="1818" y="1571"/>
                </a:lnTo>
                <a:lnTo>
                  <a:pt x="1825" y="1573"/>
                </a:lnTo>
                <a:lnTo>
                  <a:pt x="1832" y="1576"/>
                </a:lnTo>
                <a:lnTo>
                  <a:pt x="1839" y="1579"/>
                </a:lnTo>
                <a:lnTo>
                  <a:pt x="1845" y="1583"/>
                </a:lnTo>
                <a:lnTo>
                  <a:pt x="1851" y="1587"/>
                </a:lnTo>
                <a:lnTo>
                  <a:pt x="1857" y="1592"/>
                </a:lnTo>
                <a:lnTo>
                  <a:pt x="1862" y="1598"/>
                </a:lnTo>
                <a:lnTo>
                  <a:pt x="1866" y="1604"/>
                </a:lnTo>
                <a:lnTo>
                  <a:pt x="1870" y="1610"/>
                </a:lnTo>
                <a:lnTo>
                  <a:pt x="1874" y="1617"/>
                </a:lnTo>
                <a:lnTo>
                  <a:pt x="1876" y="1625"/>
                </a:lnTo>
                <a:lnTo>
                  <a:pt x="1878" y="1633"/>
                </a:lnTo>
                <a:lnTo>
                  <a:pt x="1879" y="1640"/>
                </a:lnTo>
                <a:lnTo>
                  <a:pt x="1880" y="1648"/>
                </a:lnTo>
                <a:lnTo>
                  <a:pt x="1879" y="1656"/>
                </a:lnTo>
                <a:lnTo>
                  <a:pt x="1878" y="1664"/>
                </a:lnTo>
                <a:lnTo>
                  <a:pt x="1876" y="1671"/>
                </a:lnTo>
                <a:lnTo>
                  <a:pt x="1874" y="1678"/>
                </a:lnTo>
                <a:lnTo>
                  <a:pt x="1870" y="1685"/>
                </a:lnTo>
                <a:lnTo>
                  <a:pt x="1866" y="1692"/>
                </a:lnTo>
                <a:lnTo>
                  <a:pt x="1862" y="1698"/>
                </a:lnTo>
                <a:lnTo>
                  <a:pt x="1857" y="1703"/>
                </a:lnTo>
                <a:lnTo>
                  <a:pt x="1851" y="1708"/>
                </a:lnTo>
                <a:lnTo>
                  <a:pt x="1845" y="1713"/>
                </a:lnTo>
                <a:lnTo>
                  <a:pt x="1839" y="1717"/>
                </a:lnTo>
                <a:lnTo>
                  <a:pt x="1832" y="1721"/>
                </a:lnTo>
                <a:lnTo>
                  <a:pt x="1825" y="1723"/>
                </a:lnTo>
                <a:lnTo>
                  <a:pt x="1818" y="1725"/>
                </a:lnTo>
                <a:lnTo>
                  <a:pt x="1810" y="1726"/>
                </a:lnTo>
                <a:lnTo>
                  <a:pt x="1801" y="1727"/>
                </a:lnTo>
                <a:lnTo>
                  <a:pt x="1793" y="1726"/>
                </a:lnTo>
                <a:lnTo>
                  <a:pt x="1785" y="1725"/>
                </a:lnTo>
                <a:lnTo>
                  <a:pt x="1778" y="1723"/>
                </a:lnTo>
                <a:lnTo>
                  <a:pt x="1771" y="1721"/>
                </a:lnTo>
                <a:lnTo>
                  <a:pt x="1764" y="1717"/>
                </a:lnTo>
                <a:lnTo>
                  <a:pt x="1758" y="1713"/>
                </a:lnTo>
                <a:lnTo>
                  <a:pt x="1752" y="1708"/>
                </a:lnTo>
                <a:lnTo>
                  <a:pt x="1746" y="1703"/>
                </a:lnTo>
                <a:lnTo>
                  <a:pt x="1741" y="1698"/>
                </a:lnTo>
                <a:lnTo>
                  <a:pt x="1737" y="1692"/>
                </a:lnTo>
                <a:lnTo>
                  <a:pt x="1733" y="1685"/>
                </a:lnTo>
                <a:lnTo>
                  <a:pt x="1730" y="1678"/>
                </a:lnTo>
                <a:lnTo>
                  <a:pt x="1727" y="1671"/>
                </a:lnTo>
                <a:lnTo>
                  <a:pt x="1725" y="1664"/>
                </a:lnTo>
                <a:lnTo>
                  <a:pt x="1724" y="1656"/>
                </a:lnTo>
                <a:lnTo>
                  <a:pt x="1723" y="1648"/>
                </a:lnTo>
                <a:lnTo>
                  <a:pt x="1724" y="1640"/>
                </a:lnTo>
                <a:lnTo>
                  <a:pt x="1725" y="1633"/>
                </a:lnTo>
                <a:lnTo>
                  <a:pt x="1727" y="1625"/>
                </a:lnTo>
                <a:lnTo>
                  <a:pt x="1730" y="1617"/>
                </a:lnTo>
                <a:lnTo>
                  <a:pt x="1733" y="1610"/>
                </a:lnTo>
                <a:lnTo>
                  <a:pt x="1737" y="1604"/>
                </a:lnTo>
                <a:lnTo>
                  <a:pt x="1741" y="1598"/>
                </a:lnTo>
                <a:lnTo>
                  <a:pt x="1746" y="1592"/>
                </a:lnTo>
                <a:lnTo>
                  <a:pt x="1752" y="1587"/>
                </a:lnTo>
                <a:lnTo>
                  <a:pt x="1758" y="1583"/>
                </a:lnTo>
                <a:lnTo>
                  <a:pt x="1764" y="1579"/>
                </a:lnTo>
                <a:lnTo>
                  <a:pt x="1771" y="1576"/>
                </a:lnTo>
                <a:lnTo>
                  <a:pt x="1778" y="1573"/>
                </a:lnTo>
                <a:lnTo>
                  <a:pt x="1785" y="1571"/>
                </a:lnTo>
                <a:lnTo>
                  <a:pt x="1793" y="1570"/>
                </a:lnTo>
                <a:lnTo>
                  <a:pt x="1801" y="1570"/>
                </a:lnTo>
                <a:close/>
                <a:moveTo>
                  <a:pt x="1818" y="2291"/>
                </a:moveTo>
                <a:lnTo>
                  <a:pt x="1810" y="2290"/>
                </a:lnTo>
                <a:lnTo>
                  <a:pt x="1802" y="2289"/>
                </a:lnTo>
                <a:lnTo>
                  <a:pt x="1794" y="2287"/>
                </a:lnTo>
                <a:lnTo>
                  <a:pt x="1787" y="2285"/>
                </a:lnTo>
                <a:lnTo>
                  <a:pt x="1780" y="2281"/>
                </a:lnTo>
                <a:lnTo>
                  <a:pt x="1774" y="2277"/>
                </a:lnTo>
                <a:lnTo>
                  <a:pt x="1768" y="2273"/>
                </a:lnTo>
                <a:lnTo>
                  <a:pt x="1762" y="2268"/>
                </a:lnTo>
                <a:lnTo>
                  <a:pt x="1757" y="2262"/>
                </a:lnTo>
                <a:lnTo>
                  <a:pt x="1753" y="2256"/>
                </a:lnTo>
                <a:lnTo>
                  <a:pt x="1749" y="2250"/>
                </a:lnTo>
                <a:lnTo>
                  <a:pt x="1746" y="2243"/>
                </a:lnTo>
                <a:lnTo>
                  <a:pt x="1743" y="2236"/>
                </a:lnTo>
                <a:lnTo>
                  <a:pt x="1741" y="2229"/>
                </a:lnTo>
                <a:lnTo>
                  <a:pt x="1740" y="2221"/>
                </a:lnTo>
                <a:lnTo>
                  <a:pt x="1740" y="2212"/>
                </a:lnTo>
                <a:lnTo>
                  <a:pt x="1740" y="2204"/>
                </a:lnTo>
                <a:lnTo>
                  <a:pt x="1741" y="2196"/>
                </a:lnTo>
                <a:lnTo>
                  <a:pt x="1743" y="2189"/>
                </a:lnTo>
                <a:lnTo>
                  <a:pt x="1746" y="2182"/>
                </a:lnTo>
                <a:lnTo>
                  <a:pt x="1749" y="2175"/>
                </a:lnTo>
                <a:lnTo>
                  <a:pt x="1753" y="2169"/>
                </a:lnTo>
                <a:lnTo>
                  <a:pt x="1757" y="2163"/>
                </a:lnTo>
                <a:lnTo>
                  <a:pt x="1762" y="2157"/>
                </a:lnTo>
                <a:lnTo>
                  <a:pt x="1768" y="2152"/>
                </a:lnTo>
                <a:lnTo>
                  <a:pt x="1774" y="2148"/>
                </a:lnTo>
                <a:lnTo>
                  <a:pt x="1780" y="2144"/>
                </a:lnTo>
                <a:lnTo>
                  <a:pt x="1787" y="2141"/>
                </a:lnTo>
                <a:lnTo>
                  <a:pt x="1794" y="2138"/>
                </a:lnTo>
                <a:lnTo>
                  <a:pt x="1802" y="2136"/>
                </a:lnTo>
                <a:lnTo>
                  <a:pt x="1810" y="2134"/>
                </a:lnTo>
                <a:lnTo>
                  <a:pt x="1818" y="2133"/>
                </a:lnTo>
                <a:lnTo>
                  <a:pt x="1826" y="2134"/>
                </a:lnTo>
                <a:lnTo>
                  <a:pt x="1834" y="2136"/>
                </a:lnTo>
                <a:lnTo>
                  <a:pt x="1841" y="2138"/>
                </a:lnTo>
                <a:lnTo>
                  <a:pt x="1849" y="2141"/>
                </a:lnTo>
                <a:lnTo>
                  <a:pt x="1855" y="2144"/>
                </a:lnTo>
                <a:lnTo>
                  <a:pt x="1862" y="2148"/>
                </a:lnTo>
                <a:lnTo>
                  <a:pt x="1868" y="2152"/>
                </a:lnTo>
                <a:lnTo>
                  <a:pt x="1873" y="2157"/>
                </a:lnTo>
                <a:lnTo>
                  <a:pt x="1878" y="2163"/>
                </a:lnTo>
                <a:lnTo>
                  <a:pt x="1883" y="2169"/>
                </a:lnTo>
                <a:lnTo>
                  <a:pt x="1887" y="2175"/>
                </a:lnTo>
                <a:lnTo>
                  <a:pt x="1890" y="2182"/>
                </a:lnTo>
                <a:lnTo>
                  <a:pt x="1893" y="2189"/>
                </a:lnTo>
                <a:lnTo>
                  <a:pt x="1895" y="2196"/>
                </a:lnTo>
                <a:lnTo>
                  <a:pt x="1897" y="2204"/>
                </a:lnTo>
                <a:lnTo>
                  <a:pt x="1897" y="2212"/>
                </a:lnTo>
                <a:lnTo>
                  <a:pt x="1897" y="2221"/>
                </a:lnTo>
                <a:lnTo>
                  <a:pt x="1895" y="2229"/>
                </a:lnTo>
                <a:lnTo>
                  <a:pt x="1893" y="2236"/>
                </a:lnTo>
                <a:lnTo>
                  <a:pt x="1890" y="2243"/>
                </a:lnTo>
                <a:lnTo>
                  <a:pt x="1887" y="2250"/>
                </a:lnTo>
                <a:lnTo>
                  <a:pt x="1883" y="2256"/>
                </a:lnTo>
                <a:lnTo>
                  <a:pt x="1878" y="2262"/>
                </a:lnTo>
                <a:lnTo>
                  <a:pt x="1873" y="2268"/>
                </a:lnTo>
                <a:lnTo>
                  <a:pt x="1868" y="2273"/>
                </a:lnTo>
                <a:lnTo>
                  <a:pt x="1862" y="2277"/>
                </a:lnTo>
                <a:lnTo>
                  <a:pt x="1855" y="2281"/>
                </a:lnTo>
                <a:lnTo>
                  <a:pt x="1849" y="2285"/>
                </a:lnTo>
                <a:lnTo>
                  <a:pt x="1841" y="2287"/>
                </a:lnTo>
                <a:lnTo>
                  <a:pt x="1834" y="2289"/>
                </a:lnTo>
                <a:lnTo>
                  <a:pt x="1826" y="2290"/>
                </a:lnTo>
                <a:lnTo>
                  <a:pt x="1818" y="2291"/>
                </a:lnTo>
                <a:close/>
                <a:moveTo>
                  <a:pt x="1257" y="1863"/>
                </a:moveTo>
                <a:lnTo>
                  <a:pt x="1268" y="1865"/>
                </a:lnTo>
                <a:lnTo>
                  <a:pt x="1280" y="1867"/>
                </a:lnTo>
                <a:lnTo>
                  <a:pt x="1293" y="1868"/>
                </a:lnTo>
                <a:lnTo>
                  <a:pt x="1305" y="1868"/>
                </a:lnTo>
                <a:lnTo>
                  <a:pt x="1317" y="1868"/>
                </a:lnTo>
                <a:lnTo>
                  <a:pt x="1328" y="1867"/>
                </a:lnTo>
                <a:lnTo>
                  <a:pt x="1338" y="1866"/>
                </a:lnTo>
                <a:lnTo>
                  <a:pt x="1349" y="1864"/>
                </a:lnTo>
                <a:lnTo>
                  <a:pt x="1360" y="1861"/>
                </a:lnTo>
                <a:lnTo>
                  <a:pt x="1370" y="1858"/>
                </a:lnTo>
                <a:lnTo>
                  <a:pt x="1381" y="1855"/>
                </a:lnTo>
                <a:lnTo>
                  <a:pt x="1391" y="1851"/>
                </a:lnTo>
                <a:lnTo>
                  <a:pt x="1401" y="1847"/>
                </a:lnTo>
                <a:lnTo>
                  <a:pt x="1410" y="1842"/>
                </a:lnTo>
                <a:lnTo>
                  <a:pt x="1419" y="1837"/>
                </a:lnTo>
                <a:lnTo>
                  <a:pt x="1428" y="1831"/>
                </a:lnTo>
                <a:lnTo>
                  <a:pt x="1445" y="1818"/>
                </a:lnTo>
                <a:lnTo>
                  <a:pt x="1460" y="1804"/>
                </a:lnTo>
                <a:lnTo>
                  <a:pt x="1475" y="1788"/>
                </a:lnTo>
                <a:lnTo>
                  <a:pt x="1488" y="1771"/>
                </a:lnTo>
                <a:lnTo>
                  <a:pt x="1494" y="1762"/>
                </a:lnTo>
                <a:lnTo>
                  <a:pt x="1499" y="1753"/>
                </a:lnTo>
                <a:lnTo>
                  <a:pt x="1504" y="1744"/>
                </a:lnTo>
                <a:lnTo>
                  <a:pt x="1508" y="1734"/>
                </a:lnTo>
                <a:lnTo>
                  <a:pt x="1512" y="1724"/>
                </a:lnTo>
                <a:lnTo>
                  <a:pt x="1515" y="1714"/>
                </a:lnTo>
                <a:lnTo>
                  <a:pt x="1518" y="1703"/>
                </a:lnTo>
                <a:lnTo>
                  <a:pt x="1521" y="1692"/>
                </a:lnTo>
                <a:lnTo>
                  <a:pt x="1523" y="1681"/>
                </a:lnTo>
                <a:lnTo>
                  <a:pt x="1524" y="1670"/>
                </a:lnTo>
                <a:lnTo>
                  <a:pt x="1525" y="1659"/>
                </a:lnTo>
                <a:lnTo>
                  <a:pt x="1525" y="1648"/>
                </a:lnTo>
                <a:lnTo>
                  <a:pt x="1525" y="1637"/>
                </a:lnTo>
                <a:lnTo>
                  <a:pt x="1524" y="1626"/>
                </a:lnTo>
                <a:lnTo>
                  <a:pt x="1523" y="1614"/>
                </a:lnTo>
                <a:lnTo>
                  <a:pt x="1521" y="1603"/>
                </a:lnTo>
                <a:lnTo>
                  <a:pt x="1518" y="1593"/>
                </a:lnTo>
                <a:lnTo>
                  <a:pt x="1515" y="1582"/>
                </a:lnTo>
                <a:lnTo>
                  <a:pt x="1512" y="1572"/>
                </a:lnTo>
                <a:lnTo>
                  <a:pt x="1508" y="1562"/>
                </a:lnTo>
                <a:lnTo>
                  <a:pt x="1504" y="1553"/>
                </a:lnTo>
                <a:lnTo>
                  <a:pt x="1499" y="1543"/>
                </a:lnTo>
                <a:lnTo>
                  <a:pt x="1494" y="1533"/>
                </a:lnTo>
                <a:lnTo>
                  <a:pt x="1488" y="1524"/>
                </a:lnTo>
                <a:lnTo>
                  <a:pt x="1475" y="1508"/>
                </a:lnTo>
                <a:lnTo>
                  <a:pt x="1460" y="1492"/>
                </a:lnTo>
                <a:lnTo>
                  <a:pt x="1445" y="1478"/>
                </a:lnTo>
                <a:lnTo>
                  <a:pt x="1428" y="1465"/>
                </a:lnTo>
                <a:lnTo>
                  <a:pt x="1419" y="1460"/>
                </a:lnTo>
                <a:lnTo>
                  <a:pt x="1410" y="1455"/>
                </a:lnTo>
                <a:lnTo>
                  <a:pt x="1401" y="1449"/>
                </a:lnTo>
                <a:lnTo>
                  <a:pt x="1391" y="1444"/>
                </a:lnTo>
                <a:lnTo>
                  <a:pt x="1381" y="1440"/>
                </a:lnTo>
                <a:lnTo>
                  <a:pt x="1370" y="1437"/>
                </a:lnTo>
                <a:lnTo>
                  <a:pt x="1360" y="1434"/>
                </a:lnTo>
                <a:lnTo>
                  <a:pt x="1349" y="1432"/>
                </a:lnTo>
                <a:lnTo>
                  <a:pt x="1338" y="1430"/>
                </a:lnTo>
                <a:lnTo>
                  <a:pt x="1328" y="1428"/>
                </a:lnTo>
                <a:lnTo>
                  <a:pt x="1317" y="1427"/>
                </a:lnTo>
                <a:lnTo>
                  <a:pt x="1305" y="1427"/>
                </a:lnTo>
                <a:lnTo>
                  <a:pt x="1294" y="1427"/>
                </a:lnTo>
                <a:lnTo>
                  <a:pt x="1282" y="1428"/>
                </a:lnTo>
                <a:lnTo>
                  <a:pt x="1271" y="1430"/>
                </a:lnTo>
                <a:lnTo>
                  <a:pt x="1260" y="1432"/>
                </a:lnTo>
                <a:lnTo>
                  <a:pt x="1250" y="1434"/>
                </a:lnTo>
                <a:lnTo>
                  <a:pt x="1240" y="1437"/>
                </a:lnTo>
                <a:lnTo>
                  <a:pt x="1229" y="1440"/>
                </a:lnTo>
                <a:lnTo>
                  <a:pt x="1220" y="1444"/>
                </a:lnTo>
                <a:lnTo>
                  <a:pt x="1210" y="1449"/>
                </a:lnTo>
                <a:lnTo>
                  <a:pt x="1200" y="1455"/>
                </a:lnTo>
                <a:lnTo>
                  <a:pt x="1190" y="1460"/>
                </a:lnTo>
                <a:lnTo>
                  <a:pt x="1182" y="1465"/>
                </a:lnTo>
                <a:lnTo>
                  <a:pt x="1165" y="1478"/>
                </a:lnTo>
                <a:lnTo>
                  <a:pt x="1149" y="1492"/>
                </a:lnTo>
                <a:lnTo>
                  <a:pt x="1135" y="1508"/>
                </a:lnTo>
                <a:lnTo>
                  <a:pt x="1123" y="1524"/>
                </a:lnTo>
                <a:lnTo>
                  <a:pt x="1116" y="1533"/>
                </a:lnTo>
                <a:lnTo>
                  <a:pt x="1111" y="1543"/>
                </a:lnTo>
                <a:lnTo>
                  <a:pt x="1106" y="1553"/>
                </a:lnTo>
                <a:lnTo>
                  <a:pt x="1102" y="1562"/>
                </a:lnTo>
                <a:lnTo>
                  <a:pt x="1098" y="1572"/>
                </a:lnTo>
                <a:lnTo>
                  <a:pt x="1094" y="1582"/>
                </a:lnTo>
                <a:lnTo>
                  <a:pt x="1091" y="1593"/>
                </a:lnTo>
                <a:lnTo>
                  <a:pt x="1089" y="1603"/>
                </a:lnTo>
                <a:lnTo>
                  <a:pt x="1087" y="1614"/>
                </a:lnTo>
                <a:lnTo>
                  <a:pt x="1085" y="1626"/>
                </a:lnTo>
                <a:lnTo>
                  <a:pt x="1085" y="1637"/>
                </a:lnTo>
                <a:lnTo>
                  <a:pt x="1084" y="1648"/>
                </a:lnTo>
                <a:lnTo>
                  <a:pt x="1085" y="1667"/>
                </a:lnTo>
                <a:lnTo>
                  <a:pt x="1088" y="1686"/>
                </a:lnTo>
                <a:lnTo>
                  <a:pt x="1092" y="1704"/>
                </a:lnTo>
                <a:lnTo>
                  <a:pt x="1097" y="1723"/>
                </a:lnTo>
                <a:lnTo>
                  <a:pt x="1104" y="1740"/>
                </a:lnTo>
                <a:lnTo>
                  <a:pt x="1112" y="1756"/>
                </a:lnTo>
                <a:lnTo>
                  <a:pt x="1123" y="1771"/>
                </a:lnTo>
                <a:lnTo>
                  <a:pt x="1133" y="1786"/>
                </a:lnTo>
                <a:lnTo>
                  <a:pt x="895" y="2024"/>
                </a:lnTo>
                <a:lnTo>
                  <a:pt x="883" y="2017"/>
                </a:lnTo>
                <a:lnTo>
                  <a:pt x="870" y="2010"/>
                </a:lnTo>
                <a:lnTo>
                  <a:pt x="855" y="2005"/>
                </a:lnTo>
                <a:lnTo>
                  <a:pt x="841" y="2000"/>
                </a:lnTo>
                <a:lnTo>
                  <a:pt x="827" y="1997"/>
                </a:lnTo>
                <a:lnTo>
                  <a:pt x="812" y="1994"/>
                </a:lnTo>
                <a:lnTo>
                  <a:pt x="797" y="1993"/>
                </a:lnTo>
                <a:lnTo>
                  <a:pt x="782" y="1992"/>
                </a:lnTo>
                <a:lnTo>
                  <a:pt x="763" y="1993"/>
                </a:lnTo>
                <a:lnTo>
                  <a:pt x="747" y="1995"/>
                </a:lnTo>
                <a:lnTo>
                  <a:pt x="730" y="1998"/>
                </a:lnTo>
                <a:lnTo>
                  <a:pt x="714" y="2002"/>
                </a:lnTo>
                <a:lnTo>
                  <a:pt x="699" y="2008"/>
                </a:lnTo>
                <a:lnTo>
                  <a:pt x="683" y="2015"/>
                </a:lnTo>
                <a:lnTo>
                  <a:pt x="669" y="2022"/>
                </a:lnTo>
                <a:lnTo>
                  <a:pt x="655" y="2031"/>
                </a:lnTo>
                <a:lnTo>
                  <a:pt x="642" y="2041"/>
                </a:lnTo>
                <a:lnTo>
                  <a:pt x="630" y="2053"/>
                </a:lnTo>
                <a:lnTo>
                  <a:pt x="619" y="2064"/>
                </a:lnTo>
                <a:lnTo>
                  <a:pt x="608" y="2076"/>
                </a:lnTo>
                <a:lnTo>
                  <a:pt x="598" y="2090"/>
                </a:lnTo>
                <a:lnTo>
                  <a:pt x="589" y="2103"/>
                </a:lnTo>
                <a:lnTo>
                  <a:pt x="582" y="2118"/>
                </a:lnTo>
                <a:lnTo>
                  <a:pt x="575" y="2133"/>
                </a:lnTo>
                <a:lnTo>
                  <a:pt x="425" y="2133"/>
                </a:lnTo>
                <a:lnTo>
                  <a:pt x="417" y="2114"/>
                </a:lnTo>
                <a:lnTo>
                  <a:pt x="407" y="2096"/>
                </a:lnTo>
                <a:lnTo>
                  <a:pt x="395" y="2079"/>
                </a:lnTo>
                <a:lnTo>
                  <a:pt x="382" y="2063"/>
                </a:lnTo>
                <a:lnTo>
                  <a:pt x="368" y="2048"/>
                </a:lnTo>
                <a:lnTo>
                  <a:pt x="352" y="2035"/>
                </a:lnTo>
                <a:lnTo>
                  <a:pt x="334" y="2023"/>
                </a:lnTo>
                <a:lnTo>
                  <a:pt x="316" y="2014"/>
                </a:lnTo>
                <a:lnTo>
                  <a:pt x="316" y="1055"/>
                </a:lnTo>
                <a:lnTo>
                  <a:pt x="331" y="1048"/>
                </a:lnTo>
                <a:lnTo>
                  <a:pt x="346" y="1041"/>
                </a:lnTo>
                <a:lnTo>
                  <a:pt x="360" y="1032"/>
                </a:lnTo>
                <a:lnTo>
                  <a:pt x="373" y="1022"/>
                </a:lnTo>
                <a:lnTo>
                  <a:pt x="385" y="1011"/>
                </a:lnTo>
                <a:lnTo>
                  <a:pt x="397" y="1000"/>
                </a:lnTo>
                <a:lnTo>
                  <a:pt x="407" y="988"/>
                </a:lnTo>
                <a:lnTo>
                  <a:pt x="417" y="975"/>
                </a:lnTo>
                <a:lnTo>
                  <a:pt x="426" y="961"/>
                </a:lnTo>
                <a:lnTo>
                  <a:pt x="435" y="947"/>
                </a:lnTo>
                <a:lnTo>
                  <a:pt x="441" y="931"/>
                </a:lnTo>
                <a:lnTo>
                  <a:pt x="447" y="916"/>
                </a:lnTo>
                <a:lnTo>
                  <a:pt x="451" y="900"/>
                </a:lnTo>
                <a:lnTo>
                  <a:pt x="455" y="884"/>
                </a:lnTo>
                <a:lnTo>
                  <a:pt x="457" y="867"/>
                </a:lnTo>
                <a:lnTo>
                  <a:pt x="457" y="848"/>
                </a:lnTo>
                <a:lnTo>
                  <a:pt x="457" y="837"/>
                </a:lnTo>
                <a:lnTo>
                  <a:pt x="456" y="826"/>
                </a:lnTo>
                <a:lnTo>
                  <a:pt x="455" y="815"/>
                </a:lnTo>
                <a:lnTo>
                  <a:pt x="453" y="805"/>
                </a:lnTo>
                <a:lnTo>
                  <a:pt x="450" y="794"/>
                </a:lnTo>
                <a:lnTo>
                  <a:pt x="447" y="784"/>
                </a:lnTo>
                <a:lnTo>
                  <a:pt x="444" y="774"/>
                </a:lnTo>
                <a:lnTo>
                  <a:pt x="440" y="763"/>
                </a:lnTo>
                <a:lnTo>
                  <a:pt x="436" y="753"/>
                </a:lnTo>
                <a:lnTo>
                  <a:pt x="431" y="744"/>
                </a:lnTo>
                <a:lnTo>
                  <a:pt x="425" y="735"/>
                </a:lnTo>
                <a:lnTo>
                  <a:pt x="419" y="726"/>
                </a:lnTo>
                <a:lnTo>
                  <a:pt x="406" y="709"/>
                </a:lnTo>
                <a:lnTo>
                  <a:pt x="392" y="693"/>
                </a:lnTo>
                <a:lnTo>
                  <a:pt x="377" y="678"/>
                </a:lnTo>
                <a:lnTo>
                  <a:pt x="360" y="666"/>
                </a:lnTo>
                <a:lnTo>
                  <a:pt x="351" y="660"/>
                </a:lnTo>
                <a:lnTo>
                  <a:pt x="341" y="655"/>
                </a:lnTo>
                <a:lnTo>
                  <a:pt x="332" y="650"/>
                </a:lnTo>
                <a:lnTo>
                  <a:pt x="322" y="646"/>
                </a:lnTo>
                <a:lnTo>
                  <a:pt x="312" y="642"/>
                </a:lnTo>
                <a:lnTo>
                  <a:pt x="302" y="638"/>
                </a:lnTo>
                <a:lnTo>
                  <a:pt x="292" y="635"/>
                </a:lnTo>
                <a:lnTo>
                  <a:pt x="281" y="633"/>
                </a:lnTo>
                <a:lnTo>
                  <a:pt x="270" y="631"/>
                </a:lnTo>
                <a:lnTo>
                  <a:pt x="260" y="630"/>
                </a:lnTo>
                <a:lnTo>
                  <a:pt x="248" y="629"/>
                </a:lnTo>
                <a:lnTo>
                  <a:pt x="236" y="629"/>
                </a:lnTo>
                <a:lnTo>
                  <a:pt x="225" y="629"/>
                </a:lnTo>
                <a:lnTo>
                  <a:pt x="214" y="630"/>
                </a:lnTo>
                <a:lnTo>
                  <a:pt x="203" y="631"/>
                </a:lnTo>
                <a:lnTo>
                  <a:pt x="192" y="633"/>
                </a:lnTo>
                <a:lnTo>
                  <a:pt x="182" y="635"/>
                </a:lnTo>
                <a:lnTo>
                  <a:pt x="172" y="638"/>
                </a:lnTo>
                <a:lnTo>
                  <a:pt x="160" y="642"/>
                </a:lnTo>
                <a:lnTo>
                  <a:pt x="151" y="646"/>
                </a:lnTo>
                <a:lnTo>
                  <a:pt x="141" y="650"/>
                </a:lnTo>
                <a:lnTo>
                  <a:pt x="132" y="655"/>
                </a:lnTo>
                <a:lnTo>
                  <a:pt x="122" y="660"/>
                </a:lnTo>
                <a:lnTo>
                  <a:pt x="114" y="666"/>
                </a:lnTo>
                <a:lnTo>
                  <a:pt x="97" y="678"/>
                </a:lnTo>
                <a:lnTo>
                  <a:pt x="80" y="693"/>
                </a:lnTo>
                <a:lnTo>
                  <a:pt x="66" y="709"/>
                </a:lnTo>
                <a:lnTo>
                  <a:pt x="54" y="726"/>
                </a:lnTo>
                <a:lnTo>
                  <a:pt x="48" y="735"/>
                </a:lnTo>
                <a:lnTo>
                  <a:pt x="43" y="744"/>
                </a:lnTo>
                <a:lnTo>
                  <a:pt x="38" y="753"/>
                </a:lnTo>
                <a:lnTo>
                  <a:pt x="34" y="763"/>
                </a:lnTo>
                <a:lnTo>
                  <a:pt x="30" y="774"/>
                </a:lnTo>
                <a:lnTo>
                  <a:pt x="26" y="784"/>
                </a:lnTo>
                <a:lnTo>
                  <a:pt x="23" y="794"/>
                </a:lnTo>
                <a:lnTo>
                  <a:pt x="21" y="805"/>
                </a:lnTo>
                <a:lnTo>
                  <a:pt x="19" y="815"/>
                </a:lnTo>
                <a:lnTo>
                  <a:pt x="17" y="826"/>
                </a:lnTo>
                <a:lnTo>
                  <a:pt x="17" y="837"/>
                </a:lnTo>
                <a:lnTo>
                  <a:pt x="16" y="848"/>
                </a:lnTo>
                <a:lnTo>
                  <a:pt x="17" y="868"/>
                </a:lnTo>
                <a:lnTo>
                  <a:pt x="19" y="886"/>
                </a:lnTo>
                <a:lnTo>
                  <a:pt x="23" y="903"/>
                </a:lnTo>
                <a:lnTo>
                  <a:pt x="28" y="920"/>
                </a:lnTo>
                <a:lnTo>
                  <a:pt x="34" y="936"/>
                </a:lnTo>
                <a:lnTo>
                  <a:pt x="42" y="953"/>
                </a:lnTo>
                <a:lnTo>
                  <a:pt x="51" y="968"/>
                </a:lnTo>
                <a:lnTo>
                  <a:pt x="61" y="982"/>
                </a:lnTo>
                <a:lnTo>
                  <a:pt x="71" y="995"/>
                </a:lnTo>
                <a:lnTo>
                  <a:pt x="83" y="1008"/>
                </a:lnTo>
                <a:lnTo>
                  <a:pt x="97" y="1019"/>
                </a:lnTo>
                <a:lnTo>
                  <a:pt x="111" y="1030"/>
                </a:lnTo>
                <a:lnTo>
                  <a:pt x="125" y="1040"/>
                </a:lnTo>
                <a:lnTo>
                  <a:pt x="141" y="1048"/>
                </a:lnTo>
                <a:lnTo>
                  <a:pt x="157" y="1055"/>
                </a:lnTo>
                <a:lnTo>
                  <a:pt x="174" y="1060"/>
                </a:lnTo>
                <a:lnTo>
                  <a:pt x="174" y="1997"/>
                </a:lnTo>
                <a:lnTo>
                  <a:pt x="155" y="2002"/>
                </a:lnTo>
                <a:lnTo>
                  <a:pt x="138" y="2008"/>
                </a:lnTo>
                <a:lnTo>
                  <a:pt x="121" y="2015"/>
                </a:lnTo>
                <a:lnTo>
                  <a:pt x="105" y="2024"/>
                </a:lnTo>
                <a:lnTo>
                  <a:pt x="90" y="2035"/>
                </a:lnTo>
                <a:lnTo>
                  <a:pt x="75" y="2046"/>
                </a:lnTo>
                <a:lnTo>
                  <a:pt x="61" y="2060"/>
                </a:lnTo>
                <a:lnTo>
                  <a:pt x="49" y="2073"/>
                </a:lnTo>
                <a:lnTo>
                  <a:pt x="38" y="2088"/>
                </a:lnTo>
                <a:lnTo>
                  <a:pt x="29" y="2103"/>
                </a:lnTo>
                <a:lnTo>
                  <a:pt x="20" y="2120"/>
                </a:lnTo>
                <a:lnTo>
                  <a:pt x="13" y="2138"/>
                </a:lnTo>
                <a:lnTo>
                  <a:pt x="8" y="2155"/>
                </a:lnTo>
                <a:lnTo>
                  <a:pt x="3" y="2174"/>
                </a:lnTo>
                <a:lnTo>
                  <a:pt x="1" y="2193"/>
                </a:lnTo>
                <a:lnTo>
                  <a:pt x="0" y="2212"/>
                </a:lnTo>
                <a:lnTo>
                  <a:pt x="0" y="2224"/>
                </a:lnTo>
                <a:lnTo>
                  <a:pt x="1" y="2235"/>
                </a:lnTo>
                <a:lnTo>
                  <a:pt x="3" y="2246"/>
                </a:lnTo>
                <a:lnTo>
                  <a:pt x="5" y="2257"/>
                </a:lnTo>
                <a:lnTo>
                  <a:pt x="7" y="2267"/>
                </a:lnTo>
                <a:lnTo>
                  <a:pt x="10" y="2278"/>
                </a:lnTo>
                <a:lnTo>
                  <a:pt x="13" y="2288"/>
                </a:lnTo>
                <a:lnTo>
                  <a:pt x="17" y="2298"/>
                </a:lnTo>
                <a:lnTo>
                  <a:pt x="22" y="2308"/>
                </a:lnTo>
                <a:lnTo>
                  <a:pt x="26" y="2318"/>
                </a:lnTo>
                <a:lnTo>
                  <a:pt x="32" y="2327"/>
                </a:lnTo>
                <a:lnTo>
                  <a:pt x="37" y="2336"/>
                </a:lnTo>
                <a:lnTo>
                  <a:pt x="50" y="2353"/>
                </a:lnTo>
                <a:lnTo>
                  <a:pt x="64" y="2368"/>
                </a:lnTo>
                <a:lnTo>
                  <a:pt x="79" y="2382"/>
                </a:lnTo>
                <a:lnTo>
                  <a:pt x="97" y="2396"/>
                </a:lnTo>
                <a:lnTo>
                  <a:pt x="106" y="2401"/>
                </a:lnTo>
                <a:lnTo>
                  <a:pt x="115" y="2407"/>
                </a:lnTo>
                <a:lnTo>
                  <a:pt x="125" y="2411"/>
                </a:lnTo>
                <a:lnTo>
                  <a:pt x="134" y="2416"/>
                </a:lnTo>
                <a:lnTo>
                  <a:pt x="144" y="2420"/>
                </a:lnTo>
                <a:lnTo>
                  <a:pt x="154" y="2423"/>
                </a:lnTo>
                <a:lnTo>
                  <a:pt x="165" y="2426"/>
                </a:lnTo>
                <a:lnTo>
                  <a:pt x="176" y="2429"/>
                </a:lnTo>
                <a:lnTo>
                  <a:pt x="187" y="2430"/>
                </a:lnTo>
                <a:lnTo>
                  <a:pt x="198" y="2432"/>
                </a:lnTo>
                <a:lnTo>
                  <a:pt x="209" y="2433"/>
                </a:lnTo>
                <a:lnTo>
                  <a:pt x="220" y="2433"/>
                </a:lnTo>
                <a:lnTo>
                  <a:pt x="238" y="2432"/>
                </a:lnTo>
                <a:lnTo>
                  <a:pt x="257" y="2430"/>
                </a:lnTo>
                <a:lnTo>
                  <a:pt x="275" y="2426"/>
                </a:lnTo>
                <a:lnTo>
                  <a:pt x="292" y="2421"/>
                </a:lnTo>
                <a:lnTo>
                  <a:pt x="308" y="2415"/>
                </a:lnTo>
                <a:lnTo>
                  <a:pt x="323" y="2407"/>
                </a:lnTo>
                <a:lnTo>
                  <a:pt x="338" y="2399"/>
                </a:lnTo>
                <a:lnTo>
                  <a:pt x="353" y="2388"/>
                </a:lnTo>
                <a:lnTo>
                  <a:pt x="367" y="2377"/>
                </a:lnTo>
                <a:lnTo>
                  <a:pt x="379" y="2365"/>
                </a:lnTo>
                <a:lnTo>
                  <a:pt x="390" y="2352"/>
                </a:lnTo>
                <a:lnTo>
                  <a:pt x="401" y="2338"/>
                </a:lnTo>
                <a:lnTo>
                  <a:pt x="410" y="2324"/>
                </a:lnTo>
                <a:lnTo>
                  <a:pt x="418" y="2309"/>
                </a:lnTo>
                <a:lnTo>
                  <a:pt x="425" y="2292"/>
                </a:lnTo>
                <a:lnTo>
                  <a:pt x="432" y="2275"/>
                </a:lnTo>
                <a:lnTo>
                  <a:pt x="570" y="2275"/>
                </a:lnTo>
                <a:lnTo>
                  <a:pt x="575" y="2292"/>
                </a:lnTo>
                <a:lnTo>
                  <a:pt x="582" y="2309"/>
                </a:lnTo>
                <a:lnTo>
                  <a:pt x="590" y="2324"/>
                </a:lnTo>
                <a:lnTo>
                  <a:pt x="600" y="2338"/>
                </a:lnTo>
                <a:lnTo>
                  <a:pt x="611" y="2352"/>
                </a:lnTo>
                <a:lnTo>
                  <a:pt x="623" y="2365"/>
                </a:lnTo>
                <a:lnTo>
                  <a:pt x="635" y="2377"/>
                </a:lnTo>
                <a:lnTo>
                  <a:pt x="648" y="2388"/>
                </a:lnTo>
                <a:lnTo>
                  <a:pt x="662" y="2399"/>
                </a:lnTo>
                <a:lnTo>
                  <a:pt x="677" y="2407"/>
                </a:lnTo>
                <a:lnTo>
                  <a:pt x="694" y="2415"/>
                </a:lnTo>
                <a:lnTo>
                  <a:pt x="710" y="2421"/>
                </a:lnTo>
                <a:lnTo>
                  <a:pt x="727" y="2426"/>
                </a:lnTo>
                <a:lnTo>
                  <a:pt x="744" y="2430"/>
                </a:lnTo>
                <a:lnTo>
                  <a:pt x="762" y="2432"/>
                </a:lnTo>
                <a:lnTo>
                  <a:pt x="782" y="2433"/>
                </a:lnTo>
                <a:lnTo>
                  <a:pt x="793" y="2433"/>
                </a:lnTo>
                <a:lnTo>
                  <a:pt x="804" y="2432"/>
                </a:lnTo>
                <a:lnTo>
                  <a:pt x="815" y="2430"/>
                </a:lnTo>
                <a:lnTo>
                  <a:pt x="825" y="2429"/>
                </a:lnTo>
                <a:lnTo>
                  <a:pt x="836" y="2426"/>
                </a:lnTo>
                <a:lnTo>
                  <a:pt x="846" y="2423"/>
                </a:lnTo>
                <a:lnTo>
                  <a:pt x="856" y="2420"/>
                </a:lnTo>
                <a:lnTo>
                  <a:pt x="867" y="2416"/>
                </a:lnTo>
                <a:lnTo>
                  <a:pt x="877" y="2411"/>
                </a:lnTo>
                <a:lnTo>
                  <a:pt x="886" y="2407"/>
                </a:lnTo>
                <a:lnTo>
                  <a:pt x="896" y="2401"/>
                </a:lnTo>
                <a:lnTo>
                  <a:pt x="904" y="2396"/>
                </a:lnTo>
                <a:lnTo>
                  <a:pt x="921" y="2382"/>
                </a:lnTo>
                <a:lnTo>
                  <a:pt x="937" y="2368"/>
                </a:lnTo>
                <a:lnTo>
                  <a:pt x="952" y="2353"/>
                </a:lnTo>
                <a:lnTo>
                  <a:pt x="964" y="2336"/>
                </a:lnTo>
                <a:lnTo>
                  <a:pt x="970" y="2327"/>
                </a:lnTo>
                <a:lnTo>
                  <a:pt x="975" y="2318"/>
                </a:lnTo>
                <a:lnTo>
                  <a:pt x="980" y="2308"/>
                </a:lnTo>
                <a:lnTo>
                  <a:pt x="984" y="2298"/>
                </a:lnTo>
                <a:lnTo>
                  <a:pt x="988" y="2288"/>
                </a:lnTo>
                <a:lnTo>
                  <a:pt x="992" y="2278"/>
                </a:lnTo>
                <a:lnTo>
                  <a:pt x="995" y="2267"/>
                </a:lnTo>
                <a:lnTo>
                  <a:pt x="997" y="2257"/>
                </a:lnTo>
                <a:lnTo>
                  <a:pt x="999" y="2246"/>
                </a:lnTo>
                <a:lnTo>
                  <a:pt x="1000" y="2235"/>
                </a:lnTo>
                <a:lnTo>
                  <a:pt x="1001" y="2224"/>
                </a:lnTo>
                <a:lnTo>
                  <a:pt x="1002" y="2212"/>
                </a:lnTo>
                <a:lnTo>
                  <a:pt x="1001" y="2192"/>
                </a:lnTo>
                <a:lnTo>
                  <a:pt x="998" y="2172"/>
                </a:lnTo>
                <a:lnTo>
                  <a:pt x="993" y="2152"/>
                </a:lnTo>
                <a:lnTo>
                  <a:pt x="987" y="2133"/>
                </a:lnTo>
                <a:lnTo>
                  <a:pt x="1257" y="1863"/>
                </a:lnTo>
                <a:close/>
                <a:moveTo>
                  <a:pt x="1305" y="1570"/>
                </a:moveTo>
                <a:lnTo>
                  <a:pt x="1313" y="1570"/>
                </a:lnTo>
                <a:lnTo>
                  <a:pt x="1321" y="1571"/>
                </a:lnTo>
                <a:lnTo>
                  <a:pt x="1328" y="1573"/>
                </a:lnTo>
                <a:lnTo>
                  <a:pt x="1335" y="1576"/>
                </a:lnTo>
                <a:lnTo>
                  <a:pt x="1342" y="1579"/>
                </a:lnTo>
                <a:lnTo>
                  <a:pt x="1349" y="1583"/>
                </a:lnTo>
                <a:lnTo>
                  <a:pt x="1355" y="1587"/>
                </a:lnTo>
                <a:lnTo>
                  <a:pt x="1360" y="1592"/>
                </a:lnTo>
                <a:lnTo>
                  <a:pt x="1365" y="1598"/>
                </a:lnTo>
                <a:lnTo>
                  <a:pt x="1370" y="1604"/>
                </a:lnTo>
                <a:lnTo>
                  <a:pt x="1374" y="1610"/>
                </a:lnTo>
                <a:lnTo>
                  <a:pt x="1378" y="1617"/>
                </a:lnTo>
                <a:lnTo>
                  <a:pt x="1380" y="1625"/>
                </a:lnTo>
                <a:lnTo>
                  <a:pt x="1382" y="1633"/>
                </a:lnTo>
                <a:lnTo>
                  <a:pt x="1384" y="1640"/>
                </a:lnTo>
                <a:lnTo>
                  <a:pt x="1384" y="1648"/>
                </a:lnTo>
                <a:lnTo>
                  <a:pt x="1384" y="1656"/>
                </a:lnTo>
                <a:lnTo>
                  <a:pt x="1382" y="1664"/>
                </a:lnTo>
                <a:lnTo>
                  <a:pt x="1380" y="1671"/>
                </a:lnTo>
                <a:lnTo>
                  <a:pt x="1378" y="1678"/>
                </a:lnTo>
                <a:lnTo>
                  <a:pt x="1374" y="1685"/>
                </a:lnTo>
                <a:lnTo>
                  <a:pt x="1370" y="1692"/>
                </a:lnTo>
                <a:lnTo>
                  <a:pt x="1365" y="1698"/>
                </a:lnTo>
                <a:lnTo>
                  <a:pt x="1360" y="1703"/>
                </a:lnTo>
                <a:lnTo>
                  <a:pt x="1355" y="1708"/>
                </a:lnTo>
                <a:lnTo>
                  <a:pt x="1349" y="1713"/>
                </a:lnTo>
                <a:lnTo>
                  <a:pt x="1342" y="1717"/>
                </a:lnTo>
                <a:lnTo>
                  <a:pt x="1335" y="1721"/>
                </a:lnTo>
                <a:lnTo>
                  <a:pt x="1328" y="1723"/>
                </a:lnTo>
                <a:lnTo>
                  <a:pt x="1321" y="1725"/>
                </a:lnTo>
                <a:lnTo>
                  <a:pt x="1313" y="1726"/>
                </a:lnTo>
                <a:lnTo>
                  <a:pt x="1305" y="1727"/>
                </a:lnTo>
                <a:lnTo>
                  <a:pt x="1297" y="1726"/>
                </a:lnTo>
                <a:lnTo>
                  <a:pt x="1290" y="1725"/>
                </a:lnTo>
                <a:lnTo>
                  <a:pt x="1281" y="1723"/>
                </a:lnTo>
                <a:lnTo>
                  <a:pt x="1274" y="1721"/>
                </a:lnTo>
                <a:lnTo>
                  <a:pt x="1267" y="1717"/>
                </a:lnTo>
                <a:lnTo>
                  <a:pt x="1261" y="1713"/>
                </a:lnTo>
                <a:lnTo>
                  <a:pt x="1255" y="1708"/>
                </a:lnTo>
                <a:lnTo>
                  <a:pt x="1249" y="1703"/>
                </a:lnTo>
                <a:lnTo>
                  <a:pt x="1244" y="1698"/>
                </a:lnTo>
                <a:lnTo>
                  <a:pt x="1240" y="1692"/>
                </a:lnTo>
                <a:lnTo>
                  <a:pt x="1236" y="1685"/>
                </a:lnTo>
                <a:lnTo>
                  <a:pt x="1233" y="1678"/>
                </a:lnTo>
                <a:lnTo>
                  <a:pt x="1230" y="1671"/>
                </a:lnTo>
                <a:lnTo>
                  <a:pt x="1228" y="1664"/>
                </a:lnTo>
                <a:lnTo>
                  <a:pt x="1227" y="1656"/>
                </a:lnTo>
                <a:lnTo>
                  <a:pt x="1227" y="1648"/>
                </a:lnTo>
                <a:lnTo>
                  <a:pt x="1227" y="1640"/>
                </a:lnTo>
                <a:lnTo>
                  <a:pt x="1228" y="1633"/>
                </a:lnTo>
                <a:lnTo>
                  <a:pt x="1230" y="1625"/>
                </a:lnTo>
                <a:lnTo>
                  <a:pt x="1233" y="1617"/>
                </a:lnTo>
                <a:lnTo>
                  <a:pt x="1236" y="1610"/>
                </a:lnTo>
                <a:lnTo>
                  <a:pt x="1240" y="1604"/>
                </a:lnTo>
                <a:lnTo>
                  <a:pt x="1244" y="1598"/>
                </a:lnTo>
                <a:lnTo>
                  <a:pt x="1249" y="1592"/>
                </a:lnTo>
                <a:lnTo>
                  <a:pt x="1255" y="1587"/>
                </a:lnTo>
                <a:lnTo>
                  <a:pt x="1261" y="1583"/>
                </a:lnTo>
                <a:lnTo>
                  <a:pt x="1267" y="1579"/>
                </a:lnTo>
                <a:lnTo>
                  <a:pt x="1274" y="1576"/>
                </a:lnTo>
                <a:lnTo>
                  <a:pt x="1281" y="1573"/>
                </a:lnTo>
                <a:lnTo>
                  <a:pt x="1290" y="1571"/>
                </a:lnTo>
                <a:lnTo>
                  <a:pt x="1297" y="1570"/>
                </a:lnTo>
                <a:lnTo>
                  <a:pt x="1305" y="1570"/>
                </a:lnTo>
                <a:close/>
                <a:moveTo>
                  <a:pt x="220" y="2291"/>
                </a:moveTo>
                <a:lnTo>
                  <a:pt x="212" y="2290"/>
                </a:lnTo>
                <a:lnTo>
                  <a:pt x="204" y="2289"/>
                </a:lnTo>
                <a:lnTo>
                  <a:pt x="197" y="2287"/>
                </a:lnTo>
                <a:lnTo>
                  <a:pt x="190" y="2285"/>
                </a:lnTo>
                <a:lnTo>
                  <a:pt x="183" y="2281"/>
                </a:lnTo>
                <a:lnTo>
                  <a:pt x="177" y="2277"/>
                </a:lnTo>
                <a:lnTo>
                  <a:pt x="171" y="2273"/>
                </a:lnTo>
                <a:lnTo>
                  <a:pt x="164" y="2268"/>
                </a:lnTo>
                <a:lnTo>
                  <a:pt x="159" y="2262"/>
                </a:lnTo>
                <a:lnTo>
                  <a:pt x="155" y="2256"/>
                </a:lnTo>
                <a:lnTo>
                  <a:pt x="151" y="2250"/>
                </a:lnTo>
                <a:lnTo>
                  <a:pt x="148" y="2243"/>
                </a:lnTo>
                <a:lnTo>
                  <a:pt x="145" y="2236"/>
                </a:lnTo>
                <a:lnTo>
                  <a:pt x="143" y="2229"/>
                </a:lnTo>
                <a:lnTo>
                  <a:pt x="142" y="2221"/>
                </a:lnTo>
                <a:lnTo>
                  <a:pt x="141" y="2212"/>
                </a:lnTo>
                <a:lnTo>
                  <a:pt x="142" y="2204"/>
                </a:lnTo>
                <a:lnTo>
                  <a:pt x="143" y="2196"/>
                </a:lnTo>
                <a:lnTo>
                  <a:pt x="145" y="2189"/>
                </a:lnTo>
                <a:lnTo>
                  <a:pt x="148" y="2182"/>
                </a:lnTo>
                <a:lnTo>
                  <a:pt x="151" y="2175"/>
                </a:lnTo>
                <a:lnTo>
                  <a:pt x="155" y="2169"/>
                </a:lnTo>
                <a:lnTo>
                  <a:pt x="159" y="2163"/>
                </a:lnTo>
                <a:lnTo>
                  <a:pt x="164" y="2157"/>
                </a:lnTo>
                <a:lnTo>
                  <a:pt x="171" y="2152"/>
                </a:lnTo>
                <a:lnTo>
                  <a:pt x="177" y="2148"/>
                </a:lnTo>
                <a:lnTo>
                  <a:pt x="183" y="2144"/>
                </a:lnTo>
                <a:lnTo>
                  <a:pt x="190" y="2141"/>
                </a:lnTo>
                <a:lnTo>
                  <a:pt x="197" y="2138"/>
                </a:lnTo>
                <a:lnTo>
                  <a:pt x="204" y="2136"/>
                </a:lnTo>
                <a:lnTo>
                  <a:pt x="212" y="2134"/>
                </a:lnTo>
                <a:lnTo>
                  <a:pt x="220" y="2133"/>
                </a:lnTo>
                <a:lnTo>
                  <a:pt x="228" y="2134"/>
                </a:lnTo>
                <a:lnTo>
                  <a:pt x="236" y="2136"/>
                </a:lnTo>
                <a:lnTo>
                  <a:pt x="243" y="2138"/>
                </a:lnTo>
                <a:lnTo>
                  <a:pt x="250" y="2141"/>
                </a:lnTo>
                <a:lnTo>
                  <a:pt x="258" y="2144"/>
                </a:lnTo>
                <a:lnTo>
                  <a:pt x="264" y="2148"/>
                </a:lnTo>
                <a:lnTo>
                  <a:pt x="270" y="2152"/>
                </a:lnTo>
                <a:lnTo>
                  <a:pt x="276" y="2157"/>
                </a:lnTo>
                <a:lnTo>
                  <a:pt x="281" y="2163"/>
                </a:lnTo>
                <a:lnTo>
                  <a:pt x="285" y="2169"/>
                </a:lnTo>
                <a:lnTo>
                  <a:pt x="289" y="2175"/>
                </a:lnTo>
                <a:lnTo>
                  <a:pt x="293" y="2182"/>
                </a:lnTo>
                <a:lnTo>
                  <a:pt x="295" y="2189"/>
                </a:lnTo>
                <a:lnTo>
                  <a:pt x="297" y="2196"/>
                </a:lnTo>
                <a:lnTo>
                  <a:pt x="298" y="2204"/>
                </a:lnTo>
                <a:lnTo>
                  <a:pt x="299" y="2212"/>
                </a:lnTo>
                <a:lnTo>
                  <a:pt x="298" y="2221"/>
                </a:lnTo>
                <a:lnTo>
                  <a:pt x="297" y="2229"/>
                </a:lnTo>
                <a:lnTo>
                  <a:pt x="295" y="2236"/>
                </a:lnTo>
                <a:lnTo>
                  <a:pt x="293" y="2243"/>
                </a:lnTo>
                <a:lnTo>
                  <a:pt x="289" y="2250"/>
                </a:lnTo>
                <a:lnTo>
                  <a:pt x="285" y="2256"/>
                </a:lnTo>
                <a:lnTo>
                  <a:pt x="281" y="2262"/>
                </a:lnTo>
                <a:lnTo>
                  <a:pt x="276" y="2268"/>
                </a:lnTo>
                <a:lnTo>
                  <a:pt x="270" y="2273"/>
                </a:lnTo>
                <a:lnTo>
                  <a:pt x="264" y="2277"/>
                </a:lnTo>
                <a:lnTo>
                  <a:pt x="258" y="2281"/>
                </a:lnTo>
                <a:lnTo>
                  <a:pt x="250" y="2285"/>
                </a:lnTo>
                <a:lnTo>
                  <a:pt x="243" y="2287"/>
                </a:lnTo>
                <a:lnTo>
                  <a:pt x="236" y="2289"/>
                </a:lnTo>
                <a:lnTo>
                  <a:pt x="228" y="2290"/>
                </a:lnTo>
                <a:lnTo>
                  <a:pt x="220" y="2291"/>
                </a:lnTo>
                <a:close/>
                <a:moveTo>
                  <a:pt x="236" y="927"/>
                </a:moveTo>
                <a:lnTo>
                  <a:pt x="228" y="927"/>
                </a:lnTo>
                <a:lnTo>
                  <a:pt x="221" y="925"/>
                </a:lnTo>
                <a:lnTo>
                  <a:pt x="213" y="924"/>
                </a:lnTo>
                <a:lnTo>
                  <a:pt x="206" y="921"/>
                </a:lnTo>
                <a:lnTo>
                  <a:pt x="199" y="918"/>
                </a:lnTo>
                <a:lnTo>
                  <a:pt x="193" y="914"/>
                </a:lnTo>
                <a:lnTo>
                  <a:pt x="187" y="909"/>
                </a:lnTo>
                <a:lnTo>
                  <a:pt x="181" y="904"/>
                </a:lnTo>
                <a:lnTo>
                  <a:pt x="176" y="899"/>
                </a:lnTo>
                <a:lnTo>
                  <a:pt x="172" y="893"/>
                </a:lnTo>
                <a:lnTo>
                  <a:pt x="167" y="886"/>
                </a:lnTo>
                <a:lnTo>
                  <a:pt x="164" y="880"/>
                </a:lnTo>
                <a:lnTo>
                  <a:pt x="161" y="873"/>
                </a:lnTo>
                <a:lnTo>
                  <a:pt x="159" y="865"/>
                </a:lnTo>
                <a:lnTo>
                  <a:pt x="158" y="856"/>
                </a:lnTo>
                <a:lnTo>
                  <a:pt x="158" y="848"/>
                </a:lnTo>
                <a:lnTo>
                  <a:pt x="158" y="841"/>
                </a:lnTo>
                <a:lnTo>
                  <a:pt x="159" y="833"/>
                </a:lnTo>
                <a:lnTo>
                  <a:pt x="161" y="825"/>
                </a:lnTo>
                <a:lnTo>
                  <a:pt x="164" y="818"/>
                </a:lnTo>
                <a:lnTo>
                  <a:pt x="167" y="812"/>
                </a:lnTo>
                <a:lnTo>
                  <a:pt x="172" y="805"/>
                </a:lnTo>
                <a:lnTo>
                  <a:pt x="176" y="799"/>
                </a:lnTo>
                <a:lnTo>
                  <a:pt x="181" y="794"/>
                </a:lnTo>
                <a:lnTo>
                  <a:pt x="187" y="789"/>
                </a:lnTo>
                <a:lnTo>
                  <a:pt x="193" y="784"/>
                </a:lnTo>
                <a:lnTo>
                  <a:pt x="199" y="780"/>
                </a:lnTo>
                <a:lnTo>
                  <a:pt x="206" y="777"/>
                </a:lnTo>
                <a:lnTo>
                  <a:pt x="213" y="774"/>
                </a:lnTo>
                <a:lnTo>
                  <a:pt x="221" y="772"/>
                </a:lnTo>
                <a:lnTo>
                  <a:pt x="228" y="770"/>
                </a:lnTo>
                <a:lnTo>
                  <a:pt x="236" y="770"/>
                </a:lnTo>
                <a:lnTo>
                  <a:pt x="244" y="770"/>
                </a:lnTo>
                <a:lnTo>
                  <a:pt x="252" y="772"/>
                </a:lnTo>
                <a:lnTo>
                  <a:pt x="260" y="774"/>
                </a:lnTo>
                <a:lnTo>
                  <a:pt x="267" y="777"/>
                </a:lnTo>
                <a:lnTo>
                  <a:pt x="274" y="780"/>
                </a:lnTo>
                <a:lnTo>
                  <a:pt x="281" y="784"/>
                </a:lnTo>
                <a:lnTo>
                  <a:pt x="287" y="789"/>
                </a:lnTo>
                <a:lnTo>
                  <a:pt x="292" y="794"/>
                </a:lnTo>
                <a:lnTo>
                  <a:pt x="297" y="799"/>
                </a:lnTo>
                <a:lnTo>
                  <a:pt x="302" y="805"/>
                </a:lnTo>
                <a:lnTo>
                  <a:pt x="306" y="812"/>
                </a:lnTo>
                <a:lnTo>
                  <a:pt x="309" y="818"/>
                </a:lnTo>
                <a:lnTo>
                  <a:pt x="311" y="825"/>
                </a:lnTo>
                <a:lnTo>
                  <a:pt x="313" y="833"/>
                </a:lnTo>
                <a:lnTo>
                  <a:pt x="314" y="841"/>
                </a:lnTo>
                <a:lnTo>
                  <a:pt x="315" y="848"/>
                </a:lnTo>
                <a:lnTo>
                  <a:pt x="314" y="856"/>
                </a:lnTo>
                <a:lnTo>
                  <a:pt x="313" y="865"/>
                </a:lnTo>
                <a:lnTo>
                  <a:pt x="311" y="873"/>
                </a:lnTo>
                <a:lnTo>
                  <a:pt x="309" y="880"/>
                </a:lnTo>
                <a:lnTo>
                  <a:pt x="306" y="886"/>
                </a:lnTo>
                <a:lnTo>
                  <a:pt x="302" y="893"/>
                </a:lnTo>
                <a:lnTo>
                  <a:pt x="297" y="899"/>
                </a:lnTo>
                <a:lnTo>
                  <a:pt x="292" y="904"/>
                </a:lnTo>
                <a:lnTo>
                  <a:pt x="287" y="909"/>
                </a:lnTo>
                <a:lnTo>
                  <a:pt x="281" y="914"/>
                </a:lnTo>
                <a:lnTo>
                  <a:pt x="274" y="918"/>
                </a:lnTo>
                <a:lnTo>
                  <a:pt x="267" y="921"/>
                </a:lnTo>
                <a:lnTo>
                  <a:pt x="260" y="924"/>
                </a:lnTo>
                <a:lnTo>
                  <a:pt x="252" y="925"/>
                </a:lnTo>
                <a:lnTo>
                  <a:pt x="244" y="927"/>
                </a:lnTo>
                <a:lnTo>
                  <a:pt x="236" y="927"/>
                </a:lnTo>
                <a:close/>
                <a:moveTo>
                  <a:pt x="782" y="2291"/>
                </a:moveTo>
                <a:lnTo>
                  <a:pt x="774" y="2290"/>
                </a:lnTo>
                <a:lnTo>
                  <a:pt x="765" y="2289"/>
                </a:lnTo>
                <a:lnTo>
                  <a:pt x="758" y="2287"/>
                </a:lnTo>
                <a:lnTo>
                  <a:pt x="750" y="2285"/>
                </a:lnTo>
                <a:lnTo>
                  <a:pt x="744" y="2281"/>
                </a:lnTo>
                <a:lnTo>
                  <a:pt x="737" y="2277"/>
                </a:lnTo>
                <a:lnTo>
                  <a:pt x="731" y="2273"/>
                </a:lnTo>
                <a:lnTo>
                  <a:pt x="726" y="2268"/>
                </a:lnTo>
                <a:lnTo>
                  <a:pt x="721" y="2262"/>
                </a:lnTo>
                <a:lnTo>
                  <a:pt x="716" y="2256"/>
                </a:lnTo>
                <a:lnTo>
                  <a:pt x="712" y="2250"/>
                </a:lnTo>
                <a:lnTo>
                  <a:pt x="709" y="2243"/>
                </a:lnTo>
                <a:lnTo>
                  <a:pt x="707" y="2236"/>
                </a:lnTo>
                <a:lnTo>
                  <a:pt x="705" y="2229"/>
                </a:lnTo>
                <a:lnTo>
                  <a:pt x="703" y="2221"/>
                </a:lnTo>
                <a:lnTo>
                  <a:pt x="703" y="2212"/>
                </a:lnTo>
                <a:lnTo>
                  <a:pt x="703" y="2204"/>
                </a:lnTo>
                <a:lnTo>
                  <a:pt x="705" y="2196"/>
                </a:lnTo>
                <a:lnTo>
                  <a:pt x="707" y="2189"/>
                </a:lnTo>
                <a:lnTo>
                  <a:pt x="709" y="2182"/>
                </a:lnTo>
                <a:lnTo>
                  <a:pt x="712" y="2175"/>
                </a:lnTo>
                <a:lnTo>
                  <a:pt x="716" y="2169"/>
                </a:lnTo>
                <a:lnTo>
                  <a:pt x="721" y="2163"/>
                </a:lnTo>
                <a:lnTo>
                  <a:pt x="726" y="2157"/>
                </a:lnTo>
                <a:lnTo>
                  <a:pt x="731" y="2152"/>
                </a:lnTo>
                <a:lnTo>
                  <a:pt x="737" y="2148"/>
                </a:lnTo>
                <a:lnTo>
                  <a:pt x="744" y="2144"/>
                </a:lnTo>
                <a:lnTo>
                  <a:pt x="750" y="2141"/>
                </a:lnTo>
                <a:lnTo>
                  <a:pt x="758" y="2138"/>
                </a:lnTo>
                <a:lnTo>
                  <a:pt x="765" y="2136"/>
                </a:lnTo>
                <a:lnTo>
                  <a:pt x="774" y="2134"/>
                </a:lnTo>
                <a:lnTo>
                  <a:pt x="782" y="2133"/>
                </a:lnTo>
                <a:lnTo>
                  <a:pt x="790" y="2134"/>
                </a:lnTo>
                <a:lnTo>
                  <a:pt x="797" y="2136"/>
                </a:lnTo>
                <a:lnTo>
                  <a:pt x="805" y="2138"/>
                </a:lnTo>
                <a:lnTo>
                  <a:pt x="812" y="2141"/>
                </a:lnTo>
                <a:lnTo>
                  <a:pt x="819" y="2144"/>
                </a:lnTo>
                <a:lnTo>
                  <a:pt x="825" y="2148"/>
                </a:lnTo>
                <a:lnTo>
                  <a:pt x="831" y="2152"/>
                </a:lnTo>
                <a:lnTo>
                  <a:pt x="836" y="2157"/>
                </a:lnTo>
                <a:lnTo>
                  <a:pt x="841" y="2163"/>
                </a:lnTo>
                <a:lnTo>
                  <a:pt x="846" y="2169"/>
                </a:lnTo>
                <a:lnTo>
                  <a:pt x="850" y="2175"/>
                </a:lnTo>
                <a:lnTo>
                  <a:pt x="853" y="2182"/>
                </a:lnTo>
                <a:lnTo>
                  <a:pt x="856" y="2189"/>
                </a:lnTo>
                <a:lnTo>
                  <a:pt x="858" y="2196"/>
                </a:lnTo>
                <a:lnTo>
                  <a:pt x="860" y="2204"/>
                </a:lnTo>
                <a:lnTo>
                  <a:pt x="860" y="2212"/>
                </a:lnTo>
                <a:lnTo>
                  <a:pt x="860" y="2221"/>
                </a:lnTo>
                <a:lnTo>
                  <a:pt x="858" y="2229"/>
                </a:lnTo>
                <a:lnTo>
                  <a:pt x="856" y="2236"/>
                </a:lnTo>
                <a:lnTo>
                  <a:pt x="853" y="2243"/>
                </a:lnTo>
                <a:lnTo>
                  <a:pt x="850" y="2250"/>
                </a:lnTo>
                <a:lnTo>
                  <a:pt x="846" y="2256"/>
                </a:lnTo>
                <a:lnTo>
                  <a:pt x="841" y="2262"/>
                </a:lnTo>
                <a:lnTo>
                  <a:pt x="836" y="2268"/>
                </a:lnTo>
                <a:lnTo>
                  <a:pt x="831" y="2273"/>
                </a:lnTo>
                <a:lnTo>
                  <a:pt x="825" y="2277"/>
                </a:lnTo>
                <a:lnTo>
                  <a:pt x="819" y="2281"/>
                </a:lnTo>
                <a:lnTo>
                  <a:pt x="812" y="2285"/>
                </a:lnTo>
                <a:lnTo>
                  <a:pt x="805" y="2287"/>
                </a:lnTo>
                <a:lnTo>
                  <a:pt x="797" y="2289"/>
                </a:lnTo>
                <a:lnTo>
                  <a:pt x="790" y="2290"/>
                </a:lnTo>
                <a:lnTo>
                  <a:pt x="782" y="2291"/>
                </a:lnTo>
                <a:close/>
              </a:path>
            </a:pathLst>
          </a:custGeom>
          <a:solidFill>
            <a:srgbClr val="E51360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329FF9B-26DB-48E0-BF64-80A80C06D4FF}"/>
              </a:ext>
            </a:extLst>
          </p:cNvPr>
          <p:cNvGrpSpPr/>
          <p:nvPr/>
        </p:nvGrpSpPr>
        <p:grpSpPr>
          <a:xfrm>
            <a:off x="11709652" y="3763610"/>
            <a:ext cx="200223" cy="304436"/>
            <a:chOff x="2176272" y="5175504"/>
            <a:chExt cx="310896" cy="521208"/>
          </a:xfrm>
          <a:solidFill>
            <a:srgbClr val="92D050"/>
          </a:solidFill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21EA76D-43AE-4D8A-AB76-B7216C980A4D}"/>
                </a:ext>
              </a:extLst>
            </p:cNvPr>
            <p:cNvCxnSpPr/>
            <p:nvPr/>
          </p:nvCxnSpPr>
          <p:spPr>
            <a:xfrm>
              <a:off x="2176272" y="5175504"/>
              <a:ext cx="9144" cy="521208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68" name="Wave 267">
              <a:extLst>
                <a:ext uri="{FF2B5EF4-FFF2-40B4-BE49-F238E27FC236}">
                  <a16:creationId xmlns:a16="http://schemas.microsoft.com/office/drawing/2014/main" id="{DA8B8D0A-270C-4153-AFDA-D255E3E2EF16}"/>
                </a:ext>
              </a:extLst>
            </p:cNvPr>
            <p:cNvSpPr/>
            <p:nvPr/>
          </p:nvSpPr>
          <p:spPr>
            <a:xfrm>
              <a:off x="2185416" y="5175504"/>
              <a:ext cx="301752" cy="292608"/>
            </a:xfrm>
            <a:prstGeom prst="wav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1610">
                <a:defRPr/>
              </a:pPr>
              <a:endParaRPr lang="en-GB" sz="1794" kern="0">
                <a:solidFill>
                  <a:prstClr val="white"/>
                </a:solidFill>
                <a:latin typeface="Mary Ann"/>
              </a:endParaRP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10000152-F017-4805-BBF8-3C397E103C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214" r="3196"/>
          <a:stretch/>
        </p:blipFill>
        <p:spPr>
          <a:xfrm rot="10800000">
            <a:off x="18815" y="3735397"/>
            <a:ext cx="12195352" cy="11551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5C0D03B-35E4-4547-BC30-5FAA1ED9355C}"/>
              </a:ext>
            </a:extLst>
          </p:cNvPr>
          <p:cNvSpPr txBox="1"/>
          <p:nvPr/>
        </p:nvSpPr>
        <p:spPr>
          <a:xfrm>
            <a:off x="194529" y="2616226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63BE"/>
                </a:solidFill>
                <a:latin typeface="Calibri" panose="020F0502020204030204"/>
                <a:cs typeface="Arial" panose="020B0604020202020204" pitchFamily="34" charset="0"/>
              </a:rPr>
              <a:t>2019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F139A10-4217-4E7C-8A7C-3E1614791201}"/>
              </a:ext>
            </a:extLst>
          </p:cNvPr>
          <p:cNvCxnSpPr>
            <a:cxnSpLocks/>
          </p:cNvCxnSpPr>
          <p:nvPr/>
        </p:nvCxnSpPr>
        <p:spPr>
          <a:xfrm flipV="1">
            <a:off x="22331" y="3286226"/>
            <a:ext cx="12154370" cy="547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B3E6A7-38FC-4127-A51F-0D9C13D765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214" r="3196"/>
          <a:stretch/>
        </p:blipFill>
        <p:spPr>
          <a:xfrm>
            <a:off x="6184" y="3024275"/>
            <a:ext cx="12195352" cy="11551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EFFCD11-C525-4114-9C64-71D4F2682C89}"/>
              </a:ext>
            </a:extLst>
          </p:cNvPr>
          <p:cNvSpPr txBox="1"/>
          <p:nvPr/>
        </p:nvSpPr>
        <p:spPr>
          <a:xfrm>
            <a:off x="6687840" y="1576842"/>
            <a:ext cx="1613667" cy="10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Logistics Platform – Delivery Service</a:t>
            </a:r>
          </a:p>
          <a:p>
            <a:pPr algn="ctr" defTabSz="810310">
              <a:defRPr/>
            </a:pPr>
            <a:r>
              <a:rPr lang="en-US" sz="1143" dirty="0">
                <a:solidFill>
                  <a:prstClr val="black"/>
                </a:solidFill>
                <a:latin typeface="Calibri" panose="020F0502020204030204"/>
              </a:rPr>
              <a:t>(DC Consolidation + Networks + Workplace Modernization)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8CD430-9FDC-4437-85A7-DD53B3CBAEF1}"/>
              </a:ext>
            </a:extLst>
          </p:cNvPr>
          <p:cNvSpPr txBox="1"/>
          <p:nvPr/>
        </p:nvSpPr>
        <p:spPr>
          <a:xfrm>
            <a:off x="11225139" y="3154563"/>
            <a:ext cx="689611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7030A0"/>
                </a:solidFill>
                <a:latin typeface="Calibri" panose="020F0502020204030204"/>
              </a:rPr>
              <a:t>Q3  -  Q4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78DA33-ABE2-4C5C-BAAD-D05789FEBDFA}"/>
              </a:ext>
            </a:extLst>
          </p:cNvPr>
          <p:cNvSpPr txBox="1"/>
          <p:nvPr/>
        </p:nvSpPr>
        <p:spPr>
          <a:xfrm>
            <a:off x="1527640" y="3104635"/>
            <a:ext cx="941300" cy="386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216067" tIns="108033" rIns="216067" bIns="108033" anchor="ctr">
            <a:spAutoFit/>
          </a:bodyPr>
          <a:lstStyle>
            <a:defPPr>
              <a:defRPr lang="en-US"/>
            </a:defPPr>
            <a:lvl1pPr algn="ctr" defTabSz="1215419">
              <a:defRPr sz="1096" b="1">
                <a:solidFill>
                  <a:srgbClr val="4A7AB4"/>
                </a:solidFill>
                <a:latin typeface="Calibri" panose="020F0502020204030204"/>
              </a:defRPr>
            </a:lvl1pPr>
          </a:lstStyle>
          <a:p>
            <a:r>
              <a:rPr lang="en-GB" dirty="0"/>
              <a:t>Q3  -  Q4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ACD922-5D65-4815-B8E1-331C70C87D04}"/>
              </a:ext>
            </a:extLst>
          </p:cNvPr>
          <p:cNvSpPr txBox="1"/>
          <p:nvPr/>
        </p:nvSpPr>
        <p:spPr>
          <a:xfrm>
            <a:off x="2760604" y="3167556"/>
            <a:ext cx="689611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F39C12"/>
                </a:solidFill>
                <a:latin typeface="Calibri" panose="020F0502020204030204"/>
              </a:rPr>
              <a:t>Q1  -  Q2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CF8DAE-FD9E-494B-8717-54568189C1AE}"/>
              </a:ext>
            </a:extLst>
          </p:cNvPr>
          <p:cNvSpPr txBox="1"/>
          <p:nvPr/>
        </p:nvSpPr>
        <p:spPr>
          <a:xfrm>
            <a:off x="4115905" y="3167556"/>
            <a:ext cx="689611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 defTabSz="1215419">
              <a:defRPr sz="1096" b="1">
                <a:solidFill>
                  <a:srgbClr val="F39C12"/>
                </a:solidFill>
                <a:latin typeface="Calibri" panose="020F0502020204030204"/>
              </a:defRPr>
            </a:lvl1pPr>
          </a:lstStyle>
          <a:p>
            <a:r>
              <a:rPr lang="en-GB" dirty="0"/>
              <a:t>Q3  -  Q4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EF0EE5-4626-4B5E-B862-5E44361C01A6}"/>
              </a:ext>
            </a:extLst>
          </p:cNvPr>
          <p:cNvSpPr txBox="1"/>
          <p:nvPr/>
        </p:nvSpPr>
        <p:spPr>
          <a:xfrm>
            <a:off x="5360874" y="3167556"/>
            <a:ext cx="689611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C00000"/>
                </a:solidFill>
                <a:latin typeface="Calibri" panose="020F0502020204030204"/>
              </a:rPr>
              <a:t>Q1  -  Q2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92BD69-51D2-4698-91E6-DF8FFC75E9CC}"/>
              </a:ext>
            </a:extLst>
          </p:cNvPr>
          <p:cNvSpPr/>
          <p:nvPr/>
        </p:nvSpPr>
        <p:spPr>
          <a:xfrm>
            <a:off x="117420" y="3104635"/>
            <a:ext cx="941300" cy="386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16067" tIns="108033" rIns="216067" bIns="108033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4A7AB4"/>
                </a:solidFill>
                <a:latin typeface="Calibri" panose="020F0502020204030204"/>
              </a:rPr>
              <a:t>Q1  -  Q2</a:t>
            </a:r>
            <a:endParaRPr lang="en-GB" sz="1595" b="1" dirty="0">
              <a:solidFill>
                <a:srgbClr val="4A7AB4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A77FB5-2598-4A6C-ADBA-2689595071E2}"/>
              </a:ext>
            </a:extLst>
          </p:cNvPr>
          <p:cNvSpPr txBox="1"/>
          <p:nvPr/>
        </p:nvSpPr>
        <p:spPr>
          <a:xfrm>
            <a:off x="7605455" y="3104635"/>
            <a:ext cx="941300" cy="386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216067" tIns="108033" rIns="216067" bIns="108033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00B050"/>
                </a:solidFill>
                <a:latin typeface="Calibri" panose="020F0502020204030204"/>
              </a:rPr>
              <a:t>Q1  -  Q2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A62763-DB81-44FE-BACF-C10339A70B62}"/>
              </a:ext>
            </a:extLst>
          </p:cNvPr>
          <p:cNvSpPr txBox="1"/>
          <p:nvPr/>
        </p:nvSpPr>
        <p:spPr>
          <a:xfrm>
            <a:off x="6604890" y="3167557"/>
            <a:ext cx="689611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 defTabSz="1215419">
              <a:defRPr sz="1096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en-GB" dirty="0"/>
              <a:t>Q3  -  Q4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E2AFCA2-1502-4322-B7AB-F4A6B8B26015}"/>
              </a:ext>
            </a:extLst>
          </p:cNvPr>
          <p:cNvSpPr txBox="1"/>
          <p:nvPr/>
        </p:nvSpPr>
        <p:spPr>
          <a:xfrm>
            <a:off x="8701173" y="3104466"/>
            <a:ext cx="952522" cy="386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216067" tIns="108033" rIns="216067" bIns="108033" rtlCol="0" anchor="ctr">
            <a:spAutoFit/>
          </a:bodyPr>
          <a:lstStyle>
            <a:defPPr>
              <a:defRPr lang="en-US"/>
            </a:defPPr>
            <a:lvl1pPr algn="ctr" defTabSz="1215419">
              <a:defRPr sz="1096" b="1">
                <a:solidFill>
                  <a:srgbClr val="00B050"/>
                </a:solidFill>
                <a:latin typeface="Calibri" panose="020F0502020204030204"/>
              </a:defRPr>
            </a:lvl1pPr>
          </a:lstStyle>
          <a:p>
            <a:r>
              <a:rPr lang="en-GB" dirty="0"/>
              <a:t>Q3 --  Q4</a:t>
            </a:r>
            <a:endParaRPr lang="id-ID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6B2E30-0129-447B-8410-44437A06083B}"/>
              </a:ext>
            </a:extLst>
          </p:cNvPr>
          <p:cNvSpPr txBox="1"/>
          <p:nvPr/>
        </p:nvSpPr>
        <p:spPr>
          <a:xfrm>
            <a:off x="10226323" y="3161026"/>
            <a:ext cx="689611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7030A0"/>
                </a:solidFill>
                <a:latin typeface="Calibri" panose="020F0502020204030204"/>
              </a:rPr>
              <a:t>Q1  -  Q2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E9C80-3976-414D-A759-807E2864F8C2}"/>
              </a:ext>
            </a:extLst>
          </p:cNvPr>
          <p:cNvGrpSpPr/>
          <p:nvPr/>
        </p:nvGrpSpPr>
        <p:grpSpPr>
          <a:xfrm>
            <a:off x="47847" y="3492661"/>
            <a:ext cx="12128854" cy="121544"/>
            <a:chOff x="-23726" y="3992478"/>
            <a:chExt cx="9124804" cy="9144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31BFA3B-10AE-454B-87FF-0651868D7FD1}"/>
                </a:ext>
              </a:extLst>
            </p:cNvPr>
            <p:cNvSpPr/>
            <p:nvPr/>
          </p:nvSpPr>
          <p:spPr>
            <a:xfrm>
              <a:off x="-23726" y="3992478"/>
              <a:ext cx="914400" cy="91440"/>
            </a:xfrm>
            <a:prstGeom prst="rect">
              <a:avLst/>
            </a:prstGeom>
            <a:solidFill>
              <a:srgbClr val="2980B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B59583-7C7B-418B-86A5-1492BC4B392C}"/>
                </a:ext>
              </a:extLst>
            </p:cNvPr>
            <p:cNvSpPr/>
            <p:nvPr/>
          </p:nvSpPr>
          <p:spPr>
            <a:xfrm>
              <a:off x="910117" y="3992478"/>
              <a:ext cx="914400" cy="9144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5267B37-776F-4DA2-8A76-95D46DF35CB3}"/>
                </a:ext>
              </a:extLst>
            </p:cNvPr>
            <p:cNvSpPr/>
            <p:nvPr/>
          </p:nvSpPr>
          <p:spPr>
            <a:xfrm>
              <a:off x="1843960" y="3992478"/>
              <a:ext cx="914400" cy="91440"/>
            </a:xfrm>
            <a:prstGeom prst="rect">
              <a:avLst/>
            </a:prstGeom>
            <a:solidFill>
              <a:srgbClr val="FFB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972A74D-CF09-47E2-8980-C273B3419C50}"/>
                </a:ext>
              </a:extLst>
            </p:cNvPr>
            <p:cNvSpPr/>
            <p:nvPr/>
          </p:nvSpPr>
          <p:spPr>
            <a:xfrm>
              <a:off x="2777803" y="3992478"/>
              <a:ext cx="914400" cy="91440"/>
            </a:xfrm>
            <a:prstGeom prst="rect">
              <a:avLst/>
            </a:prstGeom>
            <a:solidFill>
              <a:srgbClr val="FFB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637714-8286-46BC-A218-2C955D43206D}"/>
                </a:ext>
              </a:extLst>
            </p:cNvPr>
            <p:cNvSpPr/>
            <p:nvPr/>
          </p:nvSpPr>
          <p:spPr>
            <a:xfrm>
              <a:off x="3711646" y="3992478"/>
              <a:ext cx="914400" cy="91440"/>
            </a:xfrm>
            <a:prstGeom prst="rect">
              <a:avLst/>
            </a:prstGeom>
            <a:solidFill>
              <a:srgbClr val="B03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8E62C02-8ABA-48AC-838A-4D535D7DB14D}"/>
                </a:ext>
              </a:extLst>
            </p:cNvPr>
            <p:cNvSpPr/>
            <p:nvPr/>
          </p:nvSpPr>
          <p:spPr>
            <a:xfrm>
              <a:off x="5574810" y="3992478"/>
              <a:ext cx="914400" cy="9144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16067" tIns="108033" rIns="216067" bIns="108033"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6343A0-24BC-4D2D-BC20-F9E1C1A3093C}"/>
                </a:ext>
              </a:extLst>
            </p:cNvPr>
            <p:cNvSpPr/>
            <p:nvPr/>
          </p:nvSpPr>
          <p:spPr>
            <a:xfrm>
              <a:off x="4643228" y="3992478"/>
              <a:ext cx="914400" cy="91440"/>
            </a:xfrm>
            <a:prstGeom prst="rect">
              <a:avLst/>
            </a:prstGeom>
            <a:solidFill>
              <a:srgbClr val="B03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16067" tIns="108033" rIns="216067" bIns="108033"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72740E-3873-40BC-80A3-171004D74564}"/>
                </a:ext>
              </a:extLst>
            </p:cNvPr>
            <p:cNvSpPr/>
            <p:nvPr/>
          </p:nvSpPr>
          <p:spPr>
            <a:xfrm>
              <a:off x="6506392" y="3992478"/>
              <a:ext cx="914400" cy="9144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C78B0B8-2952-4699-8F35-5E3CDEBB5232}"/>
                </a:ext>
              </a:extLst>
            </p:cNvPr>
            <p:cNvSpPr/>
            <p:nvPr/>
          </p:nvSpPr>
          <p:spPr>
            <a:xfrm>
              <a:off x="7437974" y="3992478"/>
              <a:ext cx="822960" cy="914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5DA8408-33A6-410D-A480-7494C1B2E293}"/>
                </a:ext>
              </a:extLst>
            </p:cNvPr>
            <p:cNvSpPr/>
            <p:nvPr/>
          </p:nvSpPr>
          <p:spPr>
            <a:xfrm>
              <a:off x="8278118" y="3992478"/>
              <a:ext cx="822960" cy="914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/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EF0438-277B-4995-9C83-A0C8DEBE4CDB}"/>
              </a:ext>
            </a:extLst>
          </p:cNvPr>
          <p:cNvGrpSpPr/>
          <p:nvPr/>
        </p:nvGrpSpPr>
        <p:grpSpPr>
          <a:xfrm>
            <a:off x="47847" y="2998456"/>
            <a:ext cx="12128854" cy="122151"/>
            <a:chOff x="-23726" y="3992021"/>
            <a:chExt cx="9124804" cy="9189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6799C-E328-4CA8-9C37-8946C4912643}"/>
                </a:ext>
              </a:extLst>
            </p:cNvPr>
            <p:cNvSpPr/>
            <p:nvPr/>
          </p:nvSpPr>
          <p:spPr>
            <a:xfrm>
              <a:off x="-23726" y="3992478"/>
              <a:ext cx="914400" cy="9144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B02721-0224-4EB4-A0C3-EAD6BB1400C1}"/>
                </a:ext>
              </a:extLst>
            </p:cNvPr>
            <p:cNvSpPr/>
            <p:nvPr/>
          </p:nvSpPr>
          <p:spPr>
            <a:xfrm>
              <a:off x="910117" y="3992478"/>
              <a:ext cx="914400" cy="9144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75FBB56-4B83-4D67-A98F-EA24375733C3}"/>
                </a:ext>
              </a:extLst>
            </p:cNvPr>
            <p:cNvSpPr/>
            <p:nvPr/>
          </p:nvSpPr>
          <p:spPr>
            <a:xfrm>
              <a:off x="1843960" y="3992478"/>
              <a:ext cx="914400" cy="91440"/>
            </a:xfrm>
            <a:prstGeom prst="rect">
              <a:avLst/>
            </a:prstGeom>
            <a:solidFill>
              <a:srgbClr val="FFB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6EF1713-20D9-447F-91C7-7A1AC57D25DB}"/>
                </a:ext>
              </a:extLst>
            </p:cNvPr>
            <p:cNvSpPr/>
            <p:nvPr/>
          </p:nvSpPr>
          <p:spPr>
            <a:xfrm>
              <a:off x="2777803" y="3992478"/>
              <a:ext cx="914400" cy="91440"/>
            </a:xfrm>
            <a:prstGeom prst="rect">
              <a:avLst/>
            </a:prstGeom>
            <a:solidFill>
              <a:srgbClr val="FFB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5187342-8DED-4808-A442-B32E19090E0F}"/>
                </a:ext>
              </a:extLst>
            </p:cNvPr>
            <p:cNvSpPr/>
            <p:nvPr/>
          </p:nvSpPr>
          <p:spPr>
            <a:xfrm>
              <a:off x="3711646" y="3992478"/>
              <a:ext cx="914400" cy="91440"/>
            </a:xfrm>
            <a:prstGeom prst="rect">
              <a:avLst/>
            </a:prstGeom>
            <a:solidFill>
              <a:srgbClr val="C0392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8AAB251-D301-4D68-A7C1-5D896E206A73}"/>
                </a:ext>
              </a:extLst>
            </p:cNvPr>
            <p:cNvSpPr/>
            <p:nvPr/>
          </p:nvSpPr>
          <p:spPr>
            <a:xfrm>
              <a:off x="5574810" y="3992478"/>
              <a:ext cx="914400" cy="9144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16067" tIns="108033" rIns="216067" bIns="108033"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4EF7399-6163-4AB3-846B-C75619173580}"/>
                </a:ext>
              </a:extLst>
            </p:cNvPr>
            <p:cNvSpPr/>
            <p:nvPr/>
          </p:nvSpPr>
          <p:spPr>
            <a:xfrm>
              <a:off x="4643228" y="3992478"/>
              <a:ext cx="914400" cy="9144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16067" tIns="108033" rIns="216067" bIns="108033"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59A50A9-B315-4280-B1DF-E6920471F7DB}"/>
                </a:ext>
              </a:extLst>
            </p:cNvPr>
            <p:cNvSpPr/>
            <p:nvPr/>
          </p:nvSpPr>
          <p:spPr>
            <a:xfrm>
              <a:off x="6506392" y="3992478"/>
              <a:ext cx="914400" cy="9144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398753C-E1E6-4796-BD11-4B47E47AE29E}"/>
                </a:ext>
              </a:extLst>
            </p:cNvPr>
            <p:cNvSpPr/>
            <p:nvPr/>
          </p:nvSpPr>
          <p:spPr>
            <a:xfrm>
              <a:off x="7437974" y="3992478"/>
              <a:ext cx="822960" cy="914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D6AC7AA-290B-4B04-9674-70CA77FDA259}"/>
                </a:ext>
              </a:extLst>
            </p:cNvPr>
            <p:cNvSpPr/>
            <p:nvPr/>
          </p:nvSpPr>
          <p:spPr>
            <a:xfrm>
              <a:off x="8278118" y="3992478"/>
              <a:ext cx="822960" cy="914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/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DBF3287-3CA3-27C8-A8B8-22E1916724D9}"/>
                </a:ext>
              </a:extLst>
            </p:cNvPr>
            <p:cNvSpPr/>
            <p:nvPr/>
          </p:nvSpPr>
          <p:spPr>
            <a:xfrm>
              <a:off x="3711645" y="3992021"/>
              <a:ext cx="914400" cy="91440"/>
            </a:xfrm>
            <a:prstGeom prst="rect">
              <a:avLst/>
            </a:prstGeom>
            <a:solidFill>
              <a:srgbClr val="B03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BF5ACC4-F489-60F9-761A-0AC808411E3F}"/>
                </a:ext>
              </a:extLst>
            </p:cNvPr>
            <p:cNvSpPr/>
            <p:nvPr/>
          </p:nvSpPr>
          <p:spPr>
            <a:xfrm>
              <a:off x="4643227" y="3992021"/>
              <a:ext cx="914400" cy="91440"/>
            </a:xfrm>
            <a:prstGeom prst="rect">
              <a:avLst/>
            </a:prstGeom>
            <a:solidFill>
              <a:srgbClr val="B03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16067" tIns="108033" rIns="216067" bIns="108033" rtlCol="0" anchor="ctr"/>
            <a:lstStyle/>
            <a:p>
              <a:pPr algn="ctr" defTabSz="1215419">
                <a:defRPr/>
              </a:pPr>
              <a:endParaRPr lang="id-ID" sz="99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63B8BD1-C290-4A21-8941-F1E63548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48" y="29783"/>
            <a:ext cx="9261505" cy="735093"/>
          </a:xfrm>
        </p:spPr>
        <p:txBody>
          <a:bodyPr/>
          <a:lstStyle/>
          <a:p>
            <a:r>
              <a:rPr lang="en-GB" dirty="0"/>
              <a:t>TCS Sainsburys – Logistics Journey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CBC2AC-8F2A-B3A2-F5EA-04A0B156B0B8}"/>
              </a:ext>
            </a:extLst>
          </p:cNvPr>
          <p:cNvSpPr/>
          <p:nvPr/>
        </p:nvSpPr>
        <p:spPr>
          <a:xfrm>
            <a:off x="8141625" y="1193392"/>
            <a:ext cx="1974377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Colleague Coaching App</a:t>
            </a:r>
            <a:endParaRPr lang="en-US" sz="1395" b="1" dirty="0">
              <a:solidFill>
                <a:srgbClr val="C12E78"/>
              </a:solidFill>
              <a:latin typeface="Calibri" panose="020F0502020204030204"/>
            </a:endParaRP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Standardized approach to coaching across the group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761B88-6641-49DB-4DAD-D469A3D90E3F}"/>
              </a:ext>
            </a:extLst>
          </p:cNvPr>
          <p:cNvSpPr/>
          <p:nvPr/>
        </p:nvSpPr>
        <p:spPr>
          <a:xfrm>
            <a:off x="7703746" y="4081568"/>
            <a:ext cx="1631770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Logmis Replacement</a:t>
            </a:r>
            <a:endParaRPr lang="en-US" sz="1395" b="1" dirty="0">
              <a:solidFill>
                <a:srgbClr val="C12E78"/>
              </a:solidFill>
              <a:latin typeface="Calibri" panose="020F0502020204030204"/>
            </a:endParaRP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Single Stock Pool for Group Business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2836186-7A41-92D7-6A52-1A107A795672}"/>
              </a:ext>
            </a:extLst>
          </p:cNvPr>
          <p:cNvSpPr/>
          <p:nvPr/>
        </p:nvSpPr>
        <p:spPr>
          <a:xfrm>
            <a:off x="5863037" y="4799864"/>
            <a:ext cx="2007343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Barrier Control System</a:t>
            </a:r>
            <a:endParaRPr lang="en-US" sz="1395" b="1" dirty="0">
              <a:solidFill>
                <a:srgbClr val="C12E78"/>
              </a:solidFill>
              <a:latin typeface="Calibri" panose="020F0502020204030204"/>
            </a:endParaRP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Control Depot entry for the vehicles involved in trips</a:t>
            </a:r>
          </a:p>
        </p:txBody>
      </p:sp>
      <p:pic>
        <p:nvPicPr>
          <p:cNvPr id="3" name="Graphic 2" descr="Truck with solid fill">
            <a:extLst>
              <a:ext uri="{FF2B5EF4-FFF2-40B4-BE49-F238E27FC236}">
                <a16:creationId xmlns:a16="http://schemas.microsoft.com/office/drawing/2014/main" id="{E9BEE37A-E153-1291-B223-80E1740B0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135" y="3871096"/>
            <a:ext cx="423731" cy="423731"/>
          </a:xfrm>
          <a:prstGeom prst="rect">
            <a:avLst/>
          </a:prstGeom>
        </p:spPr>
      </p:pic>
      <p:pic>
        <p:nvPicPr>
          <p:cNvPr id="7" name="Graphic 6" descr="Warehouse with solid fill">
            <a:extLst>
              <a:ext uri="{FF2B5EF4-FFF2-40B4-BE49-F238E27FC236}">
                <a16:creationId xmlns:a16="http://schemas.microsoft.com/office/drawing/2014/main" id="{30576B43-12DF-CCD6-5849-FDB55457AA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879" y="3826556"/>
            <a:ext cx="408364" cy="408364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B7C2D65-0E7C-26F8-BAAD-3C5158056E0F}"/>
              </a:ext>
            </a:extLst>
          </p:cNvPr>
          <p:cNvSpPr txBox="1"/>
          <p:nvPr/>
        </p:nvSpPr>
        <p:spPr>
          <a:xfrm>
            <a:off x="554577" y="982767"/>
            <a:ext cx="2068644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Legacy Modernization Program</a:t>
            </a:r>
          </a:p>
          <a:p>
            <a:pPr algn="ctr"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Morden services for legacy Integrations and Interfaces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8A170D-EF7A-7ED5-E54C-C57D31B0234D}"/>
              </a:ext>
            </a:extLst>
          </p:cNvPr>
          <p:cNvSpPr txBox="1"/>
          <p:nvPr/>
        </p:nvSpPr>
        <p:spPr>
          <a:xfrm>
            <a:off x="1778194" y="4633313"/>
            <a:ext cx="2476302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Colleague Performance Management</a:t>
            </a:r>
          </a:p>
          <a:p>
            <a:pPr algn="ctr"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Evaluate and Report Performance of Depot Colleagues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D1F56E-ABF9-ABDB-30D6-33ED7C856598}"/>
              </a:ext>
            </a:extLst>
          </p:cNvPr>
          <p:cNvCxnSpPr>
            <a:cxnSpLocks/>
          </p:cNvCxnSpPr>
          <p:nvPr/>
        </p:nvCxnSpPr>
        <p:spPr>
          <a:xfrm flipH="1" flipV="1">
            <a:off x="9577526" y="3565095"/>
            <a:ext cx="11708" cy="1324185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dash"/>
            <a:miter lim="800000"/>
            <a:headEnd type="oval"/>
          </a:ln>
          <a:effectLst/>
        </p:spPr>
      </p:cxnSp>
      <p:pic>
        <p:nvPicPr>
          <p:cNvPr id="142" name="Graphic 141" descr="Truck with solid fill">
            <a:extLst>
              <a:ext uri="{FF2B5EF4-FFF2-40B4-BE49-F238E27FC236}">
                <a16:creationId xmlns:a16="http://schemas.microsoft.com/office/drawing/2014/main" id="{412F4E6F-82FC-E521-68B4-94A1E7F944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1800" y="2127034"/>
            <a:ext cx="423731" cy="42373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F1DB92ED-C3C3-784E-1CAB-7639E317485E}"/>
              </a:ext>
            </a:extLst>
          </p:cNvPr>
          <p:cNvSpPr txBox="1"/>
          <p:nvPr/>
        </p:nvSpPr>
        <p:spPr>
          <a:xfrm>
            <a:off x="2692242" y="1412818"/>
            <a:ext cx="1485208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Logistics Platform – Stock Service</a:t>
            </a:r>
          </a:p>
          <a:p>
            <a:pPr algn="ctr"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Real Time Data for Stock Balance</a:t>
            </a:r>
          </a:p>
        </p:txBody>
      </p:sp>
      <p:pic>
        <p:nvPicPr>
          <p:cNvPr id="144" name="Graphic 143" descr="Warehouse with solid fill">
            <a:extLst>
              <a:ext uri="{FF2B5EF4-FFF2-40B4-BE49-F238E27FC236}">
                <a16:creationId xmlns:a16="http://schemas.microsoft.com/office/drawing/2014/main" id="{346100B4-CE75-C0C3-96F7-85ACB6E6DB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3805" y="4324133"/>
            <a:ext cx="408364" cy="40836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401E9EE1-90F6-FF4D-C092-F6AE39AB7990}"/>
              </a:ext>
            </a:extLst>
          </p:cNvPr>
          <p:cNvPicPr>
            <a:picLocks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7240" y="3721050"/>
            <a:ext cx="371663" cy="358889"/>
          </a:xfrm>
          <a:prstGeom prst="rect">
            <a:avLst/>
          </a:prstGeom>
        </p:spPr>
      </p:pic>
      <p:pic>
        <p:nvPicPr>
          <p:cNvPr id="146" name="Graphic 145" descr="Truck with solid fill">
            <a:extLst>
              <a:ext uri="{FF2B5EF4-FFF2-40B4-BE49-F238E27FC236}">
                <a16:creationId xmlns:a16="http://schemas.microsoft.com/office/drawing/2014/main" id="{246ED0F6-8DB2-BE0A-78CF-4D92D91DF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8005" y="4253150"/>
            <a:ext cx="423731" cy="423731"/>
          </a:xfrm>
          <a:prstGeom prst="rect">
            <a:avLst/>
          </a:prstGeom>
        </p:spPr>
      </p:pic>
      <p:sp>
        <p:nvSpPr>
          <p:cNvPr id="147" name="Freeform 37">
            <a:extLst>
              <a:ext uri="{FF2B5EF4-FFF2-40B4-BE49-F238E27FC236}">
                <a16:creationId xmlns:a16="http://schemas.microsoft.com/office/drawing/2014/main" id="{2CD9E902-E6CF-44A3-FB16-C120D2642A9E}"/>
              </a:ext>
            </a:extLst>
          </p:cNvPr>
          <p:cNvSpPr>
            <a:spLocks noEditPoints="1"/>
          </p:cNvSpPr>
          <p:nvPr/>
        </p:nvSpPr>
        <p:spPr bwMode="auto">
          <a:xfrm>
            <a:off x="5255251" y="3820093"/>
            <a:ext cx="250278" cy="281068"/>
          </a:xfrm>
          <a:custGeom>
            <a:avLst/>
            <a:gdLst>
              <a:gd name="T0" fmla="*/ 1069 w 2038"/>
              <a:gd name="T1" fmla="*/ 893 h 2433"/>
              <a:gd name="T2" fmla="*/ 1361 w 2038"/>
              <a:gd name="T3" fmla="*/ 1056 h 2433"/>
              <a:gd name="T4" fmla="*/ 1479 w 2038"/>
              <a:gd name="T5" fmla="*/ 744 h 2433"/>
              <a:gd name="T6" fmla="*/ 375 w 2038"/>
              <a:gd name="T7" fmla="*/ 49 h 2433"/>
              <a:gd name="T8" fmla="*/ 26 w 2038"/>
              <a:gd name="T9" fmla="*/ 155 h 2433"/>
              <a:gd name="T10" fmla="*/ 203 w 2038"/>
              <a:gd name="T11" fmla="*/ 439 h 2433"/>
              <a:gd name="T12" fmla="*/ 1323 w 2038"/>
              <a:gd name="T13" fmla="*/ 918 h 2433"/>
              <a:gd name="T14" fmla="*/ 1241 w 2038"/>
              <a:gd name="T15" fmla="*/ 784 h 2433"/>
              <a:gd name="T16" fmla="*/ 292 w 2038"/>
              <a:gd name="T17" fmla="*/ 277 h 2433"/>
              <a:gd name="T18" fmla="*/ 176 w 2038"/>
              <a:gd name="T19" fmla="*/ 171 h 2433"/>
              <a:gd name="T20" fmla="*/ 1620 w 2038"/>
              <a:gd name="T21" fmla="*/ 334 h 2433"/>
              <a:gd name="T22" fmla="*/ 1001 w 2038"/>
              <a:gd name="T23" fmla="*/ 867 h 2433"/>
              <a:gd name="T24" fmla="*/ 758 w 2038"/>
              <a:gd name="T25" fmla="*/ 630 h 2433"/>
              <a:gd name="T26" fmla="*/ 577 w 2038"/>
              <a:gd name="T27" fmla="*/ 933 h 2433"/>
              <a:gd name="T28" fmla="*/ 563 w 2038"/>
              <a:gd name="T29" fmla="*/ 1681 h 2433"/>
              <a:gd name="T30" fmla="*/ 846 w 2038"/>
              <a:gd name="T31" fmla="*/ 1858 h 2433"/>
              <a:gd name="T32" fmla="*/ 949 w 2038"/>
              <a:gd name="T33" fmla="*/ 1504 h 2433"/>
              <a:gd name="T34" fmla="*/ 2025 w 2038"/>
              <a:gd name="T35" fmla="*/ 177 h 2433"/>
              <a:gd name="T36" fmla="*/ 1693 w 2038"/>
              <a:gd name="T37" fmla="*/ 33 h 2433"/>
              <a:gd name="T38" fmla="*/ 1230 w 2038"/>
              <a:gd name="T39" fmla="*/ 8 h 2433"/>
              <a:gd name="T40" fmla="*/ 1082 w 2038"/>
              <a:gd name="T41" fmla="*/ 307 h 2433"/>
              <a:gd name="T42" fmla="*/ 825 w 2038"/>
              <a:gd name="T43" fmla="*/ 1713 h 2433"/>
              <a:gd name="T44" fmla="*/ 731 w 2038"/>
              <a:gd name="T45" fmla="*/ 1587 h 2433"/>
              <a:gd name="T46" fmla="*/ 731 w 2038"/>
              <a:gd name="T47" fmla="*/ 909 h 2433"/>
              <a:gd name="T48" fmla="*/ 825 w 2038"/>
              <a:gd name="T49" fmla="*/ 784 h 2433"/>
              <a:gd name="T50" fmla="*/ 1840 w 2038"/>
              <a:gd name="T51" fmla="*/ 148 h 2433"/>
              <a:gd name="T52" fmla="*/ 1786 w 2038"/>
              <a:gd name="T53" fmla="*/ 296 h 2433"/>
              <a:gd name="T54" fmla="*/ 1294 w 2038"/>
              <a:gd name="T55" fmla="*/ 143 h 2433"/>
              <a:gd name="T56" fmla="*/ 1285 w 2038"/>
              <a:gd name="T57" fmla="*/ 299 h 2433"/>
              <a:gd name="T58" fmla="*/ 1277 w 2038"/>
              <a:gd name="T59" fmla="*/ 143 h 2433"/>
              <a:gd name="T60" fmla="*/ 1985 w 2038"/>
              <a:gd name="T61" fmla="*/ 1524 h 2433"/>
              <a:gd name="T62" fmla="*/ 1631 w 2038"/>
              <a:gd name="T63" fmla="*/ 1508 h 2433"/>
              <a:gd name="T64" fmla="*/ 1704 w 2038"/>
              <a:gd name="T65" fmla="*/ 2023 h 2433"/>
              <a:gd name="T66" fmla="*/ 1229 w 2038"/>
              <a:gd name="T67" fmla="*/ 2005 h 2433"/>
              <a:gd name="T68" fmla="*/ 1111 w 2038"/>
              <a:gd name="T69" fmla="*/ 2318 h 2433"/>
              <a:gd name="T70" fmla="*/ 1495 w 2038"/>
              <a:gd name="T71" fmla="*/ 2324 h 2433"/>
              <a:gd name="T72" fmla="*/ 1932 w 2038"/>
              <a:gd name="T73" fmla="*/ 2401 h 2433"/>
              <a:gd name="T74" fmla="*/ 1901 w 2038"/>
              <a:gd name="T75" fmla="*/ 2008 h 2433"/>
              <a:gd name="T76" fmla="*/ 1274 w 2038"/>
              <a:gd name="T77" fmla="*/ 2141 h 2433"/>
              <a:gd name="T78" fmla="*/ 1342 w 2038"/>
              <a:gd name="T79" fmla="*/ 2281 h 2433"/>
              <a:gd name="T80" fmla="*/ 1851 w 2038"/>
              <a:gd name="T81" fmla="*/ 1708 h 2433"/>
              <a:gd name="T82" fmla="*/ 1746 w 2038"/>
              <a:gd name="T83" fmla="*/ 1592 h 2433"/>
              <a:gd name="T84" fmla="*/ 1753 w 2038"/>
              <a:gd name="T85" fmla="*/ 2169 h 2433"/>
              <a:gd name="T86" fmla="*/ 1887 w 2038"/>
              <a:gd name="T87" fmla="*/ 2250 h 2433"/>
              <a:gd name="T88" fmla="*/ 1475 w 2038"/>
              <a:gd name="T89" fmla="*/ 1788 h 2433"/>
              <a:gd name="T90" fmla="*/ 1410 w 2038"/>
              <a:gd name="T91" fmla="*/ 1455 h 2433"/>
              <a:gd name="T92" fmla="*/ 1098 w 2038"/>
              <a:gd name="T93" fmla="*/ 1572 h 2433"/>
              <a:gd name="T94" fmla="*/ 669 w 2038"/>
              <a:gd name="T95" fmla="*/ 2022 h 2433"/>
              <a:gd name="T96" fmla="*/ 447 w 2038"/>
              <a:gd name="T97" fmla="*/ 916 h 2433"/>
              <a:gd name="T98" fmla="*/ 248 w 2038"/>
              <a:gd name="T99" fmla="*/ 629 h 2433"/>
              <a:gd name="T100" fmla="*/ 19 w 2038"/>
              <a:gd name="T101" fmla="*/ 886 h 2433"/>
              <a:gd name="T102" fmla="*/ 0 w 2038"/>
              <a:gd name="T103" fmla="*/ 2212 h 2433"/>
              <a:gd name="T104" fmla="*/ 275 w 2038"/>
              <a:gd name="T105" fmla="*/ 2426 h 2433"/>
              <a:gd name="T106" fmla="*/ 793 w 2038"/>
              <a:gd name="T107" fmla="*/ 2433 h 2433"/>
              <a:gd name="T108" fmla="*/ 987 w 2038"/>
              <a:gd name="T109" fmla="*/ 2133 h 2433"/>
              <a:gd name="T110" fmla="*/ 1328 w 2038"/>
              <a:gd name="T111" fmla="*/ 1723 h 2433"/>
              <a:gd name="T112" fmla="*/ 1274 w 2038"/>
              <a:gd name="T113" fmla="*/ 1576 h 2433"/>
              <a:gd name="T114" fmla="*/ 177 w 2038"/>
              <a:gd name="T115" fmla="*/ 2148 h 2433"/>
              <a:gd name="T116" fmla="*/ 270 w 2038"/>
              <a:gd name="T117" fmla="*/ 2273 h 2433"/>
              <a:gd name="T118" fmla="*/ 176 w 2038"/>
              <a:gd name="T119" fmla="*/ 799 h 2433"/>
              <a:gd name="T120" fmla="*/ 302 w 2038"/>
              <a:gd name="T121" fmla="*/ 893 h 2433"/>
              <a:gd name="T122" fmla="*/ 709 w 2038"/>
              <a:gd name="T123" fmla="*/ 2182 h 2433"/>
              <a:gd name="T124" fmla="*/ 856 w 2038"/>
              <a:gd name="T125" fmla="*/ 2236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8" h="2433">
                <a:moveTo>
                  <a:pt x="236" y="442"/>
                </a:moveTo>
                <a:lnTo>
                  <a:pt x="255" y="441"/>
                </a:lnTo>
                <a:lnTo>
                  <a:pt x="274" y="439"/>
                </a:lnTo>
                <a:lnTo>
                  <a:pt x="291" y="435"/>
                </a:lnTo>
                <a:lnTo>
                  <a:pt x="308" y="429"/>
                </a:lnTo>
                <a:lnTo>
                  <a:pt x="325" y="422"/>
                </a:lnTo>
                <a:lnTo>
                  <a:pt x="341" y="415"/>
                </a:lnTo>
                <a:lnTo>
                  <a:pt x="356" y="406"/>
                </a:lnTo>
                <a:lnTo>
                  <a:pt x="371" y="396"/>
                </a:lnTo>
                <a:lnTo>
                  <a:pt x="384" y="385"/>
                </a:lnTo>
                <a:lnTo>
                  <a:pt x="396" y="373"/>
                </a:lnTo>
                <a:lnTo>
                  <a:pt x="408" y="360"/>
                </a:lnTo>
                <a:lnTo>
                  <a:pt x="418" y="346"/>
                </a:lnTo>
                <a:lnTo>
                  <a:pt x="427" y="330"/>
                </a:lnTo>
                <a:lnTo>
                  <a:pt x="437" y="314"/>
                </a:lnTo>
                <a:lnTo>
                  <a:pt x="443" y="298"/>
                </a:lnTo>
                <a:lnTo>
                  <a:pt x="449" y="281"/>
                </a:lnTo>
                <a:lnTo>
                  <a:pt x="670" y="281"/>
                </a:lnTo>
                <a:lnTo>
                  <a:pt x="1107" y="719"/>
                </a:lnTo>
                <a:lnTo>
                  <a:pt x="1098" y="733"/>
                </a:lnTo>
                <a:lnTo>
                  <a:pt x="1089" y="747"/>
                </a:lnTo>
                <a:lnTo>
                  <a:pt x="1082" y="763"/>
                </a:lnTo>
                <a:lnTo>
                  <a:pt x="1076" y="780"/>
                </a:lnTo>
                <a:lnTo>
                  <a:pt x="1071" y="796"/>
                </a:lnTo>
                <a:lnTo>
                  <a:pt x="1068" y="813"/>
                </a:lnTo>
                <a:lnTo>
                  <a:pt x="1066" y="831"/>
                </a:lnTo>
                <a:lnTo>
                  <a:pt x="1065" y="848"/>
                </a:lnTo>
                <a:lnTo>
                  <a:pt x="1065" y="861"/>
                </a:lnTo>
                <a:lnTo>
                  <a:pt x="1066" y="872"/>
                </a:lnTo>
                <a:lnTo>
                  <a:pt x="1067" y="883"/>
                </a:lnTo>
                <a:lnTo>
                  <a:pt x="1069" y="893"/>
                </a:lnTo>
                <a:lnTo>
                  <a:pt x="1072" y="904"/>
                </a:lnTo>
                <a:lnTo>
                  <a:pt x="1075" y="914"/>
                </a:lnTo>
                <a:lnTo>
                  <a:pt x="1078" y="924"/>
                </a:lnTo>
                <a:lnTo>
                  <a:pt x="1082" y="934"/>
                </a:lnTo>
                <a:lnTo>
                  <a:pt x="1086" y="945"/>
                </a:lnTo>
                <a:lnTo>
                  <a:pt x="1091" y="954"/>
                </a:lnTo>
                <a:lnTo>
                  <a:pt x="1096" y="963"/>
                </a:lnTo>
                <a:lnTo>
                  <a:pt x="1102" y="972"/>
                </a:lnTo>
                <a:lnTo>
                  <a:pt x="1115" y="989"/>
                </a:lnTo>
                <a:lnTo>
                  <a:pt x="1130" y="1005"/>
                </a:lnTo>
                <a:lnTo>
                  <a:pt x="1145" y="1019"/>
                </a:lnTo>
                <a:lnTo>
                  <a:pt x="1162" y="1032"/>
                </a:lnTo>
                <a:lnTo>
                  <a:pt x="1171" y="1038"/>
                </a:lnTo>
                <a:lnTo>
                  <a:pt x="1180" y="1043"/>
                </a:lnTo>
                <a:lnTo>
                  <a:pt x="1189" y="1048"/>
                </a:lnTo>
                <a:lnTo>
                  <a:pt x="1199" y="1052"/>
                </a:lnTo>
                <a:lnTo>
                  <a:pt x="1210" y="1056"/>
                </a:lnTo>
                <a:lnTo>
                  <a:pt x="1220" y="1060"/>
                </a:lnTo>
                <a:lnTo>
                  <a:pt x="1230" y="1063"/>
                </a:lnTo>
                <a:lnTo>
                  <a:pt x="1241" y="1065"/>
                </a:lnTo>
                <a:lnTo>
                  <a:pt x="1252" y="1067"/>
                </a:lnTo>
                <a:lnTo>
                  <a:pt x="1263" y="1068"/>
                </a:lnTo>
                <a:lnTo>
                  <a:pt x="1274" y="1069"/>
                </a:lnTo>
                <a:lnTo>
                  <a:pt x="1285" y="1069"/>
                </a:lnTo>
                <a:lnTo>
                  <a:pt x="1297" y="1069"/>
                </a:lnTo>
                <a:lnTo>
                  <a:pt x="1308" y="1068"/>
                </a:lnTo>
                <a:lnTo>
                  <a:pt x="1319" y="1067"/>
                </a:lnTo>
                <a:lnTo>
                  <a:pt x="1330" y="1065"/>
                </a:lnTo>
                <a:lnTo>
                  <a:pt x="1340" y="1063"/>
                </a:lnTo>
                <a:lnTo>
                  <a:pt x="1351" y="1060"/>
                </a:lnTo>
                <a:lnTo>
                  <a:pt x="1361" y="1056"/>
                </a:lnTo>
                <a:lnTo>
                  <a:pt x="1371" y="1052"/>
                </a:lnTo>
                <a:lnTo>
                  <a:pt x="1381" y="1048"/>
                </a:lnTo>
                <a:lnTo>
                  <a:pt x="1391" y="1043"/>
                </a:lnTo>
                <a:lnTo>
                  <a:pt x="1400" y="1038"/>
                </a:lnTo>
                <a:lnTo>
                  <a:pt x="1409" y="1032"/>
                </a:lnTo>
                <a:lnTo>
                  <a:pt x="1425" y="1019"/>
                </a:lnTo>
                <a:lnTo>
                  <a:pt x="1441" y="1005"/>
                </a:lnTo>
                <a:lnTo>
                  <a:pt x="1455" y="989"/>
                </a:lnTo>
                <a:lnTo>
                  <a:pt x="1469" y="972"/>
                </a:lnTo>
                <a:lnTo>
                  <a:pt x="1474" y="963"/>
                </a:lnTo>
                <a:lnTo>
                  <a:pt x="1479" y="954"/>
                </a:lnTo>
                <a:lnTo>
                  <a:pt x="1484" y="945"/>
                </a:lnTo>
                <a:lnTo>
                  <a:pt x="1489" y="934"/>
                </a:lnTo>
                <a:lnTo>
                  <a:pt x="1493" y="924"/>
                </a:lnTo>
                <a:lnTo>
                  <a:pt x="1496" y="914"/>
                </a:lnTo>
                <a:lnTo>
                  <a:pt x="1499" y="904"/>
                </a:lnTo>
                <a:lnTo>
                  <a:pt x="1501" y="893"/>
                </a:lnTo>
                <a:lnTo>
                  <a:pt x="1503" y="883"/>
                </a:lnTo>
                <a:lnTo>
                  <a:pt x="1505" y="872"/>
                </a:lnTo>
                <a:lnTo>
                  <a:pt x="1506" y="861"/>
                </a:lnTo>
                <a:lnTo>
                  <a:pt x="1506" y="848"/>
                </a:lnTo>
                <a:lnTo>
                  <a:pt x="1506" y="837"/>
                </a:lnTo>
                <a:lnTo>
                  <a:pt x="1505" y="826"/>
                </a:lnTo>
                <a:lnTo>
                  <a:pt x="1503" y="815"/>
                </a:lnTo>
                <a:lnTo>
                  <a:pt x="1501" y="805"/>
                </a:lnTo>
                <a:lnTo>
                  <a:pt x="1499" y="794"/>
                </a:lnTo>
                <a:lnTo>
                  <a:pt x="1496" y="784"/>
                </a:lnTo>
                <a:lnTo>
                  <a:pt x="1493" y="774"/>
                </a:lnTo>
                <a:lnTo>
                  <a:pt x="1489" y="763"/>
                </a:lnTo>
                <a:lnTo>
                  <a:pt x="1484" y="753"/>
                </a:lnTo>
                <a:lnTo>
                  <a:pt x="1479" y="744"/>
                </a:lnTo>
                <a:lnTo>
                  <a:pt x="1474" y="735"/>
                </a:lnTo>
                <a:lnTo>
                  <a:pt x="1469" y="726"/>
                </a:lnTo>
                <a:lnTo>
                  <a:pt x="1455" y="709"/>
                </a:lnTo>
                <a:lnTo>
                  <a:pt x="1441" y="693"/>
                </a:lnTo>
                <a:lnTo>
                  <a:pt x="1425" y="678"/>
                </a:lnTo>
                <a:lnTo>
                  <a:pt x="1409" y="666"/>
                </a:lnTo>
                <a:lnTo>
                  <a:pt x="1400" y="660"/>
                </a:lnTo>
                <a:lnTo>
                  <a:pt x="1391" y="655"/>
                </a:lnTo>
                <a:lnTo>
                  <a:pt x="1381" y="650"/>
                </a:lnTo>
                <a:lnTo>
                  <a:pt x="1371" y="646"/>
                </a:lnTo>
                <a:lnTo>
                  <a:pt x="1361" y="642"/>
                </a:lnTo>
                <a:lnTo>
                  <a:pt x="1351" y="638"/>
                </a:lnTo>
                <a:lnTo>
                  <a:pt x="1340" y="635"/>
                </a:lnTo>
                <a:lnTo>
                  <a:pt x="1330" y="633"/>
                </a:lnTo>
                <a:lnTo>
                  <a:pt x="1319" y="631"/>
                </a:lnTo>
                <a:lnTo>
                  <a:pt x="1308" y="630"/>
                </a:lnTo>
                <a:lnTo>
                  <a:pt x="1297" y="629"/>
                </a:lnTo>
                <a:lnTo>
                  <a:pt x="1285" y="629"/>
                </a:lnTo>
                <a:lnTo>
                  <a:pt x="1270" y="629"/>
                </a:lnTo>
                <a:lnTo>
                  <a:pt x="1255" y="631"/>
                </a:lnTo>
                <a:lnTo>
                  <a:pt x="1240" y="633"/>
                </a:lnTo>
                <a:lnTo>
                  <a:pt x="1226" y="637"/>
                </a:lnTo>
                <a:lnTo>
                  <a:pt x="729" y="139"/>
                </a:lnTo>
                <a:lnTo>
                  <a:pt x="442" y="139"/>
                </a:lnTo>
                <a:lnTo>
                  <a:pt x="435" y="124"/>
                </a:lnTo>
                <a:lnTo>
                  <a:pt x="427" y="110"/>
                </a:lnTo>
                <a:lnTo>
                  <a:pt x="418" y="97"/>
                </a:lnTo>
                <a:lnTo>
                  <a:pt x="408" y="83"/>
                </a:lnTo>
                <a:lnTo>
                  <a:pt x="398" y="71"/>
                </a:lnTo>
                <a:lnTo>
                  <a:pt x="387" y="59"/>
                </a:lnTo>
                <a:lnTo>
                  <a:pt x="375" y="49"/>
                </a:lnTo>
                <a:lnTo>
                  <a:pt x="362" y="39"/>
                </a:lnTo>
                <a:lnTo>
                  <a:pt x="348" y="31"/>
                </a:lnTo>
                <a:lnTo>
                  <a:pt x="333" y="23"/>
                </a:lnTo>
                <a:lnTo>
                  <a:pt x="318" y="17"/>
                </a:lnTo>
                <a:lnTo>
                  <a:pt x="303" y="11"/>
                </a:lnTo>
                <a:lnTo>
                  <a:pt x="287" y="7"/>
                </a:lnTo>
                <a:lnTo>
                  <a:pt x="271" y="2"/>
                </a:lnTo>
                <a:lnTo>
                  <a:pt x="253" y="1"/>
                </a:lnTo>
                <a:lnTo>
                  <a:pt x="236" y="0"/>
                </a:lnTo>
                <a:lnTo>
                  <a:pt x="225" y="0"/>
                </a:lnTo>
                <a:lnTo>
                  <a:pt x="214" y="1"/>
                </a:lnTo>
                <a:lnTo>
                  <a:pt x="203" y="2"/>
                </a:lnTo>
                <a:lnTo>
                  <a:pt x="192" y="4"/>
                </a:lnTo>
                <a:lnTo>
                  <a:pt x="182" y="8"/>
                </a:lnTo>
                <a:lnTo>
                  <a:pt x="172" y="11"/>
                </a:lnTo>
                <a:lnTo>
                  <a:pt x="160" y="14"/>
                </a:lnTo>
                <a:lnTo>
                  <a:pt x="151" y="18"/>
                </a:lnTo>
                <a:lnTo>
                  <a:pt x="141" y="22"/>
                </a:lnTo>
                <a:lnTo>
                  <a:pt x="132" y="27"/>
                </a:lnTo>
                <a:lnTo>
                  <a:pt x="122" y="32"/>
                </a:lnTo>
                <a:lnTo>
                  <a:pt x="114" y="38"/>
                </a:lnTo>
                <a:lnTo>
                  <a:pt x="97" y="51"/>
                </a:lnTo>
                <a:lnTo>
                  <a:pt x="80" y="65"/>
                </a:lnTo>
                <a:lnTo>
                  <a:pt x="66" y="80"/>
                </a:lnTo>
                <a:lnTo>
                  <a:pt x="54" y="98"/>
                </a:lnTo>
                <a:lnTo>
                  <a:pt x="48" y="107"/>
                </a:lnTo>
                <a:lnTo>
                  <a:pt x="43" y="116"/>
                </a:lnTo>
                <a:lnTo>
                  <a:pt x="38" y="125"/>
                </a:lnTo>
                <a:lnTo>
                  <a:pt x="34" y="135"/>
                </a:lnTo>
                <a:lnTo>
                  <a:pt x="30" y="145"/>
                </a:lnTo>
                <a:lnTo>
                  <a:pt x="26" y="155"/>
                </a:lnTo>
                <a:lnTo>
                  <a:pt x="23" y="165"/>
                </a:lnTo>
                <a:lnTo>
                  <a:pt x="21" y="177"/>
                </a:lnTo>
                <a:lnTo>
                  <a:pt x="19" y="188"/>
                </a:lnTo>
                <a:lnTo>
                  <a:pt x="17" y="199"/>
                </a:lnTo>
                <a:lnTo>
                  <a:pt x="17" y="210"/>
                </a:lnTo>
                <a:lnTo>
                  <a:pt x="16" y="221"/>
                </a:lnTo>
                <a:lnTo>
                  <a:pt x="17" y="232"/>
                </a:lnTo>
                <a:lnTo>
                  <a:pt x="17" y="243"/>
                </a:lnTo>
                <a:lnTo>
                  <a:pt x="19" y="254"/>
                </a:lnTo>
                <a:lnTo>
                  <a:pt x="21" y="266"/>
                </a:lnTo>
                <a:lnTo>
                  <a:pt x="23" y="276"/>
                </a:lnTo>
                <a:lnTo>
                  <a:pt x="26" y="287"/>
                </a:lnTo>
                <a:lnTo>
                  <a:pt x="30" y="297"/>
                </a:lnTo>
                <a:lnTo>
                  <a:pt x="34" y="307"/>
                </a:lnTo>
                <a:lnTo>
                  <a:pt x="38" y="316"/>
                </a:lnTo>
                <a:lnTo>
                  <a:pt x="43" y="326"/>
                </a:lnTo>
                <a:lnTo>
                  <a:pt x="48" y="335"/>
                </a:lnTo>
                <a:lnTo>
                  <a:pt x="54" y="344"/>
                </a:lnTo>
                <a:lnTo>
                  <a:pt x="66" y="361"/>
                </a:lnTo>
                <a:lnTo>
                  <a:pt x="80" y="377"/>
                </a:lnTo>
                <a:lnTo>
                  <a:pt x="97" y="391"/>
                </a:lnTo>
                <a:lnTo>
                  <a:pt x="114" y="404"/>
                </a:lnTo>
                <a:lnTo>
                  <a:pt x="122" y="409"/>
                </a:lnTo>
                <a:lnTo>
                  <a:pt x="132" y="414"/>
                </a:lnTo>
                <a:lnTo>
                  <a:pt x="141" y="419"/>
                </a:lnTo>
                <a:lnTo>
                  <a:pt x="151" y="424"/>
                </a:lnTo>
                <a:lnTo>
                  <a:pt x="160" y="428"/>
                </a:lnTo>
                <a:lnTo>
                  <a:pt x="172" y="432"/>
                </a:lnTo>
                <a:lnTo>
                  <a:pt x="182" y="435"/>
                </a:lnTo>
                <a:lnTo>
                  <a:pt x="192" y="437"/>
                </a:lnTo>
                <a:lnTo>
                  <a:pt x="203" y="439"/>
                </a:lnTo>
                <a:lnTo>
                  <a:pt x="214" y="441"/>
                </a:lnTo>
                <a:lnTo>
                  <a:pt x="225" y="442"/>
                </a:lnTo>
                <a:lnTo>
                  <a:pt x="236" y="442"/>
                </a:lnTo>
                <a:close/>
                <a:moveTo>
                  <a:pt x="1285" y="770"/>
                </a:moveTo>
                <a:lnTo>
                  <a:pt x="1294" y="770"/>
                </a:lnTo>
                <a:lnTo>
                  <a:pt x="1301" y="772"/>
                </a:lnTo>
                <a:lnTo>
                  <a:pt x="1309" y="774"/>
                </a:lnTo>
                <a:lnTo>
                  <a:pt x="1316" y="777"/>
                </a:lnTo>
                <a:lnTo>
                  <a:pt x="1323" y="780"/>
                </a:lnTo>
                <a:lnTo>
                  <a:pt x="1329" y="784"/>
                </a:lnTo>
                <a:lnTo>
                  <a:pt x="1335" y="789"/>
                </a:lnTo>
                <a:lnTo>
                  <a:pt x="1341" y="794"/>
                </a:lnTo>
                <a:lnTo>
                  <a:pt x="1346" y="799"/>
                </a:lnTo>
                <a:lnTo>
                  <a:pt x="1350" y="805"/>
                </a:lnTo>
                <a:lnTo>
                  <a:pt x="1354" y="812"/>
                </a:lnTo>
                <a:lnTo>
                  <a:pt x="1357" y="818"/>
                </a:lnTo>
                <a:lnTo>
                  <a:pt x="1360" y="825"/>
                </a:lnTo>
                <a:lnTo>
                  <a:pt x="1362" y="833"/>
                </a:lnTo>
                <a:lnTo>
                  <a:pt x="1363" y="841"/>
                </a:lnTo>
                <a:lnTo>
                  <a:pt x="1363" y="848"/>
                </a:lnTo>
                <a:lnTo>
                  <a:pt x="1363" y="856"/>
                </a:lnTo>
                <a:lnTo>
                  <a:pt x="1362" y="865"/>
                </a:lnTo>
                <a:lnTo>
                  <a:pt x="1360" y="873"/>
                </a:lnTo>
                <a:lnTo>
                  <a:pt x="1357" y="880"/>
                </a:lnTo>
                <a:lnTo>
                  <a:pt x="1354" y="886"/>
                </a:lnTo>
                <a:lnTo>
                  <a:pt x="1350" y="893"/>
                </a:lnTo>
                <a:lnTo>
                  <a:pt x="1346" y="899"/>
                </a:lnTo>
                <a:lnTo>
                  <a:pt x="1341" y="904"/>
                </a:lnTo>
                <a:lnTo>
                  <a:pt x="1335" y="909"/>
                </a:lnTo>
                <a:lnTo>
                  <a:pt x="1329" y="914"/>
                </a:lnTo>
                <a:lnTo>
                  <a:pt x="1323" y="918"/>
                </a:lnTo>
                <a:lnTo>
                  <a:pt x="1316" y="921"/>
                </a:lnTo>
                <a:lnTo>
                  <a:pt x="1309" y="924"/>
                </a:lnTo>
                <a:lnTo>
                  <a:pt x="1301" y="925"/>
                </a:lnTo>
                <a:lnTo>
                  <a:pt x="1294" y="927"/>
                </a:lnTo>
                <a:lnTo>
                  <a:pt x="1285" y="927"/>
                </a:lnTo>
                <a:lnTo>
                  <a:pt x="1277" y="927"/>
                </a:lnTo>
                <a:lnTo>
                  <a:pt x="1269" y="925"/>
                </a:lnTo>
                <a:lnTo>
                  <a:pt x="1262" y="924"/>
                </a:lnTo>
                <a:lnTo>
                  <a:pt x="1255" y="921"/>
                </a:lnTo>
                <a:lnTo>
                  <a:pt x="1248" y="918"/>
                </a:lnTo>
                <a:lnTo>
                  <a:pt x="1241" y="914"/>
                </a:lnTo>
                <a:lnTo>
                  <a:pt x="1235" y="909"/>
                </a:lnTo>
                <a:lnTo>
                  <a:pt x="1230" y="904"/>
                </a:lnTo>
                <a:lnTo>
                  <a:pt x="1225" y="899"/>
                </a:lnTo>
                <a:lnTo>
                  <a:pt x="1220" y="893"/>
                </a:lnTo>
                <a:lnTo>
                  <a:pt x="1217" y="886"/>
                </a:lnTo>
                <a:lnTo>
                  <a:pt x="1213" y="880"/>
                </a:lnTo>
                <a:lnTo>
                  <a:pt x="1211" y="873"/>
                </a:lnTo>
                <a:lnTo>
                  <a:pt x="1209" y="865"/>
                </a:lnTo>
                <a:lnTo>
                  <a:pt x="1208" y="856"/>
                </a:lnTo>
                <a:lnTo>
                  <a:pt x="1207" y="848"/>
                </a:lnTo>
                <a:lnTo>
                  <a:pt x="1208" y="841"/>
                </a:lnTo>
                <a:lnTo>
                  <a:pt x="1209" y="833"/>
                </a:lnTo>
                <a:lnTo>
                  <a:pt x="1211" y="825"/>
                </a:lnTo>
                <a:lnTo>
                  <a:pt x="1213" y="818"/>
                </a:lnTo>
                <a:lnTo>
                  <a:pt x="1217" y="812"/>
                </a:lnTo>
                <a:lnTo>
                  <a:pt x="1220" y="805"/>
                </a:lnTo>
                <a:lnTo>
                  <a:pt x="1225" y="799"/>
                </a:lnTo>
                <a:lnTo>
                  <a:pt x="1230" y="794"/>
                </a:lnTo>
                <a:lnTo>
                  <a:pt x="1235" y="789"/>
                </a:lnTo>
                <a:lnTo>
                  <a:pt x="1241" y="784"/>
                </a:lnTo>
                <a:lnTo>
                  <a:pt x="1248" y="780"/>
                </a:lnTo>
                <a:lnTo>
                  <a:pt x="1255" y="777"/>
                </a:lnTo>
                <a:lnTo>
                  <a:pt x="1262" y="774"/>
                </a:lnTo>
                <a:lnTo>
                  <a:pt x="1269" y="772"/>
                </a:lnTo>
                <a:lnTo>
                  <a:pt x="1277" y="770"/>
                </a:lnTo>
                <a:lnTo>
                  <a:pt x="1285" y="770"/>
                </a:lnTo>
                <a:close/>
                <a:moveTo>
                  <a:pt x="236" y="142"/>
                </a:moveTo>
                <a:lnTo>
                  <a:pt x="244" y="143"/>
                </a:lnTo>
                <a:lnTo>
                  <a:pt x="252" y="144"/>
                </a:lnTo>
                <a:lnTo>
                  <a:pt x="260" y="146"/>
                </a:lnTo>
                <a:lnTo>
                  <a:pt x="267" y="148"/>
                </a:lnTo>
                <a:lnTo>
                  <a:pt x="274" y="152"/>
                </a:lnTo>
                <a:lnTo>
                  <a:pt x="281" y="156"/>
                </a:lnTo>
                <a:lnTo>
                  <a:pt x="287" y="160"/>
                </a:lnTo>
                <a:lnTo>
                  <a:pt x="292" y="165"/>
                </a:lnTo>
                <a:lnTo>
                  <a:pt x="297" y="171"/>
                </a:lnTo>
                <a:lnTo>
                  <a:pt x="302" y="177"/>
                </a:lnTo>
                <a:lnTo>
                  <a:pt x="306" y="184"/>
                </a:lnTo>
                <a:lnTo>
                  <a:pt x="309" y="191"/>
                </a:lnTo>
                <a:lnTo>
                  <a:pt x="311" y="198"/>
                </a:lnTo>
                <a:lnTo>
                  <a:pt x="313" y="205"/>
                </a:lnTo>
                <a:lnTo>
                  <a:pt x="314" y="213"/>
                </a:lnTo>
                <a:lnTo>
                  <a:pt x="315" y="221"/>
                </a:lnTo>
                <a:lnTo>
                  <a:pt x="314" y="229"/>
                </a:lnTo>
                <a:lnTo>
                  <a:pt x="313" y="236"/>
                </a:lnTo>
                <a:lnTo>
                  <a:pt x="311" y="244"/>
                </a:lnTo>
                <a:lnTo>
                  <a:pt x="309" y="251"/>
                </a:lnTo>
                <a:lnTo>
                  <a:pt x="306" y="258"/>
                </a:lnTo>
                <a:lnTo>
                  <a:pt x="302" y="265"/>
                </a:lnTo>
                <a:lnTo>
                  <a:pt x="297" y="271"/>
                </a:lnTo>
                <a:lnTo>
                  <a:pt x="292" y="277"/>
                </a:lnTo>
                <a:lnTo>
                  <a:pt x="287" y="282"/>
                </a:lnTo>
                <a:lnTo>
                  <a:pt x="281" y="286"/>
                </a:lnTo>
                <a:lnTo>
                  <a:pt x="274" y="290"/>
                </a:lnTo>
                <a:lnTo>
                  <a:pt x="267" y="293"/>
                </a:lnTo>
                <a:lnTo>
                  <a:pt x="260" y="296"/>
                </a:lnTo>
                <a:lnTo>
                  <a:pt x="252" y="298"/>
                </a:lnTo>
                <a:lnTo>
                  <a:pt x="244" y="299"/>
                </a:lnTo>
                <a:lnTo>
                  <a:pt x="236" y="299"/>
                </a:lnTo>
                <a:lnTo>
                  <a:pt x="228" y="299"/>
                </a:lnTo>
                <a:lnTo>
                  <a:pt x="221" y="298"/>
                </a:lnTo>
                <a:lnTo>
                  <a:pt x="213" y="296"/>
                </a:lnTo>
                <a:lnTo>
                  <a:pt x="206" y="293"/>
                </a:lnTo>
                <a:lnTo>
                  <a:pt x="199" y="290"/>
                </a:lnTo>
                <a:lnTo>
                  <a:pt x="193" y="286"/>
                </a:lnTo>
                <a:lnTo>
                  <a:pt x="187" y="282"/>
                </a:lnTo>
                <a:lnTo>
                  <a:pt x="181" y="277"/>
                </a:lnTo>
                <a:lnTo>
                  <a:pt x="176" y="271"/>
                </a:lnTo>
                <a:lnTo>
                  <a:pt x="172" y="265"/>
                </a:lnTo>
                <a:lnTo>
                  <a:pt x="167" y="258"/>
                </a:lnTo>
                <a:lnTo>
                  <a:pt x="164" y="251"/>
                </a:lnTo>
                <a:lnTo>
                  <a:pt x="161" y="244"/>
                </a:lnTo>
                <a:lnTo>
                  <a:pt x="159" y="236"/>
                </a:lnTo>
                <a:lnTo>
                  <a:pt x="158" y="229"/>
                </a:lnTo>
                <a:lnTo>
                  <a:pt x="158" y="221"/>
                </a:lnTo>
                <a:lnTo>
                  <a:pt x="158" y="213"/>
                </a:lnTo>
                <a:lnTo>
                  <a:pt x="159" y="205"/>
                </a:lnTo>
                <a:lnTo>
                  <a:pt x="161" y="198"/>
                </a:lnTo>
                <a:lnTo>
                  <a:pt x="164" y="191"/>
                </a:lnTo>
                <a:lnTo>
                  <a:pt x="167" y="184"/>
                </a:lnTo>
                <a:lnTo>
                  <a:pt x="172" y="177"/>
                </a:lnTo>
                <a:lnTo>
                  <a:pt x="176" y="171"/>
                </a:lnTo>
                <a:lnTo>
                  <a:pt x="181" y="165"/>
                </a:lnTo>
                <a:lnTo>
                  <a:pt x="187" y="160"/>
                </a:lnTo>
                <a:lnTo>
                  <a:pt x="193" y="156"/>
                </a:lnTo>
                <a:lnTo>
                  <a:pt x="199" y="152"/>
                </a:lnTo>
                <a:lnTo>
                  <a:pt x="206" y="148"/>
                </a:lnTo>
                <a:lnTo>
                  <a:pt x="213" y="146"/>
                </a:lnTo>
                <a:lnTo>
                  <a:pt x="221" y="144"/>
                </a:lnTo>
                <a:lnTo>
                  <a:pt x="228" y="143"/>
                </a:lnTo>
                <a:lnTo>
                  <a:pt x="236" y="142"/>
                </a:lnTo>
                <a:close/>
                <a:moveTo>
                  <a:pt x="1285" y="442"/>
                </a:moveTo>
                <a:lnTo>
                  <a:pt x="1304" y="441"/>
                </a:lnTo>
                <a:lnTo>
                  <a:pt x="1321" y="439"/>
                </a:lnTo>
                <a:lnTo>
                  <a:pt x="1338" y="436"/>
                </a:lnTo>
                <a:lnTo>
                  <a:pt x="1354" y="430"/>
                </a:lnTo>
                <a:lnTo>
                  <a:pt x="1370" y="424"/>
                </a:lnTo>
                <a:lnTo>
                  <a:pt x="1386" y="417"/>
                </a:lnTo>
                <a:lnTo>
                  <a:pt x="1401" y="408"/>
                </a:lnTo>
                <a:lnTo>
                  <a:pt x="1415" y="399"/>
                </a:lnTo>
                <a:lnTo>
                  <a:pt x="1428" y="389"/>
                </a:lnTo>
                <a:lnTo>
                  <a:pt x="1440" y="378"/>
                </a:lnTo>
                <a:lnTo>
                  <a:pt x="1452" y="365"/>
                </a:lnTo>
                <a:lnTo>
                  <a:pt x="1463" y="352"/>
                </a:lnTo>
                <a:lnTo>
                  <a:pt x="1472" y="338"/>
                </a:lnTo>
                <a:lnTo>
                  <a:pt x="1481" y="323"/>
                </a:lnTo>
                <a:lnTo>
                  <a:pt x="1488" y="308"/>
                </a:lnTo>
                <a:lnTo>
                  <a:pt x="1494" y="292"/>
                </a:lnTo>
                <a:lnTo>
                  <a:pt x="1600" y="292"/>
                </a:lnTo>
                <a:lnTo>
                  <a:pt x="1604" y="303"/>
                </a:lnTo>
                <a:lnTo>
                  <a:pt x="1609" y="314"/>
                </a:lnTo>
                <a:lnTo>
                  <a:pt x="1614" y="324"/>
                </a:lnTo>
                <a:lnTo>
                  <a:pt x="1620" y="334"/>
                </a:lnTo>
                <a:lnTo>
                  <a:pt x="1626" y="344"/>
                </a:lnTo>
                <a:lnTo>
                  <a:pt x="1633" y="354"/>
                </a:lnTo>
                <a:lnTo>
                  <a:pt x="1641" y="363"/>
                </a:lnTo>
                <a:lnTo>
                  <a:pt x="1649" y="372"/>
                </a:lnTo>
                <a:lnTo>
                  <a:pt x="1657" y="380"/>
                </a:lnTo>
                <a:lnTo>
                  <a:pt x="1666" y="388"/>
                </a:lnTo>
                <a:lnTo>
                  <a:pt x="1675" y="395"/>
                </a:lnTo>
                <a:lnTo>
                  <a:pt x="1684" y="402"/>
                </a:lnTo>
                <a:lnTo>
                  <a:pt x="1694" y="409"/>
                </a:lnTo>
                <a:lnTo>
                  <a:pt x="1704" y="414"/>
                </a:lnTo>
                <a:lnTo>
                  <a:pt x="1714" y="420"/>
                </a:lnTo>
                <a:lnTo>
                  <a:pt x="1726" y="424"/>
                </a:lnTo>
                <a:lnTo>
                  <a:pt x="1726" y="907"/>
                </a:lnTo>
                <a:lnTo>
                  <a:pt x="1451" y="1181"/>
                </a:lnTo>
                <a:lnTo>
                  <a:pt x="850" y="1181"/>
                </a:lnTo>
                <a:lnTo>
                  <a:pt x="850" y="1058"/>
                </a:lnTo>
                <a:lnTo>
                  <a:pt x="867" y="1052"/>
                </a:lnTo>
                <a:lnTo>
                  <a:pt x="882" y="1045"/>
                </a:lnTo>
                <a:lnTo>
                  <a:pt x="897" y="1037"/>
                </a:lnTo>
                <a:lnTo>
                  <a:pt x="911" y="1026"/>
                </a:lnTo>
                <a:lnTo>
                  <a:pt x="924" y="1016"/>
                </a:lnTo>
                <a:lnTo>
                  <a:pt x="937" y="1005"/>
                </a:lnTo>
                <a:lnTo>
                  <a:pt x="949" y="992"/>
                </a:lnTo>
                <a:lnTo>
                  <a:pt x="959" y="979"/>
                </a:lnTo>
                <a:lnTo>
                  <a:pt x="969" y="965"/>
                </a:lnTo>
                <a:lnTo>
                  <a:pt x="977" y="951"/>
                </a:lnTo>
                <a:lnTo>
                  <a:pt x="984" y="934"/>
                </a:lnTo>
                <a:lnTo>
                  <a:pt x="990" y="918"/>
                </a:lnTo>
                <a:lnTo>
                  <a:pt x="995" y="902"/>
                </a:lnTo>
                <a:lnTo>
                  <a:pt x="999" y="885"/>
                </a:lnTo>
                <a:lnTo>
                  <a:pt x="1001" y="867"/>
                </a:lnTo>
                <a:lnTo>
                  <a:pt x="1002" y="848"/>
                </a:lnTo>
                <a:lnTo>
                  <a:pt x="1001" y="837"/>
                </a:lnTo>
                <a:lnTo>
                  <a:pt x="1000" y="826"/>
                </a:lnTo>
                <a:lnTo>
                  <a:pt x="999" y="815"/>
                </a:lnTo>
                <a:lnTo>
                  <a:pt x="997" y="805"/>
                </a:lnTo>
                <a:lnTo>
                  <a:pt x="995" y="794"/>
                </a:lnTo>
                <a:lnTo>
                  <a:pt x="992" y="784"/>
                </a:lnTo>
                <a:lnTo>
                  <a:pt x="988" y="774"/>
                </a:lnTo>
                <a:lnTo>
                  <a:pt x="984" y="763"/>
                </a:lnTo>
                <a:lnTo>
                  <a:pt x="980" y="753"/>
                </a:lnTo>
                <a:lnTo>
                  <a:pt x="975" y="744"/>
                </a:lnTo>
                <a:lnTo>
                  <a:pt x="970" y="735"/>
                </a:lnTo>
                <a:lnTo>
                  <a:pt x="964" y="726"/>
                </a:lnTo>
                <a:lnTo>
                  <a:pt x="952" y="709"/>
                </a:lnTo>
                <a:lnTo>
                  <a:pt x="937" y="693"/>
                </a:lnTo>
                <a:lnTo>
                  <a:pt x="921" y="678"/>
                </a:lnTo>
                <a:lnTo>
                  <a:pt x="904" y="666"/>
                </a:lnTo>
                <a:lnTo>
                  <a:pt x="896" y="660"/>
                </a:lnTo>
                <a:lnTo>
                  <a:pt x="886" y="655"/>
                </a:lnTo>
                <a:lnTo>
                  <a:pt x="877" y="650"/>
                </a:lnTo>
                <a:lnTo>
                  <a:pt x="867" y="646"/>
                </a:lnTo>
                <a:lnTo>
                  <a:pt x="856" y="642"/>
                </a:lnTo>
                <a:lnTo>
                  <a:pt x="846" y="638"/>
                </a:lnTo>
                <a:lnTo>
                  <a:pt x="836" y="635"/>
                </a:lnTo>
                <a:lnTo>
                  <a:pt x="825" y="633"/>
                </a:lnTo>
                <a:lnTo>
                  <a:pt x="815" y="631"/>
                </a:lnTo>
                <a:lnTo>
                  <a:pt x="804" y="630"/>
                </a:lnTo>
                <a:lnTo>
                  <a:pt x="793" y="629"/>
                </a:lnTo>
                <a:lnTo>
                  <a:pt x="782" y="629"/>
                </a:lnTo>
                <a:lnTo>
                  <a:pt x="769" y="629"/>
                </a:lnTo>
                <a:lnTo>
                  <a:pt x="758" y="630"/>
                </a:lnTo>
                <a:lnTo>
                  <a:pt x="747" y="631"/>
                </a:lnTo>
                <a:lnTo>
                  <a:pt x="737" y="633"/>
                </a:lnTo>
                <a:lnTo>
                  <a:pt x="726" y="635"/>
                </a:lnTo>
                <a:lnTo>
                  <a:pt x="716" y="638"/>
                </a:lnTo>
                <a:lnTo>
                  <a:pt x="706" y="642"/>
                </a:lnTo>
                <a:lnTo>
                  <a:pt x="696" y="646"/>
                </a:lnTo>
                <a:lnTo>
                  <a:pt x="685" y="650"/>
                </a:lnTo>
                <a:lnTo>
                  <a:pt x="676" y="655"/>
                </a:lnTo>
                <a:lnTo>
                  <a:pt x="667" y="660"/>
                </a:lnTo>
                <a:lnTo>
                  <a:pt x="658" y="666"/>
                </a:lnTo>
                <a:lnTo>
                  <a:pt x="641" y="678"/>
                </a:lnTo>
                <a:lnTo>
                  <a:pt x="626" y="693"/>
                </a:lnTo>
                <a:lnTo>
                  <a:pt x="611" y="709"/>
                </a:lnTo>
                <a:lnTo>
                  <a:pt x="598" y="726"/>
                </a:lnTo>
                <a:lnTo>
                  <a:pt x="592" y="735"/>
                </a:lnTo>
                <a:lnTo>
                  <a:pt x="587" y="744"/>
                </a:lnTo>
                <a:lnTo>
                  <a:pt x="582" y="753"/>
                </a:lnTo>
                <a:lnTo>
                  <a:pt x="578" y="763"/>
                </a:lnTo>
                <a:lnTo>
                  <a:pt x="574" y="774"/>
                </a:lnTo>
                <a:lnTo>
                  <a:pt x="570" y="784"/>
                </a:lnTo>
                <a:lnTo>
                  <a:pt x="568" y="794"/>
                </a:lnTo>
                <a:lnTo>
                  <a:pt x="565" y="805"/>
                </a:lnTo>
                <a:lnTo>
                  <a:pt x="563" y="815"/>
                </a:lnTo>
                <a:lnTo>
                  <a:pt x="562" y="826"/>
                </a:lnTo>
                <a:lnTo>
                  <a:pt x="561" y="837"/>
                </a:lnTo>
                <a:lnTo>
                  <a:pt x="561" y="848"/>
                </a:lnTo>
                <a:lnTo>
                  <a:pt x="561" y="867"/>
                </a:lnTo>
                <a:lnTo>
                  <a:pt x="563" y="884"/>
                </a:lnTo>
                <a:lnTo>
                  <a:pt x="567" y="901"/>
                </a:lnTo>
                <a:lnTo>
                  <a:pt x="572" y="918"/>
                </a:lnTo>
                <a:lnTo>
                  <a:pt x="577" y="933"/>
                </a:lnTo>
                <a:lnTo>
                  <a:pt x="584" y="950"/>
                </a:lnTo>
                <a:lnTo>
                  <a:pt x="593" y="964"/>
                </a:lnTo>
                <a:lnTo>
                  <a:pt x="603" y="978"/>
                </a:lnTo>
                <a:lnTo>
                  <a:pt x="613" y="991"/>
                </a:lnTo>
                <a:lnTo>
                  <a:pt x="624" y="1003"/>
                </a:lnTo>
                <a:lnTo>
                  <a:pt x="636" y="1014"/>
                </a:lnTo>
                <a:lnTo>
                  <a:pt x="649" y="1025"/>
                </a:lnTo>
                <a:lnTo>
                  <a:pt x="663" y="1035"/>
                </a:lnTo>
                <a:lnTo>
                  <a:pt x="677" y="1044"/>
                </a:lnTo>
                <a:lnTo>
                  <a:pt x="693" y="1051"/>
                </a:lnTo>
                <a:lnTo>
                  <a:pt x="709" y="1057"/>
                </a:lnTo>
                <a:lnTo>
                  <a:pt x="709" y="1439"/>
                </a:lnTo>
                <a:lnTo>
                  <a:pt x="693" y="1446"/>
                </a:lnTo>
                <a:lnTo>
                  <a:pt x="677" y="1454"/>
                </a:lnTo>
                <a:lnTo>
                  <a:pt x="663" y="1462"/>
                </a:lnTo>
                <a:lnTo>
                  <a:pt x="649" y="1472"/>
                </a:lnTo>
                <a:lnTo>
                  <a:pt x="636" y="1482"/>
                </a:lnTo>
                <a:lnTo>
                  <a:pt x="624" y="1494"/>
                </a:lnTo>
                <a:lnTo>
                  <a:pt x="613" y="1506"/>
                </a:lnTo>
                <a:lnTo>
                  <a:pt x="603" y="1519"/>
                </a:lnTo>
                <a:lnTo>
                  <a:pt x="593" y="1533"/>
                </a:lnTo>
                <a:lnTo>
                  <a:pt x="584" y="1548"/>
                </a:lnTo>
                <a:lnTo>
                  <a:pt x="577" y="1563"/>
                </a:lnTo>
                <a:lnTo>
                  <a:pt x="572" y="1579"/>
                </a:lnTo>
                <a:lnTo>
                  <a:pt x="567" y="1595"/>
                </a:lnTo>
                <a:lnTo>
                  <a:pt x="563" y="1612"/>
                </a:lnTo>
                <a:lnTo>
                  <a:pt x="561" y="1631"/>
                </a:lnTo>
                <a:lnTo>
                  <a:pt x="561" y="1648"/>
                </a:lnTo>
                <a:lnTo>
                  <a:pt x="561" y="1659"/>
                </a:lnTo>
                <a:lnTo>
                  <a:pt x="562" y="1670"/>
                </a:lnTo>
                <a:lnTo>
                  <a:pt x="563" y="1681"/>
                </a:lnTo>
                <a:lnTo>
                  <a:pt x="565" y="1692"/>
                </a:lnTo>
                <a:lnTo>
                  <a:pt x="568" y="1703"/>
                </a:lnTo>
                <a:lnTo>
                  <a:pt x="570" y="1714"/>
                </a:lnTo>
                <a:lnTo>
                  <a:pt x="574" y="1724"/>
                </a:lnTo>
                <a:lnTo>
                  <a:pt x="578" y="1734"/>
                </a:lnTo>
                <a:lnTo>
                  <a:pt x="582" y="1744"/>
                </a:lnTo>
                <a:lnTo>
                  <a:pt x="587" y="1753"/>
                </a:lnTo>
                <a:lnTo>
                  <a:pt x="592" y="1762"/>
                </a:lnTo>
                <a:lnTo>
                  <a:pt x="598" y="1771"/>
                </a:lnTo>
                <a:lnTo>
                  <a:pt x="611" y="1788"/>
                </a:lnTo>
                <a:lnTo>
                  <a:pt x="626" y="1804"/>
                </a:lnTo>
                <a:lnTo>
                  <a:pt x="641" y="1818"/>
                </a:lnTo>
                <a:lnTo>
                  <a:pt x="658" y="1831"/>
                </a:lnTo>
                <a:lnTo>
                  <a:pt x="667" y="1837"/>
                </a:lnTo>
                <a:lnTo>
                  <a:pt x="676" y="1842"/>
                </a:lnTo>
                <a:lnTo>
                  <a:pt x="685" y="1847"/>
                </a:lnTo>
                <a:lnTo>
                  <a:pt x="696" y="1851"/>
                </a:lnTo>
                <a:lnTo>
                  <a:pt x="706" y="1855"/>
                </a:lnTo>
                <a:lnTo>
                  <a:pt x="716" y="1858"/>
                </a:lnTo>
                <a:lnTo>
                  <a:pt x="726" y="1861"/>
                </a:lnTo>
                <a:lnTo>
                  <a:pt x="737" y="1864"/>
                </a:lnTo>
                <a:lnTo>
                  <a:pt x="747" y="1866"/>
                </a:lnTo>
                <a:lnTo>
                  <a:pt x="758" y="1867"/>
                </a:lnTo>
                <a:lnTo>
                  <a:pt x="769" y="1868"/>
                </a:lnTo>
                <a:lnTo>
                  <a:pt x="782" y="1868"/>
                </a:lnTo>
                <a:lnTo>
                  <a:pt x="793" y="1868"/>
                </a:lnTo>
                <a:lnTo>
                  <a:pt x="804" y="1867"/>
                </a:lnTo>
                <a:lnTo>
                  <a:pt x="815" y="1866"/>
                </a:lnTo>
                <a:lnTo>
                  <a:pt x="825" y="1864"/>
                </a:lnTo>
                <a:lnTo>
                  <a:pt x="836" y="1861"/>
                </a:lnTo>
                <a:lnTo>
                  <a:pt x="846" y="1858"/>
                </a:lnTo>
                <a:lnTo>
                  <a:pt x="856" y="1855"/>
                </a:lnTo>
                <a:lnTo>
                  <a:pt x="867" y="1851"/>
                </a:lnTo>
                <a:lnTo>
                  <a:pt x="877" y="1847"/>
                </a:lnTo>
                <a:lnTo>
                  <a:pt x="886" y="1842"/>
                </a:lnTo>
                <a:lnTo>
                  <a:pt x="896" y="1837"/>
                </a:lnTo>
                <a:lnTo>
                  <a:pt x="904" y="1831"/>
                </a:lnTo>
                <a:lnTo>
                  <a:pt x="921" y="1818"/>
                </a:lnTo>
                <a:lnTo>
                  <a:pt x="937" y="1804"/>
                </a:lnTo>
                <a:lnTo>
                  <a:pt x="952" y="1788"/>
                </a:lnTo>
                <a:lnTo>
                  <a:pt x="964" y="1771"/>
                </a:lnTo>
                <a:lnTo>
                  <a:pt x="970" y="1762"/>
                </a:lnTo>
                <a:lnTo>
                  <a:pt x="975" y="1753"/>
                </a:lnTo>
                <a:lnTo>
                  <a:pt x="980" y="1744"/>
                </a:lnTo>
                <a:lnTo>
                  <a:pt x="984" y="1734"/>
                </a:lnTo>
                <a:lnTo>
                  <a:pt x="988" y="1724"/>
                </a:lnTo>
                <a:lnTo>
                  <a:pt x="992" y="1714"/>
                </a:lnTo>
                <a:lnTo>
                  <a:pt x="995" y="1703"/>
                </a:lnTo>
                <a:lnTo>
                  <a:pt x="997" y="1692"/>
                </a:lnTo>
                <a:lnTo>
                  <a:pt x="999" y="1681"/>
                </a:lnTo>
                <a:lnTo>
                  <a:pt x="1000" y="1670"/>
                </a:lnTo>
                <a:lnTo>
                  <a:pt x="1001" y="1659"/>
                </a:lnTo>
                <a:lnTo>
                  <a:pt x="1002" y="1648"/>
                </a:lnTo>
                <a:lnTo>
                  <a:pt x="1001" y="1630"/>
                </a:lnTo>
                <a:lnTo>
                  <a:pt x="999" y="1612"/>
                </a:lnTo>
                <a:lnTo>
                  <a:pt x="995" y="1595"/>
                </a:lnTo>
                <a:lnTo>
                  <a:pt x="990" y="1578"/>
                </a:lnTo>
                <a:lnTo>
                  <a:pt x="984" y="1562"/>
                </a:lnTo>
                <a:lnTo>
                  <a:pt x="977" y="1547"/>
                </a:lnTo>
                <a:lnTo>
                  <a:pt x="969" y="1531"/>
                </a:lnTo>
                <a:lnTo>
                  <a:pt x="959" y="1517"/>
                </a:lnTo>
                <a:lnTo>
                  <a:pt x="949" y="1504"/>
                </a:lnTo>
                <a:lnTo>
                  <a:pt x="937" y="1492"/>
                </a:lnTo>
                <a:lnTo>
                  <a:pt x="924" y="1481"/>
                </a:lnTo>
                <a:lnTo>
                  <a:pt x="911" y="1470"/>
                </a:lnTo>
                <a:lnTo>
                  <a:pt x="897" y="1461"/>
                </a:lnTo>
                <a:lnTo>
                  <a:pt x="882" y="1452"/>
                </a:lnTo>
                <a:lnTo>
                  <a:pt x="867" y="1444"/>
                </a:lnTo>
                <a:lnTo>
                  <a:pt x="850" y="1438"/>
                </a:lnTo>
                <a:lnTo>
                  <a:pt x="850" y="1323"/>
                </a:lnTo>
                <a:lnTo>
                  <a:pt x="1510" y="1323"/>
                </a:lnTo>
                <a:lnTo>
                  <a:pt x="1867" y="966"/>
                </a:lnTo>
                <a:lnTo>
                  <a:pt x="1867" y="434"/>
                </a:lnTo>
                <a:lnTo>
                  <a:pt x="1884" y="428"/>
                </a:lnTo>
                <a:lnTo>
                  <a:pt x="1901" y="421"/>
                </a:lnTo>
                <a:lnTo>
                  <a:pt x="1917" y="413"/>
                </a:lnTo>
                <a:lnTo>
                  <a:pt x="1932" y="404"/>
                </a:lnTo>
                <a:lnTo>
                  <a:pt x="1946" y="393"/>
                </a:lnTo>
                <a:lnTo>
                  <a:pt x="1959" y="382"/>
                </a:lnTo>
                <a:lnTo>
                  <a:pt x="1972" y="369"/>
                </a:lnTo>
                <a:lnTo>
                  <a:pt x="1984" y="356"/>
                </a:lnTo>
                <a:lnTo>
                  <a:pt x="1994" y="341"/>
                </a:lnTo>
                <a:lnTo>
                  <a:pt x="2003" y="326"/>
                </a:lnTo>
                <a:lnTo>
                  <a:pt x="2011" y="310"/>
                </a:lnTo>
                <a:lnTo>
                  <a:pt x="2017" y="293"/>
                </a:lnTo>
                <a:lnTo>
                  <a:pt x="2023" y="276"/>
                </a:lnTo>
                <a:lnTo>
                  <a:pt x="2026" y="258"/>
                </a:lnTo>
                <a:lnTo>
                  <a:pt x="2029" y="239"/>
                </a:lnTo>
                <a:lnTo>
                  <a:pt x="2030" y="221"/>
                </a:lnTo>
                <a:lnTo>
                  <a:pt x="2029" y="210"/>
                </a:lnTo>
                <a:lnTo>
                  <a:pt x="2028" y="199"/>
                </a:lnTo>
                <a:lnTo>
                  <a:pt x="2027" y="188"/>
                </a:lnTo>
                <a:lnTo>
                  <a:pt x="2025" y="177"/>
                </a:lnTo>
                <a:lnTo>
                  <a:pt x="2023" y="165"/>
                </a:lnTo>
                <a:lnTo>
                  <a:pt x="2020" y="155"/>
                </a:lnTo>
                <a:lnTo>
                  <a:pt x="2016" y="145"/>
                </a:lnTo>
                <a:lnTo>
                  <a:pt x="2012" y="135"/>
                </a:lnTo>
                <a:lnTo>
                  <a:pt x="2008" y="125"/>
                </a:lnTo>
                <a:lnTo>
                  <a:pt x="2003" y="116"/>
                </a:lnTo>
                <a:lnTo>
                  <a:pt x="1998" y="107"/>
                </a:lnTo>
                <a:lnTo>
                  <a:pt x="1992" y="98"/>
                </a:lnTo>
                <a:lnTo>
                  <a:pt x="1980" y="80"/>
                </a:lnTo>
                <a:lnTo>
                  <a:pt x="1965" y="65"/>
                </a:lnTo>
                <a:lnTo>
                  <a:pt x="1949" y="51"/>
                </a:lnTo>
                <a:lnTo>
                  <a:pt x="1932" y="38"/>
                </a:lnTo>
                <a:lnTo>
                  <a:pt x="1923" y="32"/>
                </a:lnTo>
                <a:lnTo>
                  <a:pt x="1914" y="27"/>
                </a:lnTo>
                <a:lnTo>
                  <a:pt x="1905" y="22"/>
                </a:lnTo>
                <a:lnTo>
                  <a:pt x="1895" y="18"/>
                </a:lnTo>
                <a:lnTo>
                  <a:pt x="1884" y="14"/>
                </a:lnTo>
                <a:lnTo>
                  <a:pt x="1874" y="11"/>
                </a:lnTo>
                <a:lnTo>
                  <a:pt x="1864" y="8"/>
                </a:lnTo>
                <a:lnTo>
                  <a:pt x="1853" y="4"/>
                </a:lnTo>
                <a:lnTo>
                  <a:pt x="1843" y="2"/>
                </a:lnTo>
                <a:lnTo>
                  <a:pt x="1832" y="1"/>
                </a:lnTo>
                <a:lnTo>
                  <a:pt x="1821" y="0"/>
                </a:lnTo>
                <a:lnTo>
                  <a:pt x="1810" y="0"/>
                </a:lnTo>
                <a:lnTo>
                  <a:pt x="1791" y="1"/>
                </a:lnTo>
                <a:lnTo>
                  <a:pt x="1773" y="3"/>
                </a:lnTo>
                <a:lnTo>
                  <a:pt x="1757" y="7"/>
                </a:lnTo>
                <a:lnTo>
                  <a:pt x="1740" y="12"/>
                </a:lnTo>
                <a:lnTo>
                  <a:pt x="1724" y="18"/>
                </a:lnTo>
                <a:lnTo>
                  <a:pt x="1708" y="25"/>
                </a:lnTo>
                <a:lnTo>
                  <a:pt x="1693" y="33"/>
                </a:lnTo>
                <a:lnTo>
                  <a:pt x="1680" y="43"/>
                </a:lnTo>
                <a:lnTo>
                  <a:pt x="1666" y="53"/>
                </a:lnTo>
                <a:lnTo>
                  <a:pt x="1654" y="64"/>
                </a:lnTo>
                <a:lnTo>
                  <a:pt x="1643" y="76"/>
                </a:lnTo>
                <a:lnTo>
                  <a:pt x="1631" y="89"/>
                </a:lnTo>
                <a:lnTo>
                  <a:pt x="1622" y="104"/>
                </a:lnTo>
                <a:lnTo>
                  <a:pt x="1614" y="119"/>
                </a:lnTo>
                <a:lnTo>
                  <a:pt x="1606" y="134"/>
                </a:lnTo>
                <a:lnTo>
                  <a:pt x="1600" y="150"/>
                </a:lnTo>
                <a:lnTo>
                  <a:pt x="1494" y="150"/>
                </a:lnTo>
                <a:lnTo>
                  <a:pt x="1488" y="134"/>
                </a:lnTo>
                <a:lnTo>
                  <a:pt x="1481" y="119"/>
                </a:lnTo>
                <a:lnTo>
                  <a:pt x="1472" y="104"/>
                </a:lnTo>
                <a:lnTo>
                  <a:pt x="1463" y="89"/>
                </a:lnTo>
                <a:lnTo>
                  <a:pt x="1452" y="76"/>
                </a:lnTo>
                <a:lnTo>
                  <a:pt x="1440" y="64"/>
                </a:lnTo>
                <a:lnTo>
                  <a:pt x="1428" y="53"/>
                </a:lnTo>
                <a:lnTo>
                  <a:pt x="1415" y="43"/>
                </a:lnTo>
                <a:lnTo>
                  <a:pt x="1401" y="33"/>
                </a:lnTo>
                <a:lnTo>
                  <a:pt x="1386" y="25"/>
                </a:lnTo>
                <a:lnTo>
                  <a:pt x="1370" y="18"/>
                </a:lnTo>
                <a:lnTo>
                  <a:pt x="1354" y="12"/>
                </a:lnTo>
                <a:lnTo>
                  <a:pt x="1338" y="7"/>
                </a:lnTo>
                <a:lnTo>
                  <a:pt x="1321" y="3"/>
                </a:lnTo>
                <a:lnTo>
                  <a:pt x="1304" y="1"/>
                </a:lnTo>
                <a:lnTo>
                  <a:pt x="1285" y="0"/>
                </a:lnTo>
                <a:lnTo>
                  <a:pt x="1274" y="0"/>
                </a:lnTo>
                <a:lnTo>
                  <a:pt x="1263" y="1"/>
                </a:lnTo>
                <a:lnTo>
                  <a:pt x="1252" y="2"/>
                </a:lnTo>
                <a:lnTo>
                  <a:pt x="1241" y="4"/>
                </a:lnTo>
                <a:lnTo>
                  <a:pt x="1230" y="8"/>
                </a:lnTo>
                <a:lnTo>
                  <a:pt x="1220" y="11"/>
                </a:lnTo>
                <a:lnTo>
                  <a:pt x="1210" y="14"/>
                </a:lnTo>
                <a:lnTo>
                  <a:pt x="1199" y="18"/>
                </a:lnTo>
                <a:lnTo>
                  <a:pt x="1189" y="22"/>
                </a:lnTo>
                <a:lnTo>
                  <a:pt x="1180" y="27"/>
                </a:lnTo>
                <a:lnTo>
                  <a:pt x="1171" y="32"/>
                </a:lnTo>
                <a:lnTo>
                  <a:pt x="1162" y="38"/>
                </a:lnTo>
                <a:lnTo>
                  <a:pt x="1145" y="51"/>
                </a:lnTo>
                <a:lnTo>
                  <a:pt x="1130" y="65"/>
                </a:lnTo>
                <a:lnTo>
                  <a:pt x="1115" y="80"/>
                </a:lnTo>
                <a:lnTo>
                  <a:pt x="1102" y="98"/>
                </a:lnTo>
                <a:lnTo>
                  <a:pt x="1096" y="107"/>
                </a:lnTo>
                <a:lnTo>
                  <a:pt x="1091" y="116"/>
                </a:lnTo>
                <a:lnTo>
                  <a:pt x="1086" y="125"/>
                </a:lnTo>
                <a:lnTo>
                  <a:pt x="1082" y="135"/>
                </a:lnTo>
                <a:lnTo>
                  <a:pt x="1078" y="145"/>
                </a:lnTo>
                <a:lnTo>
                  <a:pt x="1075" y="155"/>
                </a:lnTo>
                <a:lnTo>
                  <a:pt x="1072" y="165"/>
                </a:lnTo>
                <a:lnTo>
                  <a:pt x="1069" y="177"/>
                </a:lnTo>
                <a:lnTo>
                  <a:pt x="1067" y="188"/>
                </a:lnTo>
                <a:lnTo>
                  <a:pt x="1066" y="199"/>
                </a:lnTo>
                <a:lnTo>
                  <a:pt x="1065" y="210"/>
                </a:lnTo>
                <a:lnTo>
                  <a:pt x="1065" y="221"/>
                </a:lnTo>
                <a:lnTo>
                  <a:pt x="1065" y="232"/>
                </a:lnTo>
                <a:lnTo>
                  <a:pt x="1066" y="243"/>
                </a:lnTo>
                <a:lnTo>
                  <a:pt x="1067" y="254"/>
                </a:lnTo>
                <a:lnTo>
                  <a:pt x="1069" y="266"/>
                </a:lnTo>
                <a:lnTo>
                  <a:pt x="1072" y="276"/>
                </a:lnTo>
                <a:lnTo>
                  <a:pt x="1075" y="287"/>
                </a:lnTo>
                <a:lnTo>
                  <a:pt x="1078" y="297"/>
                </a:lnTo>
                <a:lnTo>
                  <a:pt x="1082" y="307"/>
                </a:lnTo>
                <a:lnTo>
                  <a:pt x="1086" y="316"/>
                </a:lnTo>
                <a:lnTo>
                  <a:pt x="1091" y="326"/>
                </a:lnTo>
                <a:lnTo>
                  <a:pt x="1096" y="335"/>
                </a:lnTo>
                <a:lnTo>
                  <a:pt x="1102" y="344"/>
                </a:lnTo>
                <a:lnTo>
                  <a:pt x="1115" y="361"/>
                </a:lnTo>
                <a:lnTo>
                  <a:pt x="1130" y="377"/>
                </a:lnTo>
                <a:lnTo>
                  <a:pt x="1145" y="391"/>
                </a:lnTo>
                <a:lnTo>
                  <a:pt x="1162" y="404"/>
                </a:lnTo>
                <a:lnTo>
                  <a:pt x="1171" y="409"/>
                </a:lnTo>
                <a:lnTo>
                  <a:pt x="1180" y="414"/>
                </a:lnTo>
                <a:lnTo>
                  <a:pt x="1189" y="419"/>
                </a:lnTo>
                <a:lnTo>
                  <a:pt x="1199" y="424"/>
                </a:lnTo>
                <a:lnTo>
                  <a:pt x="1210" y="428"/>
                </a:lnTo>
                <a:lnTo>
                  <a:pt x="1220" y="432"/>
                </a:lnTo>
                <a:lnTo>
                  <a:pt x="1230" y="435"/>
                </a:lnTo>
                <a:lnTo>
                  <a:pt x="1241" y="437"/>
                </a:lnTo>
                <a:lnTo>
                  <a:pt x="1252" y="439"/>
                </a:lnTo>
                <a:lnTo>
                  <a:pt x="1263" y="441"/>
                </a:lnTo>
                <a:lnTo>
                  <a:pt x="1274" y="442"/>
                </a:lnTo>
                <a:lnTo>
                  <a:pt x="1285" y="442"/>
                </a:lnTo>
                <a:close/>
                <a:moveTo>
                  <a:pt x="860" y="1648"/>
                </a:moveTo>
                <a:lnTo>
                  <a:pt x="860" y="1656"/>
                </a:lnTo>
                <a:lnTo>
                  <a:pt x="858" y="1664"/>
                </a:lnTo>
                <a:lnTo>
                  <a:pt x="856" y="1671"/>
                </a:lnTo>
                <a:lnTo>
                  <a:pt x="853" y="1678"/>
                </a:lnTo>
                <a:lnTo>
                  <a:pt x="850" y="1685"/>
                </a:lnTo>
                <a:lnTo>
                  <a:pt x="846" y="1692"/>
                </a:lnTo>
                <a:lnTo>
                  <a:pt x="841" y="1698"/>
                </a:lnTo>
                <a:lnTo>
                  <a:pt x="836" y="1703"/>
                </a:lnTo>
                <a:lnTo>
                  <a:pt x="831" y="1708"/>
                </a:lnTo>
                <a:lnTo>
                  <a:pt x="825" y="1713"/>
                </a:lnTo>
                <a:lnTo>
                  <a:pt x="819" y="1717"/>
                </a:lnTo>
                <a:lnTo>
                  <a:pt x="812" y="1721"/>
                </a:lnTo>
                <a:lnTo>
                  <a:pt x="805" y="1723"/>
                </a:lnTo>
                <a:lnTo>
                  <a:pt x="797" y="1725"/>
                </a:lnTo>
                <a:lnTo>
                  <a:pt x="790" y="1726"/>
                </a:lnTo>
                <a:lnTo>
                  <a:pt x="782" y="1727"/>
                </a:lnTo>
                <a:lnTo>
                  <a:pt x="774" y="1726"/>
                </a:lnTo>
                <a:lnTo>
                  <a:pt x="765" y="1725"/>
                </a:lnTo>
                <a:lnTo>
                  <a:pt x="758" y="1723"/>
                </a:lnTo>
                <a:lnTo>
                  <a:pt x="750" y="1721"/>
                </a:lnTo>
                <a:lnTo>
                  <a:pt x="744" y="1717"/>
                </a:lnTo>
                <a:lnTo>
                  <a:pt x="737" y="1713"/>
                </a:lnTo>
                <a:lnTo>
                  <a:pt x="731" y="1708"/>
                </a:lnTo>
                <a:lnTo>
                  <a:pt x="726" y="1703"/>
                </a:lnTo>
                <a:lnTo>
                  <a:pt x="721" y="1698"/>
                </a:lnTo>
                <a:lnTo>
                  <a:pt x="716" y="1692"/>
                </a:lnTo>
                <a:lnTo>
                  <a:pt x="712" y="1685"/>
                </a:lnTo>
                <a:lnTo>
                  <a:pt x="709" y="1678"/>
                </a:lnTo>
                <a:lnTo>
                  <a:pt x="707" y="1671"/>
                </a:lnTo>
                <a:lnTo>
                  <a:pt x="705" y="1664"/>
                </a:lnTo>
                <a:lnTo>
                  <a:pt x="703" y="1656"/>
                </a:lnTo>
                <a:lnTo>
                  <a:pt x="703" y="1648"/>
                </a:lnTo>
                <a:lnTo>
                  <a:pt x="703" y="1640"/>
                </a:lnTo>
                <a:lnTo>
                  <a:pt x="705" y="1633"/>
                </a:lnTo>
                <a:lnTo>
                  <a:pt x="707" y="1625"/>
                </a:lnTo>
                <a:lnTo>
                  <a:pt x="709" y="1617"/>
                </a:lnTo>
                <a:lnTo>
                  <a:pt x="712" y="1610"/>
                </a:lnTo>
                <a:lnTo>
                  <a:pt x="716" y="1604"/>
                </a:lnTo>
                <a:lnTo>
                  <a:pt x="721" y="1598"/>
                </a:lnTo>
                <a:lnTo>
                  <a:pt x="726" y="1592"/>
                </a:lnTo>
                <a:lnTo>
                  <a:pt x="731" y="1587"/>
                </a:lnTo>
                <a:lnTo>
                  <a:pt x="737" y="1583"/>
                </a:lnTo>
                <a:lnTo>
                  <a:pt x="744" y="1579"/>
                </a:lnTo>
                <a:lnTo>
                  <a:pt x="750" y="1576"/>
                </a:lnTo>
                <a:lnTo>
                  <a:pt x="758" y="1573"/>
                </a:lnTo>
                <a:lnTo>
                  <a:pt x="765" y="1571"/>
                </a:lnTo>
                <a:lnTo>
                  <a:pt x="774" y="1570"/>
                </a:lnTo>
                <a:lnTo>
                  <a:pt x="782" y="1570"/>
                </a:lnTo>
                <a:lnTo>
                  <a:pt x="790" y="1570"/>
                </a:lnTo>
                <a:lnTo>
                  <a:pt x="797" y="1571"/>
                </a:lnTo>
                <a:lnTo>
                  <a:pt x="805" y="1573"/>
                </a:lnTo>
                <a:lnTo>
                  <a:pt x="812" y="1576"/>
                </a:lnTo>
                <a:lnTo>
                  <a:pt x="819" y="1579"/>
                </a:lnTo>
                <a:lnTo>
                  <a:pt x="825" y="1583"/>
                </a:lnTo>
                <a:lnTo>
                  <a:pt x="831" y="1587"/>
                </a:lnTo>
                <a:lnTo>
                  <a:pt x="836" y="1592"/>
                </a:lnTo>
                <a:lnTo>
                  <a:pt x="841" y="1598"/>
                </a:lnTo>
                <a:lnTo>
                  <a:pt x="846" y="1604"/>
                </a:lnTo>
                <a:lnTo>
                  <a:pt x="850" y="1610"/>
                </a:lnTo>
                <a:lnTo>
                  <a:pt x="853" y="1617"/>
                </a:lnTo>
                <a:lnTo>
                  <a:pt x="856" y="1625"/>
                </a:lnTo>
                <a:lnTo>
                  <a:pt x="858" y="1633"/>
                </a:lnTo>
                <a:lnTo>
                  <a:pt x="860" y="1640"/>
                </a:lnTo>
                <a:lnTo>
                  <a:pt x="860" y="1648"/>
                </a:lnTo>
                <a:close/>
                <a:moveTo>
                  <a:pt x="782" y="927"/>
                </a:moveTo>
                <a:lnTo>
                  <a:pt x="774" y="927"/>
                </a:lnTo>
                <a:lnTo>
                  <a:pt x="765" y="925"/>
                </a:lnTo>
                <a:lnTo>
                  <a:pt x="758" y="924"/>
                </a:lnTo>
                <a:lnTo>
                  <a:pt x="750" y="921"/>
                </a:lnTo>
                <a:lnTo>
                  <a:pt x="744" y="918"/>
                </a:lnTo>
                <a:lnTo>
                  <a:pt x="737" y="914"/>
                </a:lnTo>
                <a:lnTo>
                  <a:pt x="731" y="909"/>
                </a:lnTo>
                <a:lnTo>
                  <a:pt x="726" y="904"/>
                </a:lnTo>
                <a:lnTo>
                  <a:pt x="721" y="899"/>
                </a:lnTo>
                <a:lnTo>
                  <a:pt x="716" y="893"/>
                </a:lnTo>
                <a:lnTo>
                  <a:pt x="712" y="886"/>
                </a:lnTo>
                <a:lnTo>
                  <a:pt x="709" y="880"/>
                </a:lnTo>
                <a:lnTo>
                  <a:pt x="707" y="873"/>
                </a:lnTo>
                <a:lnTo>
                  <a:pt x="705" y="865"/>
                </a:lnTo>
                <a:lnTo>
                  <a:pt x="703" y="856"/>
                </a:lnTo>
                <a:lnTo>
                  <a:pt x="703" y="848"/>
                </a:lnTo>
                <a:lnTo>
                  <a:pt x="703" y="841"/>
                </a:lnTo>
                <a:lnTo>
                  <a:pt x="705" y="833"/>
                </a:lnTo>
                <a:lnTo>
                  <a:pt x="707" y="825"/>
                </a:lnTo>
                <a:lnTo>
                  <a:pt x="709" y="818"/>
                </a:lnTo>
                <a:lnTo>
                  <a:pt x="712" y="812"/>
                </a:lnTo>
                <a:lnTo>
                  <a:pt x="716" y="805"/>
                </a:lnTo>
                <a:lnTo>
                  <a:pt x="721" y="799"/>
                </a:lnTo>
                <a:lnTo>
                  <a:pt x="726" y="794"/>
                </a:lnTo>
                <a:lnTo>
                  <a:pt x="731" y="789"/>
                </a:lnTo>
                <a:lnTo>
                  <a:pt x="737" y="784"/>
                </a:lnTo>
                <a:lnTo>
                  <a:pt x="744" y="780"/>
                </a:lnTo>
                <a:lnTo>
                  <a:pt x="750" y="777"/>
                </a:lnTo>
                <a:lnTo>
                  <a:pt x="758" y="774"/>
                </a:lnTo>
                <a:lnTo>
                  <a:pt x="765" y="772"/>
                </a:lnTo>
                <a:lnTo>
                  <a:pt x="774" y="770"/>
                </a:lnTo>
                <a:lnTo>
                  <a:pt x="782" y="770"/>
                </a:lnTo>
                <a:lnTo>
                  <a:pt x="790" y="770"/>
                </a:lnTo>
                <a:lnTo>
                  <a:pt x="797" y="772"/>
                </a:lnTo>
                <a:lnTo>
                  <a:pt x="805" y="774"/>
                </a:lnTo>
                <a:lnTo>
                  <a:pt x="812" y="777"/>
                </a:lnTo>
                <a:lnTo>
                  <a:pt x="819" y="780"/>
                </a:lnTo>
                <a:lnTo>
                  <a:pt x="825" y="784"/>
                </a:lnTo>
                <a:lnTo>
                  <a:pt x="831" y="789"/>
                </a:lnTo>
                <a:lnTo>
                  <a:pt x="836" y="794"/>
                </a:lnTo>
                <a:lnTo>
                  <a:pt x="841" y="799"/>
                </a:lnTo>
                <a:lnTo>
                  <a:pt x="846" y="805"/>
                </a:lnTo>
                <a:lnTo>
                  <a:pt x="850" y="812"/>
                </a:lnTo>
                <a:lnTo>
                  <a:pt x="853" y="818"/>
                </a:lnTo>
                <a:lnTo>
                  <a:pt x="856" y="825"/>
                </a:lnTo>
                <a:lnTo>
                  <a:pt x="858" y="833"/>
                </a:lnTo>
                <a:lnTo>
                  <a:pt x="860" y="841"/>
                </a:lnTo>
                <a:lnTo>
                  <a:pt x="860" y="848"/>
                </a:lnTo>
                <a:lnTo>
                  <a:pt x="860" y="856"/>
                </a:lnTo>
                <a:lnTo>
                  <a:pt x="858" y="865"/>
                </a:lnTo>
                <a:lnTo>
                  <a:pt x="856" y="873"/>
                </a:lnTo>
                <a:lnTo>
                  <a:pt x="853" y="880"/>
                </a:lnTo>
                <a:lnTo>
                  <a:pt x="850" y="886"/>
                </a:lnTo>
                <a:lnTo>
                  <a:pt x="846" y="893"/>
                </a:lnTo>
                <a:lnTo>
                  <a:pt x="841" y="899"/>
                </a:lnTo>
                <a:lnTo>
                  <a:pt x="836" y="904"/>
                </a:lnTo>
                <a:lnTo>
                  <a:pt x="831" y="909"/>
                </a:lnTo>
                <a:lnTo>
                  <a:pt x="825" y="914"/>
                </a:lnTo>
                <a:lnTo>
                  <a:pt x="819" y="918"/>
                </a:lnTo>
                <a:lnTo>
                  <a:pt x="812" y="921"/>
                </a:lnTo>
                <a:lnTo>
                  <a:pt x="805" y="924"/>
                </a:lnTo>
                <a:lnTo>
                  <a:pt x="797" y="925"/>
                </a:lnTo>
                <a:lnTo>
                  <a:pt x="790" y="927"/>
                </a:lnTo>
                <a:lnTo>
                  <a:pt x="782" y="927"/>
                </a:lnTo>
                <a:close/>
                <a:moveTo>
                  <a:pt x="1810" y="142"/>
                </a:moveTo>
                <a:lnTo>
                  <a:pt x="1817" y="143"/>
                </a:lnTo>
                <a:lnTo>
                  <a:pt x="1825" y="144"/>
                </a:lnTo>
                <a:lnTo>
                  <a:pt x="1833" y="146"/>
                </a:lnTo>
                <a:lnTo>
                  <a:pt x="1840" y="148"/>
                </a:lnTo>
                <a:lnTo>
                  <a:pt x="1847" y="152"/>
                </a:lnTo>
                <a:lnTo>
                  <a:pt x="1853" y="156"/>
                </a:lnTo>
                <a:lnTo>
                  <a:pt x="1859" y="160"/>
                </a:lnTo>
                <a:lnTo>
                  <a:pt x="1864" y="165"/>
                </a:lnTo>
                <a:lnTo>
                  <a:pt x="1869" y="171"/>
                </a:lnTo>
                <a:lnTo>
                  <a:pt x="1874" y="177"/>
                </a:lnTo>
                <a:lnTo>
                  <a:pt x="1878" y="184"/>
                </a:lnTo>
                <a:lnTo>
                  <a:pt x="1881" y="191"/>
                </a:lnTo>
                <a:lnTo>
                  <a:pt x="1884" y="198"/>
                </a:lnTo>
                <a:lnTo>
                  <a:pt x="1886" y="205"/>
                </a:lnTo>
                <a:lnTo>
                  <a:pt x="1887" y="213"/>
                </a:lnTo>
                <a:lnTo>
                  <a:pt x="1887" y="221"/>
                </a:lnTo>
                <a:lnTo>
                  <a:pt x="1887" y="229"/>
                </a:lnTo>
                <a:lnTo>
                  <a:pt x="1886" y="236"/>
                </a:lnTo>
                <a:lnTo>
                  <a:pt x="1884" y="244"/>
                </a:lnTo>
                <a:lnTo>
                  <a:pt x="1881" y="251"/>
                </a:lnTo>
                <a:lnTo>
                  <a:pt x="1878" y="258"/>
                </a:lnTo>
                <a:lnTo>
                  <a:pt x="1874" y="265"/>
                </a:lnTo>
                <a:lnTo>
                  <a:pt x="1869" y="271"/>
                </a:lnTo>
                <a:lnTo>
                  <a:pt x="1864" y="277"/>
                </a:lnTo>
                <a:lnTo>
                  <a:pt x="1859" y="282"/>
                </a:lnTo>
                <a:lnTo>
                  <a:pt x="1853" y="286"/>
                </a:lnTo>
                <a:lnTo>
                  <a:pt x="1847" y="290"/>
                </a:lnTo>
                <a:lnTo>
                  <a:pt x="1840" y="293"/>
                </a:lnTo>
                <a:lnTo>
                  <a:pt x="1833" y="296"/>
                </a:lnTo>
                <a:lnTo>
                  <a:pt x="1825" y="298"/>
                </a:lnTo>
                <a:lnTo>
                  <a:pt x="1817" y="299"/>
                </a:lnTo>
                <a:lnTo>
                  <a:pt x="1810" y="299"/>
                </a:lnTo>
                <a:lnTo>
                  <a:pt x="1801" y="299"/>
                </a:lnTo>
                <a:lnTo>
                  <a:pt x="1793" y="298"/>
                </a:lnTo>
                <a:lnTo>
                  <a:pt x="1786" y="296"/>
                </a:lnTo>
                <a:lnTo>
                  <a:pt x="1778" y="293"/>
                </a:lnTo>
                <a:lnTo>
                  <a:pt x="1772" y="290"/>
                </a:lnTo>
                <a:lnTo>
                  <a:pt x="1765" y="286"/>
                </a:lnTo>
                <a:lnTo>
                  <a:pt x="1759" y="282"/>
                </a:lnTo>
                <a:lnTo>
                  <a:pt x="1754" y="277"/>
                </a:lnTo>
                <a:lnTo>
                  <a:pt x="1749" y="271"/>
                </a:lnTo>
                <a:lnTo>
                  <a:pt x="1744" y="265"/>
                </a:lnTo>
                <a:lnTo>
                  <a:pt x="1740" y="258"/>
                </a:lnTo>
                <a:lnTo>
                  <a:pt x="1737" y="251"/>
                </a:lnTo>
                <a:lnTo>
                  <a:pt x="1734" y="244"/>
                </a:lnTo>
                <a:lnTo>
                  <a:pt x="1733" y="236"/>
                </a:lnTo>
                <a:lnTo>
                  <a:pt x="1731" y="229"/>
                </a:lnTo>
                <a:lnTo>
                  <a:pt x="1731" y="221"/>
                </a:lnTo>
                <a:lnTo>
                  <a:pt x="1731" y="213"/>
                </a:lnTo>
                <a:lnTo>
                  <a:pt x="1733" y="205"/>
                </a:lnTo>
                <a:lnTo>
                  <a:pt x="1734" y="198"/>
                </a:lnTo>
                <a:lnTo>
                  <a:pt x="1737" y="191"/>
                </a:lnTo>
                <a:lnTo>
                  <a:pt x="1740" y="184"/>
                </a:lnTo>
                <a:lnTo>
                  <a:pt x="1744" y="177"/>
                </a:lnTo>
                <a:lnTo>
                  <a:pt x="1749" y="171"/>
                </a:lnTo>
                <a:lnTo>
                  <a:pt x="1754" y="165"/>
                </a:lnTo>
                <a:lnTo>
                  <a:pt x="1759" y="160"/>
                </a:lnTo>
                <a:lnTo>
                  <a:pt x="1765" y="156"/>
                </a:lnTo>
                <a:lnTo>
                  <a:pt x="1772" y="152"/>
                </a:lnTo>
                <a:lnTo>
                  <a:pt x="1778" y="148"/>
                </a:lnTo>
                <a:lnTo>
                  <a:pt x="1786" y="146"/>
                </a:lnTo>
                <a:lnTo>
                  <a:pt x="1793" y="144"/>
                </a:lnTo>
                <a:lnTo>
                  <a:pt x="1801" y="143"/>
                </a:lnTo>
                <a:lnTo>
                  <a:pt x="1810" y="142"/>
                </a:lnTo>
                <a:close/>
                <a:moveTo>
                  <a:pt x="1285" y="142"/>
                </a:moveTo>
                <a:lnTo>
                  <a:pt x="1294" y="143"/>
                </a:lnTo>
                <a:lnTo>
                  <a:pt x="1301" y="144"/>
                </a:lnTo>
                <a:lnTo>
                  <a:pt x="1309" y="146"/>
                </a:lnTo>
                <a:lnTo>
                  <a:pt x="1316" y="148"/>
                </a:lnTo>
                <a:lnTo>
                  <a:pt x="1323" y="152"/>
                </a:lnTo>
                <a:lnTo>
                  <a:pt x="1329" y="156"/>
                </a:lnTo>
                <a:lnTo>
                  <a:pt x="1335" y="160"/>
                </a:lnTo>
                <a:lnTo>
                  <a:pt x="1341" y="165"/>
                </a:lnTo>
                <a:lnTo>
                  <a:pt x="1346" y="171"/>
                </a:lnTo>
                <a:lnTo>
                  <a:pt x="1350" y="177"/>
                </a:lnTo>
                <a:lnTo>
                  <a:pt x="1354" y="184"/>
                </a:lnTo>
                <a:lnTo>
                  <a:pt x="1357" y="191"/>
                </a:lnTo>
                <a:lnTo>
                  <a:pt x="1360" y="198"/>
                </a:lnTo>
                <a:lnTo>
                  <a:pt x="1362" y="205"/>
                </a:lnTo>
                <a:lnTo>
                  <a:pt x="1363" y="213"/>
                </a:lnTo>
                <a:lnTo>
                  <a:pt x="1363" y="221"/>
                </a:lnTo>
                <a:lnTo>
                  <a:pt x="1363" y="229"/>
                </a:lnTo>
                <a:lnTo>
                  <a:pt x="1362" y="236"/>
                </a:lnTo>
                <a:lnTo>
                  <a:pt x="1360" y="244"/>
                </a:lnTo>
                <a:lnTo>
                  <a:pt x="1357" y="251"/>
                </a:lnTo>
                <a:lnTo>
                  <a:pt x="1354" y="258"/>
                </a:lnTo>
                <a:lnTo>
                  <a:pt x="1350" y="265"/>
                </a:lnTo>
                <a:lnTo>
                  <a:pt x="1346" y="271"/>
                </a:lnTo>
                <a:lnTo>
                  <a:pt x="1341" y="277"/>
                </a:lnTo>
                <a:lnTo>
                  <a:pt x="1335" y="282"/>
                </a:lnTo>
                <a:lnTo>
                  <a:pt x="1329" y="286"/>
                </a:lnTo>
                <a:lnTo>
                  <a:pt x="1323" y="290"/>
                </a:lnTo>
                <a:lnTo>
                  <a:pt x="1316" y="293"/>
                </a:lnTo>
                <a:lnTo>
                  <a:pt x="1309" y="296"/>
                </a:lnTo>
                <a:lnTo>
                  <a:pt x="1301" y="298"/>
                </a:lnTo>
                <a:lnTo>
                  <a:pt x="1294" y="299"/>
                </a:lnTo>
                <a:lnTo>
                  <a:pt x="1285" y="299"/>
                </a:lnTo>
                <a:lnTo>
                  <a:pt x="1277" y="299"/>
                </a:lnTo>
                <a:lnTo>
                  <a:pt x="1269" y="298"/>
                </a:lnTo>
                <a:lnTo>
                  <a:pt x="1262" y="296"/>
                </a:lnTo>
                <a:lnTo>
                  <a:pt x="1255" y="293"/>
                </a:lnTo>
                <a:lnTo>
                  <a:pt x="1248" y="290"/>
                </a:lnTo>
                <a:lnTo>
                  <a:pt x="1241" y="286"/>
                </a:lnTo>
                <a:lnTo>
                  <a:pt x="1235" y="282"/>
                </a:lnTo>
                <a:lnTo>
                  <a:pt x="1230" y="277"/>
                </a:lnTo>
                <a:lnTo>
                  <a:pt x="1225" y="271"/>
                </a:lnTo>
                <a:lnTo>
                  <a:pt x="1220" y="265"/>
                </a:lnTo>
                <a:lnTo>
                  <a:pt x="1217" y="258"/>
                </a:lnTo>
                <a:lnTo>
                  <a:pt x="1213" y="251"/>
                </a:lnTo>
                <a:lnTo>
                  <a:pt x="1211" y="244"/>
                </a:lnTo>
                <a:lnTo>
                  <a:pt x="1209" y="236"/>
                </a:lnTo>
                <a:lnTo>
                  <a:pt x="1208" y="229"/>
                </a:lnTo>
                <a:lnTo>
                  <a:pt x="1207" y="221"/>
                </a:lnTo>
                <a:lnTo>
                  <a:pt x="1208" y="213"/>
                </a:lnTo>
                <a:lnTo>
                  <a:pt x="1209" y="205"/>
                </a:lnTo>
                <a:lnTo>
                  <a:pt x="1211" y="198"/>
                </a:lnTo>
                <a:lnTo>
                  <a:pt x="1213" y="191"/>
                </a:lnTo>
                <a:lnTo>
                  <a:pt x="1217" y="184"/>
                </a:lnTo>
                <a:lnTo>
                  <a:pt x="1220" y="177"/>
                </a:lnTo>
                <a:lnTo>
                  <a:pt x="1225" y="171"/>
                </a:lnTo>
                <a:lnTo>
                  <a:pt x="1230" y="165"/>
                </a:lnTo>
                <a:lnTo>
                  <a:pt x="1235" y="160"/>
                </a:lnTo>
                <a:lnTo>
                  <a:pt x="1241" y="156"/>
                </a:lnTo>
                <a:lnTo>
                  <a:pt x="1248" y="152"/>
                </a:lnTo>
                <a:lnTo>
                  <a:pt x="1255" y="148"/>
                </a:lnTo>
                <a:lnTo>
                  <a:pt x="1262" y="146"/>
                </a:lnTo>
                <a:lnTo>
                  <a:pt x="1269" y="144"/>
                </a:lnTo>
                <a:lnTo>
                  <a:pt x="1277" y="143"/>
                </a:lnTo>
                <a:lnTo>
                  <a:pt x="1285" y="142"/>
                </a:lnTo>
                <a:close/>
                <a:moveTo>
                  <a:pt x="1864" y="1997"/>
                </a:moveTo>
                <a:lnTo>
                  <a:pt x="1864" y="1859"/>
                </a:lnTo>
                <a:lnTo>
                  <a:pt x="1881" y="1853"/>
                </a:lnTo>
                <a:lnTo>
                  <a:pt x="1898" y="1846"/>
                </a:lnTo>
                <a:lnTo>
                  <a:pt x="1913" y="1838"/>
                </a:lnTo>
                <a:lnTo>
                  <a:pt x="1927" y="1829"/>
                </a:lnTo>
                <a:lnTo>
                  <a:pt x="1941" y="1819"/>
                </a:lnTo>
                <a:lnTo>
                  <a:pt x="1954" y="1807"/>
                </a:lnTo>
                <a:lnTo>
                  <a:pt x="1966" y="1795"/>
                </a:lnTo>
                <a:lnTo>
                  <a:pt x="1977" y="1781"/>
                </a:lnTo>
                <a:lnTo>
                  <a:pt x="1988" y="1766"/>
                </a:lnTo>
                <a:lnTo>
                  <a:pt x="1996" y="1752"/>
                </a:lnTo>
                <a:lnTo>
                  <a:pt x="2004" y="1736"/>
                </a:lnTo>
                <a:lnTo>
                  <a:pt x="2010" y="1720"/>
                </a:lnTo>
                <a:lnTo>
                  <a:pt x="2015" y="1702"/>
                </a:lnTo>
                <a:lnTo>
                  <a:pt x="2019" y="1684"/>
                </a:lnTo>
                <a:lnTo>
                  <a:pt x="2021" y="1666"/>
                </a:lnTo>
                <a:lnTo>
                  <a:pt x="2022" y="1648"/>
                </a:lnTo>
                <a:lnTo>
                  <a:pt x="2022" y="1637"/>
                </a:lnTo>
                <a:lnTo>
                  <a:pt x="2021" y="1626"/>
                </a:lnTo>
                <a:lnTo>
                  <a:pt x="2020" y="1614"/>
                </a:lnTo>
                <a:lnTo>
                  <a:pt x="2018" y="1603"/>
                </a:lnTo>
                <a:lnTo>
                  <a:pt x="2015" y="1593"/>
                </a:lnTo>
                <a:lnTo>
                  <a:pt x="2012" y="1582"/>
                </a:lnTo>
                <a:lnTo>
                  <a:pt x="2009" y="1572"/>
                </a:lnTo>
                <a:lnTo>
                  <a:pt x="2005" y="1562"/>
                </a:lnTo>
                <a:lnTo>
                  <a:pt x="2000" y="1553"/>
                </a:lnTo>
                <a:lnTo>
                  <a:pt x="1996" y="1543"/>
                </a:lnTo>
                <a:lnTo>
                  <a:pt x="1990" y="1533"/>
                </a:lnTo>
                <a:lnTo>
                  <a:pt x="1985" y="1524"/>
                </a:lnTo>
                <a:lnTo>
                  <a:pt x="1971" y="1508"/>
                </a:lnTo>
                <a:lnTo>
                  <a:pt x="1957" y="1492"/>
                </a:lnTo>
                <a:lnTo>
                  <a:pt x="1942" y="1478"/>
                </a:lnTo>
                <a:lnTo>
                  <a:pt x="1925" y="1465"/>
                </a:lnTo>
                <a:lnTo>
                  <a:pt x="1916" y="1460"/>
                </a:lnTo>
                <a:lnTo>
                  <a:pt x="1907" y="1455"/>
                </a:lnTo>
                <a:lnTo>
                  <a:pt x="1897" y="1449"/>
                </a:lnTo>
                <a:lnTo>
                  <a:pt x="1887" y="1444"/>
                </a:lnTo>
                <a:lnTo>
                  <a:pt x="1877" y="1440"/>
                </a:lnTo>
                <a:lnTo>
                  <a:pt x="1867" y="1437"/>
                </a:lnTo>
                <a:lnTo>
                  <a:pt x="1856" y="1434"/>
                </a:lnTo>
                <a:lnTo>
                  <a:pt x="1846" y="1432"/>
                </a:lnTo>
                <a:lnTo>
                  <a:pt x="1835" y="1430"/>
                </a:lnTo>
                <a:lnTo>
                  <a:pt x="1824" y="1428"/>
                </a:lnTo>
                <a:lnTo>
                  <a:pt x="1813" y="1427"/>
                </a:lnTo>
                <a:lnTo>
                  <a:pt x="1801" y="1427"/>
                </a:lnTo>
                <a:lnTo>
                  <a:pt x="1790" y="1427"/>
                </a:lnTo>
                <a:lnTo>
                  <a:pt x="1779" y="1428"/>
                </a:lnTo>
                <a:lnTo>
                  <a:pt x="1768" y="1430"/>
                </a:lnTo>
                <a:lnTo>
                  <a:pt x="1757" y="1432"/>
                </a:lnTo>
                <a:lnTo>
                  <a:pt x="1747" y="1434"/>
                </a:lnTo>
                <a:lnTo>
                  <a:pt x="1736" y="1437"/>
                </a:lnTo>
                <a:lnTo>
                  <a:pt x="1726" y="1440"/>
                </a:lnTo>
                <a:lnTo>
                  <a:pt x="1715" y="1444"/>
                </a:lnTo>
                <a:lnTo>
                  <a:pt x="1706" y="1449"/>
                </a:lnTo>
                <a:lnTo>
                  <a:pt x="1696" y="1455"/>
                </a:lnTo>
                <a:lnTo>
                  <a:pt x="1687" y="1460"/>
                </a:lnTo>
                <a:lnTo>
                  <a:pt x="1678" y="1465"/>
                </a:lnTo>
                <a:lnTo>
                  <a:pt x="1661" y="1478"/>
                </a:lnTo>
                <a:lnTo>
                  <a:pt x="1646" y="1492"/>
                </a:lnTo>
                <a:lnTo>
                  <a:pt x="1631" y="1508"/>
                </a:lnTo>
                <a:lnTo>
                  <a:pt x="1618" y="1524"/>
                </a:lnTo>
                <a:lnTo>
                  <a:pt x="1613" y="1533"/>
                </a:lnTo>
                <a:lnTo>
                  <a:pt x="1607" y="1543"/>
                </a:lnTo>
                <a:lnTo>
                  <a:pt x="1603" y="1553"/>
                </a:lnTo>
                <a:lnTo>
                  <a:pt x="1598" y="1562"/>
                </a:lnTo>
                <a:lnTo>
                  <a:pt x="1594" y="1572"/>
                </a:lnTo>
                <a:lnTo>
                  <a:pt x="1591" y="1582"/>
                </a:lnTo>
                <a:lnTo>
                  <a:pt x="1588" y="1593"/>
                </a:lnTo>
                <a:lnTo>
                  <a:pt x="1586" y="1603"/>
                </a:lnTo>
                <a:lnTo>
                  <a:pt x="1584" y="1614"/>
                </a:lnTo>
                <a:lnTo>
                  <a:pt x="1582" y="1626"/>
                </a:lnTo>
                <a:lnTo>
                  <a:pt x="1581" y="1637"/>
                </a:lnTo>
                <a:lnTo>
                  <a:pt x="1581" y="1648"/>
                </a:lnTo>
                <a:lnTo>
                  <a:pt x="1582" y="1665"/>
                </a:lnTo>
                <a:lnTo>
                  <a:pt x="1584" y="1682"/>
                </a:lnTo>
                <a:lnTo>
                  <a:pt x="1587" y="1699"/>
                </a:lnTo>
                <a:lnTo>
                  <a:pt x="1591" y="1716"/>
                </a:lnTo>
                <a:lnTo>
                  <a:pt x="1597" y="1731"/>
                </a:lnTo>
                <a:lnTo>
                  <a:pt x="1604" y="1746"/>
                </a:lnTo>
                <a:lnTo>
                  <a:pt x="1612" y="1760"/>
                </a:lnTo>
                <a:lnTo>
                  <a:pt x="1620" y="1774"/>
                </a:lnTo>
                <a:lnTo>
                  <a:pt x="1630" y="1787"/>
                </a:lnTo>
                <a:lnTo>
                  <a:pt x="1642" y="1800"/>
                </a:lnTo>
                <a:lnTo>
                  <a:pt x="1653" y="1811"/>
                </a:lnTo>
                <a:lnTo>
                  <a:pt x="1666" y="1822"/>
                </a:lnTo>
                <a:lnTo>
                  <a:pt x="1679" y="1831"/>
                </a:lnTo>
                <a:lnTo>
                  <a:pt x="1692" y="1840"/>
                </a:lnTo>
                <a:lnTo>
                  <a:pt x="1707" y="1847"/>
                </a:lnTo>
                <a:lnTo>
                  <a:pt x="1723" y="1854"/>
                </a:lnTo>
                <a:lnTo>
                  <a:pt x="1723" y="2014"/>
                </a:lnTo>
                <a:lnTo>
                  <a:pt x="1704" y="2023"/>
                </a:lnTo>
                <a:lnTo>
                  <a:pt x="1687" y="2035"/>
                </a:lnTo>
                <a:lnTo>
                  <a:pt x="1671" y="2048"/>
                </a:lnTo>
                <a:lnTo>
                  <a:pt x="1656" y="2063"/>
                </a:lnTo>
                <a:lnTo>
                  <a:pt x="1643" y="2079"/>
                </a:lnTo>
                <a:lnTo>
                  <a:pt x="1630" y="2096"/>
                </a:lnTo>
                <a:lnTo>
                  <a:pt x="1620" y="2114"/>
                </a:lnTo>
                <a:lnTo>
                  <a:pt x="1612" y="2133"/>
                </a:lnTo>
                <a:lnTo>
                  <a:pt x="1511" y="2133"/>
                </a:lnTo>
                <a:lnTo>
                  <a:pt x="1504" y="2118"/>
                </a:lnTo>
                <a:lnTo>
                  <a:pt x="1497" y="2103"/>
                </a:lnTo>
                <a:lnTo>
                  <a:pt x="1488" y="2090"/>
                </a:lnTo>
                <a:lnTo>
                  <a:pt x="1479" y="2076"/>
                </a:lnTo>
                <a:lnTo>
                  <a:pt x="1468" y="2064"/>
                </a:lnTo>
                <a:lnTo>
                  <a:pt x="1456" y="2053"/>
                </a:lnTo>
                <a:lnTo>
                  <a:pt x="1444" y="2041"/>
                </a:lnTo>
                <a:lnTo>
                  <a:pt x="1431" y="2031"/>
                </a:lnTo>
                <a:lnTo>
                  <a:pt x="1417" y="2022"/>
                </a:lnTo>
                <a:lnTo>
                  <a:pt x="1403" y="2015"/>
                </a:lnTo>
                <a:lnTo>
                  <a:pt x="1388" y="2008"/>
                </a:lnTo>
                <a:lnTo>
                  <a:pt x="1372" y="2002"/>
                </a:lnTo>
                <a:lnTo>
                  <a:pt x="1356" y="1998"/>
                </a:lnTo>
                <a:lnTo>
                  <a:pt x="1339" y="1995"/>
                </a:lnTo>
                <a:lnTo>
                  <a:pt x="1323" y="1993"/>
                </a:lnTo>
                <a:lnTo>
                  <a:pt x="1305" y="1992"/>
                </a:lnTo>
                <a:lnTo>
                  <a:pt x="1294" y="1992"/>
                </a:lnTo>
                <a:lnTo>
                  <a:pt x="1282" y="1993"/>
                </a:lnTo>
                <a:lnTo>
                  <a:pt x="1271" y="1995"/>
                </a:lnTo>
                <a:lnTo>
                  <a:pt x="1260" y="1996"/>
                </a:lnTo>
                <a:lnTo>
                  <a:pt x="1250" y="1999"/>
                </a:lnTo>
                <a:lnTo>
                  <a:pt x="1240" y="2002"/>
                </a:lnTo>
                <a:lnTo>
                  <a:pt x="1229" y="2005"/>
                </a:lnTo>
                <a:lnTo>
                  <a:pt x="1220" y="2009"/>
                </a:lnTo>
                <a:lnTo>
                  <a:pt x="1210" y="2014"/>
                </a:lnTo>
                <a:lnTo>
                  <a:pt x="1200" y="2018"/>
                </a:lnTo>
                <a:lnTo>
                  <a:pt x="1190" y="2024"/>
                </a:lnTo>
                <a:lnTo>
                  <a:pt x="1182" y="2029"/>
                </a:lnTo>
                <a:lnTo>
                  <a:pt x="1165" y="2042"/>
                </a:lnTo>
                <a:lnTo>
                  <a:pt x="1149" y="2057"/>
                </a:lnTo>
                <a:lnTo>
                  <a:pt x="1135" y="2072"/>
                </a:lnTo>
                <a:lnTo>
                  <a:pt x="1123" y="2089"/>
                </a:lnTo>
                <a:lnTo>
                  <a:pt x="1116" y="2098"/>
                </a:lnTo>
                <a:lnTo>
                  <a:pt x="1111" y="2107"/>
                </a:lnTo>
                <a:lnTo>
                  <a:pt x="1106" y="2117"/>
                </a:lnTo>
                <a:lnTo>
                  <a:pt x="1102" y="2126"/>
                </a:lnTo>
                <a:lnTo>
                  <a:pt x="1098" y="2137"/>
                </a:lnTo>
                <a:lnTo>
                  <a:pt x="1094" y="2147"/>
                </a:lnTo>
                <a:lnTo>
                  <a:pt x="1091" y="2158"/>
                </a:lnTo>
                <a:lnTo>
                  <a:pt x="1089" y="2168"/>
                </a:lnTo>
                <a:lnTo>
                  <a:pt x="1087" y="2179"/>
                </a:lnTo>
                <a:lnTo>
                  <a:pt x="1085" y="2190"/>
                </a:lnTo>
                <a:lnTo>
                  <a:pt x="1085" y="2201"/>
                </a:lnTo>
                <a:lnTo>
                  <a:pt x="1084" y="2212"/>
                </a:lnTo>
                <a:lnTo>
                  <a:pt x="1085" y="2224"/>
                </a:lnTo>
                <a:lnTo>
                  <a:pt x="1085" y="2235"/>
                </a:lnTo>
                <a:lnTo>
                  <a:pt x="1087" y="2246"/>
                </a:lnTo>
                <a:lnTo>
                  <a:pt x="1089" y="2257"/>
                </a:lnTo>
                <a:lnTo>
                  <a:pt x="1091" y="2267"/>
                </a:lnTo>
                <a:lnTo>
                  <a:pt x="1094" y="2278"/>
                </a:lnTo>
                <a:lnTo>
                  <a:pt x="1098" y="2288"/>
                </a:lnTo>
                <a:lnTo>
                  <a:pt x="1102" y="2298"/>
                </a:lnTo>
                <a:lnTo>
                  <a:pt x="1106" y="2308"/>
                </a:lnTo>
                <a:lnTo>
                  <a:pt x="1111" y="2318"/>
                </a:lnTo>
                <a:lnTo>
                  <a:pt x="1116" y="2327"/>
                </a:lnTo>
                <a:lnTo>
                  <a:pt x="1123" y="2336"/>
                </a:lnTo>
                <a:lnTo>
                  <a:pt x="1135" y="2353"/>
                </a:lnTo>
                <a:lnTo>
                  <a:pt x="1149" y="2368"/>
                </a:lnTo>
                <a:lnTo>
                  <a:pt x="1165" y="2382"/>
                </a:lnTo>
                <a:lnTo>
                  <a:pt x="1182" y="2396"/>
                </a:lnTo>
                <a:lnTo>
                  <a:pt x="1190" y="2401"/>
                </a:lnTo>
                <a:lnTo>
                  <a:pt x="1200" y="2407"/>
                </a:lnTo>
                <a:lnTo>
                  <a:pt x="1210" y="2411"/>
                </a:lnTo>
                <a:lnTo>
                  <a:pt x="1220" y="2416"/>
                </a:lnTo>
                <a:lnTo>
                  <a:pt x="1229" y="2420"/>
                </a:lnTo>
                <a:lnTo>
                  <a:pt x="1240" y="2423"/>
                </a:lnTo>
                <a:lnTo>
                  <a:pt x="1250" y="2426"/>
                </a:lnTo>
                <a:lnTo>
                  <a:pt x="1260" y="2429"/>
                </a:lnTo>
                <a:lnTo>
                  <a:pt x="1271" y="2430"/>
                </a:lnTo>
                <a:lnTo>
                  <a:pt x="1282" y="2432"/>
                </a:lnTo>
                <a:lnTo>
                  <a:pt x="1294" y="2433"/>
                </a:lnTo>
                <a:lnTo>
                  <a:pt x="1305" y="2433"/>
                </a:lnTo>
                <a:lnTo>
                  <a:pt x="1324" y="2432"/>
                </a:lnTo>
                <a:lnTo>
                  <a:pt x="1342" y="2430"/>
                </a:lnTo>
                <a:lnTo>
                  <a:pt x="1359" y="2426"/>
                </a:lnTo>
                <a:lnTo>
                  <a:pt x="1377" y="2421"/>
                </a:lnTo>
                <a:lnTo>
                  <a:pt x="1393" y="2415"/>
                </a:lnTo>
                <a:lnTo>
                  <a:pt x="1409" y="2407"/>
                </a:lnTo>
                <a:lnTo>
                  <a:pt x="1424" y="2399"/>
                </a:lnTo>
                <a:lnTo>
                  <a:pt x="1438" y="2388"/>
                </a:lnTo>
                <a:lnTo>
                  <a:pt x="1451" y="2377"/>
                </a:lnTo>
                <a:lnTo>
                  <a:pt x="1464" y="2365"/>
                </a:lnTo>
                <a:lnTo>
                  <a:pt x="1476" y="2352"/>
                </a:lnTo>
                <a:lnTo>
                  <a:pt x="1486" y="2338"/>
                </a:lnTo>
                <a:lnTo>
                  <a:pt x="1495" y="2324"/>
                </a:lnTo>
                <a:lnTo>
                  <a:pt x="1504" y="2309"/>
                </a:lnTo>
                <a:lnTo>
                  <a:pt x="1511" y="2292"/>
                </a:lnTo>
                <a:lnTo>
                  <a:pt x="1516" y="2275"/>
                </a:lnTo>
                <a:lnTo>
                  <a:pt x="1606" y="2275"/>
                </a:lnTo>
                <a:lnTo>
                  <a:pt x="1612" y="2292"/>
                </a:lnTo>
                <a:lnTo>
                  <a:pt x="1619" y="2309"/>
                </a:lnTo>
                <a:lnTo>
                  <a:pt x="1627" y="2324"/>
                </a:lnTo>
                <a:lnTo>
                  <a:pt x="1638" y="2338"/>
                </a:lnTo>
                <a:lnTo>
                  <a:pt x="1648" y="2352"/>
                </a:lnTo>
                <a:lnTo>
                  <a:pt x="1659" y="2365"/>
                </a:lnTo>
                <a:lnTo>
                  <a:pt x="1672" y="2377"/>
                </a:lnTo>
                <a:lnTo>
                  <a:pt x="1685" y="2388"/>
                </a:lnTo>
                <a:lnTo>
                  <a:pt x="1699" y="2399"/>
                </a:lnTo>
                <a:lnTo>
                  <a:pt x="1714" y="2407"/>
                </a:lnTo>
                <a:lnTo>
                  <a:pt x="1731" y="2415"/>
                </a:lnTo>
                <a:lnTo>
                  <a:pt x="1747" y="2421"/>
                </a:lnTo>
                <a:lnTo>
                  <a:pt x="1764" y="2426"/>
                </a:lnTo>
                <a:lnTo>
                  <a:pt x="1781" y="2430"/>
                </a:lnTo>
                <a:lnTo>
                  <a:pt x="1799" y="2432"/>
                </a:lnTo>
                <a:lnTo>
                  <a:pt x="1818" y="2433"/>
                </a:lnTo>
                <a:lnTo>
                  <a:pt x="1830" y="2433"/>
                </a:lnTo>
                <a:lnTo>
                  <a:pt x="1841" y="2432"/>
                </a:lnTo>
                <a:lnTo>
                  <a:pt x="1851" y="2430"/>
                </a:lnTo>
                <a:lnTo>
                  <a:pt x="1862" y="2429"/>
                </a:lnTo>
                <a:lnTo>
                  <a:pt x="1873" y="2426"/>
                </a:lnTo>
                <a:lnTo>
                  <a:pt x="1883" y="2423"/>
                </a:lnTo>
                <a:lnTo>
                  <a:pt x="1894" y="2420"/>
                </a:lnTo>
                <a:lnTo>
                  <a:pt x="1904" y="2416"/>
                </a:lnTo>
                <a:lnTo>
                  <a:pt x="1914" y="2411"/>
                </a:lnTo>
                <a:lnTo>
                  <a:pt x="1923" y="2407"/>
                </a:lnTo>
                <a:lnTo>
                  <a:pt x="1932" y="2401"/>
                </a:lnTo>
                <a:lnTo>
                  <a:pt x="1941" y="2396"/>
                </a:lnTo>
                <a:lnTo>
                  <a:pt x="1958" y="2382"/>
                </a:lnTo>
                <a:lnTo>
                  <a:pt x="1973" y="2368"/>
                </a:lnTo>
                <a:lnTo>
                  <a:pt x="1988" y="2353"/>
                </a:lnTo>
                <a:lnTo>
                  <a:pt x="2001" y="2336"/>
                </a:lnTo>
                <a:lnTo>
                  <a:pt x="2007" y="2327"/>
                </a:lnTo>
                <a:lnTo>
                  <a:pt x="2012" y="2318"/>
                </a:lnTo>
                <a:lnTo>
                  <a:pt x="2017" y="2308"/>
                </a:lnTo>
                <a:lnTo>
                  <a:pt x="2021" y="2298"/>
                </a:lnTo>
                <a:lnTo>
                  <a:pt x="2025" y="2288"/>
                </a:lnTo>
                <a:lnTo>
                  <a:pt x="2028" y="2278"/>
                </a:lnTo>
                <a:lnTo>
                  <a:pt x="2031" y="2267"/>
                </a:lnTo>
                <a:lnTo>
                  <a:pt x="2034" y="2257"/>
                </a:lnTo>
                <a:lnTo>
                  <a:pt x="2036" y="2246"/>
                </a:lnTo>
                <a:lnTo>
                  <a:pt x="2037" y="2235"/>
                </a:lnTo>
                <a:lnTo>
                  <a:pt x="2038" y="2224"/>
                </a:lnTo>
                <a:lnTo>
                  <a:pt x="2038" y="2212"/>
                </a:lnTo>
                <a:lnTo>
                  <a:pt x="2037" y="2193"/>
                </a:lnTo>
                <a:lnTo>
                  <a:pt x="2035" y="2174"/>
                </a:lnTo>
                <a:lnTo>
                  <a:pt x="2031" y="2155"/>
                </a:lnTo>
                <a:lnTo>
                  <a:pt x="2025" y="2138"/>
                </a:lnTo>
                <a:lnTo>
                  <a:pt x="2018" y="2120"/>
                </a:lnTo>
                <a:lnTo>
                  <a:pt x="2010" y="2103"/>
                </a:lnTo>
                <a:lnTo>
                  <a:pt x="2000" y="2088"/>
                </a:lnTo>
                <a:lnTo>
                  <a:pt x="1989" y="2073"/>
                </a:lnTo>
                <a:lnTo>
                  <a:pt x="1976" y="2060"/>
                </a:lnTo>
                <a:lnTo>
                  <a:pt x="1963" y="2046"/>
                </a:lnTo>
                <a:lnTo>
                  <a:pt x="1949" y="2035"/>
                </a:lnTo>
                <a:lnTo>
                  <a:pt x="1934" y="2024"/>
                </a:lnTo>
                <a:lnTo>
                  <a:pt x="1918" y="2015"/>
                </a:lnTo>
                <a:lnTo>
                  <a:pt x="1901" y="2008"/>
                </a:lnTo>
                <a:lnTo>
                  <a:pt x="1882" y="2002"/>
                </a:lnTo>
                <a:lnTo>
                  <a:pt x="1864" y="1997"/>
                </a:lnTo>
                <a:close/>
                <a:moveTo>
                  <a:pt x="1305" y="2291"/>
                </a:moveTo>
                <a:lnTo>
                  <a:pt x="1297" y="2290"/>
                </a:lnTo>
                <a:lnTo>
                  <a:pt x="1290" y="2289"/>
                </a:lnTo>
                <a:lnTo>
                  <a:pt x="1281" y="2287"/>
                </a:lnTo>
                <a:lnTo>
                  <a:pt x="1274" y="2285"/>
                </a:lnTo>
                <a:lnTo>
                  <a:pt x="1267" y="2281"/>
                </a:lnTo>
                <a:lnTo>
                  <a:pt x="1261" y="2277"/>
                </a:lnTo>
                <a:lnTo>
                  <a:pt x="1255" y="2273"/>
                </a:lnTo>
                <a:lnTo>
                  <a:pt x="1249" y="2268"/>
                </a:lnTo>
                <a:lnTo>
                  <a:pt x="1244" y="2262"/>
                </a:lnTo>
                <a:lnTo>
                  <a:pt x="1240" y="2256"/>
                </a:lnTo>
                <a:lnTo>
                  <a:pt x="1236" y="2250"/>
                </a:lnTo>
                <a:lnTo>
                  <a:pt x="1233" y="2243"/>
                </a:lnTo>
                <a:lnTo>
                  <a:pt x="1230" y="2236"/>
                </a:lnTo>
                <a:lnTo>
                  <a:pt x="1228" y="2229"/>
                </a:lnTo>
                <a:lnTo>
                  <a:pt x="1227" y="2221"/>
                </a:lnTo>
                <a:lnTo>
                  <a:pt x="1227" y="2212"/>
                </a:lnTo>
                <a:lnTo>
                  <a:pt x="1227" y="2204"/>
                </a:lnTo>
                <a:lnTo>
                  <a:pt x="1228" y="2196"/>
                </a:lnTo>
                <a:lnTo>
                  <a:pt x="1230" y="2189"/>
                </a:lnTo>
                <a:lnTo>
                  <a:pt x="1233" y="2182"/>
                </a:lnTo>
                <a:lnTo>
                  <a:pt x="1236" y="2175"/>
                </a:lnTo>
                <a:lnTo>
                  <a:pt x="1240" y="2169"/>
                </a:lnTo>
                <a:lnTo>
                  <a:pt x="1244" y="2163"/>
                </a:lnTo>
                <a:lnTo>
                  <a:pt x="1249" y="2157"/>
                </a:lnTo>
                <a:lnTo>
                  <a:pt x="1255" y="2152"/>
                </a:lnTo>
                <a:lnTo>
                  <a:pt x="1261" y="2148"/>
                </a:lnTo>
                <a:lnTo>
                  <a:pt x="1267" y="2144"/>
                </a:lnTo>
                <a:lnTo>
                  <a:pt x="1274" y="2141"/>
                </a:lnTo>
                <a:lnTo>
                  <a:pt x="1281" y="2138"/>
                </a:lnTo>
                <a:lnTo>
                  <a:pt x="1290" y="2136"/>
                </a:lnTo>
                <a:lnTo>
                  <a:pt x="1297" y="2134"/>
                </a:lnTo>
                <a:lnTo>
                  <a:pt x="1305" y="2133"/>
                </a:lnTo>
                <a:lnTo>
                  <a:pt x="1313" y="2134"/>
                </a:lnTo>
                <a:lnTo>
                  <a:pt x="1321" y="2136"/>
                </a:lnTo>
                <a:lnTo>
                  <a:pt x="1328" y="2138"/>
                </a:lnTo>
                <a:lnTo>
                  <a:pt x="1335" y="2141"/>
                </a:lnTo>
                <a:lnTo>
                  <a:pt x="1342" y="2144"/>
                </a:lnTo>
                <a:lnTo>
                  <a:pt x="1349" y="2148"/>
                </a:lnTo>
                <a:lnTo>
                  <a:pt x="1355" y="2152"/>
                </a:lnTo>
                <a:lnTo>
                  <a:pt x="1360" y="2157"/>
                </a:lnTo>
                <a:lnTo>
                  <a:pt x="1365" y="2163"/>
                </a:lnTo>
                <a:lnTo>
                  <a:pt x="1370" y="2169"/>
                </a:lnTo>
                <a:lnTo>
                  <a:pt x="1374" y="2175"/>
                </a:lnTo>
                <a:lnTo>
                  <a:pt x="1378" y="2182"/>
                </a:lnTo>
                <a:lnTo>
                  <a:pt x="1380" y="2189"/>
                </a:lnTo>
                <a:lnTo>
                  <a:pt x="1382" y="2196"/>
                </a:lnTo>
                <a:lnTo>
                  <a:pt x="1384" y="2204"/>
                </a:lnTo>
                <a:lnTo>
                  <a:pt x="1384" y="2212"/>
                </a:lnTo>
                <a:lnTo>
                  <a:pt x="1384" y="2221"/>
                </a:lnTo>
                <a:lnTo>
                  <a:pt x="1382" y="2229"/>
                </a:lnTo>
                <a:lnTo>
                  <a:pt x="1380" y="2236"/>
                </a:lnTo>
                <a:lnTo>
                  <a:pt x="1378" y="2243"/>
                </a:lnTo>
                <a:lnTo>
                  <a:pt x="1374" y="2250"/>
                </a:lnTo>
                <a:lnTo>
                  <a:pt x="1370" y="2256"/>
                </a:lnTo>
                <a:lnTo>
                  <a:pt x="1365" y="2262"/>
                </a:lnTo>
                <a:lnTo>
                  <a:pt x="1360" y="2268"/>
                </a:lnTo>
                <a:lnTo>
                  <a:pt x="1355" y="2273"/>
                </a:lnTo>
                <a:lnTo>
                  <a:pt x="1349" y="2277"/>
                </a:lnTo>
                <a:lnTo>
                  <a:pt x="1342" y="2281"/>
                </a:lnTo>
                <a:lnTo>
                  <a:pt x="1335" y="2285"/>
                </a:lnTo>
                <a:lnTo>
                  <a:pt x="1328" y="2287"/>
                </a:lnTo>
                <a:lnTo>
                  <a:pt x="1321" y="2289"/>
                </a:lnTo>
                <a:lnTo>
                  <a:pt x="1313" y="2290"/>
                </a:lnTo>
                <a:lnTo>
                  <a:pt x="1305" y="2291"/>
                </a:lnTo>
                <a:close/>
                <a:moveTo>
                  <a:pt x="1801" y="1570"/>
                </a:moveTo>
                <a:lnTo>
                  <a:pt x="1810" y="1570"/>
                </a:lnTo>
                <a:lnTo>
                  <a:pt x="1818" y="1571"/>
                </a:lnTo>
                <a:lnTo>
                  <a:pt x="1825" y="1573"/>
                </a:lnTo>
                <a:lnTo>
                  <a:pt x="1832" y="1576"/>
                </a:lnTo>
                <a:lnTo>
                  <a:pt x="1839" y="1579"/>
                </a:lnTo>
                <a:lnTo>
                  <a:pt x="1845" y="1583"/>
                </a:lnTo>
                <a:lnTo>
                  <a:pt x="1851" y="1587"/>
                </a:lnTo>
                <a:lnTo>
                  <a:pt x="1857" y="1592"/>
                </a:lnTo>
                <a:lnTo>
                  <a:pt x="1862" y="1598"/>
                </a:lnTo>
                <a:lnTo>
                  <a:pt x="1866" y="1604"/>
                </a:lnTo>
                <a:lnTo>
                  <a:pt x="1870" y="1610"/>
                </a:lnTo>
                <a:lnTo>
                  <a:pt x="1874" y="1617"/>
                </a:lnTo>
                <a:lnTo>
                  <a:pt x="1876" y="1625"/>
                </a:lnTo>
                <a:lnTo>
                  <a:pt x="1878" y="1633"/>
                </a:lnTo>
                <a:lnTo>
                  <a:pt x="1879" y="1640"/>
                </a:lnTo>
                <a:lnTo>
                  <a:pt x="1880" y="1648"/>
                </a:lnTo>
                <a:lnTo>
                  <a:pt x="1879" y="1656"/>
                </a:lnTo>
                <a:lnTo>
                  <a:pt x="1878" y="1664"/>
                </a:lnTo>
                <a:lnTo>
                  <a:pt x="1876" y="1671"/>
                </a:lnTo>
                <a:lnTo>
                  <a:pt x="1874" y="1678"/>
                </a:lnTo>
                <a:lnTo>
                  <a:pt x="1870" y="1685"/>
                </a:lnTo>
                <a:lnTo>
                  <a:pt x="1866" y="1692"/>
                </a:lnTo>
                <a:lnTo>
                  <a:pt x="1862" y="1698"/>
                </a:lnTo>
                <a:lnTo>
                  <a:pt x="1857" y="1703"/>
                </a:lnTo>
                <a:lnTo>
                  <a:pt x="1851" y="1708"/>
                </a:lnTo>
                <a:lnTo>
                  <a:pt x="1845" y="1713"/>
                </a:lnTo>
                <a:lnTo>
                  <a:pt x="1839" y="1717"/>
                </a:lnTo>
                <a:lnTo>
                  <a:pt x="1832" y="1721"/>
                </a:lnTo>
                <a:lnTo>
                  <a:pt x="1825" y="1723"/>
                </a:lnTo>
                <a:lnTo>
                  <a:pt x="1818" y="1725"/>
                </a:lnTo>
                <a:lnTo>
                  <a:pt x="1810" y="1726"/>
                </a:lnTo>
                <a:lnTo>
                  <a:pt x="1801" y="1727"/>
                </a:lnTo>
                <a:lnTo>
                  <a:pt x="1793" y="1726"/>
                </a:lnTo>
                <a:lnTo>
                  <a:pt x="1785" y="1725"/>
                </a:lnTo>
                <a:lnTo>
                  <a:pt x="1778" y="1723"/>
                </a:lnTo>
                <a:lnTo>
                  <a:pt x="1771" y="1721"/>
                </a:lnTo>
                <a:lnTo>
                  <a:pt x="1764" y="1717"/>
                </a:lnTo>
                <a:lnTo>
                  <a:pt x="1758" y="1713"/>
                </a:lnTo>
                <a:lnTo>
                  <a:pt x="1752" y="1708"/>
                </a:lnTo>
                <a:lnTo>
                  <a:pt x="1746" y="1703"/>
                </a:lnTo>
                <a:lnTo>
                  <a:pt x="1741" y="1698"/>
                </a:lnTo>
                <a:lnTo>
                  <a:pt x="1737" y="1692"/>
                </a:lnTo>
                <a:lnTo>
                  <a:pt x="1733" y="1685"/>
                </a:lnTo>
                <a:lnTo>
                  <a:pt x="1730" y="1678"/>
                </a:lnTo>
                <a:lnTo>
                  <a:pt x="1727" y="1671"/>
                </a:lnTo>
                <a:lnTo>
                  <a:pt x="1725" y="1664"/>
                </a:lnTo>
                <a:lnTo>
                  <a:pt x="1724" y="1656"/>
                </a:lnTo>
                <a:lnTo>
                  <a:pt x="1723" y="1648"/>
                </a:lnTo>
                <a:lnTo>
                  <a:pt x="1724" y="1640"/>
                </a:lnTo>
                <a:lnTo>
                  <a:pt x="1725" y="1633"/>
                </a:lnTo>
                <a:lnTo>
                  <a:pt x="1727" y="1625"/>
                </a:lnTo>
                <a:lnTo>
                  <a:pt x="1730" y="1617"/>
                </a:lnTo>
                <a:lnTo>
                  <a:pt x="1733" y="1610"/>
                </a:lnTo>
                <a:lnTo>
                  <a:pt x="1737" y="1604"/>
                </a:lnTo>
                <a:lnTo>
                  <a:pt x="1741" y="1598"/>
                </a:lnTo>
                <a:lnTo>
                  <a:pt x="1746" y="1592"/>
                </a:lnTo>
                <a:lnTo>
                  <a:pt x="1752" y="1587"/>
                </a:lnTo>
                <a:lnTo>
                  <a:pt x="1758" y="1583"/>
                </a:lnTo>
                <a:lnTo>
                  <a:pt x="1764" y="1579"/>
                </a:lnTo>
                <a:lnTo>
                  <a:pt x="1771" y="1576"/>
                </a:lnTo>
                <a:lnTo>
                  <a:pt x="1778" y="1573"/>
                </a:lnTo>
                <a:lnTo>
                  <a:pt x="1785" y="1571"/>
                </a:lnTo>
                <a:lnTo>
                  <a:pt x="1793" y="1570"/>
                </a:lnTo>
                <a:lnTo>
                  <a:pt x="1801" y="1570"/>
                </a:lnTo>
                <a:close/>
                <a:moveTo>
                  <a:pt x="1818" y="2291"/>
                </a:moveTo>
                <a:lnTo>
                  <a:pt x="1810" y="2290"/>
                </a:lnTo>
                <a:lnTo>
                  <a:pt x="1802" y="2289"/>
                </a:lnTo>
                <a:lnTo>
                  <a:pt x="1794" y="2287"/>
                </a:lnTo>
                <a:lnTo>
                  <a:pt x="1787" y="2285"/>
                </a:lnTo>
                <a:lnTo>
                  <a:pt x="1780" y="2281"/>
                </a:lnTo>
                <a:lnTo>
                  <a:pt x="1774" y="2277"/>
                </a:lnTo>
                <a:lnTo>
                  <a:pt x="1768" y="2273"/>
                </a:lnTo>
                <a:lnTo>
                  <a:pt x="1762" y="2268"/>
                </a:lnTo>
                <a:lnTo>
                  <a:pt x="1757" y="2262"/>
                </a:lnTo>
                <a:lnTo>
                  <a:pt x="1753" y="2256"/>
                </a:lnTo>
                <a:lnTo>
                  <a:pt x="1749" y="2250"/>
                </a:lnTo>
                <a:lnTo>
                  <a:pt x="1746" y="2243"/>
                </a:lnTo>
                <a:lnTo>
                  <a:pt x="1743" y="2236"/>
                </a:lnTo>
                <a:lnTo>
                  <a:pt x="1741" y="2229"/>
                </a:lnTo>
                <a:lnTo>
                  <a:pt x="1740" y="2221"/>
                </a:lnTo>
                <a:lnTo>
                  <a:pt x="1740" y="2212"/>
                </a:lnTo>
                <a:lnTo>
                  <a:pt x="1740" y="2204"/>
                </a:lnTo>
                <a:lnTo>
                  <a:pt x="1741" y="2196"/>
                </a:lnTo>
                <a:lnTo>
                  <a:pt x="1743" y="2189"/>
                </a:lnTo>
                <a:lnTo>
                  <a:pt x="1746" y="2182"/>
                </a:lnTo>
                <a:lnTo>
                  <a:pt x="1749" y="2175"/>
                </a:lnTo>
                <a:lnTo>
                  <a:pt x="1753" y="2169"/>
                </a:lnTo>
                <a:lnTo>
                  <a:pt x="1757" y="2163"/>
                </a:lnTo>
                <a:lnTo>
                  <a:pt x="1762" y="2157"/>
                </a:lnTo>
                <a:lnTo>
                  <a:pt x="1768" y="2152"/>
                </a:lnTo>
                <a:lnTo>
                  <a:pt x="1774" y="2148"/>
                </a:lnTo>
                <a:lnTo>
                  <a:pt x="1780" y="2144"/>
                </a:lnTo>
                <a:lnTo>
                  <a:pt x="1787" y="2141"/>
                </a:lnTo>
                <a:lnTo>
                  <a:pt x="1794" y="2138"/>
                </a:lnTo>
                <a:lnTo>
                  <a:pt x="1802" y="2136"/>
                </a:lnTo>
                <a:lnTo>
                  <a:pt x="1810" y="2134"/>
                </a:lnTo>
                <a:lnTo>
                  <a:pt x="1818" y="2133"/>
                </a:lnTo>
                <a:lnTo>
                  <a:pt x="1826" y="2134"/>
                </a:lnTo>
                <a:lnTo>
                  <a:pt x="1834" y="2136"/>
                </a:lnTo>
                <a:lnTo>
                  <a:pt x="1841" y="2138"/>
                </a:lnTo>
                <a:lnTo>
                  <a:pt x="1849" y="2141"/>
                </a:lnTo>
                <a:lnTo>
                  <a:pt x="1855" y="2144"/>
                </a:lnTo>
                <a:lnTo>
                  <a:pt x="1862" y="2148"/>
                </a:lnTo>
                <a:lnTo>
                  <a:pt x="1868" y="2152"/>
                </a:lnTo>
                <a:lnTo>
                  <a:pt x="1873" y="2157"/>
                </a:lnTo>
                <a:lnTo>
                  <a:pt x="1878" y="2163"/>
                </a:lnTo>
                <a:lnTo>
                  <a:pt x="1883" y="2169"/>
                </a:lnTo>
                <a:lnTo>
                  <a:pt x="1887" y="2175"/>
                </a:lnTo>
                <a:lnTo>
                  <a:pt x="1890" y="2182"/>
                </a:lnTo>
                <a:lnTo>
                  <a:pt x="1893" y="2189"/>
                </a:lnTo>
                <a:lnTo>
                  <a:pt x="1895" y="2196"/>
                </a:lnTo>
                <a:lnTo>
                  <a:pt x="1897" y="2204"/>
                </a:lnTo>
                <a:lnTo>
                  <a:pt x="1897" y="2212"/>
                </a:lnTo>
                <a:lnTo>
                  <a:pt x="1897" y="2221"/>
                </a:lnTo>
                <a:lnTo>
                  <a:pt x="1895" y="2229"/>
                </a:lnTo>
                <a:lnTo>
                  <a:pt x="1893" y="2236"/>
                </a:lnTo>
                <a:lnTo>
                  <a:pt x="1890" y="2243"/>
                </a:lnTo>
                <a:lnTo>
                  <a:pt x="1887" y="2250"/>
                </a:lnTo>
                <a:lnTo>
                  <a:pt x="1883" y="2256"/>
                </a:lnTo>
                <a:lnTo>
                  <a:pt x="1878" y="2262"/>
                </a:lnTo>
                <a:lnTo>
                  <a:pt x="1873" y="2268"/>
                </a:lnTo>
                <a:lnTo>
                  <a:pt x="1868" y="2273"/>
                </a:lnTo>
                <a:lnTo>
                  <a:pt x="1862" y="2277"/>
                </a:lnTo>
                <a:lnTo>
                  <a:pt x="1855" y="2281"/>
                </a:lnTo>
                <a:lnTo>
                  <a:pt x="1849" y="2285"/>
                </a:lnTo>
                <a:lnTo>
                  <a:pt x="1841" y="2287"/>
                </a:lnTo>
                <a:lnTo>
                  <a:pt x="1834" y="2289"/>
                </a:lnTo>
                <a:lnTo>
                  <a:pt x="1826" y="2290"/>
                </a:lnTo>
                <a:lnTo>
                  <a:pt x="1818" y="2291"/>
                </a:lnTo>
                <a:close/>
                <a:moveTo>
                  <a:pt x="1257" y="1863"/>
                </a:moveTo>
                <a:lnTo>
                  <a:pt x="1268" y="1865"/>
                </a:lnTo>
                <a:lnTo>
                  <a:pt x="1280" y="1867"/>
                </a:lnTo>
                <a:lnTo>
                  <a:pt x="1293" y="1868"/>
                </a:lnTo>
                <a:lnTo>
                  <a:pt x="1305" y="1868"/>
                </a:lnTo>
                <a:lnTo>
                  <a:pt x="1317" y="1868"/>
                </a:lnTo>
                <a:lnTo>
                  <a:pt x="1328" y="1867"/>
                </a:lnTo>
                <a:lnTo>
                  <a:pt x="1338" y="1866"/>
                </a:lnTo>
                <a:lnTo>
                  <a:pt x="1349" y="1864"/>
                </a:lnTo>
                <a:lnTo>
                  <a:pt x="1360" y="1861"/>
                </a:lnTo>
                <a:lnTo>
                  <a:pt x="1370" y="1858"/>
                </a:lnTo>
                <a:lnTo>
                  <a:pt x="1381" y="1855"/>
                </a:lnTo>
                <a:lnTo>
                  <a:pt x="1391" y="1851"/>
                </a:lnTo>
                <a:lnTo>
                  <a:pt x="1401" y="1847"/>
                </a:lnTo>
                <a:lnTo>
                  <a:pt x="1410" y="1842"/>
                </a:lnTo>
                <a:lnTo>
                  <a:pt x="1419" y="1837"/>
                </a:lnTo>
                <a:lnTo>
                  <a:pt x="1428" y="1831"/>
                </a:lnTo>
                <a:lnTo>
                  <a:pt x="1445" y="1818"/>
                </a:lnTo>
                <a:lnTo>
                  <a:pt x="1460" y="1804"/>
                </a:lnTo>
                <a:lnTo>
                  <a:pt x="1475" y="1788"/>
                </a:lnTo>
                <a:lnTo>
                  <a:pt x="1488" y="1771"/>
                </a:lnTo>
                <a:lnTo>
                  <a:pt x="1494" y="1762"/>
                </a:lnTo>
                <a:lnTo>
                  <a:pt x="1499" y="1753"/>
                </a:lnTo>
                <a:lnTo>
                  <a:pt x="1504" y="1744"/>
                </a:lnTo>
                <a:lnTo>
                  <a:pt x="1508" y="1734"/>
                </a:lnTo>
                <a:lnTo>
                  <a:pt x="1512" y="1724"/>
                </a:lnTo>
                <a:lnTo>
                  <a:pt x="1515" y="1714"/>
                </a:lnTo>
                <a:lnTo>
                  <a:pt x="1518" y="1703"/>
                </a:lnTo>
                <a:lnTo>
                  <a:pt x="1521" y="1692"/>
                </a:lnTo>
                <a:lnTo>
                  <a:pt x="1523" y="1681"/>
                </a:lnTo>
                <a:lnTo>
                  <a:pt x="1524" y="1670"/>
                </a:lnTo>
                <a:lnTo>
                  <a:pt x="1525" y="1659"/>
                </a:lnTo>
                <a:lnTo>
                  <a:pt x="1525" y="1648"/>
                </a:lnTo>
                <a:lnTo>
                  <a:pt x="1525" y="1637"/>
                </a:lnTo>
                <a:lnTo>
                  <a:pt x="1524" y="1626"/>
                </a:lnTo>
                <a:lnTo>
                  <a:pt x="1523" y="1614"/>
                </a:lnTo>
                <a:lnTo>
                  <a:pt x="1521" y="1603"/>
                </a:lnTo>
                <a:lnTo>
                  <a:pt x="1518" y="1593"/>
                </a:lnTo>
                <a:lnTo>
                  <a:pt x="1515" y="1582"/>
                </a:lnTo>
                <a:lnTo>
                  <a:pt x="1512" y="1572"/>
                </a:lnTo>
                <a:lnTo>
                  <a:pt x="1508" y="1562"/>
                </a:lnTo>
                <a:lnTo>
                  <a:pt x="1504" y="1553"/>
                </a:lnTo>
                <a:lnTo>
                  <a:pt x="1499" y="1543"/>
                </a:lnTo>
                <a:lnTo>
                  <a:pt x="1494" y="1533"/>
                </a:lnTo>
                <a:lnTo>
                  <a:pt x="1488" y="1524"/>
                </a:lnTo>
                <a:lnTo>
                  <a:pt x="1475" y="1508"/>
                </a:lnTo>
                <a:lnTo>
                  <a:pt x="1460" y="1492"/>
                </a:lnTo>
                <a:lnTo>
                  <a:pt x="1445" y="1478"/>
                </a:lnTo>
                <a:lnTo>
                  <a:pt x="1428" y="1465"/>
                </a:lnTo>
                <a:lnTo>
                  <a:pt x="1419" y="1460"/>
                </a:lnTo>
                <a:lnTo>
                  <a:pt x="1410" y="1455"/>
                </a:lnTo>
                <a:lnTo>
                  <a:pt x="1401" y="1449"/>
                </a:lnTo>
                <a:lnTo>
                  <a:pt x="1391" y="1444"/>
                </a:lnTo>
                <a:lnTo>
                  <a:pt x="1381" y="1440"/>
                </a:lnTo>
                <a:lnTo>
                  <a:pt x="1370" y="1437"/>
                </a:lnTo>
                <a:lnTo>
                  <a:pt x="1360" y="1434"/>
                </a:lnTo>
                <a:lnTo>
                  <a:pt x="1349" y="1432"/>
                </a:lnTo>
                <a:lnTo>
                  <a:pt x="1338" y="1430"/>
                </a:lnTo>
                <a:lnTo>
                  <a:pt x="1328" y="1428"/>
                </a:lnTo>
                <a:lnTo>
                  <a:pt x="1317" y="1427"/>
                </a:lnTo>
                <a:lnTo>
                  <a:pt x="1305" y="1427"/>
                </a:lnTo>
                <a:lnTo>
                  <a:pt x="1294" y="1427"/>
                </a:lnTo>
                <a:lnTo>
                  <a:pt x="1282" y="1428"/>
                </a:lnTo>
                <a:lnTo>
                  <a:pt x="1271" y="1430"/>
                </a:lnTo>
                <a:lnTo>
                  <a:pt x="1260" y="1432"/>
                </a:lnTo>
                <a:lnTo>
                  <a:pt x="1250" y="1434"/>
                </a:lnTo>
                <a:lnTo>
                  <a:pt x="1240" y="1437"/>
                </a:lnTo>
                <a:lnTo>
                  <a:pt x="1229" y="1440"/>
                </a:lnTo>
                <a:lnTo>
                  <a:pt x="1220" y="1444"/>
                </a:lnTo>
                <a:lnTo>
                  <a:pt x="1210" y="1449"/>
                </a:lnTo>
                <a:lnTo>
                  <a:pt x="1200" y="1455"/>
                </a:lnTo>
                <a:lnTo>
                  <a:pt x="1190" y="1460"/>
                </a:lnTo>
                <a:lnTo>
                  <a:pt x="1182" y="1465"/>
                </a:lnTo>
                <a:lnTo>
                  <a:pt x="1165" y="1478"/>
                </a:lnTo>
                <a:lnTo>
                  <a:pt x="1149" y="1492"/>
                </a:lnTo>
                <a:lnTo>
                  <a:pt x="1135" y="1508"/>
                </a:lnTo>
                <a:lnTo>
                  <a:pt x="1123" y="1524"/>
                </a:lnTo>
                <a:lnTo>
                  <a:pt x="1116" y="1533"/>
                </a:lnTo>
                <a:lnTo>
                  <a:pt x="1111" y="1543"/>
                </a:lnTo>
                <a:lnTo>
                  <a:pt x="1106" y="1553"/>
                </a:lnTo>
                <a:lnTo>
                  <a:pt x="1102" y="1562"/>
                </a:lnTo>
                <a:lnTo>
                  <a:pt x="1098" y="1572"/>
                </a:lnTo>
                <a:lnTo>
                  <a:pt x="1094" y="1582"/>
                </a:lnTo>
                <a:lnTo>
                  <a:pt x="1091" y="1593"/>
                </a:lnTo>
                <a:lnTo>
                  <a:pt x="1089" y="1603"/>
                </a:lnTo>
                <a:lnTo>
                  <a:pt x="1087" y="1614"/>
                </a:lnTo>
                <a:lnTo>
                  <a:pt x="1085" y="1626"/>
                </a:lnTo>
                <a:lnTo>
                  <a:pt x="1085" y="1637"/>
                </a:lnTo>
                <a:lnTo>
                  <a:pt x="1084" y="1648"/>
                </a:lnTo>
                <a:lnTo>
                  <a:pt x="1085" y="1667"/>
                </a:lnTo>
                <a:lnTo>
                  <a:pt x="1088" y="1686"/>
                </a:lnTo>
                <a:lnTo>
                  <a:pt x="1092" y="1704"/>
                </a:lnTo>
                <a:lnTo>
                  <a:pt x="1097" y="1723"/>
                </a:lnTo>
                <a:lnTo>
                  <a:pt x="1104" y="1740"/>
                </a:lnTo>
                <a:lnTo>
                  <a:pt x="1112" y="1756"/>
                </a:lnTo>
                <a:lnTo>
                  <a:pt x="1123" y="1771"/>
                </a:lnTo>
                <a:lnTo>
                  <a:pt x="1133" y="1786"/>
                </a:lnTo>
                <a:lnTo>
                  <a:pt x="895" y="2024"/>
                </a:lnTo>
                <a:lnTo>
                  <a:pt x="883" y="2017"/>
                </a:lnTo>
                <a:lnTo>
                  <a:pt x="870" y="2010"/>
                </a:lnTo>
                <a:lnTo>
                  <a:pt x="855" y="2005"/>
                </a:lnTo>
                <a:lnTo>
                  <a:pt x="841" y="2000"/>
                </a:lnTo>
                <a:lnTo>
                  <a:pt x="827" y="1997"/>
                </a:lnTo>
                <a:lnTo>
                  <a:pt x="812" y="1994"/>
                </a:lnTo>
                <a:lnTo>
                  <a:pt x="797" y="1993"/>
                </a:lnTo>
                <a:lnTo>
                  <a:pt x="782" y="1992"/>
                </a:lnTo>
                <a:lnTo>
                  <a:pt x="763" y="1993"/>
                </a:lnTo>
                <a:lnTo>
                  <a:pt x="747" y="1995"/>
                </a:lnTo>
                <a:lnTo>
                  <a:pt x="730" y="1998"/>
                </a:lnTo>
                <a:lnTo>
                  <a:pt x="714" y="2002"/>
                </a:lnTo>
                <a:lnTo>
                  <a:pt x="699" y="2008"/>
                </a:lnTo>
                <a:lnTo>
                  <a:pt x="683" y="2015"/>
                </a:lnTo>
                <a:lnTo>
                  <a:pt x="669" y="2022"/>
                </a:lnTo>
                <a:lnTo>
                  <a:pt x="655" y="2031"/>
                </a:lnTo>
                <a:lnTo>
                  <a:pt x="642" y="2041"/>
                </a:lnTo>
                <a:lnTo>
                  <a:pt x="630" y="2053"/>
                </a:lnTo>
                <a:lnTo>
                  <a:pt x="619" y="2064"/>
                </a:lnTo>
                <a:lnTo>
                  <a:pt x="608" y="2076"/>
                </a:lnTo>
                <a:lnTo>
                  <a:pt x="598" y="2090"/>
                </a:lnTo>
                <a:lnTo>
                  <a:pt x="589" y="2103"/>
                </a:lnTo>
                <a:lnTo>
                  <a:pt x="582" y="2118"/>
                </a:lnTo>
                <a:lnTo>
                  <a:pt x="575" y="2133"/>
                </a:lnTo>
                <a:lnTo>
                  <a:pt x="425" y="2133"/>
                </a:lnTo>
                <a:lnTo>
                  <a:pt x="417" y="2114"/>
                </a:lnTo>
                <a:lnTo>
                  <a:pt x="407" y="2096"/>
                </a:lnTo>
                <a:lnTo>
                  <a:pt x="395" y="2079"/>
                </a:lnTo>
                <a:lnTo>
                  <a:pt x="382" y="2063"/>
                </a:lnTo>
                <a:lnTo>
                  <a:pt x="368" y="2048"/>
                </a:lnTo>
                <a:lnTo>
                  <a:pt x="352" y="2035"/>
                </a:lnTo>
                <a:lnTo>
                  <a:pt x="334" y="2023"/>
                </a:lnTo>
                <a:lnTo>
                  <a:pt x="316" y="2014"/>
                </a:lnTo>
                <a:lnTo>
                  <a:pt x="316" y="1055"/>
                </a:lnTo>
                <a:lnTo>
                  <a:pt x="331" y="1048"/>
                </a:lnTo>
                <a:lnTo>
                  <a:pt x="346" y="1041"/>
                </a:lnTo>
                <a:lnTo>
                  <a:pt x="360" y="1032"/>
                </a:lnTo>
                <a:lnTo>
                  <a:pt x="373" y="1022"/>
                </a:lnTo>
                <a:lnTo>
                  <a:pt x="385" y="1011"/>
                </a:lnTo>
                <a:lnTo>
                  <a:pt x="397" y="1000"/>
                </a:lnTo>
                <a:lnTo>
                  <a:pt x="407" y="988"/>
                </a:lnTo>
                <a:lnTo>
                  <a:pt x="417" y="975"/>
                </a:lnTo>
                <a:lnTo>
                  <a:pt x="426" y="961"/>
                </a:lnTo>
                <a:lnTo>
                  <a:pt x="435" y="947"/>
                </a:lnTo>
                <a:lnTo>
                  <a:pt x="441" y="931"/>
                </a:lnTo>
                <a:lnTo>
                  <a:pt x="447" y="916"/>
                </a:lnTo>
                <a:lnTo>
                  <a:pt x="451" y="900"/>
                </a:lnTo>
                <a:lnTo>
                  <a:pt x="455" y="884"/>
                </a:lnTo>
                <a:lnTo>
                  <a:pt x="457" y="867"/>
                </a:lnTo>
                <a:lnTo>
                  <a:pt x="457" y="848"/>
                </a:lnTo>
                <a:lnTo>
                  <a:pt x="457" y="837"/>
                </a:lnTo>
                <a:lnTo>
                  <a:pt x="456" y="826"/>
                </a:lnTo>
                <a:lnTo>
                  <a:pt x="455" y="815"/>
                </a:lnTo>
                <a:lnTo>
                  <a:pt x="453" y="805"/>
                </a:lnTo>
                <a:lnTo>
                  <a:pt x="450" y="794"/>
                </a:lnTo>
                <a:lnTo>
                  <a:pt x="447" y="784"/>
                </a:lnTo>
                <a:lnTo>
                  <a:pt x="444" y="774"/>
                </a:lnTo>
                <a:lnTo>
                  <a:pt x="440" y="763"/>
                </a:lnTo>
                <a:lnTo>
                  <a:pt x="436" y="753"/>
                </a:lnTo>
                <a:lnTo>
                  <a:pt x="431" y="744"/>
                </a:lnTo>
                <a:lnTo>
                  <a:pt x="425" y="735"/>
                </a:lnTo>
                <a:lnTo>
                  <a:pt x="419" y="726"/>
                </a:lnTo>
                <a:lnTo>
                  <a:pt x="406" y="709"/>
                </a:lnTo>
                <a:lnTo>
                  <a:pt x="392" y="693"/>
                </a:lnTo>
                <a:lnTo>
                  <a:pt x="377" y="678"/>
                </a:lnTo>
                <a:lnTo>
                  <a:pt x="360" y="666"/>
                </a:lnTo>
                <a:lnTo>
                  <a:pt x="351" y="660"/>
                </a:lnTo>
                <a:lnTo>
                  <a:pt x="341" y="655"/>
                </a:lnTo>
                <a:lnTo>
                  <a:pt x="332" y="650"/>
                </a:lnTo>
                <a:lnTo>
                  <a:pt x="322" y="646"/>
                </a:lnTo>
                <a:lnTo>
                  <a:pt x="312" y="642"/>
                </a:lnTo>
                <a:lnTo>
                  <a:pt x="302" y="638"/>
                </a:lnTo>
                <a:lnTo>
                  <a:pt x="292" y="635"/>
                </a:lnTo>
                <a:lnTo>
                  <a:pt x="281" y="633"/>
                </a:lnTo>
                <a:lnTo>
                  <a:pt x="270" y="631"/>
                </a:lnTo>
                <a:lnTo>
                  <a:pt x="260" y="630"/>
                </a:lnTo>
                <a:lnTo>
                  <a:pt x="248" y="629"/>
                </a:lnTo>
                <a:lnTo>
                  <a:pt x="236" y="629"/>
                </a:lnTo>
                <a:lnTo>
                  <a:pt x="225" y="629"/>
                </a:lnTo>
                <a:lnTo>
                  <a:pt x="214" y="630"/>
                </a:lnTo>
                <a:lnTo>
                  <a:pt x="203" y="631"/>
                </a:lnTo>
                <a:lnTo>
                  <a:pt x="192" y="633"/>
                </a:lnTo>
                <a:lnTo>
                  <a:pt x="182" y="635"/>
                </a:lnTo>
                <a:lnTo>
                  <a:pt x="172" y="638"/>
                </a:lnTo>
                <a:lnTo>
                  <a:pt x="160" y="642"/>
                </a:lnTo>
                <a:lnTo>
                  <a:pt x="151" y="646"/>
                </a:lnTo>
                <a:lnTo>
                  <a:pt x="141" y="650"/>
                </a:lnTo>
                <a:lnTo>
                  <a:pt x="132" y="655"/>
                </a:lnTo>
                <a:lnTo>
                  <a:pt x="122" y="660"/>
                </a:lnTo>
                <a:lnTo>
                  <a:pt x="114" y="666"/>
                </a:lnTo>
                <a:lnTo>
                  <a:pt x="97" y="678"/>
                </a:lnTo>
                <a:lnTo>
                  <a:pt x="80" y="693"/>
                </a:lnTo>
                <a:lnTo>
                  <a:pt x="66" y="709"/>
                </a:lnTo>
                <a:lnTo>
                  <a:pt x="54" y="726"/>
                </a:lnTo>
                <a:lnTo>
                  <a:pt x="48" y="735"/>
                </a:lnTo>
                <a:lnTo>
                  <a:pt x="43" y="744"/>
                </a:lnTo>
                <a:lnTo>
                  <a:pt x="38" y="753"/>
                </a:lnTo>
                <a:lnTo>
                  <a:pt x="34" y="763"/>
                </a:lnTo>
                <a:lnTo>
                  <a:pt x="30" y="774"/>
                </a:lnTo>
                <a:lnTo>
                  <a:pt x="26" y="784"/>
                </a:lnTo>
                <a:lnTo>
                  <a:pt x="23" y="794"/>
                </a:lnTo>
                <a:lnTo>
                  <a:pt x="21" y="805"/>
                </a:lnTo>
                <a:lnTo>
                  <a:pt x="19" y="815"/>
                </a:lnTo>
                <a:lnTo>
                  <a:pt x="17" y="826"/>
                </a:lnTo>
                <a:lnTo>
                  <a:pt x="17" y="837"/>
                </a:lnTo>
                <a:lnTo>
                  <a:pt x="16" y="848"/>
                </a:lnTo>
                <a:lnTo>
                  <a:pt x="17" y="868"/>
                </a:lnTo>
                <a:lnTo>
                  <a:pt x="19" y="886"/>
                </a:lnTo>
                <a:lnTo>
                  <a:pt x="23" y="903"/>
                </a:lnTo>
                <a:lnTo>
                  <a:pt x="28" y="920"/>
                </a:lnTo>
                <a:lnTo>
                  <a:pt x="34" y="936"/>
                </a:lnTo>
                <a:lnTo>
                  <a:pt x="42" y="953"/>
                </a:lnTo>
                <a:lnTo>
                  <a:pt x="51" y="968"/>
                </a:lnTo>
                <a:lnTo>
                  <a:pt x="61" y="982"/>
                </a:lnTo>
                <a:lnTo>
                  <a:pt x="71" y="995"/>
                </a:lnTo>
                <a:lnTo>
                  <a:pt x="83" y="1008"/>
                </a:lnTo>
                <a:lnTo>
                  <a:pt x="97" y="1019"/>
                </a:lnTo>
                <a:lnTo>
                  <a:pt x="111" y="1030"/>
                </a:lnTo>
                <a:lnTo>
                  <a:pt x="125" y="1040"/>
                </a:lnTo>
                <a:lnTo>
                  <a:pt x="141" y="1048"/>
                </a:lnTo>
                <a:lnTo>
                  <a:pt x="157" y="1055"/>
                </a:lnTo>
                <a:lnTo>
                  <a:pt x="174" y="1060"/>
                </a:lnTo>
                <a:lnTo>
                  <a:pt x="174" y="1997"/>
                </a:lnTo>
                <a:lnTo>
                  <a:pt x="155" y="2002"/>
                </a:lnTo>
                <a:lnTo>
                  <a:pt x="138" y="2008"/>
                </a:lnTo>
                <a:lnTo>
                  <a:pt x="121" y="2015"/>
                </a:lnTo>
                <a:lnTo>
                  <a:pt x="105" y="2024"/>
                </a:lnTo>
                <a:lnTo>
                  <a:pt x="90" y="2035"/>
                </a:lnTo>
                <a:lnTo>
                  <a:pt x="75" y="2046"/>
                </a:lnTo>
                <a:lnTo>
                  <a:pt x="61" y="2060"/>
                </a:lnTo>
                <a:lnTo>
                  <a:pt x="49" y="2073"/>
                </a:lnTo>
                <a:lnTo>
                  <a:pt x="38" y="2088"/>
                </a:lnTo>
                <a:lnTo>
                  <a:pt x="29" y="2103"/>
                </a:lnTo>
                <a:lnTo>
                  <a:pt x="20" y="2120"/>
                </a:lnTo>
                <a:lnTo>
                  <a:pt x="13" y="2138"/>
                </a:lnTo>
                <a:lnTo>
                  <a:pt x="8" y="2155"/>
                </a:lnTo>
                <a:lnTo>
                  <a:pt x="3" y="2174"/>
                </a:lnTo>
                <a:lnTo>
                  <a:pt x="1" y="2193"/>
                </a:lnTo>
                <a:lnTo>
                  <a:pt x="0" y="2212"/>
                </a:lnTo>
                <a:lnTo>
                  <a:pt x="0" y="2224"/>
                </a:lnTo>
                <a:lnTo>
                  <a:pt x="1" y="2235"/>
                </a:lnTo>
                <a:lnTo>
                  <a:pt x="3" y="2246"/>
                </a:lnTo>
                <a:lnTo>
                  <a:pt x="5" y="2257"/>
                </a:lnTo>
                <a:lnTo>
                  <a:pt x="7" y="2267"/>
                </a:lnTo>
                <a:lnTo>
                  <a:pt x="10" y="2278"/>
                </a:lnTo>
                <a:lnTo>
                  <a:pt x="13" y="2288"/>
                </a:lnTo>
                <a:lnTo>
                  <a:pt x="17" y="2298"/>
                </a:lnTo>
                <a:lnTo>
                  <a:pt x="22" y="2308"/>
                </a:lnTo>
                <a:lnTo>
                  <a:pt x="26" y="2318"/>
                </a:lnTo>
                <a:lnTo>
                  <a:pt x="32" y="2327"/>
                </a:lnTo>
                <a:lnTo>
                  <a:pt x="37" y="2336"/>
                </a:lnTo>
                <a:lnTo>
                  <a:pt x="50" y="2353"/>
                </a:lnTo>
                <a:lnTo>
                  <a:pt x="64" y="2368"/>
                </a:lnTo>
                <a:lnTo>
                  <a:pt x="79" y="2382"/>
                </a:lnTo>
                <a:lnTo>
                  <a:pt x="97" y="2396"/>
                </a:lnTo>
                <a:lnTo>
                  <a:pt x="106" y="2401"/>
                </a:lnTo>
                <a:lnTo>
                  <a:pt x="115" y="2407"/>
                </a:lnTo>
                <a:lnTo>
                  <a:pt x="125" y="2411"/>
                </a:lnTo>
                <a:lnTo>
                  <a:pt x="134" y="2416"/>
                </a:lnTo>
                <a:lnTo>
                  <a:pt x="144" y="2420"/>
                </a:lnTo>
                <a:lnTo>
                  <a:pt x="154" y="2423"/>
                </a:lnTo>
                <a:lnTo>
                  <a:pt x="165" y="2426"/>
                </a:lnTo>
                <a:lnTo>
                  <a:pt x="176" y="2429"/>
                </a:lnTo>
                <a:lnTo>
                  <a:pt x="187" y="2430"/>
                </a:lnTo>
                <a:lnTo>
                  <a:pt x="198" y="2432"/>
                </a:lnTo>
                <a:lnTo>
                  <a:pt x="209" y="2433"/>
                </a:lnTo>
                <a:lnTo>
                  <a:pt x="220" y="2433"/>
                </a:lnTo>
                <a:lnTo>
                  <a:pt x="238" y="2432"/>
                </a:lnTo>
                <a:lnTo>
                  <a:pt x="257" y="2430"/>
                </a:lnTo>
                <a:lnTo>
                  <a:pt x="275" y="2426"/>
                </a:lnTo>
                <a:lnTo>
                  <a:pt x="292" y="2421"/>
                </a:lnTo>
                <a:lnTo>
                  <a:pt x="308" y="2415"/>
                </a:lnTo>
                <a:lnTo>
                  <a:pt x="323" y="2407"/>
                </a:lnTo>
                <a:lnTo>
                  <a:pt x="338" y="2399"/>
                </a:lnTo>
                <a:lnTo>
                  <a:pt x="353" y="2388"/>
                </a:lnTo>
                <a:lnTo>
                  <a:pt x="367" y="2377"/>
                </a:lnTo>
                <a:lnTo>
                  <a:pt x="379" y="2365"/>
                </a:lnTo>
                <a:lnTo>
                  <a:pt x="390" y="2352"/>
                </a:lnTo>
                <a:lnTo>
                  <a:pt x="401" y="2338"/>
                </a:lnTo>
                <a:lnTo>
                  <a:pt x="410" y="2324"/>
                </a:lnTo>
                <a:lnTo>
                  <a:pt x="418" y="2309"/>
                </a:lnTo>
                <a:lnTo>
                  <a:pt x="425" y="2292"/>
                </a:lnTo>
                <a:lnTo>
                  <a:pt x="432" y="2275"/>
                </a:lnTo>
                <a:lnTo>
                  <a:pt x="570" y="2275"/>
                </a:lnTo>
                <a:lnTo>
                  <a:pt x="575" y="2292"/>
                </a:lnTo>
                <a:lnTo>
                  <a:pt x="582" y="2309"/>
                </a:lnTo>
                <a:lnTo>
                  <a:pt x="590" y="2324"/>
                </a:lnTo>
                <a:lnTo>
                  <a:pt x="600" y="2338"/>
                </a:lnTo>
                <a:lnTo>
                  <a:pt x="611" y="2352"/>
                </a:lnTo>
                <a:lnTo>
                  <a:pt x="623" y="2365"/>
                </a:lnTo>
                <a:lnTo>
                  <a:pt x="635" y="2377"/>
                </a:lnTo>
                <a:lnTo>
                  <a:pt x="648" y="2388"/>
                </a:lnTo>
                <a:lnTo>
                  <a:pt x="662" y="2399"/>
                </a:lnTo>
                <a:lnTo>
                  <a:pt x="677" y="2407"/>
                </a:lnTo>
                <a:lnTo>
                  <a:pt x="694" y="2415"/>
                </a:lnTo>
                <a:lnTo>
                  <a:pt x="710" y="2421"/>
                </a:lnTo>
                <a:lnTo>
                  <a:pt x="727" y="2426"/>
                </a:lnTo>
                <a:lnTo>
                  <a:pt x="744" y="2430"/>
                </a:lnTo>
                <a:lnTo>
                  <a:pt x="762" y="2432"/>
                </a:lnTo>
                <a:lnTo>
                  <a:pt x="782" y="2433"/>
                </a:lnTo>
                <a:lnTo>
                  <a:pt x="793" y="2433"/>
                </a:lnTo>
                <a:lnTo>
                  <a:pt x="804" y="2432"/>
                </a:lnTo>
                <a:lnTo>
                  <a:pt x="815" y="2430"/>
                </a:lnTo>
                <a:lnTo>
                  <a:pt x="825" y="2429"/>
                </a:lnTo>
                <a:lnTo>
                  <a:pt x="836" y="2426"/>
                </a:lnTo>
                <a:lnTo>
                  <a:pt x="846" y="2423"/>
                </a:lnTo>
                <a:lnTo>
                  <a:pt x="856" y="2420"/>
                </a:lnTo>
                <a:lnTo>
                  <a:pt x="867" y="2416"/>
                </a:lnTo>
                <a:lnTo>
                  <a:pt x="877" y="2411"/>
                </a:lnTo>
                <a:lnTo>
                  <a:pt x="886" y="2407"/>
                </a:lnTo>
                <a:lnTo>
                  <a:pt x="896" y="2401"/>
                </a:lnTo>
                <a:lnTo>
                  <a:pt x="904" y="2396"/>
                </a:lnTo>
                <a:lnTo>
                  <a:pt x="921" y="2382"/>
                </a:lnTo>
                <a:lnTo>
                  <a:pt x="937" y="2368"/>
                </a:lnTo>
                <a:lnTo>
                  <a:pt x="952" y="2353"/>
                </a:lnTo>
                <a:lnTo>
                  <a:pt x="964" y="2336"/>
                </a:lnTo>
                <a:lnTo>
                  <a:pt x="970" y="2327"/>
                </a:lnTo>
                <a:lnTo>
                  <a:pt x="975" y="2318"/>
                </a:lnTo>
                <a:lnTo>
                  <a:pt x="980" y="2308"/>
                </a:lnTo>
                <a:lnTo>
                  <a:pt x="984" y="2298"/>
                </a:lnTo>
                <a:lnTo>
                  <a:pt x="988" y="2288"/>
                </a:lnTo>
                <a:lnTo>
                  <a:pt x="992" y="2278"/>
                </a:lnTo>
                <a:lnTo>
                  <a:pt x="995" y="2267"/>
                </a:lnTo>
                <a:lnTo>
                  <a:pt x="997" y="2257"/>
                </a:lnTo>
                <a:lnTo>
                  <a:pt x="999" y="2246"/>
                </a:lnTo>
                <a:lnTo>
                  <a:pt x="1000" y="2235"/>
                </a:lnTo>
                <a:lnTo>
                  <a:pt x="1001" y="2224"/>
                </a:lnTo>
                <a:lnTo>
                  <a:pt x="1002" y="2212"/>
                </a:lnTo>
                <a:lnTo>
                  <a:pt x="1001" y="2192"/>
                </a:lnTo>
                <a:lnTo>
                  <a:pt x="998" y="2172"/>
                </a:lnTo>
                <a:lnTo>
                  <a:pt x="993" y="2152"/>
                </a:lnTo>
                <a:lnTo>
                  <a:pt x="987" y="2133"/>
                </a:lnTo>
                <a:lnTo>
                  <a:pt x="1257" y="1863"/>
                </a:lnTo>
                <a:close/>
                <a:moveTo>
                  <a:pt x="1305" y="1570"/>
                </a:moveTo>
                <a:lnTo>
                  <a:pt x="1313" y="1570"/>
                </a:lnTo>
                <a:lnTo>
                  <a:pt x="1321" y="1571"/>
                </a:lnTo>
                <a:lnTo>
                  <a:pt x="1328" y="1573"/>
                </a:lnTo>
                <a:lnTo>
                  <a:pt x="1335" y="1576"/>
                </a:lnTo>
                <a:lnTo>
                  <a:pt x="1342" y="1579"/>
                </a:lnTo>
                <a:lnTo>
                  <a:pt x="1349" y="1583"/>
                </a:lnTo>
                <a:lnTo>
                  <a:pt x="1355" y="1587"/>
                </a:lnTo>
                <a:lnTo>
                  <a:pt x="1360" y="1592"/>
                </a:lnTo>
                <a:lnTo>
                  <a:pt x="1365" y="1598"/>
                </a:lnTo>
                <a:lnTo>
                  <a:pt x="1370" y="1604"/>
                </a:lnTo>
                <a:lnTo>
                  <a:pt x="1374" y="1610"/>
                </a:lnTo>
                <a:lnTo>
                  <a:pt x="1378" y="1617"/>
                </a:lnTo>
                <a:lnTo>
                  <a:pt x="1380" y="1625"/>
                </a:lnTo>
                <a:lnTo>
                  <a:pt x="1382" y="1633"/>
                </a:lnTo>
                <a:lnTo>
                  <a:pt x="1384" y="1640"/>
                </a:lnTo>
                <a:lnTo>
                  <a:pt x="1384" y="1648"/>
                </a:lnTo>
                <a:lnTo>
                  <a:pt x="1384" y="1656"/>
                </a:lnTo>
                <a:lnTo>
                  <a:pt x="1382" y="1664"/>
                </a:lnTo>
                <a:lnTo>
                  <a:pt x="1380" y="1671"/>
                </a:lnTo>
                <a:lnTo>
                  <a:pt x="1378" y="1678"/>
                </a:lnTo>
                <a:lnTo>
                  <a:pt x="1374" y="1685"/>
                </a:lnTo>
                <a:lnTo>
                  <a:pt x="1370" y="1692"/>
                </a:lnTo>
                <a:lnTo>
                  <a:pt x="1365" y="1698"/>
                </a:lnTo>
                <a:lnTo>
                  <a:pt x="1360" y="1703"/>
                </a:lnTo>
                <a:lnTo>
                  <a:pt x="1355" y="1708"/>
                </a:lnTo>
                <a:lnTo>
                  <a:pt x="1349" y="1713"/>
                </a:lnTo>
                <a:lnTo>
                  <a:pt x="1342" y="1717"/>
                </a:lnTo>
                <a:lnTo>
                  <a:pt x="1335" y="1721"/>
                </a:lnTo>
                <a:lnTo>
                  <a:pt x="1328" y="1723"/>
                </a:lnTo>
                <a:lnTo>
                  <a:pt x="1321" y="1725"/>
                </a:lnTo>
                <a:lnTo>
                  <a:pt x="1313" y="1726"/>
                </a:lnTo>
                <a:lnTo>
                  <a:pt x="1305" y="1727"/>
                </a:lnTo>
                <a:lnTo>
                  <a:pt x="1297" y="1726"/>
                </a:lnTo>
                <a:lnTo>
                  <a:pt x="1290" y="1725"/>
                </a:lnTo>
                <a:lnTo>
                  <a:pt x="1281" y="1723"/>
                </a:lnTo>
                <a:lnTo>
                  <a:pt x="1274" y="1721"/>
                </a:lnTo>
                <a:lnTo>
                  <a:pt x="1267" y="1717"/>
                </a:lnTo>
                <a:lnTo>
                  <a:pt x="1261" y="1713"/>
                </a:lnTo>
                <a:lnTo>
                  <a:pt x="1255" y="1708"/>
                </a:lnTo>
                <a:lnTo>
                  <a:pt x="1249" y="1703"/>
                </a:lnTo>
                <a:lnTo>
                  <a:pt x="1244" y="1698"/>
                </a:lnTo>
                <a:lnTo>
                  <a:pt x="1240" y="1692"/>
                </a:lnTo>
                <a:lnTo>
                  <a:pt x="1236" y="1685"/>
                </a:lnTo>
                <a:lnTo>
                  <a:pt x="1233" y="1678"/>
                </a:lnTo>
                <a:lnTo>
                  <a:pt x="1230" y="1671"/>
                </a:lnTo>
                <a:lnTo>
                  <a:pt x="1228" y="1664"/>
                </a:lnTo>
                <a:lnTo>
                  <a:pt x="1227" y="1656"/>
                </a:lnTo>
                <a:lnTo>
                  <a:pt x="1227" y="1648"/>
                </a:lnTo>
                <a:lnTo>
                  <a:pt x="1227" y="1640"/>
                </a:lnTo>
                <a:lnTo>
                  <a:pt x="1228" y="1633"/>
                </a:lnTo>
                <a:lnTo>
                  <a:pt x="1230" y="1625"/>
                </a:lnTo>
                <a:lnTo>
                  <a:pt x="1233" y="1617"/>
                </a:lnTo>
                <a:lnTo>
                  <a:pt x="1236" y="1610"/>
                </a:lnTo>
                <a:lnTo>
                  <a:pt x="1240" y="1604"/>
                </a:lnTo>
                <a:lnTo>
                  <a:pt x="1244" y="1598"/>
                </a:lnTo>
                <a:lnTo>
                  <a:pt x="1249" y="1592"/>
                </a:lnTo>
                <a:lnTo>
                  <a:pt x="1255" y="1587"/>
                </a:lnTo>
                <a:lnTo>
                  <a:pt x="1261" y="1583"/>
                </a:lnTo>
                <a:lnTo>
                  <a:pt x="1267" y="1579"/>
                </a:lnTo>
                <a:lnTo>
                  <a:pt x="1274" y="1576"/>
                </a:lnTo>
                <a:lnTo>
                  <a:pt x="1281" y="1573"/>
                </a:lnTo>
                <a:lnTo>
                  <a:pt x="1290" y="1571"/>
                </a:lnTo>
                <a:lnTo>
                  <a:pt x="1297" y="1570"/>
                </a:lnTo>
                <a:lnTo>
                  <a:pt x="1305" y="1570"/>
                </a:lnTo>
                <a:close/>
                <a:moveTo>
                  <a:pt x="220" y="2291"/>
                </a:moveTo>
                <a:lnTo>
                  <a:pt x="212" y="2290"/>
                </a:lnTo>
                <a:lnTo>
                  <a:pt x="204" y="2289"/>
                </a:lnTo>
                <a:lnTo>
                  <a:pt x="197" y="2287"/>
                </a:lnTo>
                <a:lnTo>
                  <a:pt x="190" y="2285"/>
                </a:lnTo>
                <a:lnTo>
                  <a:pt x="183" y="2281"/>
                </a:lnTo>
                <a:lnTo>
                  <a:pt x="177" y="2277"/>
                </a:lnTo>
                <a:lnTo>
                  <a:pt x="171" y="2273"/>
                </a:lnTo>
                <a:lnTo>
                  <a:pt x="164" y="2268"/>
                </a:lnTo>
                <a:lnTo>
                  <a:pt x="159" y="2262"/>
                </a:lnTo>
                <a:lnTo>
                  <a:pt x="155" y="2256"/>
                </a:lnTo>
                <a:lnTo>
                  <a:pt x="151" y="2250"/>
                </a:lnTo>
                <a:lnTo>
                  <a:pt x="148" y="2243"/>
                </a:lnTo>
                <a:lnTo>
                  <a:pt x="145" y="2236"/>
                </a:lnTo>
                <a:lnTo>
                  <a:pt x="143" y="2229"/>
                </a:lnTo>
                <a:lnTo>
                  <a:pt x="142" y="2221"/>
                </a:lnTo>
                <a:lnTo>
                  <a:pt x="141" y="2212"/>
                </a:lnTo>
                <a:lnTo>
                  <a:pt x="142" y="2204"/>
                </a:lnTo>
                <a:lnTo>
                  <a:pt x="143" y="2196"/>
                </a:lnTo>
                <a:lnTo>
                  <a:pt x="145" y="2189"/>
                </a:lnTo>
                <a:lnTo>
                  <a:pt x="148" y="2182"/>
                </a:lnTo>
                <a:lnTo>
                  <a:pt x="151" y="2175"/>
                </a:lnTo>
                <a:lnTo>
                  <a:pt x="155" y="2169"/>
                </a:lnTo>
                <a:lnTo>
                  <a:pt x="159" y="2163"/>
                </a:lnTo>
                <a:lnTo>
                  <a:pt x="164" y="2157"/>
                </a:lnTo>
                <a:lnTo>
                  <a:pt x="171" y="2152"/>
                </a:lnTo>
                <a:lnTo>
                  <a:pt x="177" y="2148"/>
                </a:lnTo>
                <a:lnTo>
                  <a:pt x="183" y="2144"/>
                </a:lnTo>
                <a:lnTo>
                  <a:pt x="190" y="2141"/>
                </a:lnTo>
                <a:lnTo>
                  <a:pt x="197" y="2138"/>
                </a:lnTo>
                <a:lnTo>
                  <a:pt x="204" y="2136"/>
                </a:lnTo>
                <a:lnTo>
                  <a:pt x="212" y="2134"/>
                </a:lnTo>
                <a:lnTo>
                  <a:pt x="220" y="2133"/>
                </a:lnTo>
                <a:lnTo>
                  <a:pt x="228" y="2134"/>
                </a:lnTo>
                <a:lnTo>
                  <a:pt x="236" y="2136"/>
                </a:lnTo>
                <a:lnTo>
                  <a:pt x="243" y="2138"/>
                </a:lnTo>
                <a:lnTo>
                  <a:pt x="250" y="2141"/>
                </a:lnTo>
                <a:lnTo>
                  <a:pt x="258" y="2144"/>
                </a:lnTo>
                <a:lnTo>
                  <a:pt x="264" y="2148"/>
                </a:lnTo>
                <a:lnTo>
                  <a:pt x="270" y="2152"/>
                </a:lnTo>
                <a:lnTo>
                  <a:pt x="276" y="2157"/>
                </a:lnTo>
                <a:lnTo>
                  <a:pt x="281" y="2163"/>
                </a:lnTo>
                <a:lnTo>
                  <a:pt x="285" y="2169"/>
                </a:lnTo>
                <a:lnTo>
                  <a:pt x="289" y="2175"/>
                </a:lnTo>
                <a:lnTo>
                  <a:pt x="293" y="2182"/>
                </a:lnTo>
                <a:lnTo>
                  <a:pt x="295" y="2189"/>
                </a:lnTo>
                <a:lnTo>
                  <a:pt x="297" y="2196"/>
                </a:lnTo>
                <a:lnTo>
                  <a:pt x="298" y="2204"/>
                </a:lnTo>
                <a:lnTo>
                  <a:pt x="299" y="2212"/>
                </a:lnTo>
                <a:lnTo>
                  <a:pt x="298" y="2221"/>
                </a:lnTo>
                <a:lnTo>
                  <a:pt x="297" y="2229"/>
                </a:lnTo>
                <a:lnTo>
                  <a:pt x="295" y="2236"/>
                </a:lnTo>
                <a:lnTo>
                  <a:pt x="293" y="2243"/>
                </a:lnTo>
                <a:lnTo>
                  <a:pt x="289" y="2250"/>
                </a:lnTo>
                <a:lnTo>
                  <a:pt x="285" y="2256"/>
                </a:lnTo>
                <a:lnTo>
                  <a:pt x="281" y="2262"/>
                </a:lnTo>
                <a:lnTo>
                  <a:pt x="276" y="2268"/>
                </a:lnTo>
                <a:lnTo>
                  <a:pt x="270" y="2273"/>
                </a:lnTo>
                <a:lnTo>
                  <a:pt x="264" y="2277"/>
                </a:lnTo>
                <a:lnTo>
                  <a:pt x="258" y="2281"/>
                </a:lnTo>
                <a:lnTo>
                  <a:pt x="250" y="2285"/>
                </a:lnTo>
                <a:lnTo>
                  <a:pt x="243" y="2287"/>
                </a:lnTo>
                <a:lnTo>
                  <a:pt x="236" y="2289"/>
                </a:lnTo>
                <a:lnTo>
                  <a:pt x="228" y="2290"/>
                </a:lnTo>
                <a:lnTo>
                  <a:pt x="220" y="2291"/>
                </a:lnTo>
                <a:close/>
                <a:moveTo>
                  <a:pt x="236" y="927"/>
                </a:moveTo>
                <a:lnTo>
                  <a:pt x="228" y="927"/>
                </a:lnTo>
                <a:lnTo>
                  <a:pt x="221" y="925"/>
                </a:lnTo>
                <a:lnTo>
                  <a:pt x="213" y="924"/>
                </a:lnTo>
                <a:lnTo>
                  <a:pt x="206" y="921"/>
                </a:lnTo>
                <a:lnTo>
                  <a:pt x="199" y="918"/>
                </a:lnTo>
                <a:lnTo>
                  <a:pt x="193" y="914"/>
                </a:lnTo>
                <a:lnTo>
                  <a:pt x="187" y="909"/>
                </a:lnTo>
                <a:lnTo>
                  <a:pt x="181" y="904"/>
                </a:lnTo>
                <a:lnTo>
                  <a:pt x="176" y="899"/>
                </a:lnTo>
                <a:lnTo>
                  <a:pt x="172" y="893"/>
                </a:lnTo>
                <a:lnTo>
                  <a:pt x="167" y="886"/>
                </a:lnTo>
                <a:lnTo>
                  <a:pt x="164" y="880"/>
                </a:lnTo>
                <a:lnTo>
                  <a:pt x="161" y="873"/>
                </a:lnTo>
                <a:lnTo>
                  <a:pt x="159" y="865"/>
                </a:lnTo>
                <a:lnTo>
                  <a:pt x="158" y="856"/>
                </a:lnTo>
                <a:lnTo>
                  <a:pt x="158" y="848"/>
                </a:lnTo>
                <a:lnTo>
                  <a:pt x="158" y="841"/>
                </a:lnTo>
                <a:lnTo>
                  <a:pt x="159" y="833"/>
                </a:lnTo>
                <a:lnTo>
                  <a:pt x="161" y="825"/>
                </a:lnTo>
                <a:lnTo>
                  <a:pt x="164" y="818"/>
                </a:lnTo>
                <a:lnTo>
                  <a:pt x="167" y="812"/>
                </a:lnTo>
                <a:lnTo>
                  <a:pt x="172" y="805"/>
                </a:lnTo>
                <a:lnTo>
                  <a:pt x="176" y="799"/>
                </a:lnTo>
                <a:lnTo>
                  <a:pt x="181" y="794"/>
                </a:lnTo>
                <a:lnTo>
                  <a:pt x="187" y="789"/>
                </a:lnTo>
                <a:lnTo>
                  <a:pt x="193" y="784"/>
                </a:lnTo>
                <a:lnTo>
                  <a:pt x="199" y="780"/>
                </a:lnTo>
                <a:lnTo>
                  <a:pt x="206" y="777"/>
                </a:lnTo>
                <a:lnTo>
                  <a:pt x="213" y="774"/>
                </a:lnTo>
                <a:lnTo>
                  <a:pt x="221" y="772"/>
                </a:lnTo>
                <a:lnTo>
                  <a:pt x="228" y="770"/>
                </a:lnTo>
                <a:lnTo>
                  <a:pt x="236" y="770"/>
                </a:lnTo>
                <a:lnTo>
                  <a:pt x="244" y="770"/>
                </a:lnTo>
                <a:lnTo>
                  <a:pt x="252" y="772"/>
                </a:lnTo>
                <a:lnTo>
                  <a:pt x="260" y="774"/>
                </a:lnTo>
                <a:lnTo>
                  <a:pt x="267" y="777"/>
                </a:lnTo>
                <a:lnTo>
                  <a:pt x="274" y="780"/>
                </a:lnTo>
                <a:lnTo>
                  <a:pt x="281" y="784"/>
                </a:lnTo>
                <a:lnTo>
                  <a:pt x="287" y="789"/>
                </a:lnTo>
                <a:lnTo>
                  <a:pt x="292" y="794"/>
                </a:lnTo>
                <a:lnTo>
                  <a:pt x="297" y="799"/>
                </a:lnTo>
                <a:lnTo>
                  <a:pt x="302" y="805"/>
                </a:lnTo>
                <a:lnTo>
                  <a:pt x="306" y="812"/>
                </a:lnTo>
                <a:lnTo>
                  <a:pt x="309" y="818"/>
                </a:lnTo>
                <a:lnTo>
                  <a:pt x="311" y="825"/>
                </a:lnTo>
                <a:lnTo>
                  <a:pt x="313" y="833"/>
                </a:lnTo>
                <a:lnTo>
                  <a:pt x="314" y="841"/>
                </a:lnTo>
                <a:lnTo>
                  <a:pt x="315" y="848"/>
                </a:lnTo>
                <a:lnTo>
                  <a:pt x="314" y="856"/>
                </a:lnTo>
                <a:lnTo>
                  <a:pt x="313" y="865"/>
                </a:lnTo>
                <a:lnTo>
                  <a:pt x="311" y="873"/>
                </a:lnTo>
                <a:lnTo>
                  <a:pt x="309" y="880"/>
                </a:lnTo>
                <a:lnTo>
                  <a:pt x="306" y="886"/>
                </a:lnTo>
                <a:lnTo>
                  <a:pt x="302" y="893"/>
                </a:lnTo>
                <a:lnTo>
                  <a:pt x="297" y="899"/>
                </a:lnTo>
                <a:lnTo>
                  <a:pt x="292" y="904"/>
                </a:lnTo>
                <a:lnTo>
                  <a:pt x="287" y="909"/>
                </a:lnTo>
                <a:lnTo>
                  <a:pt x="281" y="914"/>
                </a:lnTo>
                <a:lnTo>
                  <a:pt x="274" y="918"/>
                </a:lnTo>
                <a:lnTo>
                  <a:pt x="267" y="921"/>
                </a:lnTo>
                <a:lnTo>
                  <a:pt x="260" y="924"/>
                </a:lnTo>
                <a:lnTo>
                  <a:pt x="252" y="925"/>
                </a:lnTo>
                <a:lnTo>
                  <a:pt x="244" y="927"/>
                </a:lnTo>
                <a:lnTo>
                  <a:pt x="236" y="927"/>
                </a:lnTo>
                <a:close/>
                <a:moveTo>
                  <a:pt x="782" y="2291"/>
                </a:moveTo>
                <a:lnTo>
                  <a:pt x="774" y="2290"/>
                </a:lnTo>
                <a:lnTo>
                  <a:pt x="765" y="2289"/>
                </a:lnTo>
                <a:lnTo>
                  <a:pt x="758" y="2287"/>
                </a:lnTo>
                <a:lnTo>
                  <a:pt x="750" y="2285"/>
                </a:lnTo>
                <a:lnTo>
                  <a:pt x="744" y="2281"/>
                </a:lnTo>
                <a:lnTo>
                  <a:pt x="737" y="2277"/>
                </a:lnTo>
                <a:lnTo>
                  <a:pt x="731" y="2273"/>
                </a:lnTo>
                <a:lnTo>
                  <a:pt x="726" y="2268"/>
                </a:lnTo>
                <a:lnTo>
                  <a:pt x="721" y="2262"/>
                </a:lnTo>
                <a:lnTo>
                  <a:pt x="716" y="2256"/>
                </a:lnTo>
                <a:lnTo>
                  <a:pt x="712" y="2250"/>
                </a:lnTo>
                <a:lnTo>
                  <a:pt x="709" y="2243"/>
                </a:lnTo>
                <a:lnTo>
                  <a:pt x="707" y="2236"/>
                </a:lnTo>
                <a:lnTo>
                  <a:pt x="705" y="2229"/>
                </a:lnTo>
                <a:lnTo>
                  <a:pt x="703" y="2221"/>
                </a:lnTo>
                <a:lnTo>
                  <a:pt x="703" y="2212"/>
                </a:lnTo>
                <a:lnTo>
                  <a:pt x="703" y="2204"/>
                </a:lnTo>
                <a:lnTo>
                  <a:pt x="705" y="2196"/>
                </a:lnTo>
                <a:lnTo>
                  <a:pt x="707" y="2189"/>
                </a:lnTo>
                <a:lnTo>
                  <a:pt x="709" y="2182"/>
                </a:lnTo>
                <a:lnTo>
                  <a:pt x="712" y="2175"/>
                </a:lnTo>
                <a:lnTo>
                  <a:pt x="716" y="2169"/>
                </a:lnTo>
                <a:lnTo>
                  <a:pt x="721" y="2163"/>
                </a:lnTo>
                <a:lnTo>
                  <a:pt x="726" y="2157"/>
                </a:lnTo>
                <a:lnTo>
                  <a:pt x="731" y="2152"/>
                </a:lnTo>
                <a:lnTo>
                  <a:pt x="737" y="2148"/>
                </a:lnTo>
                <a:lnTo>
                  <a:pt x="744" y="2144"/>
                </a:lnTo>
                <a:lnTo>
                  <a:pt x="750" y="2141"/>
                </a:lnTo>
                <a:lnTo>
                  <a:pt x="758" y="2138"/>
                </a:lnTo>
                <a:lnTo>
                  <a:pt x="765" y="2136"/>
                </a:lnTo>
                <a:lnTo>
                  <a:pt x="774" y="2134"/>
                </a:lnTo>
                <a:lnTo>
                  <a:pt x="782" y="2133"/>
                </a:lnTo>
                <a:lnTo>
                  <a:pt x="790" y="2134"/>
                </a:lnTo>
                <a:lnTo>
                  <a:pt x="797" y="2136"/>
                </a:lnTo>
                <a:lnTo>
                  <a:pt x="805" y="2138"/>
                </a:lnTo>
                <a:lnTo>
                  <a:pt x="812" y="2141"/>
                </a:lnTo>
                <a:lnTo>
                  <a:pt x="819" y="2144"/>
                </a:lnTo>
                <a:lnTo>
                  <a:pt x="825" y="2148"/>
                </a:lnTo>
                <a:lnTo>
                  <a:pt x="831" y="2152"/>
                </a:lnTo>
                <a:lnTo>
                  <a:pt x="836" y="2157"/>
                </a:lnTo>
                <a:lnTo>
                  <a:pt x="841" y="2163"/>
                </a:lnTo>
                <a:lnTo>
                  <a:pt x="846" y="2169"/>
                </a:lnTo>
                <a:lnTo>
                  <a:pt x="850" y="2175"/>
                </a:lnTo>
                <a:lnTo>
                  <a:pt x="853" y="2182"/>
                </a:lnTo>
                <a:lnTo>
                  <a:pt x="856" y="2189"/>
                </a:lnTo>
                <a:lnTo>
                  <a:pt x="858" y="2196"/>
                </a:lnTo>
                <a:lnTo>
                  <a:pt x="860" y="2204"/>
                </a:lnTo>
                <a:lnTo>
                  <a:pt x="860" y="2212"/>
                </a:lnTo>
                <a:lnTo>
                  <a:pt x="860" y="2221"/>
                </a:lnTo>
                <a:lnTo>
                  <a:pt x="858" y="2229"/>
                </a:lnTo>
                <a:lnTo>
                  <a:pt x="856" y="2236"/>
                </a:lnTo>
                <a:lnTo>
                  <a:pt x="853" y="2243"/>
                </a:lnTo>
                <a:lnTo>
                  <a:pt x="850" y="2250"/>
                </a:lnTo>
                <a:lnTo>
                  <a:pt x="846" y="2256"/>
                </a:lnTo>
                <a:lnTo>
                  <a:pt x="841" y="2262"/>
                </a:lnTo>
                <a:lnTo>
                  <a:pt x="836" y="2268"/>
                </a:lnTo>
                <a:lnTo>
                  <a:pt x="831" y="2273"/>
                </a:lnTo>
                <a:lnTo>
                  <a:pt x="825" y="2277"/>
                </a:lnTo>
                <a:lnTo>
                  <a:pt x="819" y="2281"/>
                </a:lnTo>
                <a:lnTo>
                  <a:pt x="812" y="2285"/>
                </a:lnTo>
                <a:lnTo>
                  <a:pt x="805" y="2287"/>
                </a:lnTo>
                <a:lnTo>
                  <a:pt x="797" y="2289"/>
                </a:lnTo>
                <a:lnTo>
                  <a:pt x="790" y="2290"/>
                </a:lnTo>
                <a:lnTo>
                  <a:pt x="782" y="2291"/>
                </a:lnTo>
                <a:close/>
              </a:path>
            </a:pathLst>
          </a:custGeom>
          <a:solidFill>
            <a:srgbClr val="E51360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37">
            <a:extLst>
              <a:ext uri="{FF2B5EF4-FFF2-40B4-BE49-F238E27FC236}">
                <a16:creationId xmlns:a16="http://schemas.microsoft.com/office/drawing/2014/main" id="{8377F538-B1BA-A8B9-8360-B70F98403389}"/>
              </a:ext>
            </a:extLst>
          </p:cNvPr>
          <p:cNvSpPr>
            <a:spLocks noEditPoints="1"/>
          </p:cNvSpPr>
          <p:nvPr/>
        </p:nvSpPr>
        <p:spPr bwMode="auto">
          <a:xfrm>
            <a:off x="3588276" y="2509597"/>
            <a:ext cx="250278" cy="281068"/>
          </a:xfrm>
          <a:custGeom>
            <a:avLst/>
            <a:gdLst>
              <a:gd name="T0" fmla="*/ 1069 w 2038"/>
              <a:gd name="T1" fmla="*/ 893 h 2433"/>
              <a:gd name="T2" fmla="*/ 1361 w 2038"/>
              <a:gd name="T3" fmla="*/ 1056 h 2433"/>
              <a:gd name="T4" fmla="*/ 1479 w 2038"/>
              <a:gd name="T5" fmla="*/ 744 h 2433"/>
              <a:gd name="T6" fmla="*/ 375 w 2038"/>
              <a:gd name="T7" fmla="*/ 49 h 2433"/>
              <a:gd name="T8" fmla="*/ 26 w 2038"/>
              <a:gd name="T9" fmla="*/ 155 h 2433"/>
              <a:gd name="T10" fmla="*/ 203 w 2038"/>
              <a:gd name="T11" fmla="*/ 439 h 2433"/>
              <a:gd name="T12" fmla="*/ 1323 w 2038"/>
              <a:gd name="T13" fmla="*/ 918 h 2433"/>
              <a:gd name="T14" fmla="*/ 1241 w 2038"/>
              <a:gd name="T15" fmla="*/ 784 h 2433"/>
              <a:gd name="T16" fmla="*/ 292 w 2038"/>
              <a:gd name="T17" fmla="*/ 277 h 2433"/>
              <a:gd name="T18" fmla="*/ 176 w 2038"/>
              <a:gd name="T19" fmla="*/ 171 h 2433"/>
              <a:gd name="T20" fmla="*/ 1620 w 2038"/>
              <a:gd name="T21" fmla="*/ 334 h 2433"/>
              <a:gd name="T22" fmla="*/ 1001 w 2038"/>
              <a:gd name="T23" fmla="*/ 867 h 2433"/>
              <a:gd name="T24" fmla="*/ 758 w 2038"/>
              <a:gd name="T25" fmla="*/ 630 h 2433"/>
              <a:gd name="T26" fmla="*/ 577 w 2038"/>
              <a:gd name="T27" fmla="*/ 933 h 2433"/>
              <a:gd name="T28" fmla="*/ 563 w 2038"/>
              <a:gd name="T29" fmla="*/ 1681 h 2433"/>
              <a:gd name="T30" fmla="*/ 846 w 2038"/>
              <a:gd name="T31" fmla="*/ 1858 h 2433"/>
              <a:gd name="T32" fmla="*/ 949 w 2038"/>
              <a:gd name="T33" fmla="*/ 1504 h 2433"/>
              <a:gd name="T34" fmla="*/ 2025 w 2038"/>
              <a:gd name="T35" fmla="*/ 177 h 2433"/>
              <a:gd name="T36" fmla="*/ 1693 w 2038"/>
              <a:gd name="T37" fmla="*/ 33 h 2433"/>
              <a:gd name="T38" fmla="*/ 1230 w 2038"/>
              <a:gd name="T39" fmla="*/ 8 h 2433"/>
              <a:gd name="T40" fmla="*/ 1082 w 2038"/>
              <a:gd name="T41" fmla="*/ 307 h 2433"/>
              <a:gd name="T42" fmla="*/ 825 w 2038"/>
              <a:gd name="T43" fmla="*/ 1713 h 2433"/>
              <a:gd name="T44" fmla="*/ 731 w 2038"/>
              <a:gd name="T45" fmla="*/ 1587 h 2433"/>
              <a:gd name="T46" fmla="*/ 731 w 2038"/>
              <a:gd name="T47" fmla="*/ 909 h 2433"/>
              <a:gd name="T48" fmla="*/ 825 w 2038"/>
              <a:gd name="T49" fmla="*/ 784 h 2433"/>
              <a:gd name="T50" fmla="*/ 1840 w 2038"/>
              <a:gd name="T51" fmla="*/ 148 h 2433"/>
              <a:gd name="T52" fmla="*/ 1786 w 2038"/>
              <a:gd name="T53" fmla="*/ 296 h 2433"/>
              <a:gd name="T54" fmla="*/ 1294 w 2038"/>
              <a:gd name="T55" fmla="*/ 143 h 2433"/>
              <a:gd name="T56" fmla="*/ 1285 w 2038"/>
              <a:gd name="T57" fmla="*/ 299 h 2433"/>
              <a:gd name="T58" fmla="*/ 1277 w 2038"/>
              <a:gd name="T59" fmla="*/ 143 h 2433"/>
              <a:gd name="T60" fmla="*/ 1985 w 2038"/>
              <a:gd name="T61" fmla="*/ 1524 h 2433"/>
              <a:gd name="T62" fmla="*/ 1631 w 2038"/>
              <a:gd name="T63" fmla="*/ 1508 h 2433"/>
              <a:gd name="T64" fmla="*/ 1704 w 2038"/>
              <a:gd name="T65" fmla="*/ 2023 h 2433"/>
              <a:gd name="T66" fmla="*/ 1229 w 2038"/>
              <a:gd name="T67" fmla="*/ 2005 h 2433"/>
              <a:gd name="T68" fmla="*/ 1111 w 2038"/>
              <a:gd name="T69" fmla="*/ 2318 h 2433"/>
              <a:gd name="T70" fmla="*/ 1495 w 2038"/>
              <a:gd name="T71" fmla="*/ 2324 h 2433"/>
              <a:gd name="T72" fmla="*/ 1932 w 2038"/>
              <a:gd name="T73" fmla="*/ 2401 h 2433"/>
              <a:gd name="T74" fmla="*/ 1901 w 2038"/>
              <a:gd name="T75" fmla="*/ 2008 h 2433"/>
              <a:gd name="T76" fmla="*/ 1274 w 2038"/>
              <a:gd name="T77" fmla="*/ 2141 h 2433"/>
              <a:gd name="T78" fmla="*/ 1342 w 2038"/>
              <a:gd name="T79" fmla="*/ 2281 h 2433"/>
              <a:gd name="T80" fmla="*/ 1851 w 2038"/>
              <a:gd name="T81" fmla="*/ 1708 h 2433"/>
              <a:gd name="T82" fmla="*/ 1746 w 2038"/>
              <a:gd name="T83" fmla="*/ 1592 h 2433"/>
              <a:gd name="T84" fmla="*/ 1753 w 2038"/>
              <a:gd name="T85" fmla="*/ 2169 h 2433"/>
              <a:gd name="T86" fmla="*/ 1887 w 2038"/>
              <a:gd name="T87" fmla="*/ 2250 h 2433"/>
              <a:gd name="T88" fmla="*/ 1475 w 2038"/>
              <a:gd name="T89" fmla="*/ 1788 h 2433"/>
              <a:gd name="T90" fmla="*/ 1410 w 2038"/>
              <a:gd name="T91" fmla="*/ 1455 h 2433"/>
              <a:gd name="T92" fmla="*/ 1098 w 2038"/>
              <a:gd name="T93" fmla="*/ 1572 h 2433"/>
              <a:gd name="T94" fmla="*/ 669 w 2038"/>
              <a:gd name="T95" fmla="*/ 2022 h 2433"/>
              <a:gd name="T96" fmla="*/ 447 w 2038"/>
              <a:gd name="T97" fmla="*/ 916 h 2433"/>
              <a:gd name="T98" fmla="*/ 248 w 2038"/>
              <a:gd name="T99" fmla="*/ 629 h 2433"/>
              <a:gd name="T100" fmla="*/ 19 w 2038"/>
              <a:gd name="T101" fmla="*/ 886 h 2433"/>
              <a:gd name="T102" fmla="*/ 0 w 2038"/>
              <a:gd name="T103" fmla="*/ 2212 h 2433"/>
              <a:gd name="T104" fmla="*/ 275 w 2038"/>
              <a:gd name="T105" fmla="*/ 2426 h 2433"/>
              <a:gd name="T106" fmla="*/ 793 w 2038"/>
              <a:gd name="T107" fmla="*/ 2433 h 2433"/>
              <a:gd name="T108" fmla="*/ 987 w 2038"/>
              <a:gd name="T109" fmla="*/ 2133 h 2433"/>
              <a:gd name="T110" fmla="*/ 1328 w 2038"/>
              <a:gd name="T111" fmla="*/ 1723 h 2433"/>
              <a:gd name="T112" fmla="*/ 1274 w 2038"/>
              <a:gd name="T113" fmla="*/ 1576 h 2433"/>
              <a:gd name="T114" fmla="*/ 177 w 2038"/>
              <a:gd name="T115" fmla="*/ 2148 h 2433"/>
              <a:gd name="T116" fmla="*/ 270 w 2038"/>
              <a:gd name="T117" fmla="*/ 2273 h 2433"/>
              <a:gd name="T118" fmla="*/ 176 w 2038"/>
              <a:gd name="T119" fmla="*/ 799 h 2433"/>
              <a:gd name="T120" fmla="*/ 302 w 2038"/>
              <a:gd name="T121" fmla="*/ 893 h 2433"/>
              <a:gd name="T122" fmla="*/ 709 w 2038"/>
              <a:gd name="T123" fmla="*/ 2182 h 2433"/>
              <a:gd name="T124" fmla="*/ 856 w 2038"/>
              <a:gd name="T125" fmla="*/ 2236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8" h="2433">
                <a:moveTo>
                  <a:pt x="236" y="442"/>
                </a:moveTo>
                <a:lnTo>
                  <a:pt x="255" y="441"/>
                </a:lnTo>
                <a:lnTo>
                  <a:pt x="274" y="439"/>
                </a:lnTo>
                <a:lnTo>
                  <a:pt x="291" y="435"/>
                </a:lnTo>
                <a:lnTo>
                  <a:pt x="308" y="429"/>
                </a:lnTo>
                <a:lnTo>
                  <a:pt x="325" y="422"/>
                </a:lnTo>
                <a:lnTo>
                  <a:pt x="341" y="415"/>
                </a:lnTo>
                <a:lnTo>
                  <a:pt x="356" y="406"/>
                </a:lnTo>
                <a:lnTo>
                  <a:pt x="371" y="396"/>
                </a:lnTo>
                <a:lnTo>
                  <a:pt x="384" y="385"/>
                </a:lnTo>
                <a:lnTo>
                  <a:pt x="396" y="373"/>
                </a:lnTo>
                <a:lnTo>
                  <a:pt x="408" y="360"/>
                </a:lnTo>
                <a:lnTo>
                  <a:pt x="418" y="346"/>
                </a:lnTo>
                <a:lnTo>
                  <a:pt x="427" y="330"/>
                </a:lnTo>
                <a:lnTo>
                  <a:pt x="437" y="314"/>
                </a:lnTo>
                <a:lnTo>
                  <a:pt x="443" y="298"/>
                </a:lnTo>
                <a:lnTo>
                  <a:pt x="449" y="281"/>
                </a:lnTo>
                <a:lnTo>
                  <a:pt x="670" y="281"/>
                </a:lnTo>
                <a:lnTo>
                  <a:pt x="1107" y="719"/>
                </a:lnTo>
                <a:lnTo>
                  <a:pt x="1098" y="733"/>
                </a:lnTo>
                <a:lnTo>
                  <a:pt x="1089" y="747"/>
                </a:lnTo>
                <a:lnTo>
                  <a:pt x="1082" y="763"/>
                </a:lnTo>
                <a:lnTo>
                  <a:pt x="1076" y="780"/>
                </a:lnTo>
                <a:lnTo>
                  <a:pt x="1071" y="796"/>
                </a:lnTo>
                <a:lnTo>
                  <a:pt x="1068" y="813"/>
                </a:lnTo>
                <a:lnTo>
                  <a:pt x="1066" y="831"/>
                </a:lnTo>
                <a:lnTo>
                  <a:pt x="1065" y="848"/>
                </a:lnTo>
                <a:lnTo>
                  <a:pt x="1065" y="861"/>
                </a:lnTo>
                <a:lnTo>
                  <a:pt x="1066" y="872"/>
                </a:lnTo>
                <a:lnTo>
                  <a:pt x="1067" y="883"/>
                </a:lnTo>
                <a:lnTo>
                  <a:pt x="1069" y="893"/>
                </a:lnTo>
                <a:lnTo>
                  <a:pt x="1072" y="904"/>
                </a:lnTo>
                <a:lnTo>
                  <a:pt x="1075" y="914"/>
                </a:lnTo>
                <a:lnTo>
                  <a:pt x="1078" y="924"/>
                </a:lnTo>
                <a:lnTo>
                  <a:pt x="1082" y="934"/>
                </a:lnTo>
                <a:lnTo>
                  <a:pt x="1086" y="945"/>
                </a:lnTo>
                <a:lnTo>
                  <a:pt x="1091" y="954"/>
                </a:lnTo>
                <a:lnTo>
                  <a:pt x="1096" y="963"/>
                </a:lnTo>
                <a:lnTo>
                  <a:pt x="1102" y="972"/>
                </a:lnTo>
                <a:lnTo>
                  <a:pt x="1115" y="989"/>
                </a:lnTo>
                <a:lnTo>
                  <a:pt x="1130" y="1005"/>
                </a:lnTo>
                <a:lnTo>
                  <a:pt x="1145" y="1019"/>
                </a:lnTo>
                <a:lnTo>
                  <a:pt x="1162" y="1032"/>
                </a:lnTo>
                <a:lnTo>
                  <a:pt x="1171" y="1038"/>
                </a:lnTo>
                <a:lnTo>
                  <a:pt x="1180" y="1043"/>
                </a:lnTo>
                <a:lnTo>
                  <a:pt x="1189" y="1048"/>
                </a:lnTo>
                <a:lnTo>
                  <a:pt x="1199" y="1052"/>
                </a:lnTo>
                <a:lnTo>
                  <a:pt x="1210" y="1056"/>
                </a:lnTo>
                <a:lnTo>
                  <a:pt x="1220" y="1060"/>
                </a:lnTo>
                <a:lnTo>
                  <a:pt x="1230" y="1063"/>
                </a:lnTo>
                <a:lnTo>
                  <a:pt x="1241" y="1065"/>
                </a:lnTo>
                <a:lnTo>
                  <a:pt x="1252" y="1067"/>
                </a:lnTo>
                <a:lnTo>
                  <a:pt x="1263" y="1068"/>
                </a:lnTo>
                <a:lnTo>
                  <a:pt x="1274" y="1069"/>
                </a:lnTo>
                <a:lnTo>
                  <a:pt x="1285" y="1069"/>
                </a:lnTo>
                <a:lnTo>
                  <a:pt x="1297" y="1069"/>
                </a:lnTo>
                <a:lnTo>
                  <a:pt x="1308" y="1068"/>
                </a:lnTo>
                <a:lnTo>
                  <a:pt x="1319" y="1067"/>
                </a:lnTo>
                <a:lnTo>
                  <a:pt x="1330" y="1065"/>
                </a:lnTo>
                <a:lnTo>
                  <a:pt x="1340" y="1063"/>
                </a:lnTo>
                <a:lnTo>
                  <a:pt x="1351" y="1060"/>
                </a:lnTo>
                <a:lnTo>
                  <a:pt x="1361" y="1056"/>
                </a:lnTo>
                <a:lnTo>
                  <a:pt x="1371" y="1052"/>
                </a:lnTo>
                <a:lnTo>
                  <a:pt x="1381" y="1048"/>
                </a:lnTo>
                <a:lnTo>
                  <a:pt x="1391" y="1043"/>
                </a:lnTo>
                <a:lnTo>
                  <a:pt x="1400" y="1038"/>
                </a:lnTo>
                <a:lnTo>
                  <a:pt x="1409" y="1032"/>
                </a:lnTo>
                <a:lnTo>
                  <a:pt x="1425" y="1019"/>
                </a:lnTo>
                <a:lnTo>
                  <a:pt x="1441" y="1005"/>
                </a:lnTo>
                <a:lnTo>
                  <a:pt x="1455" y="989"/>
                </a:lnTo>
                <a:lnTo>
                  <a:pt x="1469" y="972"/>
                </a:lnTo>
                <a:lnTo>
                  <a:pt x="1474" y="963"/>
                </a:lnTo>
                <a:lnTo>
                  <a:pt x="1479" y="954"/>
                </a:lnTo>
                <a:lnTo>
                  <a:pt x="1484" y="945"/>
                </a:lnTo>
                <a:lnTo>
                  <a:pt x="1489" y="934"/>
                </a:lnTo>
                <a:lnTo>
                  <a:pt x="1493" y="924"/>
                </a:lnTo>
                <a:lnTo>
                  <a:pt x="1496" y="914"/>
                </a:lnTo>
                <a:lnTo>
                  <a:pt x="1499" y="904"/>
                </a:lnTo>
                <a:lnTo>
                  <a:pt x="1501" y="893"/>
                </a:lnTo>
                <a:lnTo>
                  <a:pt x="1503" y="883"/>
                </a:lnTo>
                <a:lnTo>
                  <a:pt x="1505" y="872"/>
                </a:lnTo>
                <a:lnTo>
                  <a:pt x="1506" y="861"/>
                </a:lnTo>
                <a:lnTo>
                  <a:pt x="1506" y="848"/>
                </a:lnTo>
                <a:lnTo>
                  <a:pt x="1506" y="837"/>
                </a:lnTo>
                <a:lnTo>
                  <a:pt x="1505" y="826"/>
                </a:lnTo>
                <a:lnTo>
                  <a:pt x="1503" y="815"/>
                </a:lnTo>
                <a:lnTo>
                  <a:pt x="1501" y="805"/>
                </a:lnTo>
                <a:lnTo>
                  <a:pt x="1499" y="794"/>
                </a:lnTo>
                <a:lnTo>
                  <a:pt x="1496" y="784"/>
                </a:lnTo>
                <a:lnTo>
                  <a:pt x="1493" y="774"/>
                </a:lnTo>
                <a:lnTo>
                  <a:pt x="1489" y="763"/>
                </a:lnTo>
                <a:lnTo>
                  <a:pt x="1484" y="753"/>
                </a:lnTo>
                <a:lnTo>
                  <a:pt x="1479" y="744"/>
                </a:lnTo>
                <a:lnTo>
                  <a:pt x="1474" y="735"/>
                </a:lnTo>
                <a:lnTo>
                  <a:pt x="1469" y="726"/>
                </a:lnTo>
                <a:lnTo>
                  <a:pt x="1455" y="709"/>
                </a:lnTo>
                <a:lnTo>
                  <a:pt x="1441" y="693"/>
                </a:lnTo>
                <a:lnTo>
                  <a:pt x="1425" y="678"/>
                </a:lnTo>
                <a:lnTo>
                  <a:pt x="1409" y="666"/>
                </a:lnTo>
                <a:lnTo>
                  <a:pt x="1400" y="660"/>
                </a:lnTo>
                <a:lnTo>
                  <a:pt x="1391" y="655"/>
                </a:lnTo>
                <a:lnTo>
                  <a:pt x="1381" y="650"/>
                </a:lnTo>
                <a:lnTo>
                  <a:pt x="1371" y="646"/>
                </a:lnTo>
                <a:lnTo>
                  <a:pt x="1361" y="642"/>
                </a:lnTo>
                <a:lnTo>
                  <a:pt x="1351" y="638"/>
                </a:lnTo>
                <a:lnTo>
                  <a:pt x="1340" y="635"/>
                </a:lnTo>
                <a:lnTo>
                  <a:pt x="1330" y="633"/>
                </a:lnTo>
                <a:lnTo>
                  <a:pt x="1319" y="631"/>
                </a:lnTo>
                <a:lnTo>
                  <a:pt x="1308" y="630"/>
                </a:lnTo>
                <a:lnTo>
                  <a:pt x="1297" y="629"/>
                </a:lnTo>
                <a:lnTo>
                  <a:pt x="1285" y="629"/>
                </a:lnTo>
                <a:lnTo>
                  <a:pt x="1270" y="629"/>
                </a:lnTo>
                <a:lnTo>
                  <a:pt x="1255" y="631"/>
                </a:lnTo>
                <a:lnTo>
                  <a:pt x="1240" y="633"/>
                </a:lnTo>
                <a:lnTo>
                  <a:pt x="1226" y="637"/>
                </a:lnTo>
                <a:lnTo>
                  <a:pt x="729" y="139"/>
                </a:lnTo>
                <a:lnTo>
                  <a:pt x="442" y="139"/>
                </a:lnTo>
                <a:lnTo>
                  <a:pt x="435" y="124"/>
                </a:lnTo>
                <a:lnTo>
                  <a:pt x="427" y="110"/>
                </a:lnTo>
                <a:lnTo>
                  <a:pt x="418" y="97"/>
                </a:lnTo>
                <a:lnTo>
                  <a:pt x="408" y="83"/>
                </a:lnTo>
                <a:lnTo>
                  <a:pt x="398" y="71"/>
                </a:lnTo>
                <a:lnTo>
                  <a:pt x="387" y="59"/>
                </a:lnTo>
                <a:lnTo>
                  <a:pt x="375" y="49"/>
                </a:lnTo>
                <a:lnTo>
                  <a:pt x="362" y="39"/>
                </a:lnTo>
                <a:lnTo>
                  <a:pt x="348" y="31"/>
                </a:lnTo>
                <a:lnTo>
                  <a:pt x="333" y="23"/>
                </a:lnTo>
                <a:lnTo>
                  <a:pt x="318" y="17"/>
                </a:lnTo>
                <a:lnTo>
                  <a:pt x="303" y="11"/>
                </a:lnTo>
                <a:lnTo>
                  <a:pt x="287" y="7"/>
                </a:lnTo>
                <a:lnTo>
                  <a:pt x="271" y="2"/>
                </a:lnTo>
                <a:lnTo>
                  <a:pt x="253" y="1"/>
                </a:lnTo>
                <a:lnTo>
                  <a:pt x="236" y="0"/>
                </a:lnTo>
                <a:lnTo>
                  <a:pt x="225" y="0"/>
                </a:lnTo>
                <a:lnTo>
                  <a:pt x="214" y="1"/>
                </a:lnTo>
                <a:lnTo>
                  <a:pt x="203" y="2"/>
                </a:lnTo>
                <a:lnTo>
                  <a:pt x="192" y="4"/>
                </a:lnTo>
                <a:lnTo>
                  <a:pt x="182" y="8"/>
                </a:lnTo>
                <a:lnTo>
                  <a:pt x="172" y="11"/>
                </a:lnTo>
                <a:lnTo>
                  <a:pt x="160" y="14"/>
                </a:lnTo>
                <a:lnTo>
                  <a:pt x="151" y="18"/>
                </a:lnTo>
                <a:lnTo>
                  <a:pt x="141" y="22"/>
                </a:lnTo>
                <a:lnTo>
                  <a:pt x="132" y="27"/>
                </a:lnTo>
                <a:lnTo>
                  <a:pt x="122" y="32"/>
                </a:lnTo>
                <a:lnTo>
                  <a:pt x="114" y="38"/>
                </a:lnTo>
                <a:lnTo>
                  <a:pt x="97" y="51"/>
                </a:lnTo>
                <a:lnTo>
                  <a:pt x="80" y="65"/>
                </a:lnTo>
                <a:lnTo>
                  <a:pt x="66" y="80"/>
                </a:lnTo>
                <a:lnTo>
                  <a:pt x="54" y="98"/>
                </a:lnTo>
                <a:lnTo>
                  <a:pt x="48" y="107"/>
                </a:lnTo>
                <a:lnTo>
                  <a:pt x="43" y="116"/>
                </a:lnTo>
                <a:lnTo>
                  <a:pt x="38" y="125"/>
                </a:lnTo>
                <a:lnTo>
                  <a:pt x="34" y="135"/>
                </a:lnTo>
                <a:lnTo>
                  <a:pt x="30" y="145"/>
                </a:lnTo>
                <a:lnTo>
                  <a:pt x="26" y="155"/>
                </a:lnTo>
                <a:lnTo>
                  <a:pt x="23" y="165"/>
                </a:lnTo>
                <a:lnTo>
                  <a:pt x="21" y="177"/>
                </a:lnTo>
                <a:lnTo>
                  <a:pt x="19" y="188"/>
                </a:lnTo>
                <a:lnTo>
                  <a:pt x="17" y="199"/>
                </a:lnTo>
                <a:lnTo>
                  <a:pt x="17" y="210"/>
                </a:lnTo>
                <a:lnTo>
                  <a:pt x="16" y="221"/>
                </a:lnTo>
                <a:lnTo>
                  <a:pt x="17" y="232"/>
                </a:lnTo>
                <a:lnTo>
                  <a:pt x="17" y="243"/>
                </a:lnTo>
                <a:lnTo>
                  <a:pt x="19" y="254"/>
                </a:lnTo>
                <a:lnTo>
                  <a:pt x="21" y="266"/>
                </a:lnTo>
                <a:lnTo>
                  <a:pt x="23" y="276"/>
                </a:lnTo>
                <a:lnTo>
                  <a:pt x="26" y="287"/>
                </a:lnTo>
                <a:lnTo>
                  <a:pt x="30" y="297"/>
                </a:lnTo>
                <a:lnTo>
                  <a:pt x="34" y="307"/>
                </a:lnTo>
                <a:lnTo>
                  <a:pt x="38" y="316"/>
                </a:lnTo>
                <a:lnTo>
                  <a:pt x="43" y="326"/>
                </a:lnTo>
                <a:lnTo>
                  <a:pt x="48" y="335"/>
                </a:lnTo>
                <a:lnTo>
                  <a:pt x="54" y="344"/>
                </a:lnTo>
                <a:lnTo>
                  <a:pt x="66" y="361"/>
                </a:lnTo>
                <a:lnTo>
                  <a:pt x="80" y="377"/>
                </a:lnTo>
                <a:lnTo>
                  <a:pt x="97" y="391"/>
                </a:lnTo>
                <a:lnTo>
                  <a:pt x="114" y="404"/>
                </a:lnTo>
                <a:lnTo>
                  <a:pt x="122" y="409"/>
                </a:lnTo>
                <a:lnTo>
                  <a:pt x="132" y="414"/>
                </a:lnTo>
                <a:lnTo>
                  <a:pt x="141" y="419"/>
                </a:lnTo>
                <a:lnTo>
                  <a:pt x="151" y="424"/>
                </a:lnTo>
                <a:lnTo>
                  <a:pt x="160" y="428"/>
                </a:lnTo>
                <a:lnTo>
                  <a:pt x="172" y="432"/>
                </a:lnTo>
                <a:lnTo>
                  <a:pt x="182" y="435"/>
                </a:lnTo>
                <a:lnTo>
                  <a:pt x="192" y="437"/>
                </a:lnTo>
                <a:lnTo>
                  <a:pt x="203" y="439"/>
                </a:lnTo>
                <a:lnTo>
                  <a:pt x="214" y="441"/>
                </a:lnTo>
                <a:lnTo>
                  <a:pt x="225" y="442"/>
                </a:lnTo>
                <a:lnTo>
                  <a:pt x="236" y="442"/>
                </a:lnTo>
                <a:close/>
                <a:moveTo>
                  <a:pt x="1285" y="770"/>
                </a:moveTo>
                <a:lnTo>
                  <a:pt x="1294" y="770"/>
                </a:lnTo>
                <a:lnTo>
                  <a:pt x="1301" y="772"/>
                </a:lnTo>
                <a:lnTo>
                  <a:pt x="1309" y="774"/>
                </a:lnTo>
                <a:lnTo>
                  <a:pt x="1316" y="777"/>
                </a:lnTo>
                <a:lnTo>
                  <a:pt x="1323" y="780"/>
                </a:lnTo>
                <a:lnTo>
                  <a:pt x="1329" y="784"/>
                </a:lnTo>
                <a:lnTo>
                  <a:pt x="1335" y="789"/>
                </a:lnTo>
                <a:lnTo>
                  <a:pt x="1341" y="794"/>
                </a:lnTo>
                <a:lnTo>
                  <a:pt x="1346" y="799"/>
                </a:lnTo>
                <a:lnTo>
                  <a:pt x="1350" y="805"/>
                </a:lnTo>
                <a:lnTo>
                  <a:pt x="1354" y="812"/>
                </a:lnTo>
                <a:lnTo>
                  <a:pt x="1357" y="818"/>
                </a:lnTo>
                <a:lnTo>
                  <a:pt x="1360" y="825"/>
                </a:lnTo>
                <a:lnTo>
                  <a:pt x="1362" y="833"/>
                </a:lnTo>
                <a:lnTo>
                  <a:pt x="1363" y="841"/>
                </a:lnTo>
                <a:lnTo>
                  <a:pt x="1363" y="848"/>
                </a:lnTo>
                <a:lnTo>
                  <a:pt x="1363" y="856"/>
                </a:lnTo>
                <a:lnTo>
                  <a:pt x="1362" y="865"/>
                </a:lnTo>
                <a:lnTo>
                  <a:pt x="1360" y="873"/>
                </a:lnTo>
                <a:lnTo>
                  <a:pt x="1357" y="880"/>
                </a:lnTo>
                <a:lnTo>
                  <a:pt x="1354" y="886"/>
                </a:lnTo>
                <a:lnTo>
                  <a:pt x="1350" y="893"/>
                </a:lnTo>
                <a:lnTo>
                  <a:pt x="1346" y="899"/>
                </a:lnTo>
                <a:lnTo>
                  <a:pt x="1341" y="904"/>
                </a:lnTo>
                <a:lnTo>
                  <a:pt x="1335" y="909"/>
                </a:lnTo>
                <a:lnTo>
                  <a:pt x="1329" y="914"/>
                </a:lnTo>
                <a:lnTo>
                  <a:pt x="1323" y="918"/>
                </a:lnTo>
                <a:lnTo>
                  <a:pt x="1316" y="921"/>
                </a:lnTo>
                <a:lnTo>
                  <a:pt x="1309" y="924"/>
                </a:lnTo>
                <a:lnTo>
                  <a:pt x="1301" y="925"/>
                </a:lnTo>
                <a:lnTo>
                  <a:pt x="1294" y="927"/>
                </a:lnTo>
                <a:lnTo>
                  <a:pt x="1285" y="927"/>
                </a:lnTo>
                <a:lnTo>
                  <a:pt x="1277" y="927"/>
                </a:lnTo>
                <a:lnTo>
                  <a:pt x="1269" y="925"/>
                </a:lnTo>
                <a:lnTo>
                  <a:pt x="1262" y="924"/>
                </a:lnTo>
                <a:lnTo>
                  <a:pt x="1255" y="921"/>
                </a:lnTo>
                <a:lnTo>
                  <a:pt x="1248" y="918"/>
                </a:lnTo>
                <a:lnTo>
                  <a:pt x="1241" y="914"/>
                </a:lnTo>
                <a:lnTo>
                  <a:pt x="1235" y="909"/>
                </a:lnTo>
                <a:lnTo>
                  <a:pt x="1230" y="904"/>
                </a:lnTo>
                <a:lnTo>
                  <a:pt x="1225" y="899"/>
                </a:lnTo>
                <a:lnTo>
                  <a:pt x="1220" y="893"/>
                </a:lnTo>
                <a:lnTo>
                  <a:pt x="1217" y="886"/>
                </a:lnTo>
                <a:lnTo>
                  <a:pt x="1213" y="880"/>
                </a:lnTo>
                <a:lnTo>
                  <a:pt x="1211" y="873"/>
                </a:lnTo>
                <a:lnTo>
                  <a:pt x="1209" y="865"/>
                </a:lnTo>
                <a:lnTo>
                  <a:pt x="1208" y="856"/>
                </a:lnTo>
                <a:lnTo>
                  <a:pt x="1207" y="848"/>
                </a:lnTo>
                <a:lnTo>
                  <a:pt x="1208" y="841"/>
                </a:lnTo>
                <a:lnTo>
                  <a:pt x="1209" y="833"/>
                </a:lnTo>
                <a:lnTo>
                  <a:pt x="1211" y="825"/>
                </a:lnTo>
                <a:lnTo>
                  <a:pt x="1213" y="818"/>
                </a:lnTo>
                <a:lnTo>
                  <a:pt x="1217" y="812"/>
                </a:lnTo>
                <a:lnTo>
                  <a:pt x="1220" y="805"/>
                </a:lnTo>
                <a:lnTo>
                  <a:pt x="1225" y="799"/>
                </a:lnTo>
                <a:lnTo>
                  <a:pt x="1230" y="794"/>
                </a:lnTo>
                <a:lnTo>
                  <a:pt x="1235" y="789"/>
                </a:lnTo>
                <a:lnTo>
                  <a:pt x="1241" y="784"/>
                </a:lnTo>
                <a:lnTo>
                  <a:pt x="1248" y="780"/>
                </a:lnTo>
                <a:lnTo>
                  <a:pt x="1255" y="777"/>
                </a:lnTo>
                <a:lnTo>
                  <a:pt x="1262" y="774"/>
                </a:lnTo>
                <a:lnTo>
                  <a:pt x="1269" y="772"/>
                </a:lnTo>
                <a:lnTo>
                  <a:pt x="1277" y="770"/>
                </a:lnTo>
                <a:lnTo>
                  <a:pt x="1285" y="770"/>
                </a:lnTo>
                <a:close/>
                <a:moveTo>
                  <a:pt x="236" y="142"/>
                </a:moveTo>
                <a:lnTo>
                  <a:pt x="244" y="143"/>
                </a:lnTo>
                <a:lnTo>
                  <a:pt x="252" y="144"/>
                </a:lnTo>
                <a:lnTo>
                  <a:pt x="260" y="146"/>
                </a:lnTo>
                <a:lnTo>
                  <a:pt x="267" y="148"/>
                </a:lnTo>
                <a:lnTo>
                  <a:pt x="274" y="152"/>
                </a:lnTo>
                <a:lnTo>
                  <a:pt x="281" y="156"/>
                </a:lnTo>
                <a:lnTo>
                  <a:pt x="287" y="160"/>
                </a:lnTo>
                <a:lnTo>
                  <a:pt x="292" y="165"/>
                </a:lnTo>
                <a:lnTo>
                  <a:pt x="297" y="171"/>
                </a:lnTo>
                <a:lnTo>
                  <a:pt x="302" y="177"/>
                </a:lnTo>
                <a:lnTo>
                  <a:pt x="306" y="184"/>
                </a:lnTo>
                <a:lnTo>
                  <a:pt x="309" y="191"/>
                </a:lnTo>
                <a:lnTo>
                  <a:pt x="311" y="198"/>
                </a:lnTo>
                <a:lnTo>
                  <a:pt x="313" y="205"/>
                </a:lnTo>
                <a:lnTo>
                  <a:pt x="314" y="213"/>
                </a:lnTo>
                <a:lnTo>
                  <a:pt x="315" y="221"/>
                </a:lnTo>
                <a:lnTo>
                  <a:pt x="314" y="229"/>
                </a:lnTo>
                <a:lnTo>
                  <a:pt x="313" y="236"/>
                </a:lnTo>
                <a:lnTo>
                  <a:pt x="311" y="244"/>
                </a:lnTo>
                <a:lnTo>
                  <a:pt x="309" y="251"/>
                </a:lnTo>
                <a:lnTo>
                  <a:pt x="306" y="258"/>
                </a:lnTo>
                <a:lnTo>
                  <a:pt x="302" y="265"/>
                </a:lnTo>
                <a:lnTo>
                  <a:pt x="297" y="271"/>
                </a:lnTo>
                <a:lnTo>
                  <a:pt x="292" y="277"/>
                </a:lnTo>
                <a:lnTo>
                  <a:pt x="287" y="282"/>
                </a:lnTo>
                <a:lnTo>
                  <a:pt x="281" y="286"/>
                </a:lnTo>
                <a:lnTo>
                  <a:pt x="274" y="290"/>
                </a:lnTo>
                <a:lnTo>
                  <a:pt x="267" y="293"/>
                </a:lnTo>
                <a:lnTo>
                  <a:pt x="260" y="296"/>
                </a:lnTo>
                <a:lnTo>
                  <a:pt x="252" y="298"/>
                </a:lnTo>
                <a:lnTo>
                  <a:pt x="244" y="299"/>
                </a:lnTo>
                <a:lnTo>
                  <a:pt x="236" y="299"/>
                </a:lnTo>
                <a:lnTo>
                  <a:pt x="228" y="299"/>
                </a:lnTo>
                <a:lnTo>
                  <a:pt x="221" y="298"/>
                </a:lnTo>
                <a:lnTo>
                  <a:pt x="213" y="296"/>
                </a:lnTo>
                <a:lnTo>
                  <a:pt x="206" y="293"/>
                </a:lnTo>
                <a:lnTo>
                  <a:pt x="199" y="290"/>
                </a:lnTo>
                <a:lnTo>
                  <a:pt x="193" y="286"/>
                </a:lnTo>
                <a:lnTo>
                  <a:pt x="187" y="282"/>
                </a:lnTo>
                <a:lnTo>
                  <a:pt x="181" y="277"/>
                </a:lnTo>
                <a:lnTo>
                  <a:pt x="176" y="271"/>
                </a:lnTo>
                <a:lnTo>
                  <a:pt x="172" y="265"/>
                </a:lnTo>
                <a:lnTo>
                  <a:pt x="167" y="258"/>
                </a:lnTo>
                <a:lnTo>
                  <a:pt x="164" y="251"/>
                </a:lnTo>
                <a:lnTo>
                  <a:pt x="161" y="244"/>
                </a:lnTo>
                <a:lnTo>
                  <a:pt x="159" y="236"/>
                </a:lnTo>
                <a:lnTo>
                  <a:pt x="158" y="229"/>
                </a:lnTo>
                <a:lnTo>
                  <a:pt x="158" y="221"/>
                </a:lnTo>
                <a:lnTo>
                  <a:pt x="158" y="213"/>
                </a:lnTo>
                <a:lnTo>
                  <a:pt x="159" y="205"/>
                </a:lnTo>
                <a:lnTo>
                  <a:pt x="161" y="198"/>
                </a:lnTo>
                <a:lnTo>
                  <a:pt x="164" y="191"/>
                </a:lnTo>
                <a:lnTo>
                  <a:pt x="167" y="184"/>
                </a:lnTo>
                <a:lnTo>
                  <a:pt x="172" y="177"/>
                </a:lnTo>
                <a:lnTo>
                  <a:pt x="176" y="171"/>
                </a:lnTo>
                <a:lnTo>
                  <a:pt x="181" y="165"/>
                </a:lnTo>
                <a:lnTo>
                  <a:pt x="187" y="160"/>
                </a:lnTo>
                <a:lnTo>
                  <a:pt x="193" y="156"/>
                </a:lnTo>
                <a:lnTo>
                  <a:pt x="199" y="152"/>
                </a:lnTo>
                <a:lnTo>
                  <a:pt x="206" y="148"/>
                </a:lnTo>
                <a:lnTo>
                  <a:pt x="213" y="146"/>
                </a:lnTo>
                <a:lnTo>
                  <a:pt x="221" y="144"/>
                </a:lnTo>
                <a:lnTo>
                  <a:pt x="228" y="143"/>
                </a:lnTo>
                <a:lnTo>
                  <a:pt x="236" y="142"/>
                </a:lnTo>
                <a:close/>
                <a:moveTo>
                  <a:pt x="1285" y="442"/>
                </a:moveTo>
                <a:lnTo>
                  <a:pt x="1304" y="441"/>
                </a:lnTo>
                <a:lnTo>
                  <a:pt x="1321" y="439"/>
                </a:lnTo>
                <a:lnTo>
                  <a:pt x="1338" y="436"/>
                </a:lnTo>
                <a:lnTo>
                  <a:pt x="1354" y="430"/>
                </a:lnTo>
                <a:lnTo>
                  <a:pt x="1370" y="424"/>
                </a:lnTo>
                <a:lnTo>
                  <a:pt x="1386" y="417"/>
                </a:lnTo>
                <a:lnTo>
                  <a:pt x="1401" y="408"/>
                </a:lnTo>
                <a:lnTo>
                  <a:pt x="1415" y="399"/>
                </a:lnTo>
                <a:lnTo>
                  <a:pt x="1428" y="389"/>
                </a:lnTo>
                <a:lnTo>
                  <a:pt x="1440" y="378"/>
                </a:lnTo>
                <a:lnTo>
                  <a:pt x="1452" y="365"/>
                </a:lnTo>
                <a:lnTo>
                  <a:pt x="1463" y="352"/>
                </a:lnTo>
                <a:lnTo>
                  <a:pt x="1472" y="338"/>
                </a:lnTo>
                <a:lnTo>
                  <a:pt x="1481" y="323"/>
                </a:lnTo>
                <a:lnTo>
                  <a:pt x="1488" y="308"/>
                </a:lnTo>
                <a:lnTo>
                  <a:pt x="1494" y="292"/>
                </a:lnTo>
                <a:lnTo>
                  <a:pt x="1600" y="292"/>
                </a:lnTo>
                <a:lnTo>
                  <a:pt x="1604" y="303"/>
                </a:lnTo>
                <a:lnTo>
                  <a:pt x="1609" y="314"/>
                </a:lnTo>
                <a:lnTo>
                  <a:pt x="1614" y="324"/>
                </a:lnTo>
                <a:lnTo>
                  <a:pt x="1620" y="334"/>
                </a:lnTo>
                <a:lnTo>
                  <a:pt x="1626" y="344"/>
                </a:lnTo>
                <a:lnTo>
                  <a:pt x="1633" y="354"/>
                </a:lnTo>
                <a:lnTo>
                  <a:pt x="1641" y="363"/>
                </a:lnTo>
                <a:lnTo>
                  <a:pt x="1649" y="372"/>
                </a:lnTo>
                <a:lnTo>
                  <a:pt x="1657" y="380"/>
                </a:lnTo>
                <a:lnTo>
                  <a:pt x="1666" y="388"/>
                </a:lnTo>
                <a:lnTo>
                  <a:pt x="1675" y="395"/>
                </a:lnTo>
                <a:lnTo>
                  <a:pt x="1684" y="402"/>
                </a:lnTo>
                <a:lnTo>
                  <a:pt x="1694" y="409"/>
                </a:lnTo>
                <a:lnTo>
                  <a:pt x="1704" y="414"/>
                </a:lnTo>
                <a:lnTo>
                  <a:pt x="1714" y="420"/>
                </a:lnTo>
                <a:lnTo>
                  <a:pt x="1726" y="424"/>
                </a:lnTo>
                <a:lnTo>
                  <a:pt x="1726" y="907"/>
                </a:lnTo>
                <a:lnTo>
                  <a:pt x="1451" y="1181"/>
                </a:lnTo>
                <a:lnTo>
                  <a:pt x="850" y="1181"/>
                </a:lnTo>
                <a:lnTo>
                  <a:pt x="850" y="1058"/>
                </a:lnTo>
                <a:lnTo>
                  <a:pt x="867" y="1052"/>
                </a:lnTo>
                <a:lnTo>
                  <a:pt x="882" y="1045"/>
                </a:lnTo>
                <a:lnTo>
                  <a:pt x="897" y="1037"/>
                </a:lnTo>
                <a:lnTo>
                  <a:pt x="911" y="1026"/>
                </a:lnTo>
                <a:lnTo>
                  <a:pt x="924" y="1016"/>
                </a:lnTo>
                <a:lnTo>
                  <a:pt x="937" y="1005"/>
                </a:lnTo>
                <a:lnTo>
                  <a:pt x="949" y="992"/>
                </a:lnTo>
                <a:lnTo>
                  <a:pt x="959" y="979"/>
                </a:lnTo>
                <a:lnTo>
                  <a:pt x="969" y="965"/>
                </a:lnTo>
                <a:lnTo>
                  <a:pt x="977" y="951"/>
                </a:lnTo>
                <a:lnTo>
                  <a:pt x="984" y="934"/>
                </a:lnTo>
                <a:lnTo>
                  <a:pt x="990" y="918"/>
                </a:lnTo>
                <a:lnTo>
                  <a:pt x="995" y="902"/>
                </a:lnTo>
                <a:lnTo>
                  <a:pt x="999" y="885"/>
                </a:lnTo>
                <a:lnTo>
                  <a:pt x="1001" y="867"/>
                </a:lnTo>
                <a:lnTo>
                  <a:pt x="1002" y="848"/>
                </a:lnTo>
                <a:lnTo>
                  <a:pt x="1001" y="837"/>
                </a:lnTo>
                <a:lnTo>
                  <a:pt x="1000" y="826"/>
                </a:lnTo>
                <a:lnTo>
                  <a:pt x="999" y="815"/>
                </a:lnTo>
                <a:lnTo>
                  <a:pt x="997" y="805"/>
                </a:lnTo>
                <a:lnTo>
                  <a:pt x="995" y="794"/>
                </a:lnTo>
                <a:lnTo>
                  <a:pt x="992" y="784"/>
                </a:lnTo>
                <a:lnTo>
                  <a:pt x="988" y="774"/>
                </a:lnTo>
                <a:lnTo>
                  <a:pt x="984" y="763"/>
                </a:lnTo>
                <a:lnTo>
                  <a:pt x="980" y="753"/>
                </a:lnTo>
                <a:lnTo>
                  <a:pt x="975" y="744"/>
                </a:lnTo>
                <a:lnTo>
                  <a:pt x="970" y="735"/>
                </a:lnTo>
                <a:lnTo>
                  <a:pt x="964" y="726"/>
                </a:lnTo>
                <a:lnTo>
                  <a:pt x="952" y="709"/>
                </a:lnTo>
                <a:lnTo>
                  <a:pt x="937" y="693"/>
                </a:lnTo>
                <a:lnTo>
                  <a:pt x="921" y="678"/>
                </a:lnTo>
                <a:lnTo>
                  <a:pt x="904" y="666"/>
                </a:lnTo>
                <a:lnTo>
                  <a:pt x="896" y="660"/>
                </a:lnTo>
                <a:lnTo>
                  <a:pt x="886" y="655"/>
                </a:lnTo>
                <a:lnTo>
                  <a:pt x="877" y="650"/>
                </a:lnTo>
                <a:lnTo>
                  <a:pt x="867" y="646"/>
                </a:lnTo>
                <a:lnTo>
                  <a:pt x="856" y="642"/>
                </a:lnTo>
                <a:lnTo>
                  <a:pt x="846" y="638"/>
                </a:lnTo>
                <a:lnTo>
                  <a:pt x="836" y="635"/>
                </a:lnTo>
                <a:lnTo>
                  <a:pt x="825" y="633"/>
                </a:lnTo>
                <a:lnTo>
                  <a:pt x="815" y="631"/>
                </a:lnTo>
                <a:lnTo>
                  <a:pt x="804" y="630"/>
                </a:lnTo>
                <a:lnTo>
                  <a:pt x="793" y="629"/>
                </a:lnTo>
                <a:lnTo>
                  <a:pt x="782" y="629"/>
                </a:lnTo>
                <a:lnTo>
                  <a:pt x="769" y="629"/>
                </a:lnTo>
                <a:lnTo>
                  <a:pt x="758" y="630"/>
                </a:lnTo>
                <a:lnTo>
                  <a:pt x="747" y="631"/>
                </a:lnTo>
                <a:lnTo>
                  <a:pt x="737" y="633"/>
                </a:lnTo>
                <a:lnTo>
                  <a:pt x="726" y="635"/>
                </a:lnTo>
                <a:lnTo>
                  <a:pt x="716" y="638"/>
                </a:lnTo>
                <a:lnTo>
                  <a:pt x="706" y="642"/>
                </a:lnTo>
                <a:lnTo>
                  <a:pt x="696" y="646"/>
                </a:lnTo>
                <a:lnTo>
                  <a:pt x="685" y="650"/>
                </a:lnTo>
                <a:lnTo>
                  <a:pt x="676" y="655"/>
                </a:lnTo>
                <a:lnTo>
                  <a:pt x="667" y="660"/>
                </a:lnTo>
                <a:lnTo>
                  <a:pt x="658" y="666"/>
                </a:lnTo>
                <a:lnTo>
                  <a:pt x="641" y="678"/>
                </a:lnTo>
                <a:lnTo>
                  <a:pt x="626" y="693"/>
                </a:lnTo>
                <a:lnTo>
                  <a:pt x="611" y="709"/>
                </a:lnTo>
                <a:lnTo>
                  <a:pt x="598" y="726"/>
                </a:lnTo>
                <a:lnTo>
                  <a:pt x="592" y="735"/>
                </a:lnTo>
                <a:lnTo>
                  <a:pt x="587" y="744"/>
                </a:lnTo>
                <a:lnTo>
                  <a:pt x="582" y="753"/>
                </a:lnTo>
                <a:lnTo>
                  <a:pt x="578" y="763"/>
                </a:lnTo>
                <a:lnTo>
                  <a:pt x="574" y="774"/>
                </a:lnTo>
                <a:lnTo>
                  <a:pt x="570" y="784"/>
                </a:lnTo>
                <a:lnTo>
                  <a:pt x="568" y="794"/>
                </a:lnTo>
                <a:lnTo>
                  <a:pt x="565" y="805"/>
                </a:lnTo>
                <a:lnTo>
                  <a:pt x="563" y="815"/>
                </a:lnTo>
                <a:lnTo>
                  <a:pt x="562" y="826"/>
                </a:lnTo>
                <a:lnTo>
                  <a:pt x="561" y="837"/>
                </a:lnTo>
                <a:lnTo>
                  <a:pt x="561" y="848"/>
                </a:lnTo>
                <a:lnTo>
                  <a:pt x="561" y="867"/>
                </a:lnTo>
                <a:lnTo>
                  <a:pt x="563" y="884"/>
                </a:lnTo>
                <a:lnTo>
                  <a:pt x="567" y="901"/>
                </a:lnTo>
                <a:lnTo>
                  <a:pt x="572" y="918"/>
                </a:lnTo>
                <a:lnTo>
                  <a:pt x="577" y="933"/>
                </a:lnTo>
                <a:lnTo>
                  <a:pt x="584" y="950"/>
                </a:lnTo>
                <a:lnTo>
                  <a:pt x="593" y="964"/>
                </a:lnTo>
                <a:lnTo>
                  <a:pt x="603" y="978"/>
                </a:lnTo>
                <a:lnTo>
                  <a:pt x="613" y="991"/>
                </a:lnTo>
                <a:lnTo>
                  <a:pt x="624" y="1003"/>
                </a:lnTo>
                <a:lnTo>
                  <a:pt x="636" y="1014"/>
                </a:lnTo>
                <a:lnTo>
                  <a:pt x="649" y="1025"/>
                </a:lnTo>
                <a:lnTo>
                  <a:pt x="663" y="1035"/>
                </a:lnTo>
                <a:lnTo>
                  <a:pt x="677" y="1044"/>
                </a:lnTo>
                <a:lnTo>
                  <a:pt x="693" y="1051"/>
                </a:lnTo>
                <a:lnTo>
                  <a:pt x="709" y="1057"/>
                </a:lnTo>
                <a:lnTo>
                  <a:pt x="709" y="1439"/>
                </a:lnTo>
                <a:lnTo>
                  <a:pt x="693" y="1446"/>
                </a:lnTo>
                <a:lnTo>
                  <a:pt x="677" y="1454"/>
                </a:lnTo>
                <a:lnTo>
                  <a:pt x="663" y="1462"/>
                </a:lnTo>
                <a:lnTo>
                  <a:pt x="649" y="1472"/>
                </a:lnTo>
                <a:lnTo>
                  <a:pt x="636" y="1482"/>
                </a:lnTo>
                <a:lnTo>
                  <a:pt x="624" y="1494"/>
                </a:lnTo>
                <a:lnTo>
                  <a:pt x="613" y="1506"/>
                </a:lnTo>
                <a:lnTo>
                  <a:pt x="603" y="1519"/>
                </a:lnTo>
                <a:lnTo>
                  <a:pt x="593" y="1533"/>
                </a:lnTo>
                <a:lnTo>
                  <a:pt x="584" y="1548"/>
                </a:lnTo>
                <a:lnTo>
                  <a:pt x="577" y="1563"/>
                </a:lnTo>
                <a:lnTo>
                  <a:pt x="572" y="1579"/>
                </a:lnTo>
                <a:lnTo>
                  <a:pt x="567" y="1595"/>
                </a:lnTo>
                <a:lnTo>
                  <a:pt x="563" y="1612"/>
                </a:lnTo>
                <a:lnTo>
                  <a:pt x="561" y="1631"/>
                </a:lnTo>
                <a:lnTo>
                  <a:pt x="561" y="1648"/>
                </a:lnTo>
                <a:lnTo>
                  <a:pt x="561" y="1659"/>
                </a:lnTo>
                <a:lnTo>
                  <a:pt x="562" y="1670"/>
                </a:lnTo>
                <a:lnTo>
                  <a:pt x="563" y="1681"/>
                </a:lnTo>
                <a:lnTo>
                  <a:pt x="565" y="1692"/>
                </a:lnTo>
                <a:lnTo>
                  <a:pt x="568" y="1703"/>
                </a:lnTo>
                <a:lnTo>
                  <a:pt x="570" y="1714"/>
                </a:lnTo>
                <a:lnTo>
                  <a:pt x="574" y="1724"/>
                </a:lnTo>
                <a:lnTo>
                  <a:pt x="578" y="1734"/>
                </a:lnTo>
                <a:lnTo>
                  <a:pt x="582" y="1744"/>
                </a:lnTo>
                <a:lnTo>
                  <a:pt x="587" y="1753"/>
                </a:lnTo>
                <a:lnTo>
                  <a:pt x="592" y="1762"/>
                </a:lnTo>
                <a:lnTo>
                  <a:pt x="598" y="1771"/>
                </a:lnTo>
                <a:lnTo>
                  <a:pt x="611" y="1788"/>
                </a:lnTo>
                <a:lnTo>
                  <a:pt x="626" y="1804"/>
                </a:lnTo>
                <a:lnTo>
                  <a:pt x="641" y="1818"/>
                </a:lnTo>
                <a:lnTo>
                  <a:pt x="658" y="1831"/>
                </a:lnTo>
                <a:lnTo>
                  <a:pt x="667" y="1837"/>
                </a:lnTo>
                <a:lnTo>
                  <a:pt x="676" y="1842"/>
                </a:lnTo>
                <a:lnTo>
                  <a:pt x="685" y="1847"/>
                </a:lnTo>
                <a:lnTo>
                  <a:pt x="696" y="1851"/>
                </a:lnTo>
                <a:lnTo>
                  <a:pt x="706" y="1855"/>
                </a:lnTo>
                <a:lnTo>
                  <a:pt x="716" y="1858"/>
                </a:lnTo>
                <a:lnTo>
                  <a:pt x="726" y="1861"/>
                </a:lnTo>
                <a:lnTo>
                  <a:pt x="737" y="1864"/>
                </a:lnTo>
                <a:lnTo>
                  <a:pt x="747" y="1866"/>
                </a:lnTo>
                <a:lnTo>
                  <a:pt x="758" y="1867"/>
                </a:lnTo>
                <a:lnTo>
                  <a:pt x="769" y="1868"/>
                </a:lnTo>
                <a:lnTo>
                  <a:pt x="782" y="1868"/>
                </a:lnTo>
                <a:lnTo>
                  <a:pt x="793" y="1868"/>
                </a:lnTo>
                <a:lnTo>
                  <a:pt x="804" y="1867"/>
                </a:lnTo>
                <a:lnTo>
                  <a:pt x="815" y="1866"/>
                </a:lnTo>
                <a:lnTo>
                  <a:pt x="825" y="1864"/>
                </a:lnTo>
                <a:lnTo>
                  <a:pt x="836" y="1861"/>
                </a:lnTo>
                <a:lnTo>
                  <a:pt x="846" y="1858"/>
                </a:lnTo>
                <a:lnTo>
                  <a:pt x="856" y="1855"/>
                </a:lnTo>
                <a:lnTo>
                  <a:pt x="867" y="1851"/>
                </a:lnTo>
                <a:lnTo>
                  <a:pt x="877" y="1847"/>
                </a:lnTo>
                <a:lnTo>
                  <a:pt x="886" y="1842"/>
                </a:lnTo>
                <a:lnTo>
                  <a:pt x="896" y="1837"/>
                </a:lnTo>
                <a:lnTo>
                  <a:pt x="904" y="1831"/>
                </a:lnTo>
                <a:lnTo>
                  <a:pt x="921" y="1818"/>
                </a:lnTo>
                <a:lnTo>
                  <a:pt x="937" y="1804"/>
                </a:lnTo>
                <a:lnTo>
                  <a:pt x="952" y="1788"/>
                </a:lnTo>
                <a:lnTo>
                  <a:pt x="964" y="1771"/>
                </a:lnTo>
                <a:lnTo>
                  <a:pt x="970" y="1762"/>
                </a:lnTo>
                <a:lnTo>
                  <a:pt x="975" y="1753"/>
                </a:lnTo>
                <a:lnTo>
                  <a:pt x="980" y="1744"/>
                </a:lnTo>
                <a:lnTo>
                  <a:pt x="984" y="1734"/>
                </a:lnTo>
                <a:lnTo>
                  <a:pt x="988" y="1724"/>
                </a:lnTo>
                <a:lnTo>
                  <a:pt x="992" y="1714"/>
                </a:lnTo>
                <a:lnTo>
                  <a:pt x="995" y="1703"/>
                </a:lnTo>
                <a:lnTo>
                  <a:pt x="997" y="1692"/>
                </a:lnTo>
                <a:lnTo>
                  <a:pt x="999" y="1681"/>
                </a:lnTo>
                <a:lnTo>
                  <a:pt x="1000" y="1670"/>
                </a:lnTo>
                <a:lnTo>
                  <a:pt x="1001" y="1659"/>
                </a:lnTo>
                <a:lnTo>
                  <a:pt x="1002" y="1648"/>
                </a:lnTo>
                <a:lnTo>
                  <a:pt x="1001" y="1630"/>
                </a:lnTo>
                <a:lnTo>
                  <a:pt x="999" y="1612"/>
                </a:lnTo>
                <a:lnTo>
                  <a:pt x="995" y="1595"/>
                </a:lnTo>
                <a:lnTo>
                  <a:pt x="990" y="1578"/>
                </a:lnTo>
                <a:lnTo>
                  <a:pt x="984" y="1562"/>
                </a:lnTo>
                <a:lnTo>
                  <a:pt x="977" y="1547"/>
                </a:lnTo>
                <a:lnTo>
                  <a:pt x="969" y="1531"/>
                </a:lnTo>
                <a:lnTo>
                  <a:pt x="959" y="1517"/>
                </a:lnTo>
                <a:lnTo>
                  <a:pt x="949" y="1504"/>
                </a:lnTo>
                <a:lnTo>
                  <a:pt x="937" y="1492"/>
                </a:lnTo>
                <a:lnTo>
                  <a:pt x="924" y="1481"/>
                </a:lnTo>
                <a:lnTo>
                  <a:pt x="911" y="1470"/>
                </a:lnTo>
                <a:lnTo>
                  <a:pt x="897" y="1461"/>
                </a:lnTo>
                <a:lnTo>
                  <a:pt x="882" y="1452"/>
                </a:lnTo>
                <a:lnTo>
                  <a:pt x="867" y="1444"/>
                </a:lnTo>
                <a:lnTo>
                  <a:pt x="850" y="1438"/>
                </a:lnTo>
                <a:lnTo>
                  <a:pt x="850" y="1323"/>
                </a:lnTo>
                <a:lnTo>
                  <a:pt x="1510" y="1323"/>
                </a:lnTo>
                <a:lnTo>
                  <a:pt x="1867" y="966"/>
                </a:lnTo>
                <a:lnTo>
                  <a:pt x="1867" y="434"/>
                </a:lnTo>
                <a:lnTo>
                  <a:pt x="1884" y="428"/>
                </a:lnTo>
                <a:lnTo>
                  <a:pt x="1901" y="421"/>
                </a:lnTo>
                <a:lnTo>
                  <a:pt x="1917" y="413"/>
                </a:lnTo>
                <a:lnTo>
                  <a:pt x="1932" y="404"/>
                </a:lnTo>
                <a:lnTo>
                  <a:pt x="1946" y="393"/>
                </a:lnTo>
                <a:lnTo>
                  <a:pt x="1959" y="382"/>
                </a:lnTo>
                <a:lnTo>
                  <a:pt x="1972" y="369"/>
                </a:lnTo>
                <a:lnTo>
                  <a:pt x="1984" y="356"/>
                </a:lnTo>
                <a:lnTo>
                  <a:pt x="1994" y="341"/>
                </a:lnTo>
                <a:lnTo>
                  <a:pt x="2003" y="326"/>
                </a:lnTo>
                <a:lnTo>
                  <a:pt x="2011" y="310"/>
                </a:lnTo>
                <a:lnTo>
                  <a:pt x="2017" y="293"/>
                </a:lnTo>
                <a:lnTo>
                  <a:pt x="2023" y="276"/>
                </a:lnTo>
                <a:lnTo>
                  <a:pt x="2026" y="258"/>
                </a:lnTo>
                <a:lnTo>
                  <a:pt x="2029" y="239"/>
                </a:lnTo>
                <a:lnTo>
                  <a:pt x="2030" y="221"/>
                </a:lnTo>
                <a:lnTo>
                  <a:pt x="2029" y="210"/>
                </a:lnTo>
                <a:lnTo>
                  <a:pt x="2028" y="199"/>
                </a:lnTo>
                <a:lnTo>
                  <a:pt x="2027" y="188"/>
                </a:lnTo>
                <a:lnTo>
                  <a:pt x="2025" y="177"/>
                </a:lnTo>
                <a:lnTo>
                  <a:pt x="2023" y="165"/>
                </a:lnTo>
                <a:lnTo>
                  <a:pt x="2020" y="155"/>
                </a:lnTo>
                <a:lnTo>
                  <a:pt x="2016" y="145"/>
                </a:lnTo>
                <a:lnTo>
                  <a:pt x="2012" y="135"/>
                </a:lnTo>
                <a:lnTo>
                  <a:pt x="2008" y="125"/>
                </a:lnTo>
                <a:lnTo>
                  <a:pt x="2003" y="116"/>
                </a:lnTo>
                <a:lnTo>
                  <a:pt x="1998" y="107"/>
                </a:lnTo>
                <a:lnTo>
                  <a:pt x="1992" y="98"/>
                </a:lnTo>
                <a:lnTo>
                  <a:pt x="1980" y="80"/>
                </a:lnTo>
                <a:lnTo>
                  <a:pt x="1965" y="65"/>
                </a:lnTo>
                <a:lnTo>
                  <a:pt x="1949" y="51"/>
                </a:lnTo>
                <a:lnTo>
                  <a:pt x="1932" y="38"/>
                </a:lnTo>
                <a:lnTo>
                  <a:pt x="1923" y="32"/>
                </a:lnTo>
                <a:lnTo>
                  <a:pt x="1914" y="27"/>
                </a:lnTo>
                <a:lnTo>
                  <a:pt x="1905" y="22"/>
                </a:lnTo>
                <a:lnTo>
                  <a:pt x="1895" y="18"/>
                </a:lnTo>
                <a:lnTo>
                  <a:pt x="1884" y="14"/>
                </a:lnTo>
                <a:lnTo>
                  <a:pt x="1874" y="11"/>
                </a:lnTo>
                <a:lnTo>
                  <a:pt x="1864" y="8"/>
                </a:lnTo>
                <a:lnTo>
                  <a:pt x="1853" y="4"/>
                </a:lnTo>
                <a:lnTo>
                  <a:pt x="1843" y="2"/>
                </a:lnTo>
                <a:lnTo>
                  <a:pt x="1832" y="1"/>
                </a:lnTo>
                <a:lnTo>
                  <a:pt x="1821" y="0"/>
                </a:lnTo>
                <a:lnTo>
                  <a:pt x="1810" y="0"/>
                </a:lnTo>
                <a:lnTo>
                  <a:pt x="1791" y="1"/>
                </a:lnTo>
                <a:lnTo>
                  <a:pt x="1773" y="3"/>
                </a:lnTo>
                <a:lnTo>
                  <a:pt x="1757" y="7"/>
                </a:lnTo>
                <a:lnTo>
                  <a:pt x="1740" y="12"/>
                </a:lnTo>
                <a:lnTo>
                  <a:pt x="1724" y="18"/>
                </a:lnTo>
                <a:lnTo>
                  <a:pt x="1708" y="25"/>
                </a:lnTo>
                <a:lnTo>
                  <a:pt x="1693" y="33"/>
                </a:lnTo>
                <a:lnTo>
                  <a:pt x="1680" y="43"/>
                </a:lnTo>
                <a:lnTo>
                  <a:pt x="1666" y="53"/>
                </a:lnTo>
                <a:lnTo>
                  <a:pt x="1654" y="64"/>
                </a:lnTo>
                <a:lnTo>
                  <a:pt x="1643" y="76"/>
                </a:lnTo>
                <a:lnTo>
                  <a:pt x="1631" y="89"/>
                </a:lnTo>
                <a:lnTo>
                  <a:pt x="1622" y="104"/>
                </a:lnTo>
                <a:lnTo>
                  <a:pt x="1614" y="119"/>
                </a:lnTo>
                <a:lnTo>
                  <a:pt x="1606" y="134"/>
                </a:lnTo>
                <a:lnTo>
                  <a:pt x="1600" y="150"/>
                </a:lnTo>
                <a:lnTo>
                  <a:pt x="1494" y="150"/>
                </a:lnTo>
                <a:lnTo>
                  <a:pt x="1488" y="134"/>
                </a:lnTo>
                <a:lnTo>
                  <a:pt x="1481" y="119"/>
                </a:lnTo>
                <a:lnTo>
                  <a:pt x="1472" y="104"/>
                </a:lnTo>
                <a:lnTo>
                  <a:pt x="1463" y="89"/>
                </a:lnTo>
                <a:lnTo>
                  <a:pt x="1452" y="76"/>
                </a:lnTo>
                <a:lnTo>
                  <a:pt x="1440" y="64"/>
                </a:lnTo>
                <a:lnTo>
                  <a:pt x="1428" y="53"/>
                </a:lnTo>
                <a:lnTo>
                  <a:pt x="1415" y="43"/>
                </a:lnTo>
                <a:lnTo>
                  <a:pt x="1401" y="33"/>
                </a:lnTo>
                <a:lnTo>
                  <a:pt x="1386" y="25"/>
                </a:lnTo>
                <a:lnTo>
                  <a:pt x="1370" y="18"/>
                </a:lnTo>
                <a:lnTo>
                  <a:pt x="1354" y="12"/>
                </a:lnTo>
                <a:lnTo>
                  <a:pt x="1338" y="7"/>
                </a:lnTo>
                <a:lnTo>
                  <a:pt x="1321" y="3"/>
                </a:lnTo>
                <a:lnTo>
                  <a:pt x="1304" y="1"/>
                </a:lnTo>
                <a:lnTo>
                  <a:pt x="1285" y="0"/>
                </a:lnTo>
                <a:lnTo>
                  <a:pt x="1274" y="0"/>
                </a:lnTo>
                <a:lnTo>
                  <a:pt x="1263" y="1"/>
                </a:lnTo>
                <a:lnTo>
                  <a:pt x="1252" y="2"/>
                </a:lnTo>
                <a:lnTo>
                  <a:pt x="1241" y="4"/>
                </a:lnTo>
                <a:lnTo>
                  <a:pt x="1230" y="8"/>
                </a:lnTo>
                <a:lnTo>
                  <a:pt x="1220" y="11"/>
                </a:lnTo>
                <a:lnTo>
                  <a:pt x="1210" y="14"/>
                </a:lnTo>
                <a:lnTo>
                  <a:pt x="1199" y="18"/>
                </a:lnTo>
                <a:lnTo>
                  <a:pt x="1189" y="22"/>
                </a:lnTo>
                <a:lnTo>
                  <a:pt x="1180" y="27"/>
                </a:lnTo>
                <a:lnTo>
                  <a:pt x="1171" y="32"/>
                </a:lnTo>
                <a:lnTo>
                  <a:pt x="1162" y="38"/>
                </a:lnTo>
                <a:lnTo>
                  <a:pt x="1145" y="51"/>
                </a:lnTo>
                <a:lnTo>
                  <a:pt x="1130" y="65"/>
                </a:lnTo>
                <a:lnTo>
                  <a:pt x="1115" y="80"/>
                </a:lnTo>
                <a:lnTo>
                  <a:pt x="1102" y="98"/>
                </a:lnTo>
                <a:lnTo>
                  <a:pt x="1096" y="107"/>
                </a:lnTo>
                <a:lnTo>
                  <a:pt x="1091" y="116"/>
                </a:lnTo>
                <a:lnTo>
                  <a:pt x="1086" y="125"/>
                </a:lnTo>
                <a:lnTo>
                  <a:pt x="1082" y="135"/>
                </a:lnTo>
                <a:lnTo>
                  <a:pt x="1078" y="145"/>
                </a:lnTo>
                <a:lnTo>
                  <a:pt x="1075" y="155"/>
                </a:lnTo>
                <a:lnTo>
                  <a:pt x="1072" y="165"/>
                </a:lnTo>
                <a:lnTo>
                  <a:pt x="1069" y="177"/>
                </a:lnTo>
                <a:lnTo>
                  <a:pt x="1067" y="188"/>
                </a:lnTo>
                <a:lnTo>
                  <a:pt x="1066" y="199"/>
                </a:lnTo>
                <a:lnTo>
                  <a:pt x="1065" y="210"/>
                </a:lnTo>
                <a:lnTo>
                  <a:pt x="1065" y="221"/>
                </a:lnTo>
                <a:lnTo>
                  <a:pt x="1065" y="232"/>
                </a:lnTo>
                <a:lnTo>
                  <a:pt x="1066" y="243"/>
                </a:lnTo>
                <a:lnTo>
                  <a:pt x="1067" y="254"/>
                </a:lnTo>
                <a:lnTo>
                  <a:pt x="1069" y="266"/>
                </a:lnTo>
                <a:lnTo>
                  <a:pt x="1072" y="276"/>
                </a:lnTo>
                <a:lnTo>
                  <a:pt x="1075" y="287"/>
                </a:lnTo>
                <a:lnTo>
                  <a:pt x="1078" y="297"/>
                </a:lnTo>
                <a:lnTo>
                  <a:pt x="1082" y="307"/>
                </a:lnTo>
                <a:lnTo>
                  <a:pt x="1086" y="316"/>
                </a:lnTo>
                <a:lnTo>
                  <a:pt x="1091" y="326"/>
                </a:lnTo>
                <a:lnTo>
                  <a:pt x="1096" y="335"/>
                </a:lnTo>
                <a:lnTo>
                  <a:pt x="1102" y="344"/>
                </a:lnTo>
                <a:lnTo>
                  <a:pt x="1115" y="361"/>
                </a:lnTo>
                <a:lnTo>
                  <a:pt x="1130" y="377"/>
                </a:lnTo>
                <a:lnTo>
                  <a:pt x="1145" y="391"/>
                </a:lnTo>
                <a:lnTo>
                  <a:pt x="1162" y="404"/>
                </a:lnTo>
                <a:lnTo>
                  <a:pt x="1171" y="409"/>
                </a:lnTo>
                <a:lnTo>
                  <a:pt x="1180" y="414"/>
                </a:lnTo>
                <a:lnTo>
                  <a:pt x="1189" y="419"/>
                </a:lnTo>
                <a:lnTo>
                  <a:pt x="1199" y="424"/>
                </a:lnTo>
                <a:lnTo>
                  <a:pt x="1210" y="428"/>
                </a:lnTo>
                <a:lnTo>
                  <a:pt x="1220" y="432"/>
                </a:lnTo>
                <a:lnTo>
                  <a:pt x="1230" y="435"/>
                </a:lnTo>
                <a:lnTo>
                  <a:pt x="1241" y="437"/>
                </a:lnTo>
                <a:lnTo>
                  <a:pt x="1252" y="439"/>
                </a:lnTo>
                <a:lnTo>
                  <a:pt x="1263" y="441"/>
                </a:lnTo>
                <a:lnTo>
                  <a:pt x="1274" y="442"/>
                </a:lnTo>
                <a:lnTo>
                  <a:pt x="1285" y="442"/>
                </a:lnTo>
                <a:close/>
                <a:moveTo>
                  <a:pt x="860" y="1648"/>
                </a:moveTo>
                <a:lnTo>
                  <a:pt x="860" y="1656"/>
                </a:lnTo>
                <a:lnTo>
                  <a:pt x="858" y="1664"/>
                </a:lnTo>
                <a:lnTo>
                  <a:pt x="856" y="1671"/>
                </a:lnTo>
                <a:lnTo>
                  <a:pt x="853" y="1678"/>
                </a:lnTo>
                <a:lnTo>
                  <a:pt x="850" y="1685"/>
                </a:lnTo>
                <a:lnTo>
                  <a:pt x="846" y="1692"/>
                </a:lnTo>
                <a:lnTo>
                  <a:pt x="841" y="1698"/>
                </a:lnTo>
                <a:lnTo>
                  <a:pt x="836" y="1703"/>
                </a:lnTo>
                <a:lnTo>
                  <a:pt x="831" y="1708"/>
                </a:lnTo>
                <a:lnTo>
                  <a:pt x="825" y="1713"/>
                </a:lnTo>
                <a:lnTo>
                  <a:pt x="819" y="1717"/>
                </a:lnTo>
                <a:lnTo>
                  <a:pt x="812" y="1721"/>
                </a:lnTo>
                <a:lnTo>
                  <a:pt x="805" y="1723"/>
                </a:lnTo>
                <a:lnTo>
                  <a:pt x="797" y="1725"/>
                </a:lnTo>
                <a:lnTo>
                  <a:pt x="790" y="1726"/>
                </a:lnTo>
                <a:lnTo>
                  <a:pt x="782" y="1727"/>
                </a:lnTo>
                <a:lnTo>
                  <a:pt x="774" y="1726"/>
                </a:lnTo>
                <a:lnTo>
                  <a:pt x="765" y="1725"/>
                </a:lnTo>
                <a:lnTo>
                  <a:pt x="758" y="1723"/>
                </a:lnTo>
                <a:lnTo>
                  <a:pt x="750" y="1721"/>
                </a:lnTo>
                <a:lnTo>
                  <a:pt x="744" y="1717"/>
                </a:lnTo>
                <a:lnTo>
                  <a:pt x="737" y="1713"/>
                </a:lnTo>
                <a:lnTo>
                  <a:pt x="731" y="1708"/>
                </a:lnTo>
                <a:lnTo>
                  <a:pt x="726" y="1703"/>
                </a:lnTo>
                <a:lnTo>
                  <a:pt x="721" y="1698"/>
                </a:lnTo>
                <a:lnTo>
                  <a:pt x="716" y="1692"/>
                </a:lnTo>
                <a:lnTo>
                  <a:pt x="712" y="1685"/>
                </a:lnTo>
                <a:lnTo>
                  <a:pt x="709" y="1678"/>
                </a:lnTo>
                <a:lnTo>
                  <a:pt x="707" y="1671"/>
                </a:lnTo>
                <a:lnTo>
                  <a:pt x="705" y="1664"/>
                </a:lnTo>
                <a:lnTo>
                  <a:pt x="703" y="1656"/>
                </a:lnTo>
                <a:lnTo>
                  <a:pt x="703" y="1648"/>
                </a:lnTo>
                <a:lnTo>
                  <a:pt x="703" y="1640"/>
                </a:lnTo>
                <a:lnTo>
                  <a:pt x="705" y="1633"/>
                </a:lnTo>
                <a:lnTo>
                  <a:pt x="707" y="1625"/>
                </a:lnTo>
                <a:lnTo>
                  <a:pt x="709" y="1617"/>
                </a:lnTo>
                <a:lnTo>
                  <a:pt x="712" y="1610"/>
                </a:lnTo>
                <a:lnTo>
                  <a:pt x="716" y="1604"/>
                </a:lnTo>
                <a:lnTo>
                  <a:pt x="721" y="1598"/>
                </a:lnTo>
                <a:lnTo>
                  <a:pt x="726" y="1592"/>
                </a:lnTo>
                <a:lnTo>
                  <a:pt x="731" y="1587"/>
                </a:lnTo>
                <a:lnTo>
                  <a:pt x="737" y="1583"/>
                </a:lnTo>
                <a:lnTo>
                  <a:pt x="744" y="1579"/>
                </a:lnTo>
                <a:lnTo>
                  <a:pt x="750" y="1576"/>
                </a:lnTo>
                <a:lnTo>
                  <a:pt x="758" y="1573"/>
                </a:lnTo>
                <a:lnTo>
                  <a:pt x="765" y="1571"/>
                </a:lnTo>
                <a:lnTo>
                  <a:pt x="774" y="1570"/>
                </a:lnTo>
                <a:lnTo>
                  <a:pt x="782" y="1570"/>
                </a:lnTo>
                <a:lnTo>
                  <a:pt x="790" y="1570"/>
                </a:lnTo>
                <a:lnTo>
                  <a:pt x="797" y="1571"/>
                </a:lnTo>
                <a:lnTo>
                  <a:pt x="805" y="1573"/>
                </a:lnTo>
                <a:lnTo>
                  <a:pt x="812" y="1576"/>
                </a:lnTo>
                <a:lnTo>
                  <a:pt x="819" y="1579"/>
                </a:lnTo>
                <a:lnTo>
                  <a:pt x="825" y="1583"/>
                </a:lnTo>
                <a:lnTo>
                  <a:pt x="831" y="1587"/>
                </a:lnTo>
                <a:lnTo>
                  <a:pt x="836" y="1592"/>
                </a:lnTo>
                <a:lnTo>
                  <a:pt x="841" y="1598"/>
                </a:lnTo>
                <a:lnTo>
                  <a:pt x="846" y="1604"/>
                </a:lnTo>
                <a:lnTo>
                  <a:pt x="850" y="1610"/>
                </a:lnTo>
                <a:lnTo>
                  <a:pt x="853" y="1617"/>
                </a:lnTo>
                <a:lnTo>
                  <a:pt x="856" y="1625"/>
                </a:lnTo>
                <a:lnTo>
                  <a:pt x="858" y="1633"/>
                </a:lnTo>
                <a:lnTo>
                  <a:pt x="860" y="1640"/>
                </a:lnTo>
                <a:lnTo>
                  <a:pt x="860" y="1648"/>
                </a:lnTo>
                <a:close/>
                <a:moveTo>
                  <a:pt x="782" y="927"/>
                </a:moveTo>
                <a:lnTo>
                  <a:pt x="774" y="927"/>
                </a:lnTo>
                <a:lnTo>
                  <a:pt x="765" y="925"/>
                </a:lnTo>
                <a:lnTo>
                  <a:pt x="758" y="924"/>
                </a:lnTo>
                <a:lnTo>
                  <a:pt x="750" y="921"/>
                </a:lnTo>
                <a:lnTo>
                  <a:pt x="744" y="918"/>
                </a:lnTo>
                <a:lnTo>
                  <a:pt x="737" y="914"/>
                </a:lnTo>
                <a:lnTo>
                  <a:pt x="731" y="909"/>
                </a:lnTo>
                <a:lnTo>
                  <a:pt x="726" y="904"/>
                </a:lnTo>
                <a:lnTo>
                  <a:pt x="721" y="899"/>
                </a:lnTo>
                <a:lnTo>
                  <a:pt x="716" y="893"/>
                </a:lnTo>
                <a:lnTo>
                  <a:pt x="712" y="886"/>
                </a:lnTo>
                <a:lnTo>
                  <a:pt x="709" y="880"/>
                </a:lnTo>
                <a:lnTo>
                  <a:pt x="707" y="873"/>
                </a:lnTo>
                <a:lnTo>
                  <a:pt x="705" y="865"/>
                </a:lnTo>
                <a:lnTo>
                  <a:pt x="703" y="856"/>
                </a:lnTo>
                <a:lnTo>
                  <a:pt x="703" y="848"/>
                </a:lnTo>
                <a:lnTo>
                  <a:pt x="703" y="841"/>
                </a:lnTo>
                <a:lnTo>
                  <a:pt x="705" y="833"/>
                </a:lnTo>
                <a:lnTo>
                  <a:pt x="707" y="825"/>
                </a:lnTo>
                <a:lnTo>
                  <a:pt x="709" y="818"/>
                </a:lnTo>
                <a:lnTo>
                  <a:pt x="712" y="812"/>
                </a:lnTo>
                <a:lnTo>
                  <a:pt x="716" y="805"/>
                </a:lnTo>
                <a:lnTo>
                  <a:pt x="721" y="799"/>
                </a:lnTo>
                <a:lnTo>
                  <a:pt x="726" y="794"/>
                </a:lnTo>
                <a:lnTo>
                  <a:pt x="731" y="789"/>
                </a:lnTo>
                <a:lnTo>
                  <a:pt x="737" y="784"/>
                </a:lnTo>
                <a:lnTo>
                  <a:pt x="744" y="780"/>
                </a:lnTo>
                <a:lnTo>
                  <a:pt x="750" y="777"/>
                </a:lnTo>
                <a:lnTo>
                  <a:pt x="758" y="774"/>
                </a:lnTo>
                <a:lnTo>
                  <a:pt x="765" y="772"/>
                </a:lnTo>
                <a:lnTo>
                  <a:pt x="774" y="770"/>
                </a:lnTo>
                <a:lnTo>
                  <a:pt x="782" y="770"/>
                </a:lnTo>
                <a:lnTo>
                  <a:pt x="790" y="770"/>
                </a:lnTo>
                <a:lnTo>
                  <a:pt x="797" y="772"/>
                </a:lnTo>
                <a:lnTo>
                  <a:pt x="805" y="774"/>
                </a:lnTo>
                <a:lnTo>
                  <a:pt x="812" y="777"/>
                </a:lnTo>
                <a:lnTo>
                  <a:pt x="819" y="780"/>
                </a:lnTo>
                <a:lnTo>
                  <a:pt x="825" y="784"/>
                </a:lnTo>
                <a:lnTo>
                  <a:pt x="831" y="789"/>
                </a:lnTo>
                <a:lnTo>
                  <a:pt x="836" y="794"/>
                </a:lnTo>
                <a:lnTo>
                  <a:pt x="841" y="799"/>
                </a:lnTo>
                <a:lnTo>
                  <a:pt x="846" y="805"/>
                </a:lnTo>
                <a:lnTo>
                  <a:pt x="850" y="812"/>
                </a:lnTo>
                <a:lnTo>
                  <a:pt x="853" y="818"/>
                </a:lnTo>
                <a:lnTo>
                  <a:pt x="856" y="825"/>
                </a:lnTo>
                <a:lnTo>
                  <a:pt x="858" y="833"/>
                </a:lnTo>
                <a:lnTo>
                  <a:pt x="860" y="841"/>
                </a:lnTo>
                <a:lnTo>
                  <a:pt x="860" y="848"/>
                </a:lnTo>
                <a:lnTo>
                  <a:pt x="860" y="856"/>
                </a:lnTo>
                <a:lnTo>
                  <a:pt x="858" y="865"/>
                </a:lnTo>
                <a:lnTo>
                  <a:pt x="856" y="873"/>
                </a:lnTo>
                <a:lnTo>
                  <a:pt x="853" y="880"/>
                </a:lnTo>
                <a:lnTo>
                  <a:pt x="850" y="886"/>
                </a:lnTo>
                <a:lnTo>
                  <a:pt x="846" y="893"/>
                </a:lnTo>
                <a:lnTo>
                  <a:pt x="841" y="899"/>
                </a:lnTo>
                <a:lnTo>
                  <a:pt x="836" y="904"/>
                </a:lnTo>
                <a:lnTo>
                  <a:pt x="831" y="909"/>
                </a:lnTo>
                <a:lnTo>
                  <a:pt x="825" y="914"/>
                </a:lnTo>
                <a:lnTo>
                  <a:pt x="819" y="918"/>
                </a:lnTo>
                <a:lnTo>
                  <a:pt x="812" y="921"/>
                </a:lnTo>
                <a:lnTo>
                  <a:pt x="805" y="924"/>
                </a:lnTo>
                <a:lnTo>
                  <a:pt x="797" y="925"/>
                </a:lnTo>
                <a:lnTo>
                  <a:pt x="790" y="927"/>
                </a:lnTo>
                <a:lnTo>
                  <a:pt x="782" y="927"/>
                </a:lnTo>
                <a:close/>
                <a:moveTo>
                  <a:pt x="1810" y="142"/>
                </a:moveTo>
                <a:lnTo>
                  <a:pt x="1817" y="143"/>
                </a:lnTo>
                <a:lnTo>
                  <a:pt x="1825" y="144"/>
                </a:lnTo>
                <a:lnTo>
                  <a:pt x="1833" y="146"/>
                </a:lnTo>
                <a:lnTo>
                  <a:pt x="1840" y="148"/>
                </a:lnTo>
                <a:lnTo>
                  <a:pt x="1847" y="152"/>
                </a:lnTo>
                <a:lnTo>
                  <a:pt x="1853" y="156"/>
                </a:lnTo>
                <a:lnTo>
                  <a:pt x="1859" y="160"/>
                </a:lnTo>
                <a:lnTo>
                  <a:pt x="1864" y="165"/>
                </a:lnTo>
                <a:lnTo>
                  <a:pt x="1869" y="171"/>
                </a:lnTo>
                <a:lnTo>
                  <a:pt x="1874" y="177"/>
                </a:lnTo>
                <a:lnTo>
                  <a:pt x="1878" y="184"/>
                </a:lnTo>
                <a:lnTo>
                  <a:pt x="1881" y="191"/>
                </a:lnTo>
                <a:lnTo>
                  <a:pt x="1884" y="198"/>
                </a:lnTo>
                <a:lnTo>
                  <a:pt x="1886" y="205"/>
                </a:lnTo>
                <a:lnTo>
                  <a:pt x="1887" y="213"/>
                </a:lnTo>
                <a:lnTo>
                  <a:pt x="1887" y="221"/>
                </a:lnTo>
                <a:lnTo>
                  <a:pt x="1887" y="229"/>
                </a:lnTo>
                <a:lnTo>
                  <a:pt x="1886" y="236"/>
                </a:lnTo>
                <a:lnTo>
                  <a:pt x="1884" y="244"/>
                </a:lnTo>
                <a:lnTo>
                  <a:pt x="1881" y="251"/>
                </a:lnTo>
                <a:lnTo>
                  <a:pt x="1878" y="258"/>
                </a:lnTo>
                <a:lnTo>
                  <a:pt x="1874" y="265"/>
                </a:lnTo>
                <a:lnTo>
                  <a:pt x="1869" y="271"/>
                </a:lnTo>
                <a:lnTo>
                  <a:pt x="1864" y="277"/>
                </a:lnTo>
                <a:lnTo>
                  <a:pt x="1859" y="282"/>
                </a:lnTo>
                <a:lnTo>
                  <a:pt x="1853" y="286"/>
                </a:lnTo>
                <a:lnTo>
                  <a:pt x="1847" y="290"/>
                </a:lnTo>
                <a:lnTo>
                  <a:pt x="1840" y="293"/>
                </a:lnTo>
                <a:lnTo>
                  <a:pt x="1833" y="296"/>
                </a:lnTo>
                <a:lnTo>
                  <a:pt x="1825" y="298"/>
                </a:lnTo>
                <a:lnTo>
                  <a:pt x="1817" y="299"/>
                </a:lnTo>
                <a:lnTo>
                  <a:pt x="1810" y="299"/>
                </a:lnTo>
                <a:lnTo>
                  <a:pt x="1801" y="299"/>
                </a:lnTo>
                <a:lnTo>
                  <a:pt x="1793" y="298"/>
                </a:lnTo>
                <a:lnTo>
                  <a:pt x="1786" y="296"/>
                </a:lnTo>
                <a:lnTo>
                  <a:pt x="1778" y="293"/>
                </a:lnTo>
                <a:lnTo>
                  <a:pt x="1772" y="290"/>
                </a:lnTo>
                <a:lnTo>
                  <a:pt x="1765" y="286"/>
                </a:lnTo>
                <a:lnTo>
                  <a:pt x="1759" y="282"/>
                </a:lnTo>
                <a:lnTo>
                  <a:pt x="1754" y="277"/>
                </a:lnTo>
                <a:lnTo>
                  <a:pt x="1749" y="271"/>
                </a:lnTo>
                <a:lnTo>
                  <a:pt x="1744" y="265"/>
                </a:lnTo>
                <a:lnTo>
                  <a:pt x="1740" y="258"/>
                </a:lnTo>
                <a:lnTo>
                  <a:pt x="1737" y="251"/>
                </a:lnTo>
                <a:lnTo>
                  <a:pt x="1734" y="244"/>
                </a:lnTo>
                <a:lnTo>
                  <a:pt x="1733" y="236"/>
                </a:lnTo>
                <a:lnTo>
                  <a:pt x="1731" y="229"/>
                </a:lnTo>
                <a:lnTo>
                  <a:pt x="1731" y="221"/>
                </a:lnTo>
                <a:lnTo>
                  <a:pt x="1731" y="213"/>
                </a:lnTo>
                <a:lnTo>
                  <a:pt x="1733" y="205"/>
                </a:lnTo>
                <a:lnTo>
                  <a:pt x="1734" y="198"/>
                </a:lnTo>
                <a:lnTo>
                  <a:pt x="1737" y="191"/>
                </a:lnTo>
                <a:lnTo>
                  <a:pt x="1740" y="184"/>
                </a:lnTo>
                <a:lnTo>
                  <a:pt x="1744" y="177"/>
                </a:lnTo>
                <a:lnTo>
                  <a:pt x="1749" y="171"/>
                </a:lnTo>
                <a:lnTo>
                  <a:pt x="1754" y="165"/>
                </a:lnTo>
                <a:lnTo>
                  <a:pt x="1759" y="160"/>
                </a:lnTo>
                <a:lnTo>
                  <a:pt x="1765" y="156"/>
                </a:lnTo>
                <a:lnTo>
                  <a:pt x="1772" y="152"/>
                </a:lnTo>
                <a:lnTo>
                  <a:pt x="1778" y="148"/>
                </a:lnTo>
                <a:lnTo>
                  <a:pt x="1786" y="146"/>
                </a:lnTo>
                <a:lnTo>
                  <a:pt x="1793" y="144"/>
                </a:lnTo>
                <a:lnTo>
                  <a:pt x="1801" y="143"/>
                </a:lnTo>
                <a:lnTo>
                  <a:pt x="1810" y="142"/>
                </a:lnTo>
                <a:close/>
                <a:moveTo>
                  <a:pt x="1285" y="142"/>
                </a:moveTo>
                <a:lnTo>
                  <a:pt x="1294" y="143"/>
                </a:lnTo>
                <a:lnTo>
                  <a:pt x="1301" y="144"/>
                </a:lnTo>
                <a:lnTo>
                  <a:pt x="1309" y="146"/>
                </a:lnTo>
                <a:lnTo>
                  <a:pt x="1316" y="148"/>
                </a:lnTo>
                <a:lnTo>
                  <a:pt x="1323" y="152"/>
                </a:lnTo>
                <a:lnTo>
                  <a:pt x="1329" y="156"/>
                </a:lnTo>
                <a:lnTo>
                  <a:pt x="1335" y="160"/>
                </a:lnTo>
                <a:lnTo>
                  <a:pt x="1341" y="165"/>
                </a:lnTo>
                <a:lnTo>
                  <a:pt x="1346" y="171"/>
                </a:lnTo>
                <a:lnTo>
                  <a:pt x="1350" y="177"/>
                </a:lnTo>
                <a:lnTo>
                  <a:pt x="1354" y="184"/>
                </a:lnTo>
                <a:lnTo>
                  <a:pt x="1357" y="191"/>
                </a:lnTo>
                <a:lnTo>
                  <a:pt x="1360" y="198"/>
                </a:lnTo>
                <a:lnTo>
                  <a:pt x="1362" y="205"/>
                </a:lnTo>
                <a:lnTo>
                  <a:pt x="1363" y="213"/>
                </a:lnTo>
                <a:lnTo>
                  <a:pt x="1363" y="221"/>
                </a:lnTo>
                <a:lnTo>
                  <a:pt x="1363" y="229"/>
                </a:lnTo>
                <a:lnTo>
                  <a:pt x="1362" y="236"/>
                </a:lnTo>
                <a:lnTo>
                  <a:pt x="1360" y="244"/>
                </a:lnTo>
                <a:lnTo>
                  <a:pt x="1357" y="251"/>
                </a:lnTo>
                <a:lnTo>
                  <a:pt x="1354" y="258"/>
                </a:lnTo>
                <a:lnTo>
                  <a:pt x="1350" y="265"/>
                </a:lnTo>
                <a:lnTo>
                  <a:pt x="1346" y="271"/>
                </a:lnTo>
                <a:lnTo>
                  <a:pt x="1341" y="277"/>
                </a:lnTo>
                <a:lnTo>
                  <a:pt x="1335" y="282"/>
                </a:lnTo>
                <a:lnTo>
                  <a:pt x="1329" y="286"/>
                </a:lnTo>
                <a:lnTo>
                  <a:pt x="1323" y="290"/>
                </a:lnTo>
                <a:lnTo>
                  <a:pt x="1316" y="293"/>
                </a:lnTo>
                <a:lnTo>
                  <a:pt x="1309" y="296"/>
                </a:lnTo>
                <a:lnTo>
                  <a:pt x="1301" y="298"/>
                </a:lnTo>
                <a:lnTo>
                  <a:pt x="1294" y="299"/>
                </a:lnTo>
                <a:lnTo>
                  <a:pt x="1285" y="299"/>
                </a:lnTo>
                <a:lnTo>
                  <a:pt x="1277" y="299"/>
                </a:lnTo>
                <a:lnTo>
                  <a:pt x="1269" y="298"/>
                </a:lnTo>
                <a:lnTo>
                  <a:pt x="1262" y="296"/>
                </a:lnTo>
                <a:lnTo>
                  <a:pt x="1255" y="293"/>
                </a:lnTo>
                <a:lnTo>
                  <a:pt x="1248" y="290"/>
                </a:lnTo>
                <a:lnTo>
                  <a:pt x="1241" y="286"/>
                </a:lnTo>
                <a:lnTo>
                  <a:pt x="1235" y="282"/>
                </a:lnTo>
                <a:lnTo>
                  <a:pt x="1230" y="277"/>
                </a:lnTo>
                <a:lnTo>
                  <a:pt x="1225" y="271"/>
                </a:lnTo>
                <a:lnTo>
                  <a:pt x="1220" y="265"/>
                </a:lnTo>
                <a:lnTo>
                  <a:pt x="1217" y="258"/>
                </a:lnTo>
                <a:lnTo>
                  <a:pt x="1213" y="251"/>
                </a:lnTo>
                <a:lnTo>
                  <a:pt x="1211" y="244"/>
                </a:lnTo>
                <a:lnTo>
                  <a:pt x="1209" y="236"/>
                </a:lnTo>
                <a:lnTo>
                  <a:pt x="1208" y="229"/>
                </a:lnTo>
                <a:lnTo>
                  <a:pt x="1207" y="221"/>
                </a:lnTo>
                <a:lnTo>
                  <a:pt x="1208" y="213"/>
                </a:lnTo>
                <a:lnTo>
                  <a:pt x="1209" y="205"/>
                </a:lnTo>
                <a:lnTo>
                  <a:pt x="1211" y="198"/>
                </a:lnTo>
                <a:lnTo>
                  <a:pt x="1213" y="191"/>
                </a:lnTo>
                <a:lnTo>
                  <a:pt x="1217" y="184"/>
                </a:lnTo>
                <a:lnTo>
                  <a:pt x="1220" y="177"/>
                </a:lnTo>
                <a:lnTo>
                  <a:pt x="1225" y="171"/>
                </a:lnTo>
                <a:lnTo>
                  <a:pt x="1230" y="165"/>
                </a:lnTo>
                <a:lnTo>
                  <a:pt x="1235" y="160"/>
                </a:lnTo>
                <a:lnTo>
                  <a:pt x="1241" y="156"/>
                </a:lnTo>
                <a:lnTo>
                  <a:pt x="1248" y="152"/>
                </a:lnTo>
                <a:lnTo>
                  <a:pt x="1255" y="148"/>
                </a:lnTo>
                <a:lnTo>
                  <a:pt x="1262" y="146"/>
                </a:lnTo>
                <a:lnTo>
                  <a:pt x="1269" y="144"/>
                </a:lnTo>
                <a:lnTo>
                  <a:pt x="1277" y="143"/>
                </a:lnTo>
                <a:lnTo>
                  <a:pt x="1285" y="142"/>
                </a:lnTo>
                <a:close/>
                <a:moveTo>
                  <a:pt x="1864" y="1997"/>
                </a:moveTo>
                <a:lnTo>
                  <a:pt x="1864" y="1859"/>
                </a:lnTo>
                <a:lnTo>
                  <a:pt x="1881" y="1853"/>
                </a:lnTo>
                <a:lnTo>
                  <a:pt x="1898" y="1846"/>
                </a:lnTo>
                <a:lnTo>
                  <a:pt x="1913" y="1838"/>
                </a:lnTo>
                <a:lnTo>
                  <a:pt x="1927" y="1829"/>
                </a:lnTo>
                <a:lnTo>
                  <a:pt x="1941" y="1819"/>
                </a:lnTo>
                <a:lnTo>
                  <a:pt x="1954" y="1807"/>
                </a:lnTo>
                <a:lnTo>
                  <a:pt x="1966" y="1795"/>
                </a:lnTo>
                <a:lnTo>
                  <a:pt x="1977" y="1781"/>
                </a:lnTo>
                <a:lnTo>
                  <a:pt x="1988" y="1766"/>
                </a:lnTo>
                <a:lnTo>
                  <a:pt x="1996" y="1752"/>
                </a:lnTo>
                <a:lnTo>
                  <a:pt x="2004" y="1736"/>
                </a:lnTo>
                <a:lnTo>
                  <a:pt x="2010" y="1720"/>
                </a:lnTo>
                <a:lnTo>
                  <a:pt x="2015" y="1702"/>
                </a:lnTo>
                <a:lnTo>
                  <a:pt x="2019" y="1684"/>
                </a:lnTo>
                <a:lnTo>
                  <a:pt x="2021" y="1666"/>
                </a:lnTo>
                <a:lnTo>
                  <a:pt x="2022" y="1648"/>
                </a:lnTo>
                <a:lnTo>
                  <a:pt x="2022" y="1637"/>
                </a:lnTo>
                <a:lnTo>
                  <a:pt x="2021" y="1626"/>
                </a:lnTo>
                <a:lnTo>
                  <a:pt x="2020" y="1614"/>
                </a:lnTo>
                <a:lnTo>
                  <a:pt x="2018" y="1603"/>
                </a:lnTo>
                <a:lnTo>
                  <a:pt x="2015" y="1593"/>
                </a:lnTo>
                <a:lnTo>
                  <a:pt x="2012" y="1582"/>
                </a:lnTo>
                <a:lnTo>
                  <a:pt x="2009" y="1572"/>
                </a:lnTo>
                <a:lnTo>
                  <a:pt x="2005" y="1562"/>
                </a:lnTo>
                <a:lnTo>
                  <a:pt x="2000" y="1553"/>
                </a:lnTo>
                <a:lnTo>
                  <a:pt x="1996" y="1543"/>
                </a:lnTo>
                <a:lnTo>
                  <a:pt x="1990" y="1533"/>
                </a:lnTo>
                <a:lnTo>
                  <a:pt x="1985" y="1524"/>
                </a:lnTo>
                <a:lnTo>
                  <a:pt x="1971" y="1508"/>
                </a:lnTo>
                <a:lnTo>
                  <a:pt x="1957" y="1492"/>
                </a:lnTo>
                <a:lnTo>
                  <a:pt x="1942" y="1478"/>
                </a:lnTo>
                <a:lnTo>
                  <a:pt x="1925" y="1465"/>
                </a:lnTo>
                <a:lnTo>
                  <a:pt x="1916" y="1460"/>
                </a:lnTo>
                <a:lnTo>
                  <a:pt x="1907" y="1455"/>
                </a:lnTo>
                <a:lnTo>
                  <a:pt x="1897" y="1449"/>
                </a:lnTo>
                <a:lnTo>
                  <a:pt x="1887" y="1444"/>
                </a:lnTo>
                <a:lnTo>
                  <a:pt x="1877" y="1440"/>
                </a:lnTo>
                <a:lnTo>
                  <a:pt x="1867" y="1437"/>
                </a:lnTo>
                <a:lnTo>
                  <a:pt x="1856" y="1434"/>
                </a:lnTo>
                <a:lnTo>
                  <a:pt x="1846" y="1432"/>
                </a:lnTo>
                <a:lnTo>
                  <a:pt x="1835" y="1430"/>
                </a:lnTo>
                <a:lnTo>
                  <a:pt x="1824" y="1428"/>
                </a:lnTo>
                <a:lnTo>
                  <a:pt x="1813" y="1427"/>
                </a:lnTo>
                <a:lnTo>
                  <a:pt x="1801" y="1427"/>
                </a:lnTo>
                <a:lnTo>
                  <a:pt x="1790" y="1427"/>
                </a:lnTo>
                <a:lnTo>
                  <a:pt x="1779" y="1428"/>
                </a:lnTo>
                <a:lnTo>
                  <a:pt x="1768" y="1430"/>
                </a:lnTo>
                <a:lnTo>
                  <a:pt x="1757" y="1432"/>
                </a:lnTo>
                <a:lnTo>
                  <a:pt x="1747" y="1434"/>
                </a:lnTo>
                <a:lnTo>
                  <a:pt x="1736" y="1437"/>
                </a:lnTo>
                <a:lnTo>
                  <a:pt x="1726" y="1440"/>
                </a:lnTo>
                <a:lnTo>
                  <a:pt x="1715" y="1444"/>
                </a:lnTo>
                <a:lnTo>
                  <a:pt x="1706" y="1449"/>
                </a:lnTo>
                <a:lnTo>
                  <a:pt x="1696" y="1455"/>
                </a:lnTo>
                <a:lnTo>
                  <a:pt x="1687" y="1460"/>
                </a:lnTo>
                <a:lnTo>
                  <a:pt x="1678" y="1465"/>
                </a:lnTo>
                <a:lnTo>
                  <a:pt x="1661" y="1478"/>
                </a:lnTo>
                <a:lnTo>
                  <a:pt x="1646" y="1492"/>
                </a:lnTo>
                <a:lnTo>
                  <a:pt x="1631" y="1508"/>
                </a:lnTo>
                <a:lnTo>
                  <a:pt x="1618" y="1524"/>
                </a:lnTo>
                <a:lnTo>
                  <a:pt x="1613" y="1533"/>
                </a:lnTo>
                <a:lnTo>
                  <a:pt x="1607" y="1543"/>
                </a:lnTo>
                <a:lnTo>
                  <a:pt x="1603" y="1553"/>
                </a:lnTo>
                <a:lnTo>
                  <a:pt x="1598" y="1562"/>
                </a:lnTo>
                <a:lnTo>
                  <a:pt x="1594" y="1572"/>
                </a:lnTo>
                <a:lnTo>
                  <a:pt x="1591" y="1582"/>
                </a:lnTo>
                <a:lnTo>
                  <a:pt x="1588" y="1593"/>
                </a:lnTo>
                <a:lnTo>
                  <a:pt x="1586" y="1603"/>
                </a:lnTo>
                <a:lnTo>
                  <a:pt x="1584" y="1614"/>
                </a:lnTo>
                <a:lnTo>
                  <a:pt x="1582" y="1626"/>
                </a:lnTo>
                <a:lnTo>
                  <a:pt x="1581" y="1637"/>
                </a:lnTo>
                <a:lnTo>
                  <a:pt x="1581" y="1648"/>
                </a:lnTo>
                <a:lnTo>
                  <a:pt x="1582" y="1665"/>
                </a:lnTo>
                <a:lnTo>
                  <a:pt x="1584" y="1682"/>
                </a:lnTo>
                <a:lnTo>
                  <a:pt x="1587" y="1699"/>
                </a:lnTo>
                <a:lnTo>
                  <a:pt x="1591" y="1716"/>
                </a:lnTo>
                <a:lnTo>
                  <a:pt x="1597" y="1731"/>
                </a:lnTo>
                <a:lnTo>
                  <a:pt x="1604" y="1746"/>
                </a:lnTo>
                <a:lnTo>
                  <a:pt x="1612" y="1760"/>
                </a:lnTo>
                <a:lnTo>
                  <a:pt x="1620" y="1774"/>
                </a:lnTo>
                <a:lnTo>
                  <a:pt x="1630" y="1787"/>
                </a:lnTo>
                <a:lnTo>
                  <a:pt x="1642" y="1800"/>
                </a:lnTo>
                <a:lnTo>
                  <a:pt x="1653" y="1811"/>
                </a:lnTo>
                <a:lnTo>
                  <a:pt x="1666" y="1822"/>
                </a:lnTo>
                <a:lnTo>
                  <a:pt x="1679" y="1831"/>
                </a:lnTo>
                <a:lnTo>
                  <a:pt x="1692" y="1840"/>
                </a:lnTo>
                <a:lnTo>
                  <a:pt x="1707" y="1847"/>
                </a:lnTo>
                <a:lnTo>
                  <a:pt x="1723" y="1854"/>
                </a:lnTo>
                <a:lnTo>
                  <a:pt x="1723" y="2014"/>
                </a:lnTo>
                <a:lnTo>
                  <a:pt x="1704" y="2023"/>
                </a:lnTo>
                <a:lnTo>
                  <a:pt x="1687" y="2035"/>
                </a:lnTo>
                <a:lnTo>
                  <a:pt x="1671" y="2048"/>
                </a:lnTo>
                <a:lnTo>
                  <a:pt x="1656" y="2063"/>
                </a:lnTo>
                <a:lnTo>
                  <a:pt x="1643" y="2079"/>
                </a:lnTo>
                <a:lnTo>
                  <a:pt x="1630" y="2096"/>
                </a:lnTo>
                <a:lnTo>
                  <a:pt x="1620" y="2114"/>
                </a:lnTo>
                <a:lnTo>
                  <a:pt x="1612" y="2133"/>
                </a:lnTo>
                <a:lnTo>
                  <a:pt x="1511" y="2133"/>
                </a:lnTo>
                <a:lnTo>
                  <a:pt x="1504" y="2118"/>
                </a:lnTo>
                <a:lnTo>
                  <a:pt x="1497" y="2103"/>
                </a:lnTo>
                <a:lnTo>
                  <a:pt x="1488" y="2090"/>
                </a:lnTo>
                <a:lnTo>
                  <a:pt x="1479" y="2076"/>
                </a:lnTo>
                <a:lnTo>
                  <a:pt x="1468" y="2064"/>
                </a:lnTo>
                <a:lnTo>
                  <a:pt x="1456" y="2053"/>
                </a:lnTo>
                <a:lnTo>
                  <a:pt x="1444" y="2041"/>
                </a:lnTo>
                <a:lnTo>
                  <a:pt x="1431" y="2031"/>
                </a:lnTo>
                <a:lnTo>
                  <a:pt x="1417" y="2022"/>
                </a:lnTo>
                <a:lnTo>
                  <a:pt x="1403" y="2015"/>
                </a:lnTo>
                <a:lnTo>
                  <a:pt x="1388" y="2008"/>
                </a:lnTo>
                <a:lnTo>
                  <a:pt x="1372" y="2002"/>
                </a:lnTo>
                <a:lnTo>
                  <a:pt x="1356" y="1998"/>
                </a:lnTo>
                <a:lnTo>
                  <a:pt x="1339" y="1995"/>
                </a:lnTo>
                <a:lnTo>
                  <a:pt x="1323" y="1993"/>
                </a:lnTo>
                <a:lnTo>
                  <a:pt x="1305" y="1992"/>
                </a:lnTo>
                <a:lnTo>
                  <a:pt x="1294" y="1992"/>
                </a:lnTo>
                <a:lnTo>
                  <a:pt x="1282" y="1993"/>
                </a:lnTo>
                <a:lnTo>
                  <a:pt x="1271" y="1995"/>
                </a:lnTo>
                <a:lnTo>
                  <a:pt x="1260" y="1996"/>
                </a:lnTo>
                <a:lnTo>
                  <a:pt x="1250" y="1999"/>
                </a:lnTo>
                <a:lnTo>
                  <a:pt x="1240" y="2002"/>
                </a:lnTo>
                <a:lnTo>
                  <a:pt x="1229" y="2005"/>
                </a:lnTo>
                <a:lnTo>
                  <a:pt x="1220" y="2009"/>
                </a:lnTo>
                <a:lnTo>
                  <a:pt x="1210" y="2014"/>
                </a:lnTo>
                <a:lnTo>
                  <a:pt x="1200" y="2018"/>
                </a:lnTo>
                <a:lnTo>
                  <a:pt x="1190" y="2024"/>
                </a:lnTo>
                <a:lnTo>
                  <a:pt x="1182" y="2029"/>
                </a:lnTo>
                <a:lnTo>
                  <a:pt x="1165" y="2042"/>
                </a:lnTo>
                <a:lnTo>
                  <a:pt x="1149" y="2057"/>
                </a:lnTo>
                <a:lnTo>
                  <a:pt x="1135" y="2072"/>
                </a:lnTo>
                <a:lnTo>
                  <a:pt x="1123" y="2089"/>
                </a:lnTo>
                <a:lnTo>
                  <a:pt x="1116" y="2098"/>
                </a:lnTo>
                <a:lnTo>
                  <a:pt x="1111" y="2107"/>
                </a:lnTo>
                <a:lnTo>
                  <a:pt x="1106" y="2117"/>
                </a:lnTo>
                <a:lnTo>
                  <a:pt x="1102" y="2126"/>
                </a:lnTo>
                <a:lnTo>
                  <a:pt x="1098" y="2137"/>
                </a:lnTo>
                <a:lnTo>
                  <a:pt x="1094" y="2147"/>
                </a:lnTo>
                <a:lnTo>
                  <a:pt x="1091" y="2158"/>
                </a:lnTo>
                <a:lnTo>
                  <a:pt x="1089" y="2168"/>
                </a:lnTo>
                <a:lnTo>
                  <a:pt x="1087" y="2179"/>
                </a:lnTo>
                <a:lnTo>
                  <a:pt x="1085" y="2190"/>
                </a:lnTo>
                <a:lnTo>
                  <a:pt x="1085" y="2201"/>
                </a:lnTo>
                <a:lnTo>
                  <a:pt x="1084" y="2212"/>
                </a:lnTo>
                <a:lnTo>
                  <a:pt x="1085" y="2224"/>
                </a:lnTo>
                <a:lnTo>
                  <a:pt x="1085" y="2235"/>
                </a:lnTo>
                <a:lnTo>
                  <a:pt x="1087" y="2246"/>
                </a:lnTo>
                <a:lnTo>
                  <a:pt x="1089" y="2257"/>
                </a:lnTo>
                <a:lnTo>
                  <a:pt x="1091" y="2267"/>
                </a:lnTo>
                <a:lnTo>
                  <a:pt x="1094" y="2278"/>
                </a:lnTo>
                <a:lnTo>
                  <a:pt x="1098" y="2288"/>
                </a:lnTo>
                <a:lnTo>
                  <a:pt x="1102" y="2298"/>
                </a:lnTo>
                <a:lnTo>
                  <a:pt x="1106" y="2308"/>
                </a:lnTo>
                <a:lnTo>
                  <a:pt x="1111" y="2318"/>
                </a:lnTo>
                <a:lnTo>
                  <a:pt x="1116" y="2327"/>
                </a:lnTo>
                <a:lnTo>
                  <a:pt x="1123" y="2336"/>
                </a:lnTo>
                <a:lnTo>
                  <a:pt x="1135" y="2353"/>
                </a:lnTo>
                <a:lnTo>
                  <a:pt x="1149" y="2368"/>
                </a:lnTo>
                <a:lnTo>
                  <a:pt x="1165" y="2382"/>
                </a:lnTo>
                <a:lnTo>
                  <a:pt x="1182" y="2396"/>
                </a:lnTo>
                <a:lnTo>
                  <a:pt x="1190" y="2401"/>
                </a:lnTo>
                <a:lnTo>
                  <a:pt x="1200" y="2407"/>
                </a:lnTo>
                <a:lnTo>
                  <a:pt x="1210" y="2411"/>
                </a:lnTo>
                <a:lnTo>
                  <a:pt x="1220" y="2416"/>
                </a:lnTo>
                <a:lnTo>
                  <a:pt x="1229" y="2420"/>
                </a:lnTo>
                <a:lnTo>
                  <a:pt x="1240" y="2423"/>
                </a:lnTo>
                <a:lnTo>
                  <a:pt x="1250" y="2426"/>
                </a:lnTo>
                <a:lnTo>
                  <a:pt x="1260" y="2429"/>
                </a:lnTo>
                <a:lnTo>
                  <a:pt x="1271" y="2430"/>
                </a:lnTo>
                <a:lnTo>
                  <a:pt x="1282" y="2432"/>
                </a:lnTo>
                <a:lnTo>
                  <a:pt x="1294" y="2433"/>
                </a:lnTo>
                <a:lnTo>
                  <a:pt x="1305" y="2433"/>
                </a:lnTo>
                <a:lnTo>
                  <a:pt x="1324" y="2432"/>
                </a:lnTo>
                <a:lnTo>
                  <a:pt x="1342" y="2430"/>
                </a:lnTo>
                <a:lnTo>
                  <a:pt x="1359" y="2426"/>
                </a:lnTo>
                <a:lnTo>
                  <a:pt x="1377" y="2421"/>
                </a:lnTo>
                <a:lnTo>
                  <a:pt x="1393" y="2415"/>
                </a:lnTo>
                <a:lnTo>
                  <a:pt x="1409" y="2407"/>
                </a:lnTo>
                <a:lnTo>
                  <a:pt x="1424" y="2399"/>
                </a:lnTo>
                <a:lnTo>
                  <a:pt x="1438" y="2388"/>
                </a:lnTo>
                <a:lnTo>
                  <a:pt x="1451" y="2377"/>
                </a:lnTo>
                <a:lnTo>
                  <a:pt x="1464" y="2365"/>
                </a:lnTo>
                <a:lnTo>
                  <a:pt x="1476" y="2352"/>
                </a:lnTo>
                <a:lnTo>
                  <a:pt x="1486" y="2338"/>
                </a:lnTo>
                <a:lnTo>
                  <a:pt x="1495" y="2324"/>
                </a:lnTo>
                <a:lnTo>
                  <a:pt x="1504" y="2309"/>
                </a:lnTo>
                <a:lnTo>
                  <a:pt x="1511" y="2292"/>
                </a:lnTo>
                <a:lnTo>
                  <a:pt x="1516" y="2275"/>
                </a:lnTo>
                <a:lnTo>
                  <a:pt x="1606" y="2275"/>
                </a:lnTo>
                <a:lnTo>
                  <a:pt x="1612" y="2292"/>
                </a:lnTo>
                <a:lnTo>
                  <a:pt x="1619" y="2309"/>
                </a:lnTo>
                <a:lnTo>
                  <a:pt x="1627" y="2324"/>
                </a:lnTo>
                <a:lnTo>
                  <a:pt x="1638" y="2338"/>
                </a:lnTo>
                <a:lnTo>
                  <a:pt x="1648" y="2352"/>
                </a:lnTo>
                <a:lnTo>
                  <a:pt x="1659" y="2365"/>
                </a:lnTo>
                <a:lnTo>
                  <a:pt x="1672" y="2377"/>
                </a:lnTo>
                <a:lnTo>
                  <a:pt x="1685" y="2388"/>
                </a:lnTo>
                <a:lnTo>
                  <a:pt x="1699" y="2399"/>
                </a:lnTo>
                <a:lnTo>
                  <a:pt x="1714" y="2407"/>
                </a:lnTo>
                <a:lnTo>
                  <a:pt x="1731" y="2415"/>
                </a:lnTo>
                <a:lnTo>
                  <a:pt x="1747" y="2421"/>
                </a:lnTo>
                <a:lnTo>
                  <a:pt x="1764" y="2426"/>
                </a:lnTo>
                <a:lnTo>
                  <a:pt x="1781" y="2430"/>
                </a:lnTo>
                <a:lnTo>
                  <a:pt x="1799" y="2432"/>
                </a:lnTo>
                <a:lnTo>
                  <a:pt x="1818" y="2433"/>
                </a:lnTo>
                <a:lnTo>
                  <a:pt x="1830" y="2433"/>
                </a:lnTo>
                <a:lnTo>
                  <a:pt x="1841" y="2432"/>
                </a:lnTo>
                <a:lnTo>
                  <a:pt x="1851" y="2430"/>
                </a:lnTo>
                <a:lnTo>
                  <a:pt x="1862" y="2429"/>
                </a:lnTo>
                <a:lnTo>
                  <a:pt x="1873" y="2426"/>
                </a:lnTo>
                <a:lnTo>
                  <a:pt x="1883" y="2423"/>
                </a:lnTo>
                <a:lnTo>
                  <a:pt x="1894" y="2420"/>
                </a:lnTo>
                <a:lnTo>
                  <a:pt x="1904" y="2416"/>
                </a:lnTo>
                <a:lnTo>
                  <a:pt x="1914" y="2411"/>
                </a:lnTo>
                <a:lnTo>
                  <a:pt x="1923" y="2407"/>
                </a:lnTo>
                <a:lnTo>
                  <a:pt x="1932" y="2401"/>
                </a:lnTo>
                <a:lnTo>
                  <a:pt x="1941" y="2396"/>
                </a:lnTo>
                <a:lnTo>
                  <a:pt x="1958" y="2382"/>
                </a:lnTo>
                <a:lnTo>
                  <a:pt x="1973" y="2368"/>
                </a:lnTo>
                <a:lnTo>
                  <a:pt x="1988" y="2353"/>
                </a:lnTo>
                <a:lnTo>
                  <a:pt x="2001" y="2336"/>
                </a:lnTo>
                <a:lnTo>
                  <a:pt x="2007" y="2327"/>
                </a:lnTo>
                <a:lnTo>
                  <a:pt x="2012" y="2318"/>
                </a:lnTo>
                <a:lnTo>
                  <a:pt x="2017" y="2308"/>
                </a:lnTo>
                <a:lnTo>
                  <a:pt x="2021" y="2298"/>
                </a:lnTo>
                <a:lnTo>
                  <a:pt x="2025" y="2288"/>
                </a:lnTo>
                <a:lnTo>
                  <a:pt x="2028" y="2278"/>
                </a:lnTo>
                <a:lnTo>
                  <a:pt x="2031" y="2267"/>
                </a:lnTo>
                <a:lnTo>
                  <a:pt x="2034" y="2257"/>
                </a:lnTo>
                <a:lnTo>
                  <a:pt x="2036" y="2246"/>
                </a:lnTo>
                <a:lnTo>
                  <a:pt x="2037" y="2235"/>
                </a:lnTo>
                <a:lnTo>
                  <a:pt x="2038" y="2224"/>
                </a:lnTo>
                <a:lnTo>
                  <a:pt x="2038" y="2212"/>
                </a:lnTo>
                <a:lnTo>
                  <a:pt x="2037" y="2193"/>
                </a:lnTo>
                <a:lnTo>
                  <a:pt x="2035" y="2174"/>
                </a:lnTo>
                <a:lnTo>
                  <a:pt x="2031" y="2155"/>
                </a:lnTo>
                <a:lnTo>
                  <a:pt x="2025" y="2138"/>
                </a:lnTo>
                <a:lnTo>
                  <a:pt x="2018" y="2120"/>
                </a:lnTo>
                <a:lnTo>
                  <a:pt x="2010" y="2103"/>
                </a:lnTo>
                <a:lnTo>
                  <a:pt x="2000" y="2088"/>
                </a:lnTo>
                <a:lnTo>
                  <a:pt x="1989" y="2073"/>
                </a:lnTo>
                <a:lnTo>
                  <a:pt x="1976" y="2060"/>
                </a:lnTo>
                <a:lnTo>
                  <a:pt x="1963" y="2046"/>
                </a:lnTo>
                <a:lnTo>
                  <a:pt x="1949" y="2035"/>
                </a:lnTo>
                <a:lnTo>
                  <a:pt x="1934" y="2024"/>
                </a:lnTo>
                <a:lnTo>
                  <a:pt x="1918" y="2015"/>
                </a:lnTo>
                <a:lnTo>
                  <a:pt x="1901" y="2008"/>
                </a:lnTo>
                <a:lnTo>
                  <a:pt x="1882" y="2002"/>
                </a:lnTo>
                <a:lnTo>
                  <a:pt x="1864" y="1997"/>
                </a:lnTo>
                <a:close/>
                <a:moveTo>
                  <a:pt x="1305" y="2291"/>
                </a:moveTo>
                <a:lnTo>
                  <a:pt x="1297" y="2290"/>
                </a:lnTo>
                <a:lnTo>
                  <a:pt x="1290" y="2289"/>
                </a:lnTo>
                <a:lnTo>
                  <a:pt x="1281" y="2287"/>
                </a:lnTo>
                <a:lnTo>
                  <a:pt x="1274" y="2285"/>
                </a:lnTo>
                <a:lnTo>
                  <a:pt x="1267" y="2281"/>
                </a:lnTo>
                <a:lnTo>
                  <a:pt x="1261" y="2277"/>
                </a:lnTo>
                <a:lnTo>
                  <a:pt x="1255" y="2273"/>
                </a:lnTo>
                <a:lnTo>
                  <a:pt x="1249" y="2268"/>
                </a:lnTo>
                <a:lnTo>
                  <a:pt x="1244" y="2262"/>
                </a:lnTo>
                <a:lnTo>
                  <a:pt x="1240" y="2256"/>
                </a:lnTo>
                <a:lnTo>
                  <a:pt x="1236" y="2250"/>
                </a:lnTo>
                <a:lnTo>
                  <a:pt x="1233" y="2243"/>
                </a:lnTo>
                <a:lnTo>
                  <a:pt x="1230" y="2236"/>
                </a:lnTo>
                <a:lnTo>
                  <a:pt x="1228" y="2229"/>
                </a:lnTo>
                <a:lnTo>
                  <a:pt x="1227" y="2221"/>
                </a:lnTo>
                <a:lnTo>
                  <a:pt x="1227" y="2212"/>
                </a:lnTo>
                <a:lnTo>
                  <a:pt x="1227" y="2204"/>
                </a:lnTo>
                <a:lnTo>
                  <a:pt x="1228" y="2196"/>
                </a:lnTo>
                <a:lnTo>
                  <a:pt x="1230" y="2189"/>
                </a:lnTo>
                <a:lnTo>
                  <a:pt x="1233" y="2182"/>
                </a:lnTo>
                <a:lnTo>
                  <a:pt x="1236" y="2175"/>
                </a:lnTo>
                <a:lnTo>
                  <a:pt x="1240" y="2169"/>
                </a:lnTo>
                <a:lnTo>
                  <a:pt x="1244" y="2163"/>
                </a:lnTo>
                <a:lnTo>
                  <a:pt x="1249" y="2157"/>
                </a:lnTo>
                <a:lnTo>
                  <a:pt x="1255" y="2152"/>
                </a:lnTo>
                <a:lnTo>
                  <a:pt x="1261" y="2148"/>
                </a:lnTo>
                <a:lnTo>
                  <a:pt x="1267" y="2144"/>
                </a:lnTo>
                <a:lnTo>
                  <a:pt x="1274" y="2141"/>
                </a:lnTo>
                <a:lnTo>
                  <a:pt x="1281" y="2138"/>
                </a:lnTo>
                <a:lnTo>
                  <a:pt x="1290" y="2136"/>
                </a:lnTo>
                <a:lnTo>
                  <a:pt x="1297" y="2134"/>
                </a:lnTo>
                <a:lnTo>
                  <a:pt x="1305" y="2133"/>
                </a:lnTo>
                <a:lnTo>
                  <a:pt x="1313" y="2134"/>
                </a:lnTo>
                <a:lnTo>
                  <a:pt x="1321" y="2136"/>
                </a:lnTo>
                <a:lnTo>
                  <a:pt x="1328" y="2138"/>
                </a:lnTo>
                <a:lnTo>
                  <a:pt x="1335" y="2141"/>
                </a:lnTo>
                <a:lnTo>
                  <a:pt x="1342" y="2144"/>
                </a:lnTo>
                <a:lnTo>
                  <a:pt x="1349" y="2148"/>
                </a:lnTo>
                <a:lnTo>
                  <a:pt x="1355" y="2152"/>
                </a:lnTo>
                <a:lnTo>
                  <a:pt x="1360" y="2157"/>
                </a:lnTo>
                <a:lnTo>
                  <a:pt x="1365" y="2163"/>
                </a:lnTo>
                <a:lnTo>
                  <a:pt x="1370" y="2169"/>
                </a:lnTo>
                <a:lnTo>
                  <a:pt x="1374" y="2175"/>
                </a:lnTo>
                <a:lnTo>
                  <a:pt x="1378" y="2182"/>
                </a:lnTo>
                <a:lnTo>
                  <a:pt x="1380" y="2189"/>
                </a:lnTo>
                <a:lnTo>
                  <a:pt x="1382" y="2196"/>
                </a:lnTo>
                <a:lnTo>
                  <a:pt x="1384" y="2204"/>
                </a:lnTo>
                <a:lnTo>
                  <a:pt x="1384" y="2212"/>
                </a:lnTo>
                <a:lnTo>
                  <a:pt x="1384" y="2221"/>
                </a:lnTo>
                <a:lnTo>
                  <a:pt x="1382" y="2229"/>
                </a:lnTo>
                <a:lnTo>
                  <a:pt x="1380" y="2236"/>
                </a:lnTo>
                <a:lnTo>
                  <a:pt x="1378" y="2243"/>
                </a:lnTo>
                <a:lnTo>
                  <a:pt x="1374" y="2250"/>
                </a:lnTo>
                <a:lnTo>
                  <a:pt x="1370" y="2256"/>
                </a:lnTo>
                <a:lnTo>
                  <a:pt x="1365" y="2262"/>
                </a:lnTo>
                <a:lnTo>
                  <a:pt x="1360" y="2268"/>
                </a:lnTo>
                <a:lnTo>
                  <a:pt x="1355" y="2273"/>
                </a:lnTo>
                <a:lnTo>
                  <a:pt x="1349" y="2277"/>
                </a:lnTo>
                <a:lnTo>
                  <a:pt x="1342" y="2281"/>
                </a:lnTo>
                <a:lnTo>
                  <a:pt x="1335" y="2285"/>
                </a:lnTo>
                <a:lnTo>
                  <a:pt x="1328" y="2287"/>
                </a:lnTo>
                <a:lnTo>
                  <a:pt x="1321" y="2289"/>
                </a:lnTo>
                <a:lnTo>
                  <a:pt x="1313" y="2290"/>
                </a:lnTo>
                <a:lnTo>
                  <a:pt x="1305" y="2291"/>
                </a:lnTo>
                <a:close/>
                <a:moveTo>
                  <a:pt x="1801" y="1570"/>
                </a:moveTo>
                <a:lnTo>
                  <a:pt x="1810" y="1570"/>
                </a:lnTo>
                <a:lnTo>
                  <a:pt x="1818" y="1571"/>
                </a:lnTo>
                <a:lnTo>
                  <a:pt x="1825" y="1573"/>
                </a:lnTo>
                <a:lnTo>
                  <a:pt x="1832" y="1576"/>
                </a:lnTo>
                <a:lnTo>
                  <a:pt x="1839" y="1579"/>
                </a:lnTo>
                <a:lnTo>
                  <a:pt x="1845" y="1583"/>
                </a:lnTo>
                <a:lnTo>
                  <a:pt x="1851" y="1587"/>
                </a:lnTo>
                <a:lnTo>
                  <a:pt x="1857" y="1592"/>
                </a:lnTo>
                <a:lnTo>
                  <a:pt x="1862" y="1598"/>
                </a:lnTo>
                <a:lnTo>
                  <a:pt x="1866" y="1604"/>
                </a:lnTo>
                <a:lnTo>
                  <a:pt x="1870" y="1610"/>
                </a:lnTo>
                <a:lnTo>
                  <a:pt x="1874" y="1617"/>
                </a:lnTo>
                <a:lnTo>
                  <a:pt x="1876" y="1625"/>
                </a:lnTo>
                <a:lnTo>
                  <a:pt x="1878" y="1633"/>
                </a:lnTo>
                <a:lnTo>
                  <a:pt x="1879" y="1640"/>
                </a:lnTo>
                <a:lnTo>
                  <a:pt x="1880" y="1648"/>
                </a:lnTo>
                <a:lnTo>
                  <a:pt x="1879" y="1656"/>
                </a:lnTo>
                <a:lnTo>
                  <a:pt x="1878" y="1664"/>
                </a:lnTo>
                <a:lnTo>
                  <a:pt x="1876" y="1671"/>
                </a:lnTo>
                <a:lnTo>
                  <a:pt x="1874" y="1678"/>
                </a:lnTo>
                <a:lnTo>
                  <a:pt x="1870" y="1685"/>
                </a:lnTo>
                <a:lnTo>
                  <a:pt x="1866" y="1692"/>
                </a:lnTo>
                <a:lnTo>
                  <a:pt x="1862" y="1698"/>
                </a:lnTo>
                <a:lnTo>
                  <a:pt x="1857" y="1703"/>
                </a:lnTo>
                <a:lnTo>
                  <a:pt x="1851" y="1708"/>
                </a:lnTo>
                <a:lnTo>
                  <a:pt x="1845" y="1713"/>
                </a:lnTo>
                <a:lnTo>
                  <a:pt x="1839" y="1717"/>
                </a:lnTo>
                <a:lnTo>
                  <a:pt x="1832" y="1721"/>
                </a:lnTo>
                <a:lnTo>
                  <a:pt x="1825" y="1723"/>
                </a:lnTo>
                <a:lnTo>
                  <a:pt x="1818" y="1725"/>
                </a:lnTo>
                <a:lnTo>
                  <a:pt x="1810" y="1726"/>
                </a:lnTo>
                <a:lnTo>
                  <a:pt x="1801" y="1727"/>
                </a:lnTo>
                <a:lnTo>
                  <a:pt x="1793" y="1726"/>
                </a:lnTo>
                <a:lnTo>
                  <a:pt x="1785" y="1725"/>
                </a:lnTo>
                <a:lnTo>
                  <a:pt x="1778" y="1723"/>
                </a:lnTo>
                <a:lnTo>
                  <a:pt x="1771" y="1721"/>
                </a:lnTo>
                <a:lnTo>
                  <a:pt x="1764" y="1717"/>
                </a:lnTo>
                <a:lnTo>
                  <a:pt x="1758" y="1713"/>
                </a:lnTo>
                <a:lnTo>
                  <a:pt x="1752" y="1708"/>
                </a:lnTo>
                <a:lnTo>
                  <a:pt x="1746" y="1703"/>
                </a:lnTo>
                <a:lnTo>
                  <a:pt x="1741" y="1698"/>
                </a:lnTo>
                <a:lnTo>
                  <a:pt x="1737" y="1692"/>
                </a:lnTo>
                <a:lnTo>
                  <a:pt x="1733" y="1685"/>
                </a:lnTo>
                <a:lnTo>
                  <a:pt x="1730" y="1678"/>
                </a:lnTo>
                <a:lnTo>
                  <a:pt x="1727" y="1671"/>
                </a:lnTo>
                <a:lnTo>
                  <a:pt x="1725" y="1664"/>
                </a:lnTo>
                <a:lnTo>
                  <a:pt x="1724" y="1656"/>
                </a:lnTo>
                <a:lnTo>
                  <a:pt x="1723" y="1648"/>
                </a:lnTo>
                <a:lnTo>
                  <a:pt x="1724" y="1640"/>
                </a:lnTo>
                <a:lnTo>
                  <a:pt x="1725" y="1633"/>
                </a:lnTo>
                <a:lnTo>
                  <a:pt x="1727" y="1625"/>
                </a:lnTo>
                <a:lnTo>
                  <a:pt x="1730" y="1617"/>
                </a:lnTo>
                <a:lnTo>
                  <a:pt x="1733" y="1610"/>
                </a:lnTo>
                <a:lnTo>
                  <a:pt x="1737" y="1604"/>
                </a:lnTo>
                <a:lnTo>
                  <a:pt x="1741" y="1598"/>
                </a:lnTo>
                <a:lnTo>
                  <a:pt x="1746" y="1592"/>
                </a:lnTo>
                <a:lnTo>
                  <a:pt x="1752" y="1587"/>
                </a:lnTo>
                <a:lnTo>
                  <a:pt x="1758" y="1583"/>
                </a:lnTo>
                <a:lnTo>
                  <a:pt x="1764" y="1579"/>
                </a:lnTo>
                <a:lnTo>
                  <a:pt x="1771" y="1576"/>
                </a:lnTo>
                <a:lnTo>
                  <a:pt x="1778" y="1573"/>
                </a:lnTo>
                <a:lnTo>
                  <a:pt x="1785" y="1571"/>
                </a:lnTo>
                <a:lnTo>
                  <a:pt x="1793" y="1570"/>
                </a:lnTo>
                <a:lnTo>
                  <a:pt x="1801" y="1570"/>
                </a:lnTo>
                <a:close/>
                <a:moveTo>
                  <a:pt x="1818" y="2291"/>
                </a:moveTo>
                <a:lnTo>
                  <a:pt x="1810" y="2290"/>
                </a:lnTo>
                <a:lnTo>
                  <a:pt x="1802" y="2289"/>
                </a:lnTo>
                <a:lnTo>
                  <a:pt x="1794" y="2287"/>
                </a:lnTo>
                <a:lnTo>
                  <a:pt x="1787" y="2285"/>
                </a:lnTo>
                <a:lnTo>
                  <a:pt x="1780" y="2281"/>
                </a:lnTo>
                <a:lnTo>
                  <a:pt x="1774" y="2277"/>
                </a:lnTo>
                <a:lnTo>
                  <a:pt x="1768" y="2273"/>
                </a:lnTo>
                <a:lnTo>
                  <a:pt x="1762" y="2268"/>
                </a:lnTo>
                <a:lnTo>
                  <a:pt x="1757" y="2262"/>
                </a:lnTo>
                <a:lnTo>
                  <a:pt x="1753" y="2256"/>
                </a:lnTo>
                <a:lnTo>
                  <a:pt x="1749" y="2250"/>
                </a:lnTo>
                <a:lnTo>
                  <a:pt x="1746" y="2243"/>
                </a:lnTo>
                <a:lnTo>
                  <a:pt x="1743" y="2236"/>
                </a:lnTo>
                <a:lnTo>
                  <a:pt x="1741" y="2229"/>
                </a:lnTo>
                <a:lnTo>
                  <a:pt x="1740" y="2221"/>
                </a:lnTo>
                <a:lnTo>
                  <a:pt x="1740" y="2212"/>
                </a:lnTo>
                <a:lnTo>
                  <a:pt x="1740" y="2204"/>
                </a:lnTo>
                <a:lnTo>
                  <a:pt x="1741" y="2196"/>
                </a:lnTo>
                <a:lnTo>
                  <a:pt x="1743" y="2189"/>
                </a:lnTo>
                <a:lnTo>
                  <a:pt x="1746" y="2182"/>
                </a:lnTo>
                <a:lnTo>
                  <a:pt x="1749" y="2175"/>
                </a:lnTo>
                <a:lnTo>
                  <a:pt x="1753" y="2169"/>
                </a:lnTo>
                <a:lnTo>
                  <a:pt x="1757" y="2163"/>
                </a:lnTo>
                <a:lnTo>
                  <a:pt x="1762" y="2157"/>
                </a:lnTo>
                <a:lnTo>
                  <a:pt x="1768" y="2152"/>
                </a:lnTo>
                <a:lnTo>
                  <a:pt x="1774" y="2148"/>
                </a:lnTo>
                <a:lnTo>
                  <a:pt x="1780" y="2144"/>
                </a:lnTo>
                <a:lnTo>
                  <a:pt x="1787" y="2141"/>
                </a:lnTo>
                <a:lnTo>
                  <a:pt x="1794" y="2138"/>
                </a:lnTo>
                <a:lnTo>
                  <a:pt x="1802" y="2136"/>
                </a:lnTo>
                <a:lnTo>
                  <a:pt x="1810" y="2134"/>
                </a:lnTo>
                <a:lnTo>
                  <a:pt x="1818" y="2133"/>
                </a:lnTo>
                <a:lnTo>
                  <a:pt x="1826" y="2134"/>
                </a:lnTo>
                <a:lnTo>
                  <a:pt x="1834" y="2136"/>
                </a:lnTo>
                <a:lnTo>
                  <a:pt x="1841" y="2138"/>
                </a:lnTo>
                <a:lnTo>
                  <a:pt x="1849" y="2141"/>
                </a:lnTo>
                <a:lnTo>
                  <a:pt x="1855" y="2144"/>
                </a:lnTo>
                <a:lnTo>
                  <a:pt x="1862" y="2148"/>
                </a:lnTo>
                <a:lnTo>
                  <a:pt x="1868" y="2152"/>
                </a:lnTo>
                <a:lnTo>
                  <a:pt x="1873" y="2157"/>
                </a:lnTo>
                <a:lnTo>
                  <a:pt x="1878" y="2163"/>
                </a:lnTo>
                <a:lnTo>
                  <a:pt x="1883" y="2169"/>
                </a:lnTo>
                <a:lnTo>
                  <a:pt x="1887" y="2175"/>
                </a:lnTo>
                <a:lnTo>
                  <a:pt x="1890" y="2182"/>
                </a:lnTo>
                <a:lnTo>
                  <a:pt x="1893" y="2189"/>
                </a:lnTo>
                <a:lnTo>
                  <a:pt x="1895" y="2196"/>
                </a:lnTo>
                <a:lnTo>
                  <a:pt x="1897" y="2204"/>
                </a:lnTo>
                <a:lnTo>
                  <a:pt x="1897" y="2212"/>
                </a:lnTo>
                <a:lnTo>
                  <a:pt x="1897" y="2221"/>
                </a:lnTo>
                <a:lnTo>
                  <a:pt x="1895" y="2229"/>
                </a:lnTo>
                <a:lnTo>
                  <a:pt x="1893" y="2236"/>
                </a:lnTo>
                <a:lnTo>
                  <a:pt x="1890" y="2243"/>
                </a:lnTo>
                <a:lnTo>
                  <a:pt x="1887" y="2250"/>
                </a:lnTo>
                <a:lnTo>
                  <a:pt x="1883" y="2256"/>
                </a:lnTo>
                <a:lnTo>
                  <a:pt x="1878" y="2262"/>
                </a:lnTo>
                <a:lnTo>
                  <a:pt x="1873" y="2268"/>
                </a:lnTo>
                <a:lnTo>
                  <a:pt x="1868" y="2273"/>
                </a:lnTo>
                <a:lnTo>
                  <a:pt x="1862" y="2277"/>
                </a:lnTo>
                <a:lnTo>
                  <a:pt x="1855" y="2281"/>
                </a:lnTo>
                <a:lnTo>
                  <a:pt x="1849" y="2285"/>
                </a:lnTo>
                <a:lnTo>
                  <a:pt x="1841" y="2287"/>
                </a:lnTo>
                <a:lnTo>
                  <a:pt x="1834" y="2289"/>
                </a:lnTo>
                <a:lnTo>
                  <a:pt x="1826" y="2290"/>
                </a:lnTo>
                <a:lnTo>
                  <a:pt x="1818" y="2291"/>
                </a:lnTo>
                <a:close/>
                <a:moveTo>
                  <a:pt x="1257" y="1863"/>
                </a:moveTo>
                <a:lnTo>
                  <a:pt x="1268" y="1865"/>
                </a:lnTo>
                <a:lnTo>
                  <a:pt x="1280" y="1867"/>
                </a:lnTo>
                <a:lnTo>
                  <a:pt x="1293" y="1868"/>
                </a:lnTo>
                <a:lnTo>
                  <a:pt x="1305" y="1868"/>
                </a:lnTo>
                <a:lnTo>
                  <a:pt x="1317" y="1868"/>
                </a:lnTo>
                <a:lnTo>
                  <a:pt x="1328" y="1867"/>
                </a:lnTo>
                <a:lnTo>
                  <a:pt x="1338" y="1866"/>
                </a:lnTo>
                <a:lnTo>
                  <a:pt x="1349" y="1864"/>
                </a:lnTo>
                <a:lnTo>
                  <a:pt x="1360" y="1861"/>
                </a:lnTo>
                <a:lnTo>
                  <a:pt x="1370" y="1858"/>
                </a:lnTo>
                <a:lnTo>
                  <a:pt x="1381" y="1855"/>
                </a:lnTo>
                <a:lnTo>
                  <a:pt x="1391" y="1851"/>
                </a:lnTo>
                <a:lnTo>
                  <a:pt x="1401" y="1847"/>
                </a:lnTo>
                <a:lnTo>
                  <a:pt x="1410" y="1842"/>
                </a:lnTo>
                <a:lnTo>
                  <a:pt x="1419" y="1837"/>
                </a:lnTo>
                <a:lnTo>
                  <a:pt x="1428" y="1831"/>
                </a:lnTo>
                <a:lnTo>
                  <a:pt x="1445" y="1818"/>
                </a:lnTo>
                <a:lnTo>
                  <a:pt x="1460" y="1804"/>
                </a:lnTo>
                <a:lnTo>
                  <a:pt x="1475" y="1788"/>
                </a:lnTo>
                <a:lnTo>
                  <a:pt x="1488" y="1771"/>
                </a:lnTo>
                <a:lnTo>
                  <a:pt x="1494" y="1762"/>
                </a:lnTo>
                <a:lnTo>
                  <a:pt x="1499" y="1753"/>
                </a:lnTo>
                <a:lnTo>
                  <a:pt x="1504" y="1744"/>
                </a:lnTo>
                <a:lnTo>
                  <a:pt x="1508" y="1734"/>
                </a:lnTo>
                <a:lnTo>
                  <a:pt x="1512" y="1724"/>
                </a:lnTo>
                <a:lnTo>
                  <a:pt x="1515" y="1714"/>
                </a:lnTo>
                <a:lnTo>
                  <a:pt x="1518" y="1703"/>
                </a:lnTo>
                <a:lnTo>
                  <a:pt x="1521" y="1692"/>
                </a:lnTo>
                <a:lnTo>
                  <a:pt x="1523" y="1681"/>
                </a:lnTo>
                <a:lnTo>
                  <a:pt x="1524" y="1670"/>
                </a:lnTo>
                <a:lnTo>
                  <a:pt x="1525" y="1659"/>
                </a:lnTo>
                <a:lnTo>
                  <a:pt x="1525" y="1648"/>
                </a:lnTo>
                <a:lnTo>
                  <a:pt x="1525" y="1637"/>
                </a:lnTo>
                <a:lnTo>
                  <a:pt x="1524" y="1626"/>
                </a:lnTo>
                <a:lnTo>
                  <a:pt x="1523" y="1614"/>
                </a:lnTo>
                <a:lnTo>
                  <a:pt x="1521" y="1603"/>
                </a:lnTo>
                <a:lnTo>
                  <a:pt x="1518" y="1593"/>
                </a:lnTo>
                <a:lnTo>
                  <a:pt x="1515" y="1582"/>
                </a:lnTo>
                <a:lnTo>
                  <a:pt x="1512" y="1572"/>
                </a:lnTo>
                <a:lnTo>
                  <a:pt x="1508" y="1562"/>
                </a:lnTo>
                <a:lnTo>
                  <a:pt x="1504" y="1553"/>
                </a:lnTo>
                <a:lnTo>
                  <a:pt x="1499" y="1543"/>
                </a:lnTo>
                <a:lnTo>
                  <a:pt x="1494" y="1533"/>
                </a:lnTo>
                <a:lnTo>
                  <a:pt x="1488" y="1524"/>
                </a:lnTo>
                <a:lnTo>
                  <a:pt x="1475" y="1508"/>
                </a:lnTo>
                <a:lnTo>
                  <a:pt x="1460" y="1492"/>
                </a:lnTo>
                <a:lnTo>
                  <a:pt x="1445" y="1478"/>
                </a:lnTo>
                <a:lnTo>
                  <a:pt x="1428" y="1465"/>
                </a:lnTo>
                <a:lnTo>
                  <a:pt x="1419" y="1460"/>
                </a:lnTo>
                <a:lnTo>
                  <a:pt x="1410" y="1455"/>
                </a:lnTo>
                <a:lnTo>
                  <a:pt x="1401" y="1449"/>
                </a:lnTo>
                <a:lnTo>
                  <a:pt x="1391" y="1444"/>
                </a:lnTo>
                <a:lnTo>
                  <a:pt x="1381" y="1440"/>
                </a:lnTo>
                <a:lnTo>
                  <a:pt x="1370" y="1437"/>
                </a:lnTo>
                <a:lnTo>
                  <a:pt x="1360" y="1434"/>
                </a:lnTo>
                <a:lnTo>
                  <a:pt x="1349" y="1432"/>
                </a:lnTo>
                <a:lnTo>
                  <a:pt x="1338" y="1430"/>
                </a:lnTo>
                <a:lnTo>
                  <a:pt x="1328" y="1428"/>
                </a:lnTo>
                <a:lnTo>
                  <a:pt x="1317" y="1427"/>
                </a:lnTo>
                <a:lnTo>
                  <a:pt x="1305" y="1427"/>
                </a:lnTo>
                <a:lnTo>
                  <a:pt x="1294" y="1427"/>
                </a:lnTo>
                <a:lnTo>
                  <a:pt x="1282" y="1428"/>
                </a:lnTo>
                <a:lnTo>
                  <a:pt x="1271" y="1430"/>
                </a:lnTo>
                <a:lnTo>
                  <a:pt x="1260" y="1432"/>
                </a:lnTo>
                <a:lnTo>
                  <a:pt x="1250" y="1434"/>
                </a:lnTo>
                <a:lnTo>
                  <a:pt x="1240" y="1437"/>
                </a:lnTo>
                <a:lnTo>
                  <a:pt x="1229" y="1440"/>
                </a:lnTo>
                <a:lnTo>
                  <a:pt x="1220" y="1444"/>
                </a:lnTo>
                <a:lnTo>
                  <a:pt x="1210" y="1449"/>
                </a:lnTo>
                <a:lnTo>
                  <a:pt x="1200" y="1455"/>
                </a:lnTo>
                <a:lnTo>
                  <a:pt x="1190" y="1460"/>
                </a:lnTo>
                <a:lnTo>
                  <a:pt x="1182" y="1465"/>
                </a:lnTo>
                <a:lnTo>
                  <a:pt x="1165" y="1478"/>
                </a:lnTo>
                <a:lnTo>
                  <a:pt x="1149" y="1492"/>
                </a:lnTo>
                <a:lnTo>
                  <a:pt x="1135" y="1508"/>
                </a:lnTo>
                <a:lnTo>
                  <a:pt x="1123" y="1524"/>
                </a:lnTo>
                <a:lnTo>
                  <a:pt x="1116" y="1533"/>
                </a:lnTo>
                <a:lnTo>
                  <a:pt x="1111" y="1543"/>
                </a:lnTo>
                <a:lnTo>
                  <a:pt x="1106" y="1553"/>
                </a:lnTo>
                <a:lnTo>
                  <a:pt x="1102" y="1562"/>
                </a:lnTo>
                <a:lnTo>
                  <a:pt x="1098" y="1572"/>
                </a:lnTo>
                <a:lnTo>
                  <a:pt x="1094" y="1582"/>
                </a:lnTo>
                <a:lnTo>
                  <a:pt x="1091" y="1593"/>
                </a:lnTo>
                <a:lnTo>
                  <a:pt x="1089" y="1603"/>
                </a:lnTo>
                <a:lnTo>
                  <a:pt x="1087" y="1614"/>
                </a:lnTo>
                <a:lnTo>
                  <a:pt x="1085" y="1626"/>
                </a:lnTo>
                <a:lnTo>
                  <a:pt x="1085" y="1637"/>
                </a:lnTo>
                <a:lnTo>
                  <a:pt x="1084" y="1648"/>
                </a:lnTo>
                <a:lnTo>
                  <a:pt x="1085" y="1667"/>
                </a:lnTo>
                <a:lnTo>
                  <a:pt x="1088" y="1686"/>
                </a:lnTo>
                <a:lnTo>
                  <a:pt x="1092" y="1704"/>
                </a:lnTo>
                <a:lnTo>
                  <a:pt x="1097" y="1723"/>
                </a:lnTo>
                <a:lnTo>
                  <a:pt x="1104" y="1740"/>
                </a:lnTo>
                <a:lnTo>
                  <a:pt x="1112" y="1756"/>
                </a:lnTo>
                <a:lnTo>
                  <a:pt x="1123" y="1771"/>
                </a:lnTo>
                <a:lnTo>
                  <a:pt x="1133" y="1786"/>
                </a:lnTo>
                <a:lnTo>
                  <a:pt x="895" y="2024"/>
                </a:lnTo>
                <a:lnTo>
                  <a:pt x="883" y="2017"/>
                </a:lnTo>
                <a:lnTo>
                  <a:pt x="870" y="2010"/>
                </a:lnTo>
                <a:lnTo>
                  <a:pt x="855" y="2005"/>
                </a:lnTo>
                <a:lnTo>
                  <a:pt x="841" y="2000"/>
                </a:lnTo>
                <a:lnTo>
                  <a:pt x="827" y="1997"/>
                </a:lnTo>
                <a:lnTo>
                  <a:pt x="812" y="1994"/>
                </a:lnTo>
                <a:lnTo>
                  <a:pt x="797" y="1993"/>
                </a:lnTo>
                <a:lnTo>
                  <a:pt x="782" y="1992"/>
                </a:lnTo>
                <a:lnTo>
                  <a:pt x="763" y="1993"/>
                </a:lnTo>
                <a:lnTo>
                  <a:pt x="747" y="1995"/>
                </a:lnTo>
                <a:lnTo>
                  <a:pt x="730" y="1998"/>
                </a:lnTo>
                <a:lnTo>
                  <a:pt x="714" y="2002"/>
                </a:lnTo>
                <a:lnTo>
                  <a:pt x="699" y="2008"/>
                </a:lnTo>
                <a:lnTo>
                  <a:pt x="683" y="2015"/>
                </a:lnTo>
                <a:lnTo>
                  <a:pt x="669" y="2022"/>
                </a:lnTo>
                <a:lnTo>
                  <a:pt x="655" y="2031"/>
                </a:lnTo>
                <a:lnTo>
                  <a:pt x="642" y="2041"/>
                </a:lnTo>
                <a:lnTo>
                  <a:pt x="630" y="2053"/>
                </a:lnTo>
                <a:lnTo>
                  <a:pt x="619" y="2064"/>
                </a:lnTo>
                <a:lnTo>
                  <a:pt x="608" y="2076"/>
                </a:lnTo>
                <a:lnTo>
                  <a:pt x="598" y="2090"/>
                </a:lnTo>
                <a:lnTo>
                  <a:pt x="589" y="2103"/>
                </a:lnTo>
                <a:lnTo>
                  <a:pt x="582" y="2118"/>
                </a:lnTo>
                <a:lnTo>
                  <a:pt x="575" y="2133"/>
                </a:lnTo>
                <a:lnTo>
                  <a:pt x="425" y="2133"/>
                </a:lnTo>
                <a:lnTo>
                  <a:pt x="417" y="2114"/>
                </a:lnTo>
                <a:lnTo>
                  <a:pt x="407" y="2096"/>
                </a:lnTo>
                <a:lnTo>
                  <a:pt x="395" y="2079"/>
                </a:lnTo>
                <a:lnTo>
                  <a:pt x="382" y="2063"/>
                </a:lnTo>
                <a:lnTo>
                  <a:pt x="368" y="2048"/>
                </a:lnTo>
                <a:lnTo>
                  <a:pt x="352" y="2035"/>
                </a:lnTo>
                <a:lnTo>
                  <a:pt x="334" y="2023"/>
                </a:lnTo>
                <a:lnTo>
                  <a:pt x="316" y="2014"/>
                </a:lnTo>
                <a:lnTo>
                  <a:pt x="316" y="1055"/>
                </a:lnTo>
                <a:lnTo>
                  <a:pt x="331" y="1048"/>
                </a:lnTo>
                <a:lnTo>
                  <a:pt x="346" y="1041"/>
                </a:lnTo>
                <a:lnTo>
                  <a:pt x="360" y="1032"/>
                </a:lnTo>
                <a:lnTo>
                  <a:pt x="373" y="1022"/>
                </a:lnTo>
                <a:lnTo>
                  <a:pt x="385" y="1011"/>
                </a:lnTo>
                <a:lnTo>
                  <a:pt x="397" y="1000"/>
                </a:lnTo>
                <a:lnTo>
                  <a:pt x="407" y="988"/>
                </a:lnTo>
                <a:lnTo>
                  <a:pt x="417" y="975"/>
                </a:lnTo>
                <a:lnTo>
                  <a:pt x="426" y="961"/>
                </a:lnTo>
                <a:lnTo>
                  <a:pt x="435" y="947"/>
                </a:lnTo>
                <a:lnTo>
                  <a:pt x="441" y="931"/>
                </a:lnTo>
                <a:lnTo>
                  <a:pt x="447" y="916"/>
                </a:lnTo>
                <a:lnTo>
                  <a:pt x="451" y="900"/>
                </a:lnTo>
                <a:lnTo>
                  <a:pt x="455" y="884"/>
                </a:lnTo>
                <a:lnTo>
                  <a:pt x="457" y="867"/>
                </a:lnTo>
                <a:lnTo>
                  <a:pt x="457" y="848"/>
                </a:lnTo>
                <a:lnTo>
                  <a:pt x="457" y="837"/>
                </a:lnTo>
                <a:lnTo>
                  <a:pt x="456" y="826"/>
                </a:lnTo>
                <a:lnTo>
                  <a:pt x="455" y="815"/>
                </a:lnTo>
                <a:lnTo>
                  <a:pt x="453" y="805"/>
                </a:lnTo>
                <a:lnTo>
                  <a:pt x="450" y="794"/>
                </a:lnTo>
                <a:lnTo>
                  <a:pt x="447" y="784"/>
                </a:lnTo>
                <a:lnTo>
                  <a:pt x="444" y="774"/>
                </a:lnTo>
                <a:lnTo>
                  <a:pt x="440" y="763"/>
                </a:lnTo>
                <a:lnTo>
                  <a:pt x="436" y="753"/>
                </a:lnTo>
                <a:lnTo>
                  <a:pt x="431" y="744"/>
                </a:lnTo>
                <a:lnTo>
                  <a:pt x="425" y="735"/>
                </a:lnTo>
                <a:lnTo>
                  <a:pt x="419" y="726"/>
                </a:lnTo>
                <a:lnTo>
                  <a:pt x="406" y="709"/>
                </a:lnTo>
                <a:lnTo>
                  <a:pt x="392" y="693"/>
                </a:lnTo>
                <a:lnTo>
                  <a:pt x="377" y="678"/>
                </a:lnTo>
                <a:lnTo>
                  <a:pt x="360" y="666"/>
                </a:lnTo>
                <a:lnTo>
                  <a:pt x="351" y="660"/>
                </a:lnTo>
                <a:lnTo>
                  <a:pt x="341" y="655"/>
                </a:lnTo>
                <a:lnTo>
                  <a:pt x="332" y="650"/>
                </a:lnTo>
                <a:lnTo>
                  <a:pt x="322" y="646"/>
                </a:lnTo>
                <a:lnTo>
                  <a:pt x="312" y="642"/>
                </a:lnTo>
                <a:lnTo>
                  <a:pt x="302" y="638"/>
                </a:lnTo>
                <a:lnTo>
                  <a:pt x="292" y="635"/>
                </a:lnTo>
                <a:lnTo>
                  <a:pt x="281" y="633"/>
                </a:lnTo>
                <a:lnTo>
                  <a:pt x="270" y="631"/>
                </a:lnTo>
                <a:lnTo>
                  <a:pt x="260" y="630"/>
                </a:lnTo>
                <a:lnTo>
                  <a:pt x="248" y="629"/>
                </a:lnTo>
                <a:lnTo>
                  <a:pt x="236" y="629"/>
                </a:lnTo>
                <a:lnTo>
                  <a:pt x="225" y="629"/>
                </a:lnTo>
                <a:lnTo>
                  <a:pt x="214" y="630"/>
                </a:lnTo>
                <a:lnTo>
                  <a:pt x="203" y="631"/>
                </a:lnTo>
                <a:lnTo>
                  <a:pt x="192" y="633"/>
                </a:lnTo>
                <a:lnTo>
                  <a:pt x="182" y="635"/>
                </a:lnTo>
                <a:lnTo>
                  <a:pt x="172" y="638"/>
                </a:lnTo>
                <a:lnTo>
                  <a:pt x="160" y="642"/>
                </a:lnTo>
                <a:lnTo>
                  <a:pt x="151" y="646"/>
                </a:lnTo>
                <a:lnTo>
                  <a:pt x="141" y="650"/>
                </a:lnTo>
                <a:lnTo>
                  <a:pt x="132" y="655"/>
                </a:lnTo>
                <a:lnTo>
                  <a:pt x="122" y="660"/>
                </a:lnTo>
                <a:lnTo>
                  <a:pt x="114" y="666"/>
                </a:lnTo>
                <a:lnTo>
                  <a:pt x="97" y="678"/>
                </a:lnTo>
                <a:lnTo>
                  <a:pt x="80" y="693"/>
                </a:lnTo>
                <a:lnTo>
                  <a:pt x="66" y="709"/>
                </a:lnTo>
                <a:lnTo>
                  <a:pt x="54" y="726"/>
                </a:lnTo>
                <a:lnTo>
                  <a:pt x="48" y="735"/>
                </a:lnTo>
                <a:lnTo>
                  <a:pt x="43" y="744"/>
                </a:lnTo>
                <a:lnTo>
                  <a:pt x="38" y="753"/>
                </a:lnTo>
                <a:lnTo>
                  <a:pt x="34" y="763"/>
                </a:lnTo>
                <a:lnTo>
                  <a:pt x="30" y="774"/>
                </a:lnTo>
                <a:lnTo>
                  <a:pt x="26" y="784"/>
                </a:lnTo>
                <a:lnTo>
                  <a:pt x="23" y="794"/>
                </a:lnTo>
                <a:lnTo>
                  <a:pt x="21" y="805"/>
                </a:lnTo>
                <a:lnTo>
                  <a:pt x="19" y="815"/>
                </a:lnTo>
                <a:lnTo>
                  <a:pt x="17" y="826"/>
                </a:lnTo>
                <a:lnTo>
                  <a:pt x="17" y="837"/>
                </a:lnTo>
                <a:lnTo>
                  <a:pt x="16" y="848"/>
                </a:lnTo>
                <a:lnTo>
                  <a:pt x="17" y="868"/>
                </a:lnTo>
                <a:lnTo>
                  <a:pt x="19" y="886"/>
                </a:lnTo>
                <a:lnTo>
                  <a:pt x="23" y="903"/>
                </a:lnTo>
                <a:lnTo>
                  <a:pt x="28" y="920"/>
                </a:lnTo>
                <a:lnTo>
                  <a:pt x="34" y="936"/>
                </a:lnTo>
                <a:lnTo>
                  <a:pt x="42" y="953"/>
                </a:lnTo>
                <a:lnTo>
                  <a:pt x="51" y="968"/>
                </a:lnTo>
                <a:lnTo>
                  <a:pt x="61" y="982"/>
                </a:lnTo>
                <a:lnTo>
                  <a:pt x="71" y="995"/>
                </a:lnTo>
                <a:lnTo>
                  <a:pt x="83" y="1008"/>
                </a:lnTo>
                <a:lnTo>
                  <a:pt x="97" y="1019"/>
                </a:lnTo>
                <a:lnTo>
                  <a:pt x="111" y="1030"/>
                </a:lnTo>
                <a:lnTo>
                  <a:pt x="125" y="1040"/>
                </a:lnTo>
                <a:lnTo>
                  <a:pt x="141" y="1048"/>
                </a:lnTo>
                <a:lnTo>
                  <a:pt x="157" y="1055"/>
                </a:lnTo>
                <a:lnTo>
                  <a:pt x="174" y="1060"/>
                </a:lnTo>
                <a:lnTo>
                  <a:pt x="174" y="1997"/>
                </a:lnTo>
                <a:lnTo>
                  <a:pt x="155" y="2002"/>
                </a:lnTo>
                <a:lnTo>
                  <a:pt x="138" y="2008"/>
                </a:lnTo>
                <a:lnTo>
                  <a:pt x="121" y="2015"/>
                </a:lnTo>
                <a:lnTo>
                  <a:pt x="105" y="2024"/>
                </a:lnTo>
                <a:lnTo>
                  <a:pt x="90" y="2035"/>
                </a:lnTo>
                <a:lnTo>
                  <a:pt x="75" y="2046"/>
                </a:lnTo>
                <a:lnTo>
                  <a:pt x="61" y="2060"/>
                </a:lnTo>
                <a:lnTo>
                  <a:pt x="49" y="2073"/>
                </a:lnTo>
                <a:lnTo>
                  <a:pt x="38" y="2088"/>
                </a:lnTo>
                <a:lnTo>
                  <a:pt x="29" y="2103"/>
                </a:lnTo>
                <a:lnTo>
                  <a:pt x="20" y="2120"/>
                </a:lnTo>
                <a:lnTo>
                  <a:pt x="13" y="2138"/>
                </a:lnTo>
                <a:lnTo>
                  <a:pt x="8" y="2155"/>
                </a:lnTo>
                <a:lnTo>
                  <a:pt x="3" y="2174"/>
                </a:lnTo>
                <a:lnTo>
                  <a:pt x="1" y="2193"/>
                </a:lnTo>
                <a:lnTo>
                  <a:pt x="0" y="2212"/>
                </a:lnTo>
                <a:lnTo>
                  <a:pt x="0" y="2224"/>
                </a:lnTo>
                <a:lnTo>
                  <a:pt x="1" y="2235"/>
                </a:lnTo>
                <a:lnTo>
                  <a:pt x="3" y="2246"/>
                </a:lnTo>
                <a:lnTo>
                  <a:pt x="5" y="2257"/>
                </a:lnTo>
                <a:lnTo>
                  <a:pt x="7" y="2267"/>
                </a:lnTo>
                <a:lnTo>
                  <a:pt x="10" y="2278"/>
                </a:lnTo>
                <a:lnTo>
                  <a:pt x="13" y="2288"/>
                </a:lnTo>
                <a:lnTo>
                  <a:pt x="17" y="2298"/>
                </a:lnTo>
                <a:lnTo>
                  <a:pt x="22" y="2308"/>
                </a:lnTo>
                <a:lnTo>
                  <a:pt x="26" y="2318"/>
                </a:lnTo>
                <a:lnTo>
                  <a:pt x="32" y="2327"/>
                </a:lnTo>
                <a:lnTo>
                  <a:pt x="37" y="2336"/>
                </a:lnTo>
                <a:lnTo>
                  <a:pt x="50" y="2353"/>
                </a:lnTo>
                <a:lnTo>
                  <a:pt x="64" y="2368"/>
                </a:lnTo>
                <a:lnTo>
                  <a:pt x="79" y="2382"/>
                </a:lnTo>
                <a:lnTo>
                  <a:pt x="97" y="2396"/>
                </a:lnTo>
                <a:lnTo>
                  <a:pt x="106" y="2401"/>
                </a:lnTo>
                <a:lnTo>
                  <a:pt x="115" y="2407"/>
                </a:lnTo>
                <a:lnTo>
                  <a:pt x="125" y="2411"/>
                </a:lnTo>
                <a:lnTo>
                  <a:pt x="134" y="2416"/>
                </a:lnTo>
                <a:lnTo>
                  <a:pt x="144" y="2420"/>
                </a:lnTo>
                <a:lnTo>
                  <a:pt x="154" y="2423"/>
                </a:lnTo>
                <a:lnTo>
                  <a:pt x="165" y="2426"/>
                </a:lnTo>
                <a:lnTo>
                  <a:pt x="176" y="2429"/>
                </a:lnTo>
                <a:lnTo>
                  <a:pt x="187" y="2430"/>
                </a:lnTo>
                <a:lnTo>
                  <a:pt x="198" y="2432"/>
                </a:lnTo>
                <a:lnTo>
                  <a:pt x="209" y="2433"/>
                </a:lnTo>
                <a:lnTo>
                  <a:pt x="220" y="2433"/>
                </a:lnTo>
                <a:lnTo>
                  <a:pt x="238" y="2432"/>
                </a:lnTo>
                <a:lnTo>
                  <a:pt x="257" y="2430"/>
                </a:lnTo>
                <a:lnTo>
                  <a:pt x="275" y="2426"/>
                </a:lnTo>
                <a:lnTo>
                  <a:pt x="292" y="2421"/>
                </a:lnTo>
                <a:lnTo>
                  <a:pt x="308" y="2415"/>
                </a:lnTo>
                <a:lnTo>
                  <a:pt x="323" y="2407"/>
                </a:lnTo>
                <a:lnTo>
                  <a:pt x="338" y="2399"/>
                </a:lnTo>
                <a:lnTo>
                  <a:pt x="353" y="2388"/>
                </a:lnTo>
                <a:lnTo>
                  <a:pt x="367" y="2377"/>
                </a:lnTo>
                <a:lnTo>
                  <a:pt x="379" y="2365"/>
                </a:lnTo>
                <a:lnTo>
                  <a:pt x="390" y="2352"/>
                </a:lnTo>
                <a:lnTo>
                  <a:pt x="401" y="2338"/>
                </a:lnTo>
                <a:lnTo>
                  <a:pt x="410" y="2324"/>
                </a:lnTo>
                <a:lnTo>
                  <a:pt x="418" y="2309"/>
                </a:lnTo>
                <a:lnTo>
                  <a:pt x="425" y="2292"/>
                </a:lnTo>
                <a:lnTo>
                  <a:pt x="432" y="2275"/>
                </a:lnTo>
                <a:lnTo>
                  <a:pt x="570" y="2275"/>
                </a:lnTo>
                <a:lnTo>
                  <a:pt x="575" y="2292"/>
                </a:lnTo>
                <a:lnTo>
                  <a:pt x="582" y="2309"/>
                </a:lnTo>
                <a:lnTo>
                  <a:pt x="590" y="2324"/>
                </a:lnTo>
                <a:lnTo>
                  <a:pt x="600" y="2338"/>
                </a:lnTo>
                <a:lnTo>
                  <a:pt x="611" y="2352"/>
                </a:lnTo>
                <a:lnTo>
                  <a:pt x="623" y="2365"/>
                </a:lnTo>
                <a:lnTo>
                  <a:pt x="635" y="2377"/>
                </a:lnTo>
                <a:lnTo>
                  <a:pt x="648" y="2388"/>
                </a:lnTo>
                <a:lnTo>
                  <a:pt x="662" y="2399"/>
                </a:lnTo>
                <a:lnTo>
                  <a:pt x="677" y="2407"/>
                </a:lnTo>
                <a:lnTo>
                  <a:pt x="694" y="2415"/>
                </a:lnTo>
                <a:lnTo>
                  <a:pt x="710" y="2421"/>
                </a:lnTo>
                <a:lnTo>
                  <a:pt x="727" y="2426"/>
                </a:lnTo>
                <a:lnTo>
                  <a:pt x="744" y="2430"/>
                </a:lnTo>
                <a:lnTo>
                  <a:pt x="762" y="2432"/>
                </a:lnTo>
                <a:lnTo>
                  <a:pt x="782" y="2433"/>
                </a:lnTo>
                <a:lnTo>
                  <a:pt x="793" y="2433"/>
                </a:lnTo>
                <a:lnTo>
                  <a:pt x="804" y="2432"/>
                </a:lnTo>
                <a:lnTo>
                  <a:pt x="815" y="2430"/>
                </a:lnTo>
                <a:lnTo>
                  <a:pt x="825" y="2429"/>
                </a:lnTo>
                <a:lnTo>
                  <a:pt x="836" y="2426"/>
                </a:lnTo>
                <a:lnTo>
                  <a:pt x="846" y="2423"/>
                </a:lnTo>
                <a:lnTo>
                  <a:pt x="856" y="2420"/>
                </a:lnTo>
                <a:lnTo>
                  <a:pt x="867" y="2416"/>
                </a:lnTo>
                <a:lnTo>
                  <a:pt x="877" y="2411"/>
                </a:lnTo>
                <a:lnTo>
                  <a:pt x="886" y="2407"/>
                </a:lnTo>
                <a:lnTo>
                  <a:pt x="896" y="2401"/>
                </a:lnTo>
                <a:lnTo>
                  <a:pt x="904" y="2396"/>
                </a:lnTo>
                <a:lnTo>
                  <a:pt x="921" y="2382"/>
                </a:lnTo>
                <a:lnTo>
                  <a:pt x="937" y="2368"/>
                </a:lnTo>
                <a:lnTo>
                  <a:pt x="952" y="2353"/>
                </a:lnTo>
                <a:lnTo>
                  <a:pt x="964" y="2336"/>
                </a:lnTo>
                <a:lnTo>
                  <a:pt x="970" y="2327"/>
                </a:lnTo>
                <a:lnTo>
                  <a:pt x="975" y="2318"/>
                </a:lnTo>
                <a:lnTo>
                  <a:pt x="980" y="2308"/>
                </a:lnTo>
                <a:lnTo>
                  <a:pt x="984" y="2298"/>
                </a:lnTo>
                <a:lnTo>
                  <a:pt x="988" y="2288"/>
                </a:lnTo>
                <a:lnTo>
                  <a:pt x="992" y="2278"/>
                </a:lnTo>
                <a:lnTo>
                  <a:pt x="995" y="2267"/>
                </a:lnTo>
                <a:lnTo>
                  <a:pt x="997" y="2257"/>
                </a:lnTo>
                <a:lnTo>
                  <a:pt x="999" y="2246"/>
                </a:lnTo>
                <a:lnTo>
                  <a:pt x="1000" y="2235"/>
                </a:lnTo>
                <a:lnTo>
                  <a:pt x="1001" y="2224"/>
                </a:lnTo>
                <a:lnTo>
                  <a:pt x="1002" y="2212"/>
                </a:lnTo>
                <a:lnTo>
                  <a:pt x="1001" y="2192"/>
                </a:lnTo>
                <a:lnTo>
                  <a:pt x="998" y="2172"/>
                </a:lnTo>
                <a:lnTo>
                  <a:pt x="993" y="2152"/>
                </a:lnTo>
                <a:lnTo>
                  <a:pt x="987" y="2133"/>
                </a:lnTo>
                <a:lnTo>
                  <a:pt x="1257" y="1863"/>
                </a:lnTo>
                <a:close/>
                <a:moveTo>
                  <a:pt x="1305" y="1570"/>
                </a:moveTo>
                <a:lnTo>
                  <a:pt x="1313" y="1570"/>
                </a:lnTo>
                <a:lnTo>
                  <a:pt x="1321" y="1571"/>
                </a:lnTo>
                <a:lnTo>
                  <a:pt x="1328" y="1573"/>
                </a:lnTo>
                <a:lnTo>
                  <a:pt x="1335" y="1576"/>
                </a:lnTo>
                <a:lnTo>
                  <a:pt x="1342" y="1579"/>
                </a:lnTo>
                <a:lnTo>
                  <a:pt x="1349" y="1583"/>
                </a:lnTo>
                <a:lnTo>
                  <a:pt x="1355" y="1587"/>
                </a:lnTo>
                <a:lnTo>
                  <a:pt x="1360" y="1592"/>
                </a:lnTo>
                <a:lnTo>
                  <a:pt x="1365" y="1598"/>
                </a:lnTo>
                <a:lnTo>
                  <a:pt x="1370" y="1604"/>
                </a:lnTo>
                <a:lnTo>
                  <a:pt x="1374" y="1610"/>
                </a:lnTo>
                <a:lnTo>
                  <a:pt x="1378" y="1617"/>
                </a:lnTo>
                <a:lnTo>
                  <a:pt x="1380" y="1625"/>
                </a:lnTo>
                <a:lnTo>
                  <a:pt x="1382" y="1633"/>
                </a:lnTo>
                <a:lnTo>
                  <a:pt x="1384" y="1640"/>
                </a:lnTo>
                <a:lnTo>
                  <a:pt x="1384" y="1648"/>
                </a:lnTo>
                <a:lnTo>
                  <a:pt x="1384" y="1656"/>
                </a:lnTo>
                <a:lnTo>
                  <a:pt x="1382" y="1664"/>
                </a:lnTo>
                <a:lnTo>
                  <a:pt x="1380" y="1671"/>
                </a:lnTo>
                <a:lnTo>
                  <a:pt x="1378" y="1678"/>
                </a:lnTo>
                <a:lnTo>
                  <a:pt x="1374" y="1685"/>
                </a:lnTo>
                <a:lnTo>
                  <a:pt x="1370" y="1692"/>
                </a:lnTo>
                <a:lnTo>
                  <a:pt x="1365" y="1698"/>
                </a:lnTo>
                <a:lnTo>
                  <a:pt x="1360" y="1703"/>
                </a:lnTo>
                <a:lnTo>
                  <a:pt x="1355" y="1708"/>
                </a:lnTo>
                <a:lnTo>
                  <a:pt x="1349" y="1713"/>
                </a:lnTo>
                <a:lnTo>
                  <a:pt x="1342" y="1717"/>
                </a:lnTo>
                <a:lnTo>
                  <a:pt x="1335" y="1721"/>
                </a:lnTo>
                <a:lnTo>
                  <a:pt x="1328" y="1723"/>
                </a:lnTo>
                <a:lnTo>
                  <a:pt x="1321" y="1725"/>
                </a:lnTo>
                <a:lnTo>
                  <a:pt x="1313" y="1726"/>
                </a:lnTo>
                <a:lnTo>
                  <a:pt x="1305" y="1727"/>
                </a:lnTo>
                <a:lnTo>
                  <a:pt x="1297" y="1726"/>
                </a:lnTo>
                <a:lnTo>
                  <a:pt x="1290" y="1725"/>
                </a:lnTo>
                <a:lnTo>
                  <a:pt x="1281" y="1723"/>
                </a:lnTo>
                <a:lnTo>
                  <a:pt x="1274" y="1721"/>
                </a:lnTo>
                <a:lnTo>
                  <a:pt x="1267" y="1717"/>
                </a:lnTo>
                <a:lnTo>
                  <a:pt x="1261" y="1713"/>
                </a:lnTo>
                <a:lnTo>
                  <a:pt x="1255" y="1708"/>
                </a:lnTo>
                <a:lnTo>
                  <a:pt x="1249" y="1703"/>
                </a:lnTo>
                <a:lnTo>
                  <a:pt x="1244" y="1698"/>
                </a:lnTo>
                <a:lnTo>
                  <a:pt x="1240" y="1692"/>
                </a:lnTo>
                <a:lnTo>
                  <a:pt x="1236" y="1685"/>
                </a:lnTo>
                <a:lnTo>
                  <a:pt x="1233" y="1678"/>
                </a:lnTo>
                <a:lnTo>
                  <a:pt x="1230" y="1671"/>
                </a:lnTo>
                <a:lnTo>
                  <a:pt x="1228" y="1664"/>
                </a:lnTo>
                <a:lnTo>
                  <a:pt x="1227" y="1656"/>
                </a:lnTo>
                <a:lnTo>
                  <a:pt x="1227" y="1648"/>
                </a:lnTo>
                <a:lnTo>
                  <a:pt x="1227" y="1640"/>
                </a:lnTo>
                <a:lnTo>
                  <a:pt x="1228" y="1633"/>
                </a:lnTo>
                <a:lnTo>
                  <a:pt x="1230" y="1625"/>
                </a:lnTo>
                <a:lnTo>
                  <a:pt x="1233" y="1617"/>
                </a:lnTo>
                <a:lnTo>
                  <a:pt x="1236" y="1610"/>
                </a:lnTo>
                <a:lnTo>
                  <a:pt x="1240" y="1604"/>
                </a:lnTo>
                <a:lnTo>
                  <a:pt x="1244" y="1598"/>
                </a:lnTo>
                <a:lnTo>
                  <a:pt x="1249" y="1592"/>
                </a:lnTo>
                <a:lnTo>
                  <a:pt x="1255" y="1587"/>
                </a:lnTo>
                <a:lnTo>
                  <a:pt x="1261" y="1583"/>
                </a:lnTo>
                <a:lnTo>
                  <a:pt x="1267" y="1579"/>
                </a:lnTo>
                <a:lnTo>
                  <a:pt x="1274" y="1576"/>
                </a:lnTo>
                <a:lnTo>
                  <a:pt x="1281" y="1573"/>
                </a:lnTo>
                <a:lnTo>
                  <a:pt x="1290" y="1571"/>
                </a:lnTo>
                <a:lnTo>
                  <a:pt x="1297" y="1570"/>
                </a:lnTo>
                <a:lnTo>
                  <a:pt x="1305" y="1570"/>
                </a:lnTo>
                <a:close/>
                <a:moveTo>
                  <a:pt x="220" y="2291"/>
                </a:moveTo>
                <a:lnTo>
                  <a:pt x="212" y="2290"/>
                </a:lnTo>
                <a:lnTo>
                  <a:pt x="204" y="2289"/>
                </a:lnTo>
                <a:lnTo>
                  <a:pt x="197" y="2287"/>
                </a:lnTo>
                <a:lnTo>
                  <a:pt x="190" y="2285"/>
                </a:lnTo>
                <a:lnTo>
                  <a:pt x="183" y="2281"/>
                </a:lnTo>
                <a:lnTo>
                  <a:pt x="177" y="2277"/>
                </a:lnTo>
                <a:lnTo>
                  <a:pt x="171" y="2273"/>
                </a:lnTo>
                <a:lnTo>
                  <a:pt x="164" y="2268"/>
                </a:lnTo>
                <a:lnTo>
                  <a:pt x="159" y="2262"/>
                </a:lnTo>
                <a:lnTo>
                  <a:pt x="155" y="2256"/>
                </a:lnTo>
                <a:lnTo>
                  <a:pt x="151" y="2250"/>
                </a:lnTo>
                <a:lnTo>
                  <a:pt x="148" y="2243"/>
                </a:lnTo>
                <a:lnTo>
                  <a:pt x="145" y="2236"/>
                </a:lnTo>
                <a:lnTo>
                  <a:pt x="143" y="2229"/>
                </a:lnTo>
                <a:lnTo>
                  <a:pt x="142" y="2221"/>
                </a:lnTo>
                <a:lnTo>
                  <a:pt x="141" y="2212"/>
                </a:lnTo>
                <a:lnTo>
                  <a:pt x="142" y="2204"/>
                </a:lnTo>
                <a:lnTo>
                  <a:pt x="143" y="2196"/>
                </a:lnTo>
                <a:lnTo>
                  <a:pt x="145" y="2189"/>
                </a:lnTo>
                <a:lnTo>
                  <a:pt x="148" y="2182"/>
                </a:lnTo>
                <a:lnTo>
                  <a:pt x="151" y="2175"/>
                </a:lnTo>
                <a:lnTo>
                  <a:pt x="155" y="2169"/>
                </a:lnTo>
                <a:lnTo>
                  <a:pt x="159" y="2163"/>
                </a:lnTo>
                <a:lnTo>
                  <a:pt x="164" y="2157"/>
                </a:lnTo>
                <a:lnTo>
                  <a:pt x="171" y="2152"/>
                </a:lnTo>
                <a:lnTo>
                  <a:pt x="177" y="2148"/>
                </a:lnTo>
                <a:lnTo>
                  <a:pt x="183" y="2144"/>
                </a:lnTo>
                <a:lnTo>
                  <a:pt x="190" y="2141"/>
                </a:lnTo>
                <a:lnTo>
                  <a:pt x="197" y="2138"/>
                </a:lnTo>
                <a:lnTo>
                  <a:pt x="204" y="2136"/>
                </a:lnTo>
                <a:lnTo>
                  <a:pt x="212" y="2134"/>
                </a:lnTo>
                <a:lnTo>
                  <a:pt x="220" y="2133"/>
                </a:lnTo>
                <a:lnTo>
                  <a:pt x="228" y="2134"/>
                </a:lnTo>
                <a:lnTo>
                  <a:pt x="236" y="2136"/>
                </a:lnTo>
                <a:lnTo>
                  <a:pt x="243" y="2138"/>
                </a:lnTo>
                <a:lnTo>
                  <a:pt x="250" y="2141"/>
                </a:lnTo>
                <a:lnTo>
                  <a:pt x="258" y="2144"/>
                </a:lnTo>
                <a:lnTo>
                  <a:pt x="264" y="2148"/>
                </a:lnTo>
                <a:lnTo>
                  <a:pt x="270" y="2152"/>
                </a:lnTo>
                <a:lnTo>
                  <a:pt x="276" y="2157"/>
                </a:lnTo>
                <a:lnTo>
                  <a:pt x="281" y="2163"/>
                </a:lnTo>
                <a:lnTo>
                  <a:pt x="285" y="2169"/>
                </a:lnTo>
                <a:lnTo>
                  <a:pt x="289" y="2175"/>
                </a:lnTo>
                <a:lnTo>
                  <a:pt x="293" y="2182"/>
                </a:lnTo>
                <a:lnTo>
                  <a:pt x="295" y="2189"/>
                </a:lnTo>
                <a:lnTo>
                  <a:pt x="297" y="2196"/>
                </a:lnTo>
                <a:lnTo>
                  <a:pt x="298" y="2204"/>
                </a:lnTo>
                <a:lnTo>
                  <a:pt x="299" y="2212"/>
                </a:lnTo>
                <a:lnTo>
                  <a:pt x="298" y="2221"/>
                </a:lnTo>
                <a:lnTo>
                  <a:pt x="297" y="2229"/>
                </a:lnTo>
                <a:lnTo>
                  <a:pt x="295" y="2236"/>
                </a:lnTo>
                <a:lnTo>
                  <a:pt x="293" y="2243"/>
                </a:lnTo>
                <a:lnTo>
                  <a:pt x="289" y="2250"/>
                </a:lnTo>
                <a:lnTo>
                  <a:pt x="285" y="2256"/>
                </a:lnTo>
                <a:lnTo>
                  <a:pt x="281" y="2262"/>
                </a:lnTo>
                <a:lnTo>
                  <a:pt x="276" y="2268"/>
                </a:lnTo>
                <a:lnTo>
                  <a:pt x="270" y="2273"/>
                </a:lnTo>
                <a:lnTo>
                  <a:pt x="264" y="2277"/>
                </a:lnTo>
                <a:lnTo>
                  <a:pt x="258" y="2281"/>
                </a:lnTo>
                <a:lnTo>
                  <a:pt x="250" y="2285"/>
                </a:lnTo>
                <a:lnTo>
                  <a:pt x="243" y="2287"/>
                </a:lnTo>
                <a:lnTo>
                  <a:pt x="236" y="2289"/>
                </a:lnTo>
                <a:lnTo>
                  <a:pt x="228" y="2290"/>
                </a:lnTo>
                <a:lnTo>
                  <a:pt x="220" y="2291"/>
                </a:lnTo>
                <a:close/>
                <a:moveTo>
                  <a:pt x="236" y="927"/>
                </a:moveTo>
                <a:lnTo>
                  <a:pt x="228" y="927"/>
                </a:lnTo>
                <a:lnTo>
                  <a:pt x="221" y="925"/>
                </a:lnTo>
                <a:lnTo>
                  <a:pt x="213" y="924"/>
                </a:lnTo>
                <a:lnTo>
                  <a:pt x="206" y="921"/>
                </a:lnTo>
                <a:lnTo>
                  <a:pt x="199" y="918"/>
                </a:lnTo>
                <a:lnTo>
                  <a:pt x="193" y="914"/>
                </a:lnTo>
                <a:lnTo>
                  <a:pt x="187" y="909"/>
                </a:lnTo>
                <a:lnTo>
                  <a:pt x="181" y="904"/>
                </a:lnTo>
                <a:lnTo>
                  <a:pt x="176" y="899"/>
                </a:lnTo>
                <a:lnTo>
                  <a:pt x="172" y="893"/>
                </a:lnTo>
                <a:lnTo>
                  <a:pt x="167" y="886"/>
                </a:lnTo>
                <a:lnTo>
                  <a:pt x="164" y="880"/>
                </a:lnTo>
                <a:lnTo>
                  <a:pt x="161" y="873"/>
                </a:lnTo>
                <a:lnTo>
                  <a:pt x="159" y="865"/>
                </a:lnTo>
                <a:lnTo>
                  <a:pt x="158" y="856"/>
                </a:lnTo>
                <a:lnTo>
                  <a:pt x="158" y="848"/>
                </a:lnTo>
                <a:lnTo>
                  <a:pt x="158" y="841"/>
                </a:lnTo>
                <a:lnTo>
                  <a:pt x="159" y="833"/>
                </a:lnTo>
                <a:lnTo>
                  <a:pt x="161" y="825"/>
                </a:lnTo>
                <a:lnTo>
                  <a:pt x="164" y="818"/>
                </a:lnTo>
                <a:lnTo>
                  <a:pt x="167" y="812"/>
                </a:lnTo>
                <a:lnTo>
                  <a:pt x="172" y="805"/>
                </a:lnTo>
                <a:lnTo>
                  <a:pt x="176" y="799"/>
                </a:lnTo>
                <a:lnTo>
                  <a:pt x="181" y="794"/>
                </a:lnTo>
                <a:lnTo>
                  <a:pt x="187" y="789"/>
                </a:lnTo>
                <a:lnTo>
                  <a:pt x="193" y="784"/>
                </a:lnTo>
                <a:lnTo>
                  <a:pt x="199" y="780"/>
                </a:lnTo>
                <a:lnTo>
                  <a:pt x="206" y="777"/>
                </a:lnTo>
                <a:lnTo>
                  <a:pt x="213" y="774"/>
                </a:lnTo>
                <a:lnTo>
                  <a:pt x="221" y="772"/>
                </a:lnTo>
                <a:lnTo>
                  <a:pt x="228" y="770"/>
                </a:lnTo>
                <a:lnTo>
                  <a:pt x="236" y="770"/>
                </a:lnTo>
                <a:lnTo>
                  <a:pt x="244" y="770"/>
                </a:lnTo>
                <a:lnTo>
                  <a:pt x="252" y="772"/>
                </a:lnTo>
                <a:lnTo>
                  <a:pt x="260" y="774"/>
                </a:lnTo>
                <a:lnTo>
                  <a:pt x="267" y="777"/>
                </a:lnTo>
                <a:lnTo>
                  <a:pt x="274" y="780"/>
                </a:lnTo>
                <a:lnTo>
                  <a:pt x="281" y="784"/>
                </a:lnTo>
                <a:lnTo>
                  <a:pt x="287" y="789"/>
                </a:lnTo>
                <a:lnTo>
                  <a:pt x="292" y="794"/>
                </a:lnTo>
                <a:lnTo>
                  <a:pt x="297" y="799"/>
                </a:lnTo>
                <a:lnTo>
                  <a:pt x="302" y="805"/>
                </a:lnTo>
                <a:lnTo>
                  <a:pt x="306" y="812"/>
                </a:lnTo>
                <a:lnTo>
                  <a:pt x="309" y="818"/>
                </a:lnTo>
                <a:lnTo>
                  <a:pt x="311" y="825"/>
                </a:lnTo>
                <a:lnTo>
                  <a:pt x="313" y="833"/>
                </a:lnTo>
                <a:lnTo>
                  <a:pt x="314" y="841"/>
                </a:lnTo>
                <a:lnTo>
                  <a:pt x="315" y="848"/>
                </a:lnTo>
                <a:lnTo>
                  <a:pt x="314" y="856"/>
                </a:lnTo>
                <a:lnTo>
                  <a:pt x="313" y="865"/>
                </a:lnTo>
                <a:lnTo>
                  <a:pt x="311" y="873"/>
                </a:lnTo>
                <a:lnTo>
                  <a:pt x="309" y="880"/>
                </a:lnTo>
                <a:lnTo>
                  <a:pt x="306" y="886"/>
                </a:lnTo>
                <a:lnTo>
                  <a:pt x="302" y="893"/>
                </a:lnTo>
                <a:lnTo>
                  <a:pt x="297" y="899"/>
                </a:lnTo>
                <a:lnTo>
                  <a:pt x="292" y="904"/>
                </a:lnTo>
                <a:lnTo>
                  <a:pt x="287" y="909"/>
                </a:lnTo>
                <a:lnTo>
                  <a:pt x="281" y="914"/>
                </a:lnTo>
                <a:lnTo>
                  <a:pt x="274" y="918"/>
                </a:lnTo>
                <a:lnTo>
                  <a:pt x="267" y="921"/>
                </a:lnTo>
                <a:lnTo>
                  <a:pt x="260" y="924"/>
                </a:lnTo>
                <a:lnTo>
                  <a:pt x="252" y="925"/>
                </a:lnTo>
                <a:lnTo>
                  <a:pt x="244" y="927"/>
                </a:lnTo>
                <a:lnTo>
                  <a:pt x="236" y="927"/>
                </a:lnTo>
                <a:close/>
                <a:moveTo>
                  <a:pt x="782" y="2291"/>
                </a:moveTo>
                <a:lnTo>
                  <a:pt x="774" y="2290"/>
                </a:lnTo>
                <a:lnTo>
                  <a:pt x="765" y="2289"/>
                </a:lnTo>
                <a:lnTo>
                  <a:pt x="758" y="2287"/>
                </a:lnTo>
                <a:lnTo>
                  <a:pt x="750" y="2285"/>
                </a:lnTo>
                <a:lnTo>
                  <a:pt x="744" y="2281"/>
                </a:lnTo>
                <a:lnTo>
                  <a:pt x="737" y="2277"/>
                </a:lnTo>
                <a:lnTo>
                  <a:pt x="731" y="2273"/>
                </a:lnTo>
                <a:lnTo>
                  <a:pt x="726" y="2268"/>
                </a:lnTo>
                <a:lnTo>
                  <a:pt x="721" y="2262"/>
                </a:lnTo>
                <a:lnTo>
                  <a:pt x="716" y="2256"/>
                </a:lnTo>
                <a:lnTo>
                  <a:pt x="712" y="2250"/>
                </a:lnTo>
                <a:lnTo>
                  <a:pt x="709" y="2243"/>
                </a:lnTo>
                <a:lnTo>
                  <a:pt x="707" y="2236"/>
                </a:lnTo>
                <a:lnTo>
                  <a:pt x="705" y="2229"/>
                </a:lnTo>
                <a:lnTo>
                  <a:pt x="703" y="2221"/>
                </a:lnTo>
                <a:lnTo>
                  <a:pt x="703" y="2212"/>
                </a:lnTo>
                <a:lnTo>
                  <a:pt x="703" y="2204"/>
                </a:lnTo>
                <a:lnTo>
                  <a:pt x="705" y="2196"/>
                </a:lnTo>
                <a:lnTo>
                  <a:pt x="707" y="2189"/>
                </a:lnTo>
                <a:lnTo>
                  <a:pt x="709" y="2182"/>
                </a:lnTo>
                <a:lnTo>
                  <a:pt x="712" y="2175"/>
                </a:lnTo>
                <a:lnTo>
                  <a:pt x="716" y="2169"/>
                </a:lnTo>
                <a:lnTo>
                  <a:pt x="721" y="2163"/>
                </a:lnTo>
                <a:lnTo>
                  <a:pt x="726" y="2157"/>
                </a:lnTo>
                <a:lnTo>
                  <a:pt x="731" y="2152"/>
                </a:lnTo>
                <a:lnTo>
                  <a:pt x="737" y="2148"/>
                </a:lnTo>
                <a:lnTo>
                  <a:pt x="744" y="2144"/>
                </a:lnTo>
                <a:lnTo>
                  <a:pt x="750" y="2141"/>
                </a:lnTo>
                <a:lnTo>
                  <a:pt x="758" y="2138"/>
                </a:lnTo>
                <a:lnTo>
                  <a:pt x="765" y="2136"/>
                </a:lnTo>
                <a:lnTo>
                  <a:pt x="774" y="2134"/>
                </a:lnTo>
                <a:lnTo>
                  <a:pt x="782" y="2133"/>
                </a:lnTo>
                <a:lnTo>
                  <a:pt x="790" y="2134"/>
                </a:lnTo>
                <a:lnTo>
                  <a:pt x="797" y="2136"/>
                </a:lnTo>
                <a:lnTo>
                  <a:pt x="805" y="2138"/>
                </a:lnTo>
                <a:lnTo>
                  <a:pt x="812" y="2141"/>
                </a:lnTo>
                <a:lnTo>
                  <a:pt x="819" y="2144"/>
                </a:lnTo>
                <a:lnTo>
                  <a:pt x="825" y="2148"/>
                </a:lnTo>
                <a:lnTo>
                  <a:pt x="831" y="2152"/>
                </a:lnTo>
                <a:lnTo>
                  <a:pt x="836" y="2157"/>
                </a:lnTo>
                <a:lnTo>
                  <a:pt x="841" y="2163"/>
                </a:lnTo>
                <a:lnTo>
                  <a:pt x="846" y="2169"/>
                </a:lnTo>
                <a:lnTo>
                  <a:pt x="850" y="2175"/>
                </a:lnTo>
                <a:lnTo>
                  <a:pt x="853" y="2182"/>
                </a:lnTo>
                <a:lnTo>
                  <a:pt x="856" y="2189"/>
                </a:lnTo>
                <a:lnTo>
                  <a:pt x="858" y="2196"/>
                </a:lnTo>
                <a:lnTo>
                  <a:pt x="860" y="2204"/>
                </a:lnTo>
                <a:lnTo>
                  <a:pt x="860" y="2212"/>
                </a:lnTo>
                <a:lnTo>
                  <a:pt x="860" y="2221"/>
                </a:lnTo>
                <a:lnTo>
                  <a:pt x="858" y="2229"/>
                </a:lnTo>
                <a:lnTo>
                  <a:pt x="856" y="2236"/>
                </a:lnTo>
                <a:lnTo>
                  <a:pt x="853" y="2243"/>
                </a:lnTo>
                <a:lnTo>
                  <a:pt x="850" y="2250"/>
                </a:lnTo>
                <a:lnTo>
                  <a:pt x="846" y="2256"/>
                </a:lnTo>
                <a:lnTo>
                  <a:pt x="841" y="2262"/>
                </a:lnTo>
                <a:lnTo>
                  <a:pt x="836" y="2268"/>
                </a:lnTo>
                <a:lnTo>
                  <a:pt x="831" y="2273"/>
                </a:lnTo>
                <a:lnTo>
                  <a:pt x="825" y="2277"/>
                </a:lnTo>
                <a:lnTo>
                  <a:pt x="819" y="2281"/>
                </a:lnTo>
                <a:lnTo>
                  <a:pt x="812" y="2285"/>
                </a:lnTo>
                <a:lnTo>
                  <a:pt x="805" y="2287"/>
                </a:lnTo>
                <a:lnTo>
                  <a:pt x="797" y="2289"/>
                </a:lnTo>
                <a:lnTo>
                  <a:pt x="790" y="2290"/>
                </a:lnTo>
                <a:lnTo>
                  <a:pt x="782" y="2291"/>
                </a:lnTo>
                <a:close/>
              </a:path>
            </a:pathLst>
          </a:custGeom>
          <a:solidFill>
            <a:srgbClr val="E51360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9DFED52-5397-401A-56E0-642D301D1D40}"/>
              </a:ext>
            </a:extLst>
          </p:cNvPr>
          <p:cNvPicPr>
            <a:picLocks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434" y="2267047"/>
            <a:ext cx="371663" cy="3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9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63B8BD1-C290-4A21-8941-F1E63548D526}"/>
              </a:ext>
            </a:extLst>
          </p:cNvPr>
          <p:cNvSpPr txBox="1">
            <a:spLocks/>
          </p:cNvSpPr>
          <p:nvPr/>
        </p:nvSpPr>
        <p:spPr>
          <a:xfrm>
            <a:off x="286603" y="249751"/>
            <a:ext cx="9261929" cy="734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eaLnBrk="1" hangingPunct="1">
              <a:defRPr lang="en-US" sz="2791" b="0" kern="0" baseline="0" dirty="0">
                <a:solidFill>
                  <a:srgbClr val="F037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Check your Access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376" y="984537"/>
            <a:ext cx="668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Services -&gt; My Access &amp; Privileges -&gt; Manage Office Access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1601003"/>
            <a:ext cx="11682484" cy="376517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70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E7AB8F1-F74C-48DB-841E-8023937C8B91}"/>
              </a:ext>
            </a:extLst>
          </p:cNvPr>
          <p:cNvGrpSpPr/>
          <p:nvPr/>
        </p:nvGrpSpPr>
        <p:grpSpPr>
          <a:xfrm>
            <a:off x="4727912" y="451521"/>
            <a:ext cx="2094568" cy="1438927"/>
            <a:chOff x="1331640" y="131008"/>
            <a:chExt cx="1575789" cy="1082536"/>
          </a:xfrm>
        </p:grpSpPr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1F7C1A07-DA3D-49B4-9ECF-8AC0CCC732D1}"/>
                </a:ext>
              </a:extLst>
            </p:cNvPr>
            <p:cNvSpPr/>
            <p:nvPr/>
          </p:nvSpPr>
          <p:spPr>
            <a:xfrm>
              <a:off x="1331640" y="816256"/>
              <a:ext cx="1575789" cy="39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2" y="0"/>
                  </a:moveTo>
                  <a:lnTo>
                    <a:pt x="958" y="0"/>
                  </a:lnTo>
                  <a:cubicBezTo>
                    <a:pt x="428" y="0"/>
                    <a:pt x="0" y="2339"/>
                    <a:pt x="0" y="5228"/>
                  </a:cubicBezTo>
                  <a:lnTo>
                    <a:pt x="0" y="16372"/>
                  </a:lnTo>
                  <a:cubicBezTo>
                    <a:pt x="0" y="19261"/>
                    <a:pt x="428" y="21600"/>
                    <a:pt x="958" y="21600"/>
                  </a:cubicBezTo>
                  <a:lnTo>
                    <a:pt x="20642" y="21600"/>
                  </a:lnTo>
                  <a:cubicBezTo>
                    <a:pt x="21172" y="21600"/>
                    <a:pt x="21600" y="19261"/>
                    <a:pt x="21600" y="16372"/>
                  </a:cubicBezTo>
                  <a:lnTo>
                    <a:pt x="21600" y="5228"/>
                  </a:lnTo>
                  <a:cubicBezTo>
                    <a:pt x="21600" y="2339"/>
                    <a:pt x="21172" y="0"/>
                    <a:pt x="20642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50643" tIns="50643" rIns="50643" bIns="5064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95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Simon Roberts</a:t>
              </a:r>
            </a:p>
            <a:p>
              <a:pPr algn="ctr"/>
              <a:r>
                <a:rPr lang="en-US" sz="119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Chief Executive Officer</a:t>
              </a:r>
            </a:p>
          </p:txBody>
        </p:sp>
        <p:pic>
          <p:nvPicPr>
            <p:cNvPr id="2056" name="Picture 8" descr="Analysis: Where next for Sainsbury's under new boss Roberts? | Analysis |  Retail Week">
              <a:extLst>
                <a:ext uri="{FF2B5EF4-FFF2-40B4-BE49-F238E27FC236}">
                  <a16:creationId xmlns:a16="http://schemas.microsoft.com/office/drawing/2014/main" id="{03ACBF76-4754-40D3-BCDC-16397F320E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58123" y="131008"/>
              <a:ext cx="720078" cy="720078"/>
            </a:xfrm>
            <a:prstGeom prst="ellipse">
              <a:avLst/>
            </a:prstGeom>
            <a:noFill/>
            <a:ln w="19050">
              <a:solidFill>
                <a:srgbClr val="6D97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1B468986-8004-47B6-B24B-7ACAC339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89" y="71137"/>
            <a:ext cx="11368689" cy="640663"/>
          </a:xfrm>
        </p:spPr>
        <p:txBody>
          <a:bodyPr>
            <a:normAutofit/>
          </a:bodyPr>
          <a:lstStyle/>
          <a:p>
            <a:r>
              <a:rPr lang="en-US" sz="2127" dirty="0"/>
              <a:t>Sainsbury’s Organisation Structure</a:t>
            </a:r>
            <a:endParaRPr lang="en-GB" sz="2127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B1AD26-E8C1-447B-92DE-8F65442B3794}"/>
              </a:ext>
            </a:extLst>
          </p:cNvPr>
          <p:cNvGrpSpPr/>
          <p:nvPr/>
        </p:nvGrpSpPr>
        <p:grpSpPr>
          <a:xfrm>
            <a:off x="161712" y="1890448"/>
            <a:ext cx="11829089" cy="1850940"/>
            <a:chOff x="107504" y="1298019"/>
            <a:chExt cx="8899283" cy="13925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F1AC2B-B14A-491C-A3C1-FCFB8BEBDFB5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7" y="1469840"/>
              <a:ext cx="8887658" cy="1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FB768A-D857-40AB-A2AB-4ADC15C4B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22" y="1467587"/>
              <a:ext cx="4579" cy="960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AA1E83A-C960-4B42-98CA-39C7A8AE307B}"/>
                </a:ext>
              </a:extLst>
            </p:cNvPr>
            <p:cNvGrpSpPr/>
            <p:nvPr/>
          </p:nvGrpSpPr>
          <p:grpSpPr>
            <a:xfrm>
              <a:off x="255395" y="1585687"/>
              <a:ext cx="1581021" cy="474325"/>
              <a:chOff x="336755" y="1399753"/>
              <a:chExt cx="1581021" cy="474325"/>
            </a:xfrm>
          </p:grpSpPr>
          <p:sp>
            <p:nvSpPr>
              <p:cNvPr id="62" name="Shape">
                <a:extLst>
                  <a:ext uri="{FF2B5EF4-FFF2-40B4-BE49-F238E27FC236}">
                    <a16:creationId xmlns:a16="http://schemas.microsoft.com/office/drawing/2014/main" id="{DC44DBE2-FB3A-43A2-B5E5-31E1FC9B169E}"/>
                  </a:ext>
                </a:extLst>
              </p:cNvPr>
              <p:cNvSpPr/>
              <p:nvPr/>
            </p:nvSpPr>
            <p:spPr>
              <a:xfrm>
                <a:off x="336755" y="1438272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Angie Risley</a:t>
                </a:r>
              </a:p>
              <a:p>
                <a:r>
                  <a:rPr lang="en-US" sz="11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Group HR Director</a:t>
                </a:r>
              </a:p>
            </p:txBody>
          </p:sp>
          <p:pic>
            <p:nvPicPr>
              <p:cNvPr id="2060" name="Picture 12" descr="Angie Risley - Chair of Remuneration Committee, Non Executive Director -  Smith and Nephew PLC | LinkedIn">
                <a:extLst>
                  <a:ext uri="{FF2B5EF4-FFF2-40B4-BE49-F238E27FC236}">
                    <a16:creationId xmlns:a16="http://schemas.microsoft.com/office/drawing/2014/main" id="{7BBF5D0D-17C5-4227-A94D-8A6857B701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451" y="1399753"/>
                <a:ext cx="474325" cy="474325"/>
              </a:xfrm>
              <a:prstGeom prst="ellipse">
                <a:avLst/>
              </a:prstGeom>
              <a:noFill/>
              <a:ln w="12700"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1A8D6CC-4375-423C-B203-0348FE93B570}"/>
                </a:ext>
              </a:extLst>
            </p:cNvPr>
            <p:cNvGrpSpPr/>
            <p:nvPr/>
          </p:nvGrpSpPr>
          <p:grpSpPr>
            <a:xfrm>
              <a:off x="5456247" y="1585687"/>
              <a:ext cx="1621802" cy="475200"/>
              <a:chOff x="336755" y="1946108"/>
              <a:chExt cx="1621802" cy="475200"/>
            </a:xfrm>
          </p:grpSpPr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id="{E73DCD48-73E4-441D-9962-94189B226CB9}"/>
                  </a:ext>
                </a:extLst>
              </p:cNvPr>
              <p:cNvSpPr/>
              <p:nvPr/>
            </p:nvSpPr>
            <p:spPr>
              <a:xfrm>
                <a:off x="336755" y="1979834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Jim Brown</a:t>
                </a:r>
              </a:p>
              <a:p>
                <a:r>
                  <a:rPr lang="en-US" sz="11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CEO - Bank</a:t>
                </a:r>
              </a:p>
            </p:txBody>
          </p:sp>
          <p:pic>
            <p:nvPicPr>
              <p:cNvPr id="2062" name="Picture 14" descr="Sainsbury's appoints Jim Brown as CEO of Sainsbury's Bank – Sainsbury's">
                <a:extLst>
                  <a:ext uri="{FF2B5EF4-FFF2-40B4-BE49-F238E27FC236}">
                    <a16:creationId xmlns:a16="http://schemas.microsoft.com/office/drawing/2014/main" id="{CA0A9FAD-65D1-47C5-B666-2579567365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83357" y="1946108"/>
                <a:ext cx="475200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1A02E49-C180-4C7A-AE50-38C337982933}"/>
                </a:ext>
              </a:extLst>
            </p:cNvPr>
            <p:cNvGrpSpPr/>
            <p:nvPr/>
          </p:nvGrpSpPr>
          <p:grpSpPr>
            <a:xfrm>
              <a:off x="5464010" y="2215322"/>
              <a:ext cx="1628263" cy="475200"/>
              <a:chOff x="301344" y="3037650"/>
              <a:chExt cx="1628263" cy="475200"/>
            </a:xfrm>
          </p:grpSpPr>
          <p:sp>
            <p:nvSpPr>
              <p:cNvPr id="80" name="Shape">
                <a:extLst>
                  <a:ext uri="{FF2B5EF4-FFF2-40B4-BE49-F238E27FC236}">
                    <a16:creationId xmlns:a16="http://schemas.microsoft.com/office/drawing/2014/main" id="{B97DC72C-B491-4DD6-97AD-3B8B6DCA03AE}"/>
                  </a:ext>
                </a:extLst>
              </p:cNvPr>
              <p:cNvSpPr/>
              <p:nvPr/>
            </p:nvSpPr>
            <p:spPr>
              <a:xfrm>
                <a:off x="301344" y="3082925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Rebecca Reilly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Director of Corporate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Affairs</a:t>
                </a:r>
              </a:p>
            </p:txBody>
          </p:sp>
          <p:pic>
            <p:nvPicPr>
              <p:cNvPr id="2066" name="Picture 18" descr="Alice Macandrew - Corporate Affairs Director - Primark | LinkedIn">
                <a:extLst>
                  <a:ext uri="{FF2B5EF4-FFF2-40B4-BE49-F238E27FC236}">
                    <a16:creationId xmlns:a16="http://schemas.microsoft.com/office/drawing/2014/main" id="{541BB6F4-1C6A-4588-B19E-CFDEF004A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07" y="3037650"/>
                <a:ext cx="475200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3D36F7-38A6-4F32-9232-BD6D367A7CB9}"/>
                </a:ext>
              </a:extLst>
            </p:cNvPr>
            <p:cNvGrpSpPr/>
            <p:nvPr/>
          </p:nvGrpSpPr>
          <p:grpSpPr>
            <a:xfrm>
              <a:off x="7241063" y="1585687"/>
              <a:ext cx="1607891" cy="459803"/>
              <a:chOff x="346935" y="4187866"/>
              <a:chExt cx="1607891" cy="459803"/>
            </a:xfrm>
          </p:grpSpPr>
          <p:sp>
            <p:nvSpPr>
              <p:cNvPr id="90" name="Shape">
                <a:extLst>
                  <a:ext uri="{FF2B5EF4-FFF2-40B4-BE49-F238E27FC236}">
                    <a16:creationId xmlns:a16="http://schemas.microsoft.com/office/drawing/2014/main" id="{5475E35E-CFE6-4622-A87E-4EE75E9CC97B}"/>
                  </a:ext>
                </a:extLst>
              </p:cNvPr>
              <p:cNvSpPr/>
              <p:nvPr/>
            </p:nvSpPr>
            <p:spPr>
              <a:xfrm>
                <a:off x="346935" y="4220273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Kevin O’Byrne</a:t>
                </a:r>
              </a:p>
              <a:p>
                <a:r>
                  <a:rPr lang="en-US" sz="11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Chief Financial Officer</a:t>
                </a:r>
              </a:p>
            </p:txBody>
          </p:sp>
          <p:pic>
            <p:nvPicPr>
              <p:cNvPr id="2068" name="Picture 20" descr="Our management – Sainsbury's">
                <a:extLst>
                  <a:ext uri="{FF2B5EF4-FFF2-40B4-BE49-F238E27FC236}">
                    <a16:creationId xmlns:a16="http://schemas.microsoft.com/office/drawing/2014/main" id="{43C1CAFF-10A3-434E-A8A8-93F64CF2FC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95023" y="4187866"/>
                <a:ext cx="459803" cy="459803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6487B6B-08D5-40B8-8B04-45624486E624}"/>
                </a:ext>
              </a:extLst>
            </p:cNvPr>
            <p:cNvGrpSpPr/>
            <p:nvPr/>
          </p:nvGrpSpPr>
          <p:grpSpPr>
            <a:xfrm>
              <a:off x="1991669" y="1585687"/>
              <a:ext cx="1575347" cy="475200"/>
              <a:chOff x="354099" y="3583526"/>
              <a:chExt cx="1575347" cy="475200"/>
            </a:xfrm>
          </p:grpSpPr>
          <p:sp>
            <p:nvSpPr>
              <p:cNvPr id="83" name="Shape">
                <a:extLst>
                  <a:ext uri="{FF2B5EF4-FFF2-40B4-BE49-F238E27FC236}">
                    <a16:creationId xmlns:a16="http://schemas.microsoft.com/office/drawing/2014/main" id="{449E9568-17E4-4EF8-9C8D-03BD54911E4A}"/>
                  </a:ext>
                </a:extLst>
              </p:cNvPr>
              <p:cNvSpPr/>
              <p:nvPr/>
            </p:nvSpPr>
            <p:spPr>
              <a:xfrm>
                <a:off x="354099" y="3621604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Clodagh Moriarty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Retail and Digital 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Director</a:t>
                </a:r>
              </a:p>
            </p:txBody>
          </p:sp>
          <p:pic>
            <p:nvPicPr>
              <p:cNvPr id="2070" name="Picture 22" descr="Image of Clodagh Moriarty ">
                <a:extLst>
                  <a:ext uri="{FF2B5EF4-FFF2-40B4-BE49-F238E27FC236}">
                    <a16:creationId xmlns:a16="http://schemas.microsoft.com/office/drawing/2014/main" id="{3F3F005A-3355-4B38-A465-BEA370DF77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454246" y="3583526"/>
                <a:ext cx="475200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333985-221C-49B2-B0C1-BD1AA28890E9}"/>
                </a:ext>
              </a:extLst>
            </p:cNvPr>
            <p:cNvCxnSpPr>
              <a:cxnSpLocks/>
            </p:cNvCxnSpPr>
            <p:nvPr/>
          </p:nvCxnSpPr>
          <p:spPr>
            <a:xfrm>
              <a:off x="4329279" y="1298019"/>
              <a:ext cx="0" cy="167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BCCD5A5-590E-4B8E-B973-A60A62110843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" y="2427734"/>
              <a:ext cx="1478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61042B-0599-42A7-92DA-926C1DDC252D}"/>
                </a:ext>
              </a:extLst>
            </p:cNvPr>
            <p:cNvGrpSpPr/>
            <p:nvPr/>
          </p:nvGrpSpPr>
          <p:grpSpPr>
            <a:xfrm>
              <a:off x="2000198" y="2189483"/>
              <a:ext cx="1541287" cy="475200"/>
              <a:chOff x="2321082" y="1737449"/>
              <a:chExt cx="1541287" cy="475200"/>
            </a:xfrm>
          </p:grpSpPr>
          <p:sp>
            <p:nvSpPr>
              <p:cNvPr id="125" name="Shape">
                <a:extLst>
                  <a:ext uri="{FF2B5EF4-FFF2-40B4-BE49-F238E27FC236}">
                    <a16:creationId xmlns:a16="http://schemas.microsoft.com/office/drawing/2014/main" id="{C6097502-1829-4900-962D-6B9B782849AA}"/>
                  </a:ext>
                </a:extLst>
              </p:cNvPr>
              <p:cNvSpPr/>
              <p:nvPr/>
            </p:nvSpPr>
            <p:spPr>
              <a:xfrm>
                <a:off x="2321082" y="1776405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Paula Nickolds</a:t>
                </a:r>
              </a:p>
              <a:p>
                <a:r>
                  <a:rPr lang="en-GB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GM &amp; Clothing </a:t>
                </a:r>
              </a:p>
              <a:p>
                <a:r>
                  <a:rPr lang="en-GB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Commercial Director</a:t>
                </a:r>
                <a:endParaRPr lang="en-US" sz="1064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pic>
            <p:nvPicPr>
              <p:cNvPr id="2072" name="Picture 24" descr="Image of Paula Nickolds">
                <a:extLst>
                  <a:ext uri="{FF2B5EF4-FFF2-40B4-BE49-F238E27FC236}">
                    <a16:creationId xmlns:a16="http://schemas.microsoft.com/office/drawing/2014/main" id="{2106845E-0758-4719-8D95-390B7CEC59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7942" y="1737449"/>
                <a:ext cx="434427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0A498F-7B83-4A1E-82C4-63C598849472}"/>
                </a:ext>
              </a:extLst>
            </p:cNvPr>
            <p:cNvGrpSpPr/>
            <p:nvPr/>
          </p:nvGrpSpPr>
          <p:grpSpPr>
            <a:xfrm>
              <a:off x="7241063" y="2215322"/>
              <a:ext cx="1607381" cy="475200"/>
              <a:chOff x="2321082" y="2268829"/>
              <a:chExt cx="1607381" cy="475200"/>
            </a:xfrm>
          </p:grpSpPr>
          <p:sp>
            <p:nvSpPr>
              <p:cNvPr id="122" name="Shape">
                <a:extLst>
                  <a:ext uri="{FF2B5EF4-FFF2-40B4-BE49-F238E27FC236}">
                    <a16:creationId xmlns:a16="http://schemas.microsoft.com/office/drawing/2014/main" id="{87C9AF65-B2A8-4C1C-A1DC-DB188059E1F9}"/>
                  </a:ext>
                </a:extLst>
              </p:cNvPr>
              <p:cNvSpPr/>
              <p:nvPr/>
            </p:nvSpPr>
            <p:spPr>
              <a:xfrm>
                <a:off x="2321082" y="2307785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Rhian Bartlett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Food Commercial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Director</a:t>
                </a:r>
              </a:p>
            </p:txBody>
          </p:sp>
          <p:pic>
            <p:nvPicPr>
              <p:cNvPr id="2074" name="Picture 26" descr="Rhian Bartlett: 'Great value doesn't have to come at the cost of quality' |  Opinion | Retail Week">
                <a:extLst>
                  <a:ext uri="{FF2B5EF4-FFF2-40B4-BE49-F238E27FC236}">
                    <a16:creationId xmlns:a16="http://schemas.microsoft.com/office/drawing/2014/main" id="{423CCFC7-2FA1-4EC2-A5F9-D3DC88B625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453263" y="2268829"/>
                <a:ext cx="475200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9C14FD-A8EE-4CC9-9209-2117D95730FE}"/>
                </a:ext>
              </a:extLst>
            </p:cNvPr>
            <p:cNvGrpSpPr/>
            <p:nvPr/>
          </p:nvGrpSpPr>
          <p:grpSpPr>
            <a:xfrm>
              <a:off x="255395" y="2215322"/>
              <a:ext cx="1592840" cy="475200"/>
              <a:chOff x="2345356" y="3419121"/>
              <a:chExt cx="1592840" cy="475200"/>
            </a:xfrm>
          </p:grpSpPr>
          <p:sp>
            <p:nvSpPr>
              <p:cNvPr id="116" name="Shape">
                <a:extLst>
                  <a:ext uri="{FF2B5EF4-FFF2-40B4-BE49-F238E27FC236}">
                    <a16:creationId xmlns:a16="http://schemas.microsoft.com/office/drawing/2014/main" id="{CFA4A365-9E88-49AC-A8D9-DE086EC82237}"/>
                  </a:ext>
                </a:extLst>
              </p:cNvPr>
              <p:cNvSpPr/>
              <p:nvPr/>
            </p:nvSpPr>
            <p:spPr>
              <a:xfrm>
                <a:off x="2345356" y="3435376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Mark Given</a:t>
                </a:r>
              </a:p>
              <a:p>
                <a:r>
                  <a:rPr lang="en-US" sz="11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Chief Marketing Officer</a:t>
                </a:r>
              </a:p>
            </p:txBody>
          </p:sp>
          <p:pic>
            <p:nvPicPr>
              <p:cNvPr id="2080" name="Picture 32" descr="Mark Given - Chief Marketing Officer at Sainsbury's | The Org">
                <a:extLst>
                  <a:ext uri="{FF2B5EF4-FFF2-40B4-BE49-F238E27FC236}">
                    <a16:creationId xmlns:a16="http://schemas.microsoft.com/office/drawing/2014/main" id="{657FBFBE-89FA-461A-A382-3525067DFE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1461"/>
              <a:stretch/>
            </p:blipFill>
            <p:spPr bwMode="auto">
              <a:xfrm>
                <a:off x="3462996" y="3419121"/>
                <a:ext cx="475200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CD2F8F-AE2A-4255-B389-376FE2235C1F}"/>
                </a:ext>
              </a:extLst>
            </p:cNvPr>
            <p:cNvGrpSpPr/>
            <p:nvPr/>
          </p:nvGrpSpPr>
          <p:grpSpPr>
            <a:xfrm>
              <a:off x="3702714" y="2210515"/>
              <a:ext cx="1571367" cy="475200"/>
              <a:chOff x="2338426" y="3951178"/>
              <a:chExt cx="1571367" cy="475200"/>
            </a:xfrm>
          </p:grpSpPr>
          <p:sp>
            <p:nvSpPr>
              <p:cNvPr id="110" name="Shape">
                <a:extLst>
                  <a:ext uri="{FF2B5EF4-FFF2-40B4-BE49-F238E27FC236}">
                    <a16:creationId xmlns:a16="http://schemas.microsoft.com/office/drawing/2014/main" id="{C9D737A7-08C2-41ED-89D9-509CED22C459}"/>
                  </a:ext>
                </a:extLst>
              </p:cNvPr>
              <p:cNvSpPr/>
              <p:nvPr/>
            </p:nvSpPr>
            <p:spPr>
              <a:xfrm>
                <a:off x="2338426" y="3991299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Phil Jordan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Chief Information Officer</a:t>
                </a:r>
              </a:p>
            </p:txBody>
          </p:sp>
          <p:pic>
            <p:nvPicPr>
              <p:cNvPr id="2082" name="Picture 34" descr="Phil Jordan - CIO at Sainsbury's | The Org">
                <a:extLst>
                  <a:ext uri="{FF2B5EF4-FFF2-40B4-BE49-F238E27FC236}">
                    <a16:creationId xmlns:a16="http://schemas.microsoft.com/office/drawing/2014/main" id="{358BFB3E-070F-4EF3-BB30-45152538E6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450500" y="3951178"/>
                <a:ext cx="459293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80C7E7-534D-4382-98CA-BA45C76A90EE}"/>
                </a:ext>
              </a:extLst>
            </p:cNvPr>
            <p:cNvGrpSpPr/>
            <p:nvPr/>
          </p:nvGrpSpPr>
          <p:grpSpPr>
            <a:xfrm>
              <a:off x="3692377" y="1585687"/>
              <a:ext cx="1586488" cy="475200"/>
              <a:chOff x="2331262" y="2862691"/>
              <a:chExt cx="1586488" cy="475200"/>
            </a:xfrm>
          </p:grpSpPr>
          <p:sp>
            <p:nvSpPr>
              <p:cNvPr id="119" name="Shape">
                <a:extLst>
                  <a:ext uri="{FF2B5EF4-FFF2-40B4-BE49-F238E27FC236}">
                    <a16:creationId xmlns:a16="http://schemas.microsoft.com/office/drawing/2014/main" id="{68AE96BF-7BBC-4B59-BA61-51531A2BB488}"/>
                  </a:ext>
                </a:extLst>
              </p:cNvPr>
              <p:cNvSpPr/>
              <p:nvPr/>
            </p:nvSpPr>
            <p:spPr>
              <a:xfrm>
                <a:off x="2331262" y="2887560"/>
                <a:ext cx="1368000" cy="39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42" y="0"/>
                    </a:moveTo>
                    <a:lnTo>
                      <a:pt x="958" y="0"/>
                    </a:lnTo>
                    <a:cubicBezTo>
                      <a:pt x="428" y="0"/>
                      <a:pt x="0" y="2339"/>
                      <a:pt x="0" y="5228"/>
                    </a:cubicBezTo>
                    <a:lnTo>
                      <a:pt x="0" y="16372"/>
                    </a:lnTo>
                    <a:cubicBezTo>
                      <a:pt x="0" y="19261"/>
                      <a:pt x="428" y="21600"/>
                      <a:pt x="958" y="21600"/>
                    </a:cubicBezTo>
                    <a:lnTo>
                      <a:pt x="20642" y="21600"/>
                    </a:lnTo>
                    <a:cubicBezTo>
                      <a:pt x="21172" y="21600"/>
                      <a:pt x="21600" y="19261"/>
                      <a:pt x="21600" y="16372"/>
                    </a:cubicBezTo>
                    <a:lnTo>
                      <a:pt x="21600" y="5228"/>
                    </a:lnTo>
                    <a:cubicBezTo>
                      <a:pt x="21600" y="2339"/>
                      <a:pt x="21172" y="0"/>
                      <a:pt x="206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6D97D8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50643" tIns="50643" rIns="50643" bIns="50643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3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Graham Biggart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Chief Transformation </a:t>
                </a:r>
              </a:p>
              <a:p>
                <a:r>
                  <a:rPr lang="en-US" sz="1064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Officer</a:t>
                </a:r>
              </a:p>
            </p:txBody>
          </p:sp>
          <p:pic>
            <p:nvPicPr>
              <p:cNvPr id="2086" name="Picture 38" descr="Sainsbury's promotes Graham Biggart to new role of chief transformation  officer | News | The Grocer">
                <a:extLst>
                  <a:ext uri="{FF2B5EF4-FFF2-40B4-BE49-F238E27FC236}">
                    <a16:creationId xmlns:a16="http://schemas.microsoft.com/office/drawing/2014/main" id="{29322432-A4C9-4809-8FD6-BF1585139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442550" y="2862691"/>
                <a:ext cx="475200" cy="475200"/>
              </a:xfrm>
              <a:prstGeom prst="ellipse">
                <a:avLst/>
              </a:prstGeom>
              <a:noFill/>
              <a:ln>
                <a:solidFill>
                  <a:srgbClr val="6D97D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A97D9B-4873-4D4F-88BC-8114E548B436}"/>
                </a:ext>
              </a:extLst>
            </p:cNvPr>
            <p:cNvCxnSpPr>
              <a:cxnSpLocks/>
            </p:cNvCxnSpPr>
            <p:nvPr/>
          </p:nvCxnSpPr>
          <p:spPr>
            <a:xfrm>
              <a:off x="116501" y="1779662"/>
              <a:ext cx="138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A5A1D54-EF78-452A-9280-7F1AD6D3C3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141" y="1475243"/>
              <a:ext cx="2646" cy="95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FA4520B-C461-4717-8670-E5A16E5063DF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96" y="2427734"/>
              <a:ext cx="1478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C027726-CA7E-486A-BD2A-83296C054F7A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96" y="1779662"/>
              <a:ext cx="138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D971A-766B-40F7-BCFC-C9B73CD297C1}"/>
                </a:ext>
              </a:extLst>
            </p:cNvPr>
            <p:cNvGrpSpPr/>
            <p:nvPr/>
          </p:nvGrpSpPr>
          <p:grpSpPr>
            <a:xfrm>
              <a:off x="1907704" y="1474363"/>
              <a:ext cx="83965" cy="973752"/>
              <a:chOff x="259904" y="1606382"/>
              <a:chExt cx="83965" cy="973752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74C7004-9657-4AB3-ADBA-64819A3BB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4323" y="1606382"/>
                <a:ext cx="4578" cy="9737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E33DA13-03DB-407C-BAA9-A237ED208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04" y="2580134"/>
                <a:ext cx="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13B8DB-C84F-4743-BDE1-6894EBDE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01" y="1932062"/>
                <a:ext cx="649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17A482A-D744-42A6-BBA8-7623329048FB}"/>
                </a:ext>
              </a:extLst>
            </p:cNvPr>
            <p:cNvGrpSpPr/>
            <p:nvPr/>
          </p:nvGrpSpPr>
          <p:grpSpPr>
            <a:xfrm>
              <a:off x="3599052" y="1469840"/>
              <a:ext cx="83965" cy="973752"/>
              <a:chOff x="259904" y="1606382"/>
              <a:chExt cx="83965" cy="97375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1D1ECAC-EECA-4645-BA28-3812C1AAE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4323" y="1606382"/>
                <a:ext cx="4578" cy="9737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E893C2C-EA63-4EFE-8D9B-1B8EBF8D3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04" y="2580134"/>
                <a:ext cx="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DCD8C50-A8E1-4CD4-8947-42F29734D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01" y="1932062"/>
                <a:ext cx="649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3770FCA-E344-452B-9095-063FCC53794B}"/>
                </a:ext>
              </a:extLst>
            </p:cNvPr>
            <p:cNvGrpSpPr/>
            <p:nvPr/>
          </p:nvGrpSpPr>
          <p:grpSpPr>
            <a:xfrm>
              <a:off x="5374819" y="1474363"/>
              <a:ext cx="83965" cy="973752"/>
              <a:chOff x="259904" y="1606382"/>
              <a:chExt cx="83965" cy="973752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42E0135-69CB-400C-835B-2A9AB7A44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4323" y="1606382"/>
                <a:ext cx="4578" cy="9737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08B5892-5430-40D1-BD85-32A1589E1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04" y="2580134"/>
                <a:ext cx="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CC8EF30-6B91-47AC-BB64-01256AF94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01" y="1932062"/>
                <a:ext cx="649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7F54D54-D405-462E-85F2-BC6A2D56FCFD}"/>
              </a:ext>
            </a:extLst>
          </p:cNvPr>
          <p:cNvCxnSpPr>
            <a:cxnSpLocks/>
          </p:cNvCxnSpPr>
          <p:nvPr/>
        </p:nvCxnSpPr>
        <p:spPr>
          <a:xfrm>
            <a:off x="1238513" y="4177224"/>
            <a:ext cx="9534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Shape">
            <a:extLst>
              <a:ext uri="{FF2B5EF4-FFF2-40B4-BE49-F238E27FC236}">
                <a16:creationId xmlns:a16="http://schemas.microsoft.com/office/drawing/2014/main" id="{EE6952BF-5FCD-4A7F-9B0B-CE22EF6C9B13}"/>
              </a:ext>
            </a:extLst>
          </p:cNvPr>
          <p:cNvSpPr/>
          <p:nvPr/>
        </p:nvSpPr>
        <p:spPr>
          <a:xfrm>
            <a:off x="9714077" y="4378814"/>
            <a:ext cx="1818371" cy="528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42" y="0"/>
                </a:moveTo>
                <a:lnTo>
                  <a:pt x="958" y="0"/>
                </a:lnTo>
                <a:cubicBezTo>
                  <a:pt x="428" y="0"/>
                  <a:pt x="0" y="2339"/>
                  <a:pt x="0" y="5228"/>
                </a:cubicBezTo>
                <a:lnTo>
                  <a:pt x="0" y="16372"/>
                </a:lnTo>
                <a:cubicBezTo>
                  <a:pt x="0" y="19261"/>
                  <a:pt x="428" y="21600"/>
                  <a:pt x="958" y="21600"/>
                </a:cubicBezTo>
                <a:lnTo>
                  <a:pt x="20642" y="21600"/>
                </a:lnTo>
                <a:cubicBezTo>
                  <a:pt x="21172" y="21600"/>
                  <a:pt x="21600" y="19261"/>
                  <a:pt x="21600" y="16372"/>
                </a:cubicBezTo>
                <a:lnTo>
                  <a:pt x="21600" y="5228"/>
                </a:lnTo>
                <a:cubicBezTo>
                  <a:pt x="21600" y="2339"/>
                  <a:pt x="21172" y="0"/>
                  <a:pt x="20642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6D97D8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643" tIns="50643" rIns="50643" bIns="5064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Andrew Nagalewski </a:t>
            </a:r>
          </a:p>
          <a:p>
            <a:r>
              <a:rPr lang="en-US" sz="1064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 of Supplier </a:t>
            </a:r>
          </a:p>
          <a:p>
            <a:r>
              <a:rPr lang="en-US" sz="1064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</a:t>
            </a:r>
            <a:endParaRPr lang="en-US" sz="113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9D0B46-A6C3-4B92-B0DC-3BA97B525690}"/>
              </a:ext>
            </a:extLst>
          </p:cNvPr>
          <p:cNvGrpSpPr/>
          <p:nvPr/>
        </p:nvGrpSpPr>
        <p:grpSpPr>
          <a:xfrm>
            <a:off x="7314290" y="4381852"/>
            <a:ext cx="2112798" cy="631645"/>
            <a:chOff x="-1158863" y="4681932"/>
            <a:chExt cx="1589504" cy="475200"/>
          </a:xfrm>
        </p:grpSpPr>
        <p:sp>
          <p:nvSpPr>
            <p:cNvPr id="219" name="Shape">
              <a:extLst>
                <a:ext uri="{FF2B5EF4-FFF2-40B4-BE49-F238E27FC236}">
                  <a16:creationId xmlns:a16="http://schemas.microsoft.com/office/drawing/2014/main" id="{BEBE739E-BFB8-4924-BF5C-8C65C1C24703}"/>
                </a:ext>
              </a:extLst>
            </p:cNvPr>
            <p:cNvSpPr/>
            <p:nvPr/>
          </p:nvSpPr>
          <p:spPr>
            <a:xfrm>
              <a:off x="-1158863" y="4706708"/>
              <a:ext cx="1368000" cy="39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2" y="0"/>
                  </a:moveTo>
                  <a:lnTo>
                    <a:pt x="958" y="0"/>
                  </a:lnTo>
                  <a:cubicBezTo>
                    <a:pt x="428" y="0"/>
                    <a:pt x="0" y="2339"/>
                    <a:pt x="0" y="5228"/>
                  </a:cubicBezTo>
                  <a:lnTo>
                    <a:pt x="0" y="16372"/>
                  </a:lnTo>
                  <a:cubicBezTo>
                    <a:pt x="0" y="19261"/>
                    <a:pt x="428" y="21600"/>
                    <a:pt x="958" y="21600"/>
                  </a:cubicBezTo>
                  <a:lnTo>
                    <a:pt x="20642" y="21600"/>
                  </a:lnTo>
                  <a:cubicBezTo>
                    <a:pt x="21172" y="21600"/>
                    <a:pt x="21600" y="19261"/>
                    <a:pt x="21600" y="16372"/>
                  </a:cubicBezTo>
                  <a:lnTo>
                    <a:pt x="21600" y="5228"/>
                  </a:lnTo>
                  <a:cubicBezTo>
                    <a:pt x="21600" y="2339"/>
                    <a:pt x="21172" y="0"/>
                    <a:pt x="20642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6D97D8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50643" tIns="50643" rIns="50643" bIns="5064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3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Antony Cromb</a:t>
              </a:r>
            </a:p>
            <a:p>
              <a:r>
                <a:rPr lang="en-US" sz="1064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Head of Business </a:t>
              </a:r>
            </a:p>
            <a:p>
              <a:r>
                <a:rPr lang="en-US" sz="1064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Transformation</a:t>
              </a:r>
              <a:endParaRPr lang="en-US" sz="113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71" name="Picture 42" descr="Antony Cromb's email &amp; phone | Sainsbury's's Head of Business  Transformation email">
              <a:extLst>
                <a:ext uri="{FF2B5EF4-FFF2-40B4-BE49-F238E27FC236}">
                  <a16:creationId xmlns:a16="http://schemas.microsoft.com/office/drawing/2014/main" id="{794A8F1E-67DF-42FA-9F70-CE5938979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559" y="4681932"/>
              <a:ext cx="475200" cy="475200"/>
            </a:xfrm>
            <a:prstGeom prst="ellipse">
              <a:avLst/>
            </a:prstGeom>
            <a:noFill/>
            <a:ln>
              <a:solidFill>
                <a:srgbClr val="6D97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6BD2E2-E977-482D-BD69-A6AD6E212148}"/>
              </a:ext>
            </a:extLst>
          </p:cNvPr>
          <p:cNvGrpSpPr/>
          <p:nvPr/>
        </p:nvGrpSpPr>
        <p:grpSpPr>
          <a:xfrm>
            <a:off x="2679091" y="4351676"/>
            <a:ext cx="2096979" cy="631645"/>
            <a:chOff x="713232" y="4136372"/>
            <a:chExt cx="1577603" cy="475200"/>
          </a:xfrm>
        </p:grpSpPr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8B7C0183-B016-45E2-8FAC-F9425CFEA81D}"/>
                </a:ext>
              </a:extLst>
            </p:cNvPr>
            <p:cNvSpPr/>
            <p:nvPr/>
          </p:nvSpPr>
          <p:spPr>
            <a:xfrm>
              <a:off x="713232" y="4173986"/>
              <a:ext cx="1368000" cy="39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2" y="0"/>
                  </a:moveTo>
                  <a:lnTo>
                    <a:pt x="958" y="0"/>
                  </a:lnTo>
                  <a:cubicBezTo>
                    <a:pt x="428" y="0"/>
                    <a:pt x="0" y="2339"/>
                    <a:pt x="0" y="5228"/>
                  </a:cubicBezTo>
                  <a:lnTo>
                    <a:pt x="0" y="16372"/>
                  </a:lnTo>
                  <a:cubicBezTo>
                    <a:pt x="0" y="19261"/>
                    <a:pt x="428" y="21600"/>
                    <a:pt x="958" y="21600"/>
                  </a:cubicBezTo>
                  <a:lnTo>
                    <a:pt x="20642" y="21600"/>
                  </a:lnTo>
                  <a:cubicBezTo>
                    <a:pt x="21172" y="21600"/>
                    <a:pt x="21600" y="19261"/>
                    <a:pt x="21600" y="16372"/>
                  </a:cubicBezTo>
                  <a:lnTo>
                    <a:pt x="21600" y="5228"/>
                  </a:lnTo>
                  <a:cubicBezTo>
                    <a:pt x="21600" y="2339"/>
                    <a:pt x="21172" y="0"/>
                    <a:pt x="20642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6D97D8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50643" tIns="50643" rIns="50643" bIns="5064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3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John Elliott</a:t>
              </a:r>
            </a:p>
            <a:p>
              <a:r>
                <a:rPr lang="en-GB" sz="1064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CTO-Colleague &amp; </a:t>
              </a:r>
            </a:p>
            <a:p>
              <a:r>
                <a:rPr lang="en-GB" sz="1064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Operations</a:t>
              </a:r>
              <a:endParaRPr lang="en-US" sz="1064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80" name="Picture 48" descr="PwC - Top 10 Inspirational Leaders 2020 - British LGBT Awards">
              <a:extLst>
                <a:ext uri="{FF2B5EF4-FFF2-40B4-BE49-F238E27FC236}">
                  <a16:creationId xmlns:a16="http://schemas.microsoft.com/office/drawing/2014/main" id="{1AFFD4EA-639F-4BC4-831D-E041F241E8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815635" y="4136372"/>
              <a:ext cx="475200" cy="475200"/>
            </a:xfrm>
            <a:prstGeom prst="ellipse">
              <a:avLst/>
            </a:prstGeom>
            <a:noFill/>
            <a:ln>
              <a:solidFill>
                <a:srgbClr val="6D97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6CCD20-FB08-45D3-A468-F0224C8D0B5E}"/>
              </a:ext>
            </a:extLst>
          </p:cNvPr>
          <p:cNvGrpSpPr/>
          <p:nvPr/>
        </p:nvGrpSpPr>
        <p:grpSpPr>
          <a:xfrm>
            <a:off x="4946944" y="4351676"/>
            <a:ext cx="2134192" cy="631645"/>
            <a:chOff x="713232" y="4678441"/>
            <a:chExt cx="1605600" cy="475200"/>
          </a:xfrm>
        </p:grpSpPr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DF803704-89D8-4678-973A-F4A80FC461AF}"/>
                </a:ext>
              </a:extLst>
            </p:cNvPr>
            <p:cNvSpPr/>
            <p:nvPr/>
          </p:nvSpPr>
          <p:spPr>
            <a:xfrm>
              <a:off x="713232" y="4705366"/>
              <a:ext cx="1368000" cy="39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2" y="0"/>
                  </a:moveTo>
                  <a:lnTo>
                    <a:pt x="958" y="0"/>
                  </a:lnTo>
                  <a:cubicBezTo>
                    <a:pt x="428" y="0"/>
                    <a:pt x="0" y="2339"/>
                    <a:pt x="0" y="5228"/>
                  </a:cubicBezTo>
                  <a:lnTo>
                    <a:pt x="0" y="16372"/>
                  </a:lnTo>
                  <a:cubicBezTo>
                    <a:pt x="0" y="19261"/>
                    <a:pt x="428" y="21600"/>
                    <a:pt x="958" y="21600"/>
                  </a:cubicBezTo>
                  <a:lnTo>
                    <a:pt x="20642" y="21600"/>
                  </a:lnTo>
                  <a:cubicBezTo>
                    <a:pt x="21172" y="21600"/>
                    <a:pt x="21600" y="19261"/>
                    <a:pt x="21600" y="16372"/>
                  </a:cubicBezTo>
                  <a:lnTo>
                    <a:pt x="21600" y="5228"/>
                  </a:lnTo>
                  <a:cubicBezTo>
                    <a:pt x="21600" y="2339"/>
                    <a:pt x="21172" y="0"/>
                    <a:pt x="20642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6D97D8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50643" tIns="50643" rIns="50643" bIns="5064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3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Martin Taylor</a:t>
              </a:r>
            </a:p>
            <a:p>
              <a:r>
                <a:rPr lang="en-US" sz="1064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CTO-Platform Engineering</a:t>
              </a:r>
            </a:p>
            <a:p>
              <a:r>
                <a:rPr lang="en-US" sz="1064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&amp; Service</a:t>
              </a:r>
            </a:p>
          </p:txBody>
        </p:sp>
        <p:pic>
          <p:nvPicPr>
            <p:cNvPr id="181" name="Picture 50" descr="Martin Taylor - Chief Technology Officer Platform Engineering and Service -  Sainsbury's Digital, Tech and Data | LinkedIn">
              <a:extLst>
                <a:ext uri="{FF2B5EF4-FFF2-40B4-BE49-F238E27FC236}">
                  <a16:creationId xmlns:a16="http://schemas.microsoft.com/office/drawing/2014/main" id="{CFB2C7E4-7C83-440F-B386-44ABA17BC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843632" y="4678441"/>
              <a:ext cx="475200" cy="475200"/>
            </a:xfrm>
            <a:prstGeom prst="ellipse">
              <a:avLst/>
            </a:prstGeom>
            <a:noFill/>
            <a:ln>
              <a:solidFill>
                <a:srgbClr val="6D97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49113A-6BE4-4511-904A-A5D8B227F5C7}"/>
              </a:ext>
            </a:extLst>
          </p:cNvPr>
          <p:cNvGrpSpPr/>
          <p:nvPr/>
        </p:nvGrpSpPr>
        <p:grpSpPr>
          <a:xfrm>
            <a:off x="329328" y="4388600"/>
            <a:ext cx="2097460" cy="631645"/>
            <a:chOff x="47606" y="3216623"/>
            <a:chExt cx="1577965" cy="475200"/>
          </a:xfrm>
        </p:grpSpPr>
        <p:sp>
          <p:nvSpPr>
            <p:cNvPr id="224" name="Shape">
              <a:extLst>
                <a:ext uri="{FF2B5EF4-FFF2-40B4-BE49-F238E27FC236}">
                  <a16:creationId xmlns:a16="http://schemas.microsoft.com/office/drawing/2014/main" id="{EA59C0E3-7AB8-43D9-A014-9A195F5783CB}"/>
                </a:ext>
              </a:extLst>
            </p:cNvPr>
            <p:cNvSpPr/>
            <p:nvPr/>
          </p:nvSpPr>
          <p:spPr>
            <a:xfrm>
              <a:off x="47606" y="3234932"/>
              <a:ext cx="1368000" cy="39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2" y="0"/>
                  </a:moveTo>
                  <a:lnTo>
                    <a:pt x="958" y="0"/>
                  </a:lnTo>
                  <a:cubicBezTo>
                    <a:pt x="428" y="0"/>
                    <a:pt x="0" y="2339"/>
                    <a:pt x="0" y="5228"/>
                  </a:cubicBezTo>
                  <a:lnTo>
                    <a:pt x="0" y="16372"/>
                  </a:lnTo>
                  <a:cubicBezTo>
                    <a:pt x="0" y="19261"/>
                    <a:pt x="428" y="21600"/>
                    <a:pt x="958" y="21600"/>
                  </a:cubicBezTo>
                  <a:lnTo>
                    <a:pt x="20642" y="21600"/>
                  </a:lnTo>
                  <a:cubicBezTo>
                    <a:pt x="21172" y="21600"/>
                    <a:pt x="21600" y="19261"/>
                    <a:pt x="21600" y="16372"/>
                  </a:cubicBezTo>
                  <a:lnTo>
                    <a:pt x="21600" y="5228"/>
                  </a:lnTo>
                  <a:cubicBezTo>
                    <a:pt x="21600" y="2339"/>
                    <a:pt x="21172" y="0"/>
                    <a:pt x="20642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6D97D8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50643" tIns="50643" rIns="50643" bIns="5064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3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Helen Hunter</a:t>
              </a:r>
            </a:p>
            <a:p>
              <a:r>
                <a:rPr lang="en-US" sz="113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CTO-Customer &amp; Data</a:t>
              </a:r>
            </a:p>
          </p:txBody>
        </p:sp>
        <p:pic>
          <p:nvPicPr>
            <p:cNvPr id="225" name="Picture 46" descr="Women in Data® and Sainsbury Group Data Meet-up 2019 - Women in Data®">
              <a:extLst>
                <a:ext uri="{FF2B5EF4-FFF2-40B4-BE49-F238E27FC236}">
                  <a16:creationId xmlns:a16="http://schemas.microsoft.com/office/drawing/2014/main" id="{42ADD376-0B09-4B0E-9860-F3ACAB51A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50371" y="3216623"/>
              <a:ext cx="475200" cy="475200"/>
            </a:xfrm>
            <a:prstGeom prst="ellipse">
              <a:avLst/>
            </a:prstGeom>
            <a:noFill/>
            <a:ln>
              <a:solidFill>
                <a:srgbClr val="6D97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50102CD-CCA3-4F46-9564-80935B4B8C2D}"/>
              </a:ext>
            </a:extLst>
          </p:cNvPr>
          <p:cNvCxnSpPr>
            <a:cxnSpLocks/>
          </p:cNvCxnSpPr>
          <p:nvPr/>
        </p:nvCxnSpPr>
        <p:spPr>
          <a:xfrm>
            <a:off x="5773372" y="3684767"/>
            <a:ext cx="0" cy="49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43F23B-40FB-4CAA-9715-7A2EA73A37F7}"/>
              </a:ext>
            </a:extLst>
          </p:cNvPr>
          <p:cNvGrpSpPr/>
          <p:nvPr/>
        </p:nvGrpSpPr>
        <p:grpSpPr>
          <a:xfrm>
            <a:off x="1238513" y="4171299"/>
            <a:ext cx="9534130" cy="227987"/>
            <a:chOff x="917605" y="2930415"/>
            <a:chExt cx="7172735" cy="171519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BF9C28F-0D64-431E-86C9-444D22948310}"/>
                </a:ext>
              </a:extLst>
            </p:cNvPr>
            <p:cNvCxnSpPr>
              <a:cxnSpLocks/>
            </p:cNvCxnSpPr>
            <p:nvPr/>
          </p:nvCxnSpPr>
          <p:spPr>
            <a:xfrm>
              <a:off x="917605" y="2934872"/>
              <a:ext cx="0" cy="167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A5A9C1B-7CD6-4F4F-A8AC-52E327030730}"/>
                </a:ext>
              </a:extLst>
            </p:cNvPr>
            <p:cNvCxnSpPr>
              <a:cxnSpLocks/>
            </p:cNvCxnSpPr>
            <p:nvPr/>
          </p:nvCxnSpPr>
          <p:spPr>
            <a:xfrm>
              <a:off x="8090340" y="2930416"/>
              <a:ext cx="0" cy="156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C95B687-8271-4ACD-A877-1FC8505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3124" y="2940345"/>
              <a:ext cx="0" cy="156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53C6F3-94AA-4D4F-B501-44F2C95FB5B5}"/>
                </a:ext>
              </a:extLst>
            </p:cNvPr>
            <p:cNvCxnSpPr>
              <a:cxnSpLocks/>
            </p:cNvCxnSpPr>
            <p:nvPr/>
          </p:nvCxnSpPr>
          <p:spPr>
            <a:xfrm>
              <a:off x="4329279" y="2934872"/>
              <a:ext cx="0" cy="156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D2C75BF-F145-4F00-BE7D-7364CA4A0195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930415"/>
              <a:ext cx="0" cy="156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B7984FB5-9710-4EA2-9197-C29079A89980}"/>
              </a:ext>
            </a:extLst>
          </p:cNvPr>
          <p:cNvSpPr>
            <a:spLocks noChangeAspect="1"/>
          </p:cNvSpPr>
          <p:nvPr/>
        </p:nvSpPr>
        <p:spPr>
          <a:xfrm>
            <a:off x="9291440" y="4738346"/>
            <a:ext cx="198046" cy="191408"/>
          </a:xfrm>
          <a:prstGeom prst="ellipse">
            <a:avLst/>
          </a:prstGeom>
          <a:gradFill>
            <a:gsLst>
              <a:gs pos="0">
                <a:srgbClr val="FFC000"/>
              </a:gs>
              <a:gs pos="80000">
                <a:srgbClr val="FFFF00"/>
              </a:gs>
              <a:gs pos="100000">
                <a:srgbClr val="F8DE20"/>
              </a:gs>
            </a:gsLst>
            <a:lin ang="16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pic>
        <p:nvPicPr>
          <p:cNvPr id="1026" name="Picture 2" descr="Image result for Andy Nagalewski">
            <a:extLst>
              <a:ext uri="{FF2B5EF4-FFF2-40B4-BE49-F238E27FC236}">
                <a16:creationId xmlns:a16="http://schemas.microsoft.com/office/drawing/2014/main" id="{E164016C-51D7-4AB2-8AE0-01883E4E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3010" y="4377747"/>
            <a:ext cx="537378" cy="547517"/>
          </a:xfrm>
          <a:prstGeom prst="ellipse">
            <a:avLst/>
          </a:prstGeom>
          <a:noFill/>
          <a:ln>
            <a:solidFill>
              <a:srgbClr val="6D97D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371A4E0E-2DAA-4EC3-9D2F-FF456151D7BF}"/>
              </a:ext>
            </a:extLst>
          </p:cNvPr>
          <p:cNvSpPr>
            <a:spLocks noChangeAspect="1"/>
          </p:cNvSpPr>
          <p:nvPr/>
        </p:nvSpPr>
        <p:spPr>
          <a:xfrm>
            <a:off x="4610567" y="2672597"/>
            <a:ext cx="198046" cy="191408"/>
          </a:xfrm>
          <a:prstGeom prst="ellipse">
            <a:avLst/>
          </a:prstGeom>
          <a:gradFill>
            <a:gsLst>
              <a:gs pos="0">
                <a:srgbClr val="FFC000"/>
              </a:gs>
              <a:gs pos="80000">
                <a:srgbClr val="FFFF00"/>
              </a:gs>
              <a:gs pos="100000">
                <a:srgbClr val="F8DE20"/>
              </a:gs>
            </a:gsLst>
            <a:lin ang="16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E0CD6F-2298-4D7D-88B9-BA814483B384}"/>
              </a:ext>
            </a:extLst>
          </p:cNvPr>
          <p:cNvGrpSpPr/>
          <p:nvPr/>
        </p:nvGrpSpPr>
        <p:grpSpPr>
          <a:xfrm>
            <a:off x="7903443" y="5786650"/>
            <a:ext cx="4074085" cy="650783"/>
            <a:chOff x="8298615" y="5785400"/>
            <a:chExt cx="4277789" cy="683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60D3D-F4D0-4DC2-B6AC-56079C530FE5}"/>
                </a:ext>
              </a:extLst>
            </p:cNvPr>
            <p:cNvSpPr txBox="1"/>
            <p:nvPr/>
          </p:nvSpPr>
          <p:spPr>
            <a:xfrm>
              <a:off x="8947443" y="5785400"/>
              <a:ext cx="2388304" cy="33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2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Relationship Status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4EABF9E-A390-46E4-8E96-0E9F7DC887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2930" y="6135524"/>
              <a:ext cx="207948" cy="2009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4" b="1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0F26CE-5E80-4FC6-9901-D0D2D7A5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615" y="6135524"/>
              <a:ext cx="207948" cy="200978"/>
            </a:xfrm>
            <a:prstGeom prst="ellipse">
              <a:avLst/>
            </a:prstGeom>
            <a:solidFill>
              <a:srgbClr val="47A3E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4" b="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09AEB1A-334F-4D9A-AF6D-08B8F609B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19500" y="6135524"/>
              <a:ext cx="207946" cy="200978"/>
            </a:xfrm>
            <a:prstGeom prst="ellipse">
              <a:avLst/>
            </a:prstGeom>
            <a:solidFill>
              <a:srgbClr val="FFE6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4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B78B85C-B61B-4AC2-9A40-524602EC4C0B}"/>
                </a:ext>
              </a:extLst>
            </p:cNvPr>
            <p:cNvSpPr txBox="1"/>
            <p:nvPr/>
          </p:nvSpPr>
          <p:spPr>
            <a:xfrm>
              <a:off x="10702982" y="6135524"/>
              <a:ext cx="873059" cy="33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62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Good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A61CE46-E347-4340-932E-FF0062186FAC}"/>
                </a:ext>
              </a:extLst>
            </p:cNvPr>
            <p:cNvSpPr txBox="1"/>
            <p:nvPr/>
          </p:nvSpPr>
          <p:spPr>
            <a:xfrm>
              <a:off x="11703345" y="6135525"/>
              <a:ext cx="873059" cy="33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62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Neutral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36E9650-318D-4548-ADD8-F27651FCEA54}"/>
                </a:ext>
              </a:extLst>
            </p:cNvPr>
            <p:cNvSpPr txBox="1"/>
            <p:nvPr/>
          </p:nvSpPr>
          <p:spPr>
            <a:xfrm>
              <a:off x="8506562" y="6135525"/>
              <a:ext cx="1827416" cy="33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62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Growing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1AA2B9A-FDA4-4C85-8BA5-155E110C9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7144" y="6135524"/>
              <a:ext cx="207946" cy="200978"/>
            </a:xfrm>
            <a:prstGeom prst="ellipse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4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DBAB4F8-6EB4-4CDA-844D-263F4BE62BD2}"/>
                </a:ext>
              </a:extLst>
            </p:cNvPr>
            <p:cNvSpPr txBox="1"/>
            <p:nvPr/>
          </p:nvSpPr>
          <p:spPr>
            <a:xfrm>
              <a:off x="9680626" y="6135525"/>
              <a:ext cx="873059" cy="33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62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 Good</a:t>
              </a:r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45CBF418-2C95-4FDF-9558-8A26F60472F1}"/>
              </a:ext>
            </a:extLst>
          </p:cNvPr>
          <p:cNvSpPr>
            <a:spLocks noChangeAspect="1"/>
          </p:cNvSpPr>
          <p:nvPr/>
        </p:nvSpPr>
        <p:spPr>
          <a:xfrm>
            <a:off x="11609731" y="2711894"/>
            <a:ext cx="198046" cy="19140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B8A39CF-3BCF-4C79-B7CC-924B816981F2}"/>
              </a:ext>
            </a:extLst>
          </p:cNvPr>
          <p:cNvSpPr>
            <a:spLocks noChangeAspect="1"/>
          </p:cNvSpPr>
          <p:nvPr/>
        </p:nvSpPr>
        <p:spPr>
          <a:xfrm>
            <a:off x="6705827" y="1700042"/>
            <a:ext cx="198046" cy="191408"/>
          </a:xfrm>
          <a:prstGeom prst="ellipse">
            <a:avLst/>
          </a:prstGeom>
          <a:solidFill>
            <a:srgbClr val="47A3E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7E9618A-4316-4D59-9238-DCBFAE3FFB52}"/>
              </a:ext>
            </a:extLst>
          </p:cNvPr>
          <p:cNvSpPr>
            <a:spLocks noChangeAspect="1"/>
          </p:cNvSpPr>
          <p:nvPr/>
        </p:nvSpPr>
        <p:spPr>
          <a:xfrm>
            <a:off x="2285607" y="3563728"/>
            <a:ext cx="198046" cy="19140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6FC28EF-B549-4CFF-B4F0-12CD7B0BAA36}"/>
              </a:ext>
            </a:extLst>
          </p:cNvPr>
          <p:cNvSpPr>
            <a:spLocks noChangeAspect="1"/>
          </p:cNvSpPr>
          <p:nvPr/>
        </p:nvSpPr>
        <p:spPr>
          <a:xfrm>
            <a:off x="2247558" y="4819844"/>
            <a:ext cx="198044" cy="19140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61CF26C-6B97-4F36-9B02-E1AE5E531D8F}"/>
              </a:ext>
            </a:extLst>
          </p:cNvPr>
          <p:cNvSpPr>
            <a:spLocks noChangeAspect="1"/>
          </p:cNvSpPr>
          <p:nvPr/>
        </p:nvSpPr>
        <p:spPr>
          <a:xfrm>
            <a:off x="11532448" y="4749611"/>
            <a:ext cx="198044" cy="19140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00CC8F1-1E13-4AA3-B4F1-0A2038272C10}"/>
              </a:ext>
            </a:extLst>
          </p:cNvPr>
          <p:cNvSpPr>
            <a:spLocks noChangeAspect="1"/>
          </p:cNvSpPr>
          <p:nvPr/>
        </p:nvSpPr>
        <p:spPr>
          <a:xfrm>
            <a:off x="6926642" y="4800581"/>
            <a:ext cx="198044" cy="19140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1B8ED28-ADDC-4194-85F5-E99EEFAA755E}"/>
              </a:ext>
            </a:extLst>
          </p:cNvPr>
          <p:cNvSpPr>
            <a:spLocks noChangeAspect="1"/>
          </p:cNvSpPr>
          <p:nvPr/>
        </p:nvSpPr>
        <p:spPr>
          <a:xfrm>
            <a:off x="4558394" y="4848879"/>
            <a:ext cx="198044" cy="19140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17BA8C4-052A-4D45-A23B-EA12878B97F4}"/>
              </a:ext>
            </a:extLst>
          </p:cNvPr>
          <p:cNvSpPr>
            <a:spLocks noChangeAspect="1"/>
          </p:cNvSpPr>
          <p:nvPr/>
        </p:nvSpPr>
        <p:spPr>
          <a:xfrm>
            <a:off x="6864834" y="2708305"/>
            <a:ext cx="198044" cy="19140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DEDBD3A-1405-42E9-B9D2-B8801CC10A49}"/>
              </a:ext>
            </a:extLst>
          </p:cNvPr>
          <p:cNvSpPr>
            <a:spLocks noChangeAspect="1"/>
          </p:cNvSpPr>
          <p:nvPr/>
        </p:nvSpPr>
        <p:spPr>
          <a:xfrm>
            <a:off x="2225660" y="2727221"/>
            <a:ext cx="198046" cy="19140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9BD5F02-1617-4030-8C18-7EA09049E8B4}"/>
              </a:ext>
            </a:extLst>
          </p:cNvPr>
          <p:cNvSpPr>
            <a:spLocks noChangeAspect="1"/>
          </p:cNvSpPr>
          <p:nvPr/>
        </p:nvSpPr>
        <p:spPr>
          <a:xfrm>
            <a:off x="11573756" y="3579738"/>
            <a:ext cx="198046" cy="19140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14F000E-4F31-44B6-AE9A-990E1E57C6AA}"/>
              </a:ext>
            </a:extLst>
          </p:cNvPr>
          <p:cNvSpPr>
            <a:spLocks noChangeAspect="1"/>
          </p:cNvSpPr>
          <p:nvPr/>
        </p:nvSpPr>
        <p:spPr>
          <a:xfrm>
            <a:off x="6850281" y="3547227"/>
            <a:ext cx="198044" cy="19140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4" b="1" dirty="0"/>
          </a:p>
        </p:txBody>
      </p:sp>
    </p:spTree>
    <p:extLst>
      <p:ext uri="{BB962C8B-B14F-4D97-AF65-F5344CB8AC3E}">
        <p14:creationId xmlns:p14="http://schemas.microsoft.com/office/powerpoint/2010/main" val="281626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322118" y="48531"/>
            <a:ext cx="6962345" cy="523220"/>
          </a:xfrm>
          <a:prstGeom prst="rect">
            <a:avLst/>
          </a:prstGeom>
        </p:spPr>
        <p:txBody>
          <a:bodyPr vert="horz" wrap="square" lIns="68580" tIns="34291" rIns="68580" bIns="34291" rtlCol="0" anchor="ctr">
            <a:noAutofit/>
          </a:bodyPr>
          <a:lstStyle/>
          <a:p>
            <a:pPr defTabSz="914354"/>
            <a:r>
              <a:rPr lang="en-US" sz="2667" kern="0" dirty="0">
                <a:solidFill>
                  <a:srgbClr val="F03782"/>
                </a:solidFill>
              </a:rPr>
              <a:t>Sainsbury's Financial historical milestones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DC65F1-4C4A-40CE-A8BE-DA847A9B84A9}"/>
              </a:ext>
            </a:extLst>
          </p:cNvPr>
          <p:cNvCxnSpPr/>
          <p:nvPr/>
        </p:nvCxnSpPr>
        <p:spPr>
          <a:xfrm>
            <a:off x="71716" y="3222595"/>
            <a:ext cx="119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9D91EA6-752A-4B1B-8E19-F29079A728E9}"/>
              </a:ext>
            </a:extLst>
          </p:cNvPr>
          <p:cNvSpPr/>
          <p:nvPr/>
        </p:nvSpPr>
        <p:spPr>
          <a:xfrm>
            <a:off x="58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83053-8927-413C-95BE-07F129527A33}"/>
              </a:ext>
            </a:extLst>
          </p:cNvPr>
          <p:cNvSpPr txBox="1"/>
          <p:nvPr/>
        </p:nvSpPr>
        <p:spPr>
          <a:xfrm>
            <a:off x="249667" y="1686168"/>
            <a:ext cx="1746839" cy="872098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1869 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First Sainsbury's store opened in London Drury 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506D5-1186-4C62-B418-ABD715BC4FA7}"/>
              </a:ext>
            </a:extLst>
          </p:cNvPr>
          <p:cNvSpPr txBox="1"/>
          <p:nvPr/>
        </p:nvSpPr>
        <p:spPr>
          <a:xfrm>
            <a:off x="536325" y="3542063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1922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Incorporation of firm as J Sainsbury Ltd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277015-A4B4-4CA4-8091-E93F623EA6DD}"/>
              </a:ext>
            </a:extLst>
          </p:cNvPr>
          <p:cNvSpPr txBox="1"/>
          <p:nvPr/>
        </p:nvSpPr>
        <p:spPr>
          <a:xfrm>
            <a:off x="1737271" y="544281"/>
            <a:ext cx="2346111" cy="872098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1936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Expansion into the Midlands, with the acquisition of the Thorough goods chain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6070E6-AC47-4D3E-AB86-2473DCEE6625}"/>
              </a:ext>
            </a:extLst>
          </p:cNvPr>
          <p:cNvSpPr txBox="1"/>
          <p:nvPr/>
        </p:nvSpPr>
        <p:spPr>
          <a:xfrm>
            <a:off x="1491383" y="4491791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1973</a:t>
            </a:r>
          </a:p>
          <a:p>
            <a:pPr defTabSz="554074"/>
            <a:r>
              <a:rPr lang="en-GB" sz="1200" b="1" dirty="0">
                <a:solidFill>
                  <a:prstClr val="black"/>
                </a:solidFill>
              </a:rPr>
              <a:t>Public flotation on the stock exchange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CA7BDE-2B67-4164-8E6D-8DD3F9AB4EF6}"/>
              </a:ext>
            </a:extLst>
          </p:cNvPr>
          <p:cNvSpPr txBox="1"/>
          <p:nvPr/>
        </p:nvSpPr>
        <p:spPr>
          <a:xfrm>
            <a:off x="3018865" y="1686168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1977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Sainsbury’s Bank launched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BB0F77-E0A2-4D23-96EB-AA44248BDD01}"/>
              </a:ext>
            </a:extLst>
          </p:cNvPr>
          <p:cNvSpPr txBox="1"/>
          <p:nvPr/>
        </p:nvSpPr>
        <p:spPr>
          <a:xfrm>
            <a:off x="3009963" y="3542063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2004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Launched Tu fashion range in 160 stores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93FCE2-C7FA-4869-B8FB-3B7113B2F6C4}"/>
              </a:ext>
            </a:extLst>
          </p:cNvPr>
          <p:cNvSpPr txBox="1"/>
          <p:nvPr/>
        </p:nvSpPr>
        <p:spPr>
          <a:xfrm>
            <a:off x="5763721" y="544282"/>
            <a:ext cx="2043503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2015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Launched grocery Click &amp; Collect service in stores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FDCF28-8DC7-46B8-8FA9-6495A696DA20}"/>
              </a:ext>
            </a:extLst>
          </p:cNvPr>
          <p:cNvSpPr txBox="1"/>
          <p:nvPr/>
        </p:nvSpPr>
        <p:spPr>
          <a:xfrm>
            <a:off x="5483602" y="3542063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2015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281 pharmacies sold to Lloyds Pharmacies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EBD402-F6DF-4DB8-84C6-20AFB3073276}"/>
              </a:ext>
            </a:extLst>
          </p:cNvPr>
          <p:cNvSpPr txBox="1"/>
          <p:nvPr/>
        </p:nvSpPr>
        <p:spPr>
          <a:xfrm>
            <a:off x="7240929" y="1686168"/>
            <a:ext cx="1746839" cy="872098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2016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Completed purchase of </a:t>
            </a:r>
            <a:r>
              <a:rPr lang="en-GB" sz="1200" b="1" dirty="0">
                <a:solidFill>
                  <a:prstClr val="black"/>
                </a:solidFill>
              </a:rPr>
              <a:t>Home Retail Group for £1.4B (Argos &amp; Habitat)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2CA76E-7FAB-457B-8100-4FC8AFBEEC32}"/>
              </a:ext>
            </a:extLst>
          </p:cNvPr>
          <p:cNvSpPr txBox="1"/>
          <p:nvPr/>
        </p:nvSpPr>
        <p:spPr>
          <a:xfrm>
            <a:off x="7957239" y="3542063"/>
            <a:ext cx="2375971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2017</a:t>
            </a:r>
          </a:p>
          <a:p>
            <a:pPr defTabSz="554074"/>
            <a:r>
              <a:rPr lang="en-GB" sz="1200" dirty="0" err="1">
                <a:solidFill>
                  <a:prstClr val="black"/>
                </a:solidFill>
              </a:rPr>
              <a:t>Trialed</a:t>
            </a:r>
            <a:r>
              <a:rPr lang="en-GB" sz="1200" dirty="0">
                <a:solidFill>
                  <a:prstClr val="black"/>
                </a:solidFill>
              </a:rPr>
              <a:t> UK’s first 30-minute Click &amp; Collect grocery service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ADA842-3565-4B24-846E-0DD8BF63D2A6}"/>
              </a:ext>
            </a:extLst>
          </p:cNvPr>
          <p:cNvSpPr txBox="1"/>
          <p:nvPr/>
        </p:nvSpPr>
        <p:spPr>
          <a:xfrm>
            <a:off x="8586371" y="544281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2018</a:t>
            </a:r>
          </a:p>
          <a:p>
            <a:pPr defTabSz="554074"/>
            <a:r>
              <a:rPr lang="en-GB" sz="1200" b="1" dirty="0">
                <a:solidFill>
                  <a:prstClr val="black"/>
                </a:solidFill>
              </a:rPr>
              <a:t>Acquired Nectar for £60M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CEF2A3-AE16-409B-8819-5F958AF30AD1}"/>
              </a:ext>
            </a:extLst>
          </p:cNvPr>
          <p:cNvSpPr txBox="1"/>
          <p:nvPr/>
        </p:nvSpPr>
        <p:spPr>
          <a:xfrm>
            <a:off x="10373963" y="1686168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2022</a:t>
            </a:r>
          </a:p>
          <a:p>
            <a:pPr defTabSz="554074"/>
            <a:r>
              <a:rPr lang="en-GB" sz="1200" b="1" dirty="0">
                <a:solidFill>
                  <a:prstClr val="black"/>
                </a:solidFill>
              </a:rPr>
              <a:t>Tu Clothing becomes £1B brand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9F98D-5541-4BF6-A2BA-08F4231B155A}"/>
              </a:ext>
            </a:extLst>
          </p:cNvPr>
          <p:cNvSpPr txBox="1"/>
          <p:nvPr/>
        </p:nvSpPr>
        <p:spPr>
          <a:xfrm>
            <a:off x="4985061" y="4491791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2007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Take over bid by Qatari abandoned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26DF66-1C80-417F-9D05-F678D3483E56}"/>
              </a:ext>
            </a:extLst>
          </p:cNvPr>
          <p:cNvSpPr txBox="1"/>
          <p:nvPr/>
        </p:nvSpPr>
        <p:spPr>
          <a:xfrm>
            <a:off x="7763238" y="4491791"/>
            <a:ext cx="1746839" cy="687432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2018</a:t>
            </a:r>
          </a:p>
          <a:p>
            <a:pPr defTabSz="554074"/>
            <a:r>
              <a:rPr lang="en-GB" sz="1200" b="1" dirty="0">
                <a:solidFill>
                  <a:prstClr val="black"/>
                </a:solidFill>
              </a:rPr>
              <a:t>Planned merger with ASDA blocked by CMA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690DAC-E134-450F-9198-D8FCA8B118EC}"/>
              </a:ext>
            </a:extLst>
          </p:cNvPr>
          <p:cNvSpPr/>
          <p:nvPr/>
        </p:nvSpPr>
        <p:spPr>
          <a:xfrm>
            <a:off x="366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2972872-2164-4B5A-94B3-F7F0358B62C5}"/>
              </a:ext>
            </a:extLst>
          </p:cNvPr>
          <p:cNvSpPr/>
          <p:nvPr/>
        </p:nvSpPr>
        <p:spPr>
          <a:xfrm>
            <a:off x="135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67E07A0-8658-46C4-8C01-5CE6AACA7CDD}"/>
              </a:ext>
            </a:extLst>
          </p:cNvPr>
          <p:cNvSpPr/>
          <p:nvPr/>
        </p:nvSpPr>
        <p:spPr>
          <a:xfrm>
            <a:off x="212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0A78CA-86A7-4765-A3B4-D0399DD28A3C}"/>
              </a:ext>
            </a:extLst>
          </p:cNvPr>
          <p:cNvSpPr/>
          <p:nvPr/>
        </p:nvSpPr>
        <p:spPr>
          <a:xfrm>
            <a:off x="289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BD3E003-DD16-4D5A-BF73-DD230DBCFC1F}"/>
              </a:ext>
            </a:extLst>
          </p:cNvPr>
          <p:cNvSpPr/>
          <p:nvPr/>
        </p:nvSpPr>
        <p:spPr>
          <a:xfrm>
            <a:off x="443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BD812D1-63B5-4266-A695-E319894C6EAA}"/>
              </a:ext>
            </a:extLst>
          </p:cNvPr>
          <p:cNvSpPr/>
          <p:nvPr/>
        </p:nvSpPr>
        <p:spPr>
          <a:xfrm>
            <a:off x="520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D42D19D-E831-481D-881A-1681A60C649C}"/>
              </a:ext>
            </a:extLst>
          </p:cNvPr>
          <p:cNvSpPr/>
          <p:nvPr/>
        </p:nvSpPr>
        <p:spPr>
          <a:xfrm>
            <a:off x="597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C64B161-2A81-41C3-AB0A-C85650E40D77}"/>
              </a:ext>
            </a:extLst>
          </p:cNvPr>
          <p:cNvSpPr/>
          <p:nvPr/>
        </p:nvSpPr>
        <p:spPr>
          <a:xfrm>
            <a:off x="674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58FBBC-05F8-417C-962B-079E96D7D362}"/>
              </a:ext>
            </a:extLst>
          </p:cNvPr>
          <p:cNvSpPr/>
          <p:nvPr/>
        </p:nvSpPr>
        <p:spPr>
          <a:xfrm>
            <a:off x="828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0B37070-BB3D-4A37-B988-FE811B7F68A6}"/>
              </a:ext>
            </a:extLst>
          </p:cNvPr>
          <p:cNvSpPr/>
          <p:nvPr/>
        </p:nvSpPr>
        <p:spPr>
          <a:xfrm>
            <a:off x="982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512055C-F88D-4743-8E7F-725F3EAEC3B0}"/>
              </a:ext>
            </a:extLst>
          </p:cNvPr>
          <p:cNvSpPr/>
          <p:nvPr/>
        </p:nvSpPr>
        <p:spPr>
          <a:xfrm>
            <a:off x="751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5B7FB87-5479-4924-9338-0F18E0A1F351}"/>
              </a:ext>
            </a:extLst>
          </p:cNvPr>
          <p:cNvSpPr/>
          <p:nvPr/>
        </p:nvSpPr>
        <p:spPr>
          <a:xfrm>
            <a:off x="905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BFF69F-5C4B-4430-9DD2-6B8AEA9DB2EA}"/>
              </a:ext>
            </a:extLst>
          </p:cNvPr>
          <p:cNvSpPr/>
          <p:nvPr/>
        </p:nvSpPr>
        <p:spPr>
          <a:xfrm>
            <a:off x="11362109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89E715-5DB1-49E8-B69B-DAC2BACD05D6}"/>
              </a:ext>
            </a:extLst>
          </p:cNvPr>
          <p:cNvCxnSpPr>
            <a:stCxn id="5" idx="0"/>
          </p:cNvCxnSpPr>
          <p:nvPr/>
        </p:nvCxnSpPr>
        <p:spPr>
          <a:xfrm flipV="1">
            <a:off x="684659" y="2586774"/>
            <a:ext cx="1781" cy="509079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29A2C2F-9B34-46F0-9379-C5E0BF728F39}"/>
              </a:ext>
            </a:extLst>
          </p:cNvPr>
          <p:cNvCxnSpPr>
            <a:cxnSpLocks/>
          </p:cNvCxnSpPr>
          <p:nvPr/>
        </p:nvCxnSpPr>
        <p:spPr>
          <a:xfrm flipV="1">
            <a:off x="1453193" y="3315714"/>
            <a:ext cx="0" cy="236593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279E6B0-B871-4988-9395-4A46EB52368D}"/>
              </a:ext>
            </a:extLst>
          </p:cNvPr>
          <p:cNvCxnSpPr>
            <a:cxnSpLocks/>
          </p:cNvCxnSpPr>
          <p:nvPr/>
        </p:nvCxnSpPr>
        <p:spPr>
          <a:xfrm flipH="1" flipV="1">
            <a:off x="2224657" y="1447093"/>
            <a:ext cx="5763" cy="1637431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77DB632-D83B-4DA5-A0B4-9B396763E6B7}"/>
              </a:ext>
            </a:extLst>
          </p:cNvPr>
          <p:cNvCxnSpPr>
            <a:cxnSpLocks/>
          </p:cNvCxnSpPr>
          <p:nvPr/>
        </p:nvCxnSpPr>
        <p:spPr>
          <a:xfrm flipV="1">
            <a:off x="3764659" y="2383564"/>
            <a:ext cx="0" cy="743024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E6C3-AE17-46C0-BFAC-569895255392}"/>
              </a:ext>
            </a:extLst>
          </p:cNvPr>
          <p:cNvCxnSpPr>
            <a:cxnSpLocks/>
            <a:stCxn id="84" idx="4"/>
          </p:cNvCxnSpPr>
          <p:nvPr/>
        </p:nvCxnSpPr>
        <p:spPr>
          <a:xfrm rot="5400000">
            <a:off x="2170633" y="3691630"/>
            <a:ext cx="1214716" cy="433340"/>
          </a:xfrm>
          <a:prstGeom prst="bentConnector3">
            <a:avLst>
              <a:gd name="adj1" fmla="val 14577"/>
            </a:avLst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95B9C7F-3B62-4F22-B557-820C2AF119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1245" y="3893282"/>
            <a:ext cx="1244753" cy="1"/>
          </a:xfrm>
          <a:prstGeom prst="bentConnector3">
            <a:avLst>
              <a:gd name="adj1" fmla="val 50000"/>
            </a:avLst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F3AC9C-2BEE-482F-BA41-B533EE579B38}"/>
              </a:ext>
            </a:extLst>
          </p:cNvPr>
          <p:cNvCxnSpPr>
            <a:cxnSpLocks/>
          </p:cNvCxnSpPr>
          <p:nvPr/>
        </p:nvCxnSpPr>
        <p:spPr>
          <a:xfrm flipV="1">
            <a:off x="9910980" y="1284316"/>
            <a:ext cx="43200" cy="1842273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E21E110-E027-41F4-AD61-AA5B77290F2E}"/>
              </a:ext>
            </a:extLst>
          </p:cNvPr>
          <p:cNvCxnSpPr>
            <a:cxnSpLocks/>
          </p:cNvCxnSpPr>
          <p:nvPr/>
        </p:nvCxnSpPr>
        <p:spPr>
          <a:xfrm flipV="1">
            <a:off x="9154657" y="3311928"/>
            <a:ext cx="0" cy="236593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CA8DF98-2664-4878-B955-F1F1071D11E1}"/>
              </a:ext>
            </a:extLst>
          </p:cNvPr>
          <p:cNvCxnSpPr>
            <a:cxnSpLocks/>
          </p:cNvCxnSpPr>
          <p:nvPr/>
        </p:nvCxnSpPr>
        <p:spPr>
          <a:xfrm rot="5400000">
            <a:off x="9328050" y="3487495"/>
            <a:ext cx="1540161" cy="1176107"/>
          </a:xfrm>
          <a:prstGeom prst="bentConnector2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76B1276-89D0-44DF-9CE5-6D47BBF51699}"/>
              </a:ext>
            </a:extLst>
          </p:cNvPr>
          <p:cNvCxnSpPr>
            <a:cxnSpLocks/>
            <a:endCxn id="94" idx="0"/>
          </p:cNvCxnSpPr>
          <p:nvPr/>
        </p:nvCxnSpPr>
        <p:spPr>
          <a:xfrm rot="5400000">
            <a:off x="11117786" y="2748981"/>
            <a:ext cx="693741" cy="4"/>
          </a:xfrm>
          <a:prstGeom prst="bentConnector3">
            <a:avLst>
              <a:gd name="adj1" fmla="val 50000"/>
            </a:avLst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5C3D543-F80B-45F9-B94E-8FC4CB6E64D1}"/>
              </a:ext>
            </a:extLst>
          </p:cNvPr>
          <p:cNvSpPr/>
          <p:nvPr/>
        </p:nvSpPr>
        <p:spPr>
          <a:xfrm>
            <a:off x="10592114" y="3095853"/>
            <a:ext cx="205089" cy="205089"/>
          </a:xfrm>
          <a:prstGeom prst="ellipse">
            <a:avLst/>
          </a:prstGeom>
          <a:solidFill>
            <a:srgbClr val="EF7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074"/>
            <a:endParaRPr lang="en-GB" sz="1091">
              <a:solidFill>
                <a:prstClr val="white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A4C9D3-9E17-4903-B815-320528B504B2}"/>
              </a:ext>
            </a:extLst>
          </p:cNvPr>
          <p:cNvCxnSpPr>
            <a:stCxn id="85" idx="4"/>
          </p:cNvCxnSpPr>
          <p:nvPr/>
        </p:nvCxnSpPr>
        <p:spPr>
          <a:xfrm flipH="1">
            <a:off x="4534658" y="3300941"/>
            <a:ext cx="1" cy="215275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CB371C-8CA3-46E5-A101-EC04E105AA36}"/>
              </a:ext>
            </a:extLst>
          </p:cNvPr>
          <p:cNvSpPr txBox="1"/>
          <p:nvPr/>
        </p:nvSpPr>
        <p:spPr>
          <a:xfrm>
            <a:off x="4904961" y="1686168"/>
            <a:ext cx="1746839" cy="872098"/>
          </a:xfrm>
          <a:prstGeom prst="rect">
            <a:avLst/>
          </a:prstGeom>
          <a:noFill/>
          <a:ln>
            <a:solidFill>
              <a:srgbClr val="EF7333"/>
            </a:solidFill>
          </a:ln>
        </p:spPr>
        <p:txBody>
          <a:bodyPr wrap="square" rtlCol="0">
            <a:spAutoFit/>
          </a:bodyPr>
          <a:lstStyle/>
          <a:p>
            <a:pPr defTabSz="554074"/>
            <a:r>
              <a:rPr lang="en-GB" sz="1467" b="1" dirty="0">
                <a:solidFill>
                  <a:prstClr val="black"/>
                </a:solidFill>
              </a:rPr>
              <a:t>2014</a:t>
            </a:r>
          </a:p>
          <a:p>
            <a:pPr defTabSz="554074"/>
            <a:r>
              <a:rPr lang="en-GB" sz="1200" dirty="0">
                <a:solidFill>
                  <a:prstClr val="black"/>
                </a:solidFill>
              </a:rPr>
              <a:t>Purchased 50% share in Sainsbury's Bank from Lloyds Banking Group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77D975-9416-4A1E-AFC6-680AA9912258}"/>
              </a:ext>
            </a:extLst>
          </p:cNvPr>
          <p:cNvCxnSpPr>
            <a:cxnSpLocks/>
          </p:cNvCxnSpPr>
          <p:nvPr/>
        </p:nvCxnSpPr>
        <p:spPr>
          <a:xfrm flipV="1">
            <a:off x="8384657" y="2595302"/>
            <a:ext cx="0" cy="566732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9E3853-B99D-4FB4-90ED-2B289232419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844659" y="1255028"/>
            <a:ext cx="15709" cy="1840824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D4EE214-EFB7-4C44-95EA-3BD803128DAC}"/>
              </a:ext>
            </a:extLst>
          </p:cNvPr>
          <p:cNvCxnSpPr>
            <a:cxnSpLocks/>
          </p:cNvCxnSpPr>
          <p:nvPr/>
        </p:nvCxnSpPr>
        <p:spPr>
          <a:xfrm flipV="1">
            <a:off x="6077840" y="2586773"/>
            <a:ext cx="0" cy="591688"/>
          </a:xfrm>
          <a:prstGeom prst="line">
            <a:avLst/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377D90F-E146-46E3-A614-77AEDB7FAC1B}"/>
              </a:ext>
            </a:extLst>
          </p:cNvPr>
          <p:cNvCxnSpPr>
            <a:stCxn id="92" idx="6"/>
            <a:endCxn id="69" idx="3"/>
          </p:cNvCxnSpPr>
          <p:nvPr/>
        </p:nvCxnSpPr>
        <p:spPr>
          <a:xfrm flipH="1">
            <a:off x="7230441" y="3198398"/>
            <a:ext cx="486762" cy="687381"/>
          </a:xfrm>
          <a:prstGeom prst="bentConnector3">
            <a:avLst>
              <a:gd name="adj1" fmla="val -46963"/>
            </a:avLst>
          </a:prstGeom>
          <a:ln>
            <a:solidFill>
              <a:srgbClr val="EF7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B834D8-0E86-466F-8661-1A83D7F1699A}"/>
              </a:ext>
            </a:extLst>
          </p:cNvPr>
          <p:cNvSpPr txBox="1"/>
          <p:nvPr/>
        </p:nvSpPr>
        <p:spPr>
          <a:xfrm>
            <a:off x="138783" y="5258410"/>
            <a:ext cx="5733511" cy="109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074"/>
            <a:r>
              <a:rPr lang="en-GB" sz="1091" b="1" dirty="0">
                <a:solidFill>
                  <a:prstClr val="black"/>
                </a:solidFill>
              </a:rPr>
              <a:t>Additional :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Nationwide expansion only during 1970-1999 expanding to North, Wales, NI &amp; Scotland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UK’s largest retailer of groceries until 1995 (lost this position to Tesco)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Unveiled new corporate identity in 1999 – Living orange, new logo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Founding member or Nectar Loyalty scheme launched in 2002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With acquisition of Home Retailer Group, Sainsbury’s became a Multi-channel retailer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E86122-EEE6-4E12-B38F-96A810502EAE}"/>
              </a:ext>
            </a:extLst>
          </p:cNvPr>
          <p:cNvSpPr txBox="1"/>
          <p:nvPr/>
        </p:nvSpPr>
        <p:spPr>
          <a:xfrm>
            <a:off x="5628598" y="5258410"/>
            <a:ext cx="5733511" cy="109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074"/>
            <a:r>
              <a:rPr lang="en-GB" sz="1091" b="1" dirty="0">
                <a:solidFill>
                  <a:prstClr val="black"/>
                </a:solidFill>
              </a:rPr>
              <a:t>Corporate Sustainability: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First Supermarket to offer Organic food in 1986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First retailer to introduce Traffic light nutritional labelling on products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Founding partner of Fare Share community food donation programme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First Paralympics sponsor</a:t>
            </a:r>
          </a:p>
          <a:p>
            <a:pPr marL="228594" indent="-228594" defTabSz="554074">
              <a:buFont typeface="Arial" panose="020B0604020202020204" pitchFamily="34" charset="0"/>
              <a:buChar char="•"/>
            </a:pPr>
            <a:r>
              <a:rPr lang="en-GB" sz="1091" dirty="0">
                <a:solidFill>
                  <a:prstClr val="black"/>
                </a:solidFill>
              </a:rPr>
              <a:t>Principal Supermarket Partner of COP26, the United Nations Climate Change Conference</a:t>
            </a:r>
          </a:p>
        </p:txBody>
      </p:sp>
    </p:spTree>
    <p:extLst>
      <p:ext uri="{BB962C8B-B14F-4D97-AF65-F5344CB8AC3E}">
        <p14:creationId xmlns:p14="http://schemas.microsoft.com/office/powerpoint/2010/main" val="147758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238D-BFA4-47C5-9CA4-E350551C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048" dirty="0">
                <a:latin typeface="Calibri" panose="020F0502020204030204" pitchFamily="34" charset="0"/>
                <a:ea typeface="Times New Roman" panose="02020603050405020304" pitchFamily="18" charset="0"/>
              </a:rPr>
              <a:t>Sainsbury’s  - Strategic Priorities &amp; Business Performance</a:t>
            </a:r>
            <a:endParaRPr lang="en-GB" sz="3048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C586-C3BC-40F8-9417-D46AFCACA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374B75-BD29-429C-A16A-4100FE578D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23" y="1376187"/>
            <a:ext cx="5880555" cy="30501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CB85FC-275D-4A09-8646-E1BAFB3F4854}"/>
              </a:ext>
            </a:extLst>
          </p:cNvPr>
          <p:cNvSpPr/>
          <p:nvPr/>
        </p:nvSpPr>
        <p:spPr>
          <a:xfrm>
            <a:off x="461071" y="1028120"/>
            <a:ext cx="6562261" cy="35624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54" tIns="81027" rIns="162054" bIns="81027" rtlCol="0" anchor="ctr"/>
          <a:lstStyle/>
          <a:p>
            <a:pPr algn="ctr" defTabSz="1215449"/>
            <a:endParaRPr lang="en-US" sz="1728" dirty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FD140-2350-4D33-80CE-1E0F3A5D19F1}"/>
              </a:ext>
            </a:extLst>
          </p:cNvPr>
          <p:cNvSpPr txBox="1"/>
          <p:nvPr/>
        </p:nvSpPr>
        <p:spPr>
          <a:xfrm>
            <a:off x="701112" y="782511"/>
            <a:ext cx="4179294" cy="490893"/>
          </a:xfrm>
          <a:prstGeom prst="rect">
            <a:avLst/>
          </a:prstGeom>
          <a:solidFill>
            <a:schemeClr val="bg1"/>
          </a:solidFill>
        </p:spPr>
        <p:txBody>
          <a:bodyPr wrap="square" lIns="162054" tIns="81027" rIns="162054" bIns="81027" rtlCol="0">
            <a:spAutoFit/>
          </a:bodyPr>
          <a:lstStyle/>
          <a:p>
            <a:r>
              <a:rPr lang="en-US" sz="2127" b="1" dirty="0">
                <a:latin typeface="+mj-lt"/>
                <a:cs typeface="Aharoni" panose="02010803020104030203" pitchFamily="2" charset="-79"/>
              </a:rPr>
              <a:t>Sainsbury’s Strategic Priorities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673E8-A882-44FD-8D08-1B1BC17E4F53}"/>
              </a:ext>
            </a:extLst>
          </p:cNvPr>
          <p:cNvSpPr/>
          <p:nvPr/>
        </p:nvSpPr>
        <p:spPr>
          <a:xfrm>
            <a:off x="7330231" y="1028120"/>
            <a:ext cx="3637967" cy="35624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54" tIns="81027" rIns="162054" bIns="81027" rtlCol="0" anchor="ctr"/>
          <a:lstStyle/>
          <a:p>
            <a:pPr algn="ctr" defTabSz="1215449"/>
            <a:endParaRPr lang="en-US" sz="1728" dirty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7E5C2-986A-4546-AC5D-EACDC54E1260}"/>
              </a:ext>
            </a:extLst>
          </p:cNvPr>
          <p:cNvSpPr txBox="1"/>
          <p:nvPr/>
        </p:nvSpPr>
        <p:spPr>
          <a:xfrm>
            <a:off x="7472112" y="754417"/>
            <a:ext cx="1873416" cy="490893"/>
          </a:xfrm>
          <a:prstGeom prst="rect">
            <a:avLst/>
          </a:prstGeom>
          <a:solidFill>
            <a:schemeClr val="bg1"/>
          </a:solidFill>
        </p:spPr>
        <p:txBody>
          <a:bodyPr wrap="square" lIns="162054" tIns="81027" rIns="162054" bIns="81027" rtlCol="0">
            <a:spAutoFit/>
          </a:bodyPr>
          <a:lstStyle/>
          <a:p>
            <a:r>
              <a:rPr lang="en-US" sz="2127" b="1" dirty="0">
                <a:latin typeface="+mj-lt"/>
                <a:cs typeface="Aharoni" panose="02010803020104030203" pitchFamily="2" charset="-79"/>
              </a:rPr>
              <a:t>Key Metrics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CF41C9-07C7-4BC3-852B-A7CF157EB1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752" y="1352239"/>
            <a:ext cx="2599010" cy="1545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4632C5-2FA4-4EEC-A348-1B61393719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2111" y="2963590"/>
            <a:ext cx="3496086" cy="1500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4AC44-7D89-4AD7-AF33-87E934963809}"/>
              </a:ext>
            </a:extLst>
          </p:cNvPr>
          <p:cNvSpPr txBox="1"/>
          <p:nvPr/>
        </p:nvSpPr>
        <p:spPr>
          <a:xfrm>
            <a:off x="701111" y="5171305"/>
            <a:ext cx="6085448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3289" indent="-163289">
              <a:buFont typeface="Arial" panose="020B0604020202020204" pitchFamily="34" charset="0"/>
              <a:buChar char="•"/>
            </a:pPr>
            <a:r>
              <a:rPr lang="en-GB" sz="1333" dirty="0"/>
              <a:t>Grocery sales up year-on-year reflecting tailwinds from </a:t>
            </a:r>
          </a:p>
          <a:p>
            <a:r>
              <a:rPr lang="en-GB" sz="1333" dirty="0"/>
              <a:t>     sustained in-home consumption and investments made in the food offers </a:t>
            </a:r>
          </a:p>
          <a:p>
            <a:pPr marL="163289" indent="-163289">
              <a:buFont typeface="Arial" panose="020B0604020202020204" pitchFamily="34" charset="0"/>
              <a:buChar char="•"/>
            </a:pPr>
            <a:r>
              <a:rPr lang="en-GB" sz="1333" dirty="0"/>
              <a:t> Market share gains </a:t>
            </a:r>
          </a:p>
          <a:p>
            <a:pPr marL="163289" indent="-163289">
              <a:buFont typeface="Arial" panose="020B0604020202020204" pitchFamily="34" charset="0"/>
              <a:buChar char="•"/>
            </a:pPr>
            <a:r>
              <a:rPr lang="en-GB" sz="1333" dirty="0"/>
              <a:t> Underlying profit before tax up 23% year-on-year, and up 56% on a two-year basis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7BCAF-1983-4F25-9E05-96C8F645AECD}"/>
              </a:ext>
            </a:extLst>
          </p:cNvPr>
          <p:cNvSpPr/>
          <p:nvPr/>
        </p:nvSpPr>
        <p:spPr>
          <a:xfrm>
            <a:off x="461071" y="4937126"/>
            <a:ext cx="10507126" cy="116645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54" tIns="81027" rIns="162054" bIns="81027" rtlCol="0" anchor="ctr"/>
          <a:lstStyle/>
          <a:p>
            <a:pPr algn="ctr" defTabSz="1215449"/>
            <a:endParaRPr lang="en-US" sz="1728" dirty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2A7792-DAC9-45C5-9E06-6C647F8B13B6}"/>
              </a:ext>
            </a:extLst>
          </p:cNvPr>
          <p:cNvSpPr txBox="1"/>
          <p:nvPr/>
        </p:nvSpPr>
        <p:spPr>
          <a:xfrm>
            <a:off x="637528" y="4729609"/>
            <a:ext cx="1846911" cy="490893"/>
          </a:xfrm>
          <a:prstGeom prst="rect">
            <a:avLst/>
          </a:prstGeom>
          <a:solidFill>
            <a:schemeClr val="bg1"/>
          </a:solidFill>
        </p:spPr>
        <p:txBody>
          <a:bodyPr wrap="square" lIns="162054" tIns="81027" rIns="162054" bIns="81027" rtlCol="0">
            <a:spAutoFit/>
          </a:bodyPr>
          <a:lstStyle/>
          <a:p>
            <a:r>
              <a:rPr lang="en-US" sz="2127" b="1" dirty="0">
                <a:latin typeface="+mj-lt"/>
                <a:cs typeface="Aharoni" panose="02010803020104030203" pitchFamily="2" charset="-79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C70E5-FE17-4EBA-8A63-9967F1482942}"/>
              </a:ext>
            </a:extLst>
          </p:cNvPr>
          <p:cNvSpPr txBox="1"/>
          <p:nvPr/>
        </p:nvSpPr>
        <p:spPr>
          <a:xfrm>
            <a:off x="6861297" y="5224417"/>
            <a:ext cx="4263975" cy="70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289" indent="-163289">
              <a:buFont typeface="Arial" panose="020B0604020202020204" pitchFamily="34" charset="0"/>
              <a:buChar char="•"/>
            </a:pPr>
            <a:r>
              <a:rPr lang="en-GB" sz="1333" dirty="0"/>
              <a:t>Good underlying free cash flow generation </a:t>
            </a:r>
          </a:p>
          <a:p>
            <a:pPr marL="163289" indent="-163289">
              <a:buFont typeface="Arial" panose="020B0604020202020204" pitchFamily="34" charset="0"/>
              <a:buChar char="•"/>
            </a:pPr>
            <a:r>
              <a:rPr lang="en-GB" sz="1333" dirty="0"/>
              <a:t>Free cash flow and net debt reduction targets on track </a:t>
            </a:r>
          </a:p>
          <a:p>
            <a:pPr marL="163289" indent="-163289">
              <a:buFont typeface="Arial" panose="020B0604020202020204" pitchFamily="34" charset="0"/>
              <a:buChar char="•"/>
            </a:pPr>
            <a:r>
              <a:rPr lang="en-GB" sz="1333" dirty="0"/>
              <a:t> Strong cost savings progress, particularly at Argos</a:t>
            </a:r>
            <a:endParaRPr lang="en-GB" sz="1905" dirty="0"/>
          </a:p>
        </p:txBody>
      </p:sp>
    </p:spTree>
    <p:extLst>
      <p:ext uri="{BB962C8B-B14F-4D97-AF65-F5344CB8AC3E}">
        <p14:creationId xmlns:p14="http://schemas.microsoft.com/office/powerpoint/2010/main" val="426232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38324-ADC5-46A8-B83E-2BFDFD6B6F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18" y="124779"/>
            <a:ext cx="4101015" cy="377696"/>
          </a:xfrm>
        </p:spPr>
        <p:txBody>
          <a:bodyPr vert="horz" wrap="square" lIns="68580" tIns="34291" rIns="68580" bIns="34291" rtlCol="0" anchor="ctr">
            <a:normAutofit fontScale="90000"/>
          </a:bodyPr>
          <a:lstStyle/>
          <a:p>
            <a:r>
              <a:rPr lang="en-US" dirty="0"/>
              <a:t>Industry Performance (FY21)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3E57F14-CCC9-4A63-B5ED-258AEDE89176}"/>
              </a:ext>
            </a:extLst>
          </p:cNvPr>
          <p:cNvSpPr/>
          <p:nvPr/>
        </p:nvSpPr>
        <p:spPr>
          <a:xfrm>
            <a:off x="6999857" y="475934"/>
            <a:ext cx="2815819" cy="64134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5" name="Table 3">
            <a:extLst>
              <a:ext uri="{FF2B5EF4-FFF2-40B4-BE49-F238E27FC236}">
                <a16:creationId xmlns:a16="http://schemas.microsoft.com/office/drawing/2014/main" id="{8DB3F3E7-FEB2-4EA7-BD53-F2D1066C47FA}"/>
              </a:ext>
            </a:extLst>
          </p:cNvPr>
          <p:cNvGraphicFramePr>
            <a:graphicFrameLocks noGrp="1"/>
          </p:cNvGraphicFramePr>
          <p:nvPr/>
        </p:nvGraphicFramePr>
        <p:xfrm>
          <a:off x="203540" y="1115319"/>
          <a:ext cx="1811208" cy="5013420"/>
        </p:xfrm>
        <a:graphic>
          <a:graphicData uri="http://schemas.openxmlformats.org/drawingml/2006/table">
            <a:tbl>
              <a:tblPr firstRow="1" bandRow="1"/>
              <a:tblGrid>
                <a:gridCol w="1811208">
                  <a:extLst>
                    <a:ext uri="{9D8B030D-6E8A-4147-A177-3AD203B41FA5}">
                      <a16:colId xmlns:a16="http://schemas.microsoft.com/office/drawing/2014/main" val="3485752622"/>
                    </a:ext>
                  </a:extLst>
                </a:gridCol>
              </a:tblGrid>
              <a:tr h="417785">
                <a:tc>
                  <a:txBody>
                    <a:bodyPr/>
                    <a:lstStyle>
                      <a:lvl1pPr marL="0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 (Mn Pounds)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28144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No. of stores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6115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Gross Margin (%)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022649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Inventory Turnover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34055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Asset Turnover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91530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Employees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74992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Cost</a:t>
                      </a:r>
                      <a:r>
                        <a:rPr lang="en-US" sz="1300" b="1" baseline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of Sale</a:t>
                      </a:r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(%)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25967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Sales/Employee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97691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SG&amp;A (%)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15589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Operating Margin (%)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45777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Like for Like Sales(%)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81391"/>
                  </a:ext>
                </a:extLst>
              </a:tr>
              <a:tr h="417785">
                <a:tc>
                  <a:txBody>
                    <a:bodyPr/>
                    <a:lstStyle>
                      <a:lvl1pPr marL="0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07922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1584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23766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31688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39611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247533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455454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663377" eaLnBrk="1" hangingPunct="1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Online sales growth (%)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66889"/>
                  </a:ext>
                </a:extLst>
              </a:tr>
            </a:tbl>
          </a:graphicData>
        </a:graphic>
      </p:graphicFrame>
      <p:sp>
        <p:nvSpPr>
          <p:cNvPr id="136" name="Rectangle 135">
            <a:extLst>
              <a:ext uri="{FF2B5EF4-FFF2-40B4-BE49-F238E27FC236}">
                <a16:creationId xmlns:a16="http://schemas.microsoft.com/office/drawing/2014/main" id="{A184246A-5059-45F2-A614-B314986B9587}"/>
              </a:ext>
            </a:extLst>
          </p:cNvPr>
          <p:cNvSpPr/>
          <p:nvPr/>
        </p:nvSpPr>
        <p:spPr>
          <a:xfrm>
            <a:off x="2184612" y="698255"/>
            <a:ext cx="7532643" cy="4498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C9B1BF-8020-4CA1-8CA9-55CA26C63580}"/>
              </a:ext>
            </a:extLst>
          </p:cNvPr>
          <p:cNvSpPr txBox="1"/>
          <p:nvPr/>
        </p:nvSpPr>
        <p:spPr>
          <a:xfrm>
            <a:off x="10038362" y="876155"/>
            <a:ext cx="1798471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Key Opportunity Areas</a:t>
            </a:r>
          </a:p>
        </p:txBody>
      </p:sp>
      <p:sp>
        <p:nvSpPr>
          <p:cNvPr id="142" name="Rounded Rectangle 216">
            <a:extLst>
              <a:ext uri="{FF2B5EF4-FFF2-40B4-BE49-F238E27FC236}">
                <a16:creationId xmlns:a16="http://schemas.microsoft.com/office/drawing/2014/main" id="{66A2EA45-3CB5-4630-A07C-322C17ED3393}"/>
              </a:ext>
            </a:extLst>
          </p:cNvPr>
          <p:cNvSpPr/>
          <p:nvPr/>
        </p:nvSpPr>
        <p:spPr>
          <a:xfrm>
            <a:off x="10044295" y="3589985"/>
            <a:ext cx="1828800" cy="9144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83389B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467" kern="0" dirty="0">
                <a:solidFill>
                  <a:srgbClr val="000000"/>
                </a:solidFill>
                <a:latin typeface="Calibri" panose="020F0502020204030204"/>
              </a:rPr>
              <a:t>Improve Asset Turnover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7A27E0C-36D3-49CA-AD77-50D3BF092D31}"/>
              </a:ext>
            </a:extLst>
          </p:cNvPr>
          <p:cNvSpPr/>
          <p:nvPr/>
        </p:nvSpPr>
        <p:spPr>
          <a:xfrm>
            <a:off x="3181880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333" kern="0" dirty="0">
                <a:latin typeface="Calibri" panose="020F0502020204030204"/>
              </a:rPr>
              <a:t>74829.3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984E232-E457-4CA9-816A-22CEC055B779}"/>
              </a:ext>
            </a:extLst>
          </p:cNvPr>
          <p:cNvSpPr/>
          <p:nvPr/>
        </p:nvSpPr>
        <p:spPr>
          <a:xfrm>
            <a:off x="3181880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3801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158F0C4-519F-45E7-8551-E3A44CABF54C}"/>
              </a:ext>
            </a:extLst>
          </p:cNvPr>
          <p:cNvSpPr/>
          <p:nvPr/>
        </p:nvSpPr>
        <p:spPr>
          <a:xfrm>
            <a:off x="3181880" y="1995687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6.85%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0CE3916-8B72-4F75-8743-7611B8002D37}"/>
              </a:ext>
            </a:extLst>
          </p:cNvPr>
          <p:cNvSpPr/>
          <p:nvPr/>
        </p:nvSpPr>
        <p:spPr>
          <a:xfrm>
            <a:off x="3181880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28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8CCD6B-58EA-4C2A-8419-F898AFE3171C}"/>
              </a:ext>
            </a:extLst>
          </p:cNvPr>
          <p:cNvSpPr/>
          <p:nvPr/>
        </p:nvSpPr>
        <p:spPr>
          <a:xfrm>
            <a:off x="3181880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7932340-06C1-49A2-9B97-8EF9C1AB7C5B}"/>
              </a:ext>
            </a:extLst>
          </p:cNvPr>
          <p:cNvSpPr/>
          <p:nvPr/>
        </p:nvSpPr>
        <p:spPr>
          <a:xfrm>
            <a:off x="3181880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367321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26CEB4E-4996-43C9-8385-28D1AA1DDBAE}"/>
              </a:ext>
            </a:extLst>
          </p:cNvPr>
          <p:cNvSpPr/>
          <p:nvPr/>
        </p:nvSpPr>
        <p:spPr>
          <a:xfrm>
            <a:off x="3181880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93.15%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84339DE-A1B6-47D7-9110-0F833CAB562A}"/>
              </a:ext>
            </a:extLst>
          </p:cNvPr>
          <p:cNvSpPr/>
          <p:nvPr/>
        </p:nvSpPr>
        <p:spPr>
          <a:xfrm>
            <a:off x="3181880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203.72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CE31725-F090-4FF6-B56E-5A36A2E6A228}"/>
              </a:ext>
            </a:extLst>
          </p:cNvPr>
          <p:cNvSpPr/>
          <p:nvPr/>
        </p:nvSpPr>
        <p:spPr>
          <a:xfrm>
            <a:off x="3181880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3.1%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D3980A-C9E5-477D-9021-A81763D43290}"/>
              </a:ext>
            </a:extLst>
          </p:cNvPr>
          <p:cNvSpPr/>
          <p:nvPr/>
        </p:nvSpPr>
        <p:spPr>
          <a:xfrm>
            <a:off x="3181880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3.0%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271A5A-DED8-4C73-A355-FBCA946F8BA4}"/>
              </a:ext>
            </a:extLst>
          </p:cNvPr>
          <p:cNvSpPr/>
          <p:nvPr/>
        </p:nvSpPr>
        <p:spPr>
          <a:xfrm>
            <a:off x="3181880" y="539873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6.3%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EE6AF62-8B39-4AE4-8D74-C279CFB2BFE5}"/>
              </a:ext>
            </a:extLst>
          </p:cNvPr>
          <p:cNvSpPr/>
          <p:nvPr/>
        </p:nvSpPr>
        <p:spPr>
          <a:xfrm>
            <a:off x="3181880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E7C856C-88B1-4020-9ABE-B11788A959A6}"/>
              </a:ext>
            </a:extLst>
          </p:cNvPr>
          <p:cNvSpPr/>
          <p:nvPr/>
        </p:nvSpPr>
        <p:spPr>
          <a:xfrm>
            <a:off x="2171462" y="113403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29048.0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882A05D-23A1-4E15-8A11-B2024D4B7B7C}"/>
              </a:ext>
            </a:extLst>
          </p:cNvPr>
          <p:cNvSpPr/>
          <p:nvPr/>
        </p:nvSpPr>
        <p:spPr>
          <a:xfrm>
            <a:off x="2171462" y="155782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1815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D8A4BF-9DC3-441E-9AB5-AB5959C9F25C}"/>
              </a:ext>
            </a:extLst>
          </p:cNvPr>
          <p:cNvSpPr/>
          <p:nvPr/>
        </p:nvSpPr>
        <p:spPr>
          <a:xfrm>
            <a:off x="2171462" y="198161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7.49%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FB8598D-0775-4B82-A50B-0F478DB625D8}"/>
              </a:ext>
            </a:extLst>
          </p:cNvPr>
          <p:cNvSpPr/>
          <p:nvPr/>
        </p:nvSpPr>
        <p:spPr>
          <a:xfrm>
            <a:off x="2171462" y="2405412"/>
            <a:ext cx="933553" cy="36576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23.1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13C058-E806-4922-AEE3-1E87BFE9216D}"/>
              </a:ext>
            </a:extLst>
          </p:cNvPr>
          <p:cNvSpPr/>
          <p:nvPr/>
        </p:nvSpPr>
        <p:spPr>
          <a:xfrm>
            <a:off x="2171462" y="2829207"/>
            <a:ext cx="933553" cy="36576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1.3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258FD0D-5BA0-4B57-B45E-462E35EF46E4}"/>
              </a:ext>
            </a:extLst>
          </p:cNvPr>
          <p:cNvSpPr/>
          <p:nvPr/>
        </p:nvSpPr>
        <p:spPr>
          <a:xfrm>
            <a:off x="2171462" y="325300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148700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BCABDF6-64C2-4CDA-A8AB-448EDFFB1B6F}"/>
              </a:ext>
            </a:extLst>
          </p:cNvPr>
          <p:cNvSpPr/>
          <p:nvPr/>
        </p:nvSpPr>
        <p:spPr>
          <a:xfrm>
            <a:off x="2171462" y="367679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93.92%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98C4200-99AC-4DD9-AC98-5B850C772FA8}"/>
              </a:ext>
            </a:extLst>
          </p:cNvPr>
          <p:cNvSpPr/>
          <p:nvPr/>
        </p:nvSpPr>
        <p:spPr>
          <a:xfrm>
            <a:off x="2171462" y="4100588"/>
            <a:ext cx="933553" cy="3778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</a:rPr>
              <a:t>216.6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FD2C5E-7BF9-4DAD-99B4-BAB317446DF7}"/>
              </a:ext>
            </a:extLst>
          </p:cNvPr>
          <p:cNvSpPr/>
          <p:nvPr/>
        </p:nvSpPr>
        <p:spPr>
          <a:xfrm>
            <a:off x="2171462" y="4536436"/>
            <a:ext cx="933553" cy="3657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</a:rPr>
              <a:t>6.1%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08F1C6-9C88-496C-B5FC-E07D418A88E8}"/>
              </a:ext>
            </a:extLst>
          </p:cNvPr>
          <p:cNvSpPr/>
          <p:nvPr/>
        </p:nvSpPr>
        <p:spPr>
          <a:xfrm>
            <a:off x="2171462" y="4960873"/>
            <a:ext cx="933553" cy="3530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</a:rPr>
              <a:t>2.6%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92A9E6-E49B-4730-A6EF-F16386DB125E}"/>
              </a:ext>
            </a:extLst>
          </p:cNvPr>
          <p:cNvSpPr/>
          <p:nvPr/>
        </p:nvSpPr>
        <p:spPr>
          <a:xfrm>
            <a:off x="2171462" y="538467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</a:rPr>
              <a:t>8.6%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CE0C446-1715-4F95-ADDC-2D61E396949F}"/>
              </a:ext>
            </a:extLst>
          </p:cNvPr>
          <p:cNvSpPr/>
          <p:nvPr/>
        </p:nvSpPr>
        <p:spPr>
          <a:xfrm>
            <a:off x="2171462" y="5822530"/>
            <a:ext cx="933553" cy="30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</a:rPr>
              <a:t>119.6%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7A765C4-1370-4D9C-AC2B-9130CA334966}"/>
              </a:ext>
            </a:extLst>
          </p:cNvPr>
          <p:cNvSpPr/>
          <p:nvPr/>
        </p:nvSpPr>
        <p:spPr>
          <a:xfrm>
            <a:off x="5075672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14716.1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A020298-2C10-4352-9122-98B1E8FD7878}"/>
              </a:ext>
            </a:extLst>
          </p:cNvPr>
          <p:cNvSpPr/>
          <p:nvPr/>
        </p:nvSpPr>
        <p:spPr>
          <a:xfrm>
            <a:off x="5075672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2775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022F388-D4FB-483D-A4DE-003DBE4B78F5}"/>
              </a:ext>
            </a:extLst>
          </p:cNvPr>
          <p:cNvSpPr/>
          <p:nvPr/>
        </p:nvSpPr>
        <p:spPr>
          <a:xfrm>
            <a:off x="5075672" y="1995687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1.70%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6D27D7B-6953-4320-ADC4-5D4CA5B65811}"/>
              </a:ext>
            </a:extLst>
          </p:cNvPr>
          <p:cNvSpPr/>
          <p:nvPr/>
        </p:nvSpPr>
        <p:spPr>
          <a:xfrm>
            <a:off x="5075672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24.9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1B908E-112D-445F-B6D4-7ED10C03C2AB}"/>
              </a:ext>
            </a:extLst>
          </p:cNvPr>
          <p:cNvSpPr/>
          <p:nvPr/>
        </p:nvSpPr>
        <p:spPr>
          <a:xfrm>
            <a:off x="5075672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B5C26C0-C890-48A3-AF87-C36031D2E337}"/>
              </a:ext>
            </a:extLst>
          </p:cNvPr>
          <p:cNvSpPr/>
          <p:nvPr/>
        </p:nvSpPr>
        <p:spPr>
          <a:xfrm>
            <a:off x="5075672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62786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62942CB-3188-4288-85B0-3A5B255F3F4D}"/>
              </a:ext>
            </a:extLst>
          </p:cNvPr>
          <p:cNvSpPr/>
          <p:nvPr/>
        </p:nvSpPr>
        <p:spPr>
          <a:xfrm>
            <a:off x="5075672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98.30%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21F8773-B5B8-4F93-A337-903B68839DBB}"/>
              </a:ext>
            </a:extLst>
          </p:cNvPr>
          <p:cNvSpPr/>
          <p:nvPr/>
        </p:nvSpPr>
        <p:spPr>
          <a:xfrm>
            <a:off x="5075672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234.39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0F41C9E-9725-4683-BDAC-83C80CA4BBCE}"/>
              </a:ext>
            </a:extLst>
          </p:cNvPr>
          <p:cNvSpPr/>
          <p:nvPr/>
        </p:nvSpPr>
        <p:spPr>
          <a:xfrm>
            <a:off x="5075672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5F040FE-9DE7-43BA-96EC-1308503E4895}"/>
              </a:ext>
            </a:extLst>
          </p:cNvPr>
          <p:cNvSpPr/>
          <p:nvPr/>
        </p:nvSpPr>
        <p:spPr>
          <a:xfrm>
            <a:off x="5075672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1.80%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6B1BC13-5256-40FB-ADE3-696E06C8FCCB}"/>
              </a:ext>
            </a:extLst>
          </p:cNvPr>
          <p:cNvSpPr/>
          <p:nvPr/>
        </p:nvSpPr>
        <p:spPr>
          <a:xfrm>
            <a:off x="5075672" y="539873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6.9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36DB30E-1AAE-46A1-9EF4-896EFF49A19A}"/>
              </a:ext>
            </a:extLst>
          </p:cNvPr>
          <p:cNvSpPr/>
          <p:nvPr/>
        </p:nvSpPr>
        <p:spPr>
          <a:xfrm>
            <a:off x="5075672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CCED23F-8DD9-4A8C-9FAF-457608B9856F}"/>
              </a:ext>
            </a:extLst>
          </p:cNvPr>
          <p:cNvSpPr/>
          <p:nvPr/>
        </p:nvSpPr>
        <p:spPr>
          <a:xfrm>
            <a:off x="6027310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17354.1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9B4442F-8265-4328-BD97-78805425C9B7}"/>
              </a:ext>
            </a:extLst>
          </p:cNvPr>
          <p:cNvSpPr/>
          <p:nvPr/>
        </p:nvSpPr>
        <p:spPr>
          <a:xfrm>
            <a:off x="6027310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960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F4B26D5-1A94-4B00-890B-DC23C22E7AF8}"/>
              </a:ext>
            </a:extLst>
          </p:cNvPr>
          <p:cNvSpPr/>
          <p:nvPr/>
        </p:nvSpPr>
        <p:spPr>
          <a:xfrm>
            <a:off x="6027310" y="1995687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3.94%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92AC7D-441E-4565-B279-37A98925262F}"/>
              </a:ext>
            </a:extLst>
          </p:cNvPr>
          <p:cNvSpPr/>
          <p:nvPr/>
        </p:nvSpPr>
        <p:spPr>
          <a:xfrm>
            <a:off x="6027310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29.5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C61546-AAF3-4FB3-B997-264E26B868F4}"/>
              </a:ext>
            </a:extLst>
          </p:cNvPr>
          <p:cNvSpPr/>
          <p:nvPr/>
        </p:nvSpPr>
        <p:spPr>
          <a:xfrm>
            <a:off x="6027310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2.4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F30BE3-A01B-4F98-9EB8-FCBB2B1C9597}"/>
              </a:ext>
            </a:extLst>
          </p:cNvPr>
          <p:cNvSpPr/>
          <p:nvPr/>
        </p:nvSpPr>
        <p:spPr>
          <a:xfrm>
            <a:off x="6027310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41707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7693D75-3984-4052-A809-5D3E43AA5F75}"/>
              </a:ext>
            </a:extLst>
          </p:cNvPr>
          <p:cNvSpPr/>
          <p:nvPr/>
        </p:nvSpPr>
        <p:spPr>
          <a:xfrm>
            <a:off x="6027310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96.06%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6C13860-9442-4EC7-A2C9-69880A6397EA}"/>
              </a:ext>
            </a:extLst>
          </p:cNvPr>
          <p:cNvSpPr/>
          <p:nvPr/>
        </p:nvSpPr>
        <p:spPr>
          <a:xfrm>
            <a:off x="6027310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416.10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7E4106-FF5C-41D5-A7AD-CB6C3B236A8F}"/>
              </a:ext>
            </a:extLst>
          </p:cNvPr>
          <p:cNvSpPr/>
          <p:nvPr/>
        </p:nvSpPr>
        <p:spPr>
          <a:xfrm>
            <a:off x="6027310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1.8%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EA5A2F2-59C3-43DC-8B6D-49FD2A06E970}"/>
              </a:ext>
            </a:extLst>
          </p:cNvPr>
          <p:cNvSpPr/>
          <p:nvPr/>
        </p:nvSpPr>
        <p:spPr>
          <a:xfrm>
            <a:off x="6027310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DD4019B-4B4D-4CEA-B444-E905D0B2DF60}"/>
              </a:ext>
            </a:extLst>
          </p:cNvPr>
          <p:cNvSpPr/>
          <p:nvPr/>
        </p:nvSpPr>
        <p:spPr>
          <a:xfrm>
            <a:off x="6027310" y="539873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8B6F3FF-9665-4E3E-9D8B-5AF377F24664}"/>
              </a:ext>
            </a:extLst>
          </p:cNvPr>
          <p:cNvSpPr/>
          <p:nvPr/>
        </p:nvSpPr>
        <p:spPr>
          <a:xfrm>
            <a:off x="6027310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7128E7-F190-44A4-9138-991C8798E03B}"/>
              </a:ext>
            </a:extLst>
          </p:cNvPr>
          <p:cNvSpPr/>
          <p:nvPr/>
        </p:nvSpPr>
        <p:spPr>
          <a:xfrm>
            <a:off x="6965916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455339.4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ADCB58-5EA1-4099-A981-811500BE2BFE}"/>
              </a:ext>
            </a:extLst>
          </p:cNvPr>
          <p:cNvSpPr/>
          <p:nvPr/>
        </p:nvSpPr>
        <p:spPr>
          <a:xfrm>
            <a:off x="6965916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10140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6A7B82E-01EB-4869-BD5D-74B862D22539}"/>
              </a:ext>
            </a:extLst>
          </p:cNvPr>
          <p:cNvSpPr/>
          <p:nvPr/>
        </p:nvSpPr>
        <p:spPr>
          <a:xfrm>
            <a:off x="6965916" y="1995687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25.10%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B1D5026-A63D-4499-AAF0-7F8C2EBD3981}"/>
              </a:ext>
            </a:extLst>
          </p:cNvPr>
          <p:cNvSpPr/>
          <p:nvPr/>
        </p:nvSpPr>
        <p:spPr>
          <a:xfrm>
            <a:off x="6965916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8.46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C5C3786-117C-4F1D-9903-8083F56A79D3}"/>
              </a:ext>
            </a:extLst>
          </p:cNvPr>
          <p:cNvSpPr/>
          <p:nvPr/>
        </p:nvSpPr>
        <p:spPr>
          <a:xfrm>
            <a:off x="6965916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2.3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BD0D915-7FA4-4221-A8D9-9530B44E6B0E}"/>
              </a:ext>
            </a:extLst>
          </p:cNvPr>
          <p:cNvSpPr/>
          <p:nvPr/>
        </p:nvSpPr>
        <p:spPr>
          <a:xfrm>
            <a:off x="6965916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2300000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18946A-66B8-449E-97E5-67D5C489622D}"/>
              </a:ext>
            </a:extLst>
          </p:cNvPr>
          <p:cNvSpPr/>
          <p:nvPr/>
        </p:nvSpPr>
        <p:spPr>
          <a:xfrm>
            <a:off x="6965916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74.90%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90333A2-D0DB-4EF3-9479-F28DB1A4CB36}"/>
              </a:ext>
            </a:extLst>
          </p:cNvPr>
          <p:cNvSpPr/>
          <p:nvPr/>
        </p:nvSpPr>
        <p:spPr>
          <a:xfrm>
            <a:off x="6965916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197.97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35F8E83-8BA3-4D77-9531-853A1E104DF3}"/>
              </a:ext>
            </a:extLst>
          </p:cNvPr>
          <p:cNvSpPr/>
          <p:nvPr/>
        </p:nvSpPr>
        <p:spPr>
          <a:xfrm>
            <a:off x="6965916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21.0%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86DB149-9BFB-4371-A968-13EED38304C3}"/>
              </a:ext>
            </a:extLst>
          </p:cNvPr>
          <p:cNvSpPr/>
          <p:nvPr/>
        </p:nvSpPr>
        <p:spPr>
          <a:xfrm>
            <a:off x="6965916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4.53%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605718B-3D58-4A25-AB35-8552DECA3811}"/>
              </a:ext>
            </a:extLst>
          </p:cNvPr>
          <p:cNvSpPr/>
          <p:nvPr/>
        </p:nvSpPr>
        <p:spPr>
          <a:xfrm>
            <a:off x="6965916" y="539873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2.3%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F00D866-9380-4FE1-AF95-118CC6C12F42}"/>
              </a:ext>
            </a:extLst>
          </p:cNvPr>
          <p:cNvSpPr/>
          <p:nvPr/>
        </p:nvSpPr>
        <p:spPr>
          <a:xfrm>
            <a:off x="6965916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9897C76-7D0E-4A9F-AE50-82FDC3EF2B38}"/>
              </a:ext>
            </a:extLst>
          </p:cNvPr>
          <p:cNvSpPr/>
          <p:nvPr/>
        </p:nvSpPr>
        <p:spPr>
          <a:xfrm>
            <a:off x="7904524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109621.0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43BE90-45C0-448F-B2C0-A807611235B2}"/>
              </a:ext>
            </a:extLst>
          </p:cNvPr>
          <p:cNvSpPr/>
          <p:nvPr/>
        </p:nvSpPr>
        <p:spPr>
          <a:xfrm>
            <a:off x="7904524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2742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1B798D-48F9-451E-9BB1-751C50CEE6F8}"/>
              </a:ext>
            </a:extLst>
          </p:cNvPr>
          <p:cNvSpPr/>
          <p:nvPr/>
        </p:nvSpPr>
        <p:spPr>
          <a:xfrm>
            <a:off x="7904524" y="1995687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22.01%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DC4B5F-7560-40BA-9675-7F1FC65C10FC}"/>
              </a:ext>
            </a:extLst>
          </p:cNvPr>
          <p:cNvSpPr/>
          <p:nvPr/>
        </p:nvSpPr>
        <p:spPr>
          <a:xfrm>
            <a:off x="7904524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15.53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7EC3F5C-BB5B-4C61-9802-FA8BFB38DED6}"/>
              </a:ext>
            </a:extLst>
          </p:cNvPr>
          <p:cNvSpPr/>
          <p:nvPr/>
        </p:nvSpPr>
        <p:spPr>
          <a:xfrm>
            <a:off x="7904524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2.82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5CFC8D4-5706-459F-94F1-A66A71DB879B}"/>
              </a:ext>
            </a:extLst>
          </p:cNvPr>
          <p:cNvSpPr/>
          <p:nvPr/>
        </p:nvSpPr>
        <p:spPr>
          <a:xfrm>
            <a:off x="7904524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465000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A858FE5-A05C-4AE2-B450-0E558A78D9FB}"/>
              </a:ext>
            </a:extLst>
          </p:cNvPr>
          <p:cNvSpPr/>
          <p:nvPr/>
        </p:nvSpPr>
        <p:spPr>
          <a:xfrm>
            <a:off x="7904524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77.99%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D35F43C-678A-40E9-B276-ED20578D1D66}"/>
              </a:ext>
            </a:extLst>
          </p:cNvPr>
          <p:cNvSpPr/>
          <p:nvPr/>
        </p:nvSpPr>
        <p:spPr>
          <a:xfrm>
            <a:off x="7904524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235.74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91E0FD2-7922-40D6-AD76-EB20C067D961}"/>
              </a:ext>
            </a:extLst>
          </p:cNvPr>
          <p:cNvSpPr/>
          <p:nvPr/>
        </p:nvSpPr>
        <p:spPr>
          <a:xfrm>
            <a:off x="7904524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17.0%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A762EA-5647-4E5B-B648-C07E26A5DA36}"/>
              </a:ext>
            </a:extLst>
          </p:cNvPr>
          <p:cNvSpPr/>
          <p:nvPr/>
        </p:nvSpPr>
        <p:spPr>
          <a:xfrm>
            <a:off x="7904524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2.52%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97504DE-894A-421D-BB00-2DBF21FDF2F0}"/>
              </a:ext>
            </a:extLst>
          </p:cNvPr>
          <p:cNvSpPr/>
          <p:nvPr/>
        </p:nvSpPr>
        <p:spPr>
          <a:xfrm>
            <a:off x="7904524" y="539873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A65B675-53DA-4677-BC83-49284547C1B6}"/>
              </a:ext>
            </a:extLst>
          </p:cNvPr>
          <p:cNvSpPr/>
          <p:nvPr/>
        </p:nvSpPr>
        <p:spPr>
          <a:xfrm>
            <a:off x="7904524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67FEC9B-13B0-4808-A06C-6772C040347B}"/>
              </a:ext>
            </a:extLst>
          </p:cNvPr>
          <p:cNvSpPr/>
          <p:nvPr/>
        </p:nvSpPr>
        <p:spPr>
          <a:xfrm>
            <a:off x="8843130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33016.9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9DC5F7A-7F67-4BB2-AD55-D7CBCB8B037D}"/>
              </a:ext>
            </a:extLst>
          </p:cNvPr>
          <p:cNvSpPr/>
          <p:nvPr/>
        </p:nvSpPr>
        <p:spPr>
          <a:xfrm>
            <a:off x="8843130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3749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B411EAF-6788-4A73-B188-B849D969506C}"/>
              </a:ext>
            </a:extLst>
          </p:cNvPr>
          <p:cNvSpPr/>
          <p:nvPr/>
        </p:nvSpPr>
        <p:spPr>
          <a:xfrm>
            <a:off x="8852117" y="200000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29.32%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E892F9B-4697-43BD-81D3-61C46F39157E}"/>
              </a:ext>
            </a:extLst>
          </p:cNvPr>
          <p:cNvSpPr/>
          <p:nvPr/>
        </p:nvSpPr>
        <p:spPr>
          <a:xfrm>
            <a:off x="8843130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10.41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5675B1-84DB-42CE-B7C9-DBFE4C004998}"/>
              </a:ext>
            </a:extLst>
          </p:cNvPr>
          <p:cNvSpPr/>
          <p:nvPr/>
        </p:nvSpPr>
        <p:spPr>
          <a:xfrm>
            <a:off x="8843130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1.43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D644F7E-9CF9-4DD8-A521-6B6F1963DAC4}"/>
              </a:ext>
            </a:extLst>
          </p:cNvPr>
          <p:cNvSpPr/>
          <p:nvPr/>
        </p:nvSpPr>
        <p:spPr>
          <a:xfrm>
            <a:off x="8843130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210067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9172D04-C970-4884-955C-3E11A6E375B0}"/>
              </a:ext>
            </a:extLst>
          </p:cNvPr>
          <p:cNvSpPr/>
          <p:nvPr/>
        </p:nvSpPr>
        <p:spPr>
          <a:xfrm>
            <a:off x="8843130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70.68%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C4AC353-AF14-415E-A5C4-8FCC2801BD43}"/>
              </a:ext>
            </a:extLst>
          </p:cNvPr>
          <p:cNvSpPr/>
          <p:nvPr/>
        </p:nvSpPr>
        <p:spPr>
          <a:xfrm>
            <a:off x="8843130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157.17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E15B5FF-4EA9-4E3F-94D4-8F4FF2AE99FF}"/>
              </a:ext>
            </a:extLst>
          </p:cNvPr>
          <p:cNvSpPr/>
          <p:nvPr/>
        </p:nvSpPr>
        <p:spPr>
          <a:xfrm>
            <a:off x="8843130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6.79%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845AD1A-9F2D-4F7D-8615-6E431A7A6288}"/>
              </a:ext>
            </a:extLst>
          </p:cNvPr>
          <p:cNvSpPr/>
          <p:nvPr/>
        </p:nvSpPr>
        <p:spPr>
          <a:xfrm>
            <a:off x="8843130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5.10%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DA58792-924A-4B26-AFA0-0322190CF828}"/>
              </a:ext>
            </a:extLst>
          </p:cNvPr>
          <p:cNvSpPr/>
          <p:nvPr/>
        </p:nvSpPr>
        <p:spPr>
          <a:xfrm>
            <a:off x="8843130" y="539873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4.20%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D9F8025-4468-4F0D-A7CD-DB827B51CACF}"/>
              </a:ext>
            </a:extLst>
          </p:cNvPr>
          <p:cNvSpPr/>
          <p:nvPr/>
        </p:nvSpPr>
        <p:spPr>
          <a:xfrm>
            <a:off x="8843130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1D50A67-96E7-4CB4-9A4D-2D0B4DEA04C1}"/>
              </a:ext>
            </a:extLst>
          </p:cNvPr>
          <p:cNvSpPr/>
          <p:nvPr/>
        </p:nvSpPr>
        <p:spPr>
          <a:xfrm>
            <a:off x="4120486" y="1148099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22645.4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DDADE9A-8F16-4C60-AA11-C73D3192ECA0}"/>
              </a:ext>
            </a:extLst>
          </p:cNvPr>
          <p:cNvSpPr/>
          <p:nvPr/>
        </p:nvSpPr>
        <p:spPr>
          <a:xfrm>
            <a:off x="4120486" y="1571892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497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CE4B26F-6D1F-4BDF-9CAC-CE93AC5EA857}"/>
              </a:ext>
            </a:extLst>
          </p:cNvPr>
          <p:cNvSpPr/>
          <p:nvPr/>
        </p:nvSpPr>
        <p:spPr>
          <a:xfrm>
            <a:off x="4120486" y="1995687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2.20%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14096E6-F62B-4C91-878C-00114F1B3D91}"/>
              </a:ext>
            </a:extLst>
          </p:cNvPr>
          <p:cNvSpPr/>
          <p:nvPr/>
        </p:nvSpPr>
        <p:spPr>
          <a:xfrm>
            <a:off x="4120486" y="2419480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21.6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EE4CEA4-6888-4D70-9297-0E734FD9552D}"/>
              </a:ext>
            </a:extLst>
          </p:cNvPr>
          <p:cNvSpPr/>
          <p:nvPr/>
        </p:nvSpPr>
        <p:spPr>
          <a:xfrm>
            <a:off x="4120486" y="2843275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1.6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57DDBED-918E-4269-AF4F-9438F768BEB7}"/>
              </a:ext>
            </a:extLst>
          </p:cNvPr>
          <p:cNvSpPr/>
          <p:nvPr/>
        </p:nvSpPr>
        <p:spPr>
          <a:xfrm>
            <a:off x="4120486" y="3267068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118047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0682F89-126D-49F1-9D1E-73196C0C3A72}"/>
              </a:ext>
            </a:extLst>
          </p:cNvPr>
          <p:cNvSpPr/>
          <p:nvPr/>
        </p:nvSpPr>
        <p:spPr>
          <a:xfrm>
            <a:off x="4120486" y="369086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97.8%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CF3A479-E602-4C2B-B81F-4BD34BA00984}"/>
              </a:ext>
            </a:extLst>
          </p:cNvPr>
          <p:cNvSpPr/>
          <p:nvPr/>
        </p:nvSpPr>
        <p:spPr>
          <a:xfrm>
            <a:off x="4120486" y="4114656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191.83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ECE30DA2-F634-42CA-874B-FBE1C71D8F64}"/>
              </a:ext>
            </a:extLst>
          </p:cNvPr>
          <p:cNvSpPr/>
          <p:nvPr/>
        </p:nvSpPr>
        <p:spPr>
          <a:xfrm>
            <a:off x="4120486" y="4538451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1.6%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A3725D1-27E2-4B03-9538-CFCB5C3E0E84}"/>
              </a:ext>
            </a:extLst>
          </p:cNvPr>
          <p:cNvSpPr/>
          <p:nvPr/>
        </p:nvSpPr>
        <p:spPr>
          <a:xfrm>
            <a:off x="4120486" y="4962244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1.5%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CB47554-044A-41A9-B69B-335C4408939E}"/>
              </a:ext>
            </a:extLst>
          </p:cNvPr>
          <p:cNvSpPr/>
          <p:nvPr/>
        </p:nvSpPr>
        <p:spPr>
          <a:xfrm>
            <a:off x="4134892" y="5398739"/>
            <a:ext cx="919147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8.6%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B70959-6064-4C98-B973-7DD99368389D}"/>
              </a:ext>
            </a:extLst>
          </p:cNvPr>
          <p:cNvSpPr/>
          <p:nvPr/>
        </p:nvSpPr>
        <p:spPr>
          <a:xfrm>
            <a:off x="4120486" y="5833614"/>
            <a:ext cx="933553" cy="3261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kern="0" dirty="0">
                <a:latin typeface="Calibri" panose="020F0502020204030204"/>
              </a:rPr>
              <a:t>-</a:t>
            </a:r>
          </a:p>
        </p:txBody>
      </p:sp>
      <p:pic>
        <p:nvPicPr>
          <p:cNvPr id="327" name="Picture 326" descr="A picture containing text, yellow, sign&#10;&#10;Description automatically generated">
            <a:extLst>
              <a:ext uri="{FF2B5EF4-FFF2-40B4-BE49-F238E27FC236}">
                <a16:creationId xmlns:a16="http://schemas.microsoft.com/office/drawing/2014/main" id="{3CB6D7A2-FB88-4028-AC3F-F56D0533F4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860" y="579956"/>
            <a:ext cx="994675" cy="45046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98C0FF-ACD1-E9DE-6D5D-7A9074763E32}"/>
              </a:ext>
            </a:extLst>
          </p:cNvPr>
          <p:cNvGrpSpPr/>
          <p:nvPr/>
        </p:nvGrpSpPr>
        <p:grpSpPr>
          <a:xfrm>
            <a:off x="2318724" y="584649"/>
            <a:ext cx="7354539" cy="365547"/>
            <a:chOff x="1721952" y="438487"/>
            <a:chExt cx="5515904" cy="274160"/>
          </a:xfrm>
        </p:grpSpPr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28B9342B-4826-4312-8595-CAE2FE55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2617" y="514732"/>
              <a:ext cx="548640" cy="197915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51A73195-50DD-42C4-9CE6-ABA06A55C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1952" y="514815"/>
              <a:ext cx="548640" cy="1978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</p:pic>
        <p:pic>
          <p:nvPicPr>
            <p:cNvPr id="326" name="Picture 325" descr="A picture containing text, iPod&#10;&#10;Description automatically generated">
              <a:extLst>
                <a:ext uri="{FF2B5EF4-FFF2-40B4-BE49-F238E27FC236}">
                  <a16:creationId xmlns:a16="http://schemas.microsoft.com/office/drawing/2014/main" id="{55084C22-531B-4FBE-984C-DC3136D8F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5694" y="468620"/>
              <a:ext cx="548640" cy="244027"/>
            </a:xfrm>
            <a:prstGeom prst="rect">
              <a:avLst/>
            </a:prstGeom>
          </p:spPr>
        </p:pic>
        <p:pic>
          <p:nvPicPr>
            <p:cNvPr id="330" name="Picture 329" descr="Logo&#10;&#10;Description automatically generated">
              <a:extLst>
                <a:ext uri="{FF2B5EF4-FFF2-40B4-BE49-F238E27FC236}">
                  <a16:creationId xmlns:a16="http://schemas.microsoft.com/office/drawing/2014/main" id="{81BB6E7E-2B11-4221-BA60-DB03918F9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1923" y="440443"/>
              <a:ext cx="594360" cy="272204"/>
            </a:xfrm>
            <a:prstGeom prst="rect">
              <a:avLst/>
            </a:prstGeom>
          </p:spPr>
        </p:pic>
        <p:pic>
          <p:nvPicPr>
            <p:cNvPr id="331" name="Picture 330" descr="Logo&#10;&#10;Description automatically generated">
              <a:extLst>
                <a:ext uri="{FF2B5EF4-FFF2-40B4-BE49-F238E27FC236}">
                  <a16:creationId xmlns:a16="http://schemas.microsoft.com/office/drawing/2014/main" id="{94E5D794-2098-43A7-A05B-2E62E8C67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7332" y="484047"/>
              <a:ext cx="499150" cy="228600"/>
            </a:xfrm>
            <a:prstGeom prst="rect">
              <a:avLst/>
            </a:prstGeom>
          </p:spPr>
        </p:pic>
        <p:pic>
          <p:nvPicPr>
            <p:cNvPr id="332" name="Picture 331" descr="Logo, company name&#10;&#10;Description automatically generated">
              <a:extLst>
                <a:ext uri="{FF2B5EF4-FFF2-40B4-BE49-F238E27FC236}">
                  <a16:creationId xmlns:a16="http://schemas.microsoft.com/office/drawing/2014/main" id="{8AA6332D-CA60-4BD4-AAF8-B918BEDB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3496" y="440962"/>
              <a:ext cx="594360" cy="271685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E659749B-06FF-4F61-8ECE-85AFE607D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30409" y="438487"/>
              <a:ext cx="548640" cy="274160"/>
            </a:xfrm>
            <a:prstGeom prst="rect">
              <a:avLst/>
            </a:prstGeom>
          </p:spPr>
        </p:pic>
      </p:grpSp>
      <p:sp>
        <p:nvSpPr>
          <p:cNvPr id="389" name="TextBox 388">
            <a:extLst>
              <a:ext uri="{FF2B5EF4-FFF2-40B4-BE49-F238E27FC236}">
                <a16:creationId xmlns:a16="http://schemas.microsoft.com/office/drawing/2014/main" id="{3F2CB04F-1D9E-4AFC-BD91-50C28778150E}"/>
              </a:ext>
            </a:extLst>
          </p:cNvPr>
          <p:cNvSpPr txBox="1"/>
          <p:nvPr/>
        </p:nvSpPr>
        <p:spPr>
          <a:xfrm>
            <a:off x="7845650" y="383713"/>
            <a:ext cx="25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400" kern="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9E3650D-6074-44FF-9014-A63B2B1D655C}"/>
              </a:ext>
            </a:extLst>
          </p:cNvPr>
          <p:cNvSpPr txBox="1"/>
          <p:nvPr/>
        </p:nvSpPr>
        <p:spPr>
          <a:xfrm>
            <a:off x="52495" y="6073117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sz="1200" kern="0" dirty="0">
                <a:solidFill>
                  <a:srgbClr val="000000"/>
                </a:solidFill>
              </a:rPr>
              <a:t>*US , Australia, Different Cost Structures as compared to UK, Europe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DCAA907-7607-4BE3-AF5C-61A61A0ABC8A}"/>
              </a:ext>
            </a:extLst>
          </p:cNvPr>
          <p:cNvSpPr txBox="1"/>
          <p:nvPr/>
        </p:nvSpPr>
        <p:spPr>
          <a:xfrm>
            <a:off x="6881983" y="429721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400" kern="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E6A4871-B295-47E9-9C62-348944D9F48B}"/>
              </a:ext>
            </a:extLst>
          </p:cNvPr>
          <p:cNvSpPr txBox="1"/>
          <p:nvPr/>
        </p:nvSpPr>
        <p:spPr>
          <a:xfrm>
            <a:off x="8703384" y="383992"/>
            <a:ext cx="25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400" kern="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6537D52-7955-2E1C-D757-094B1077F5F8}"/>
              </a:ext>
            </a:extLst>
          </p:cNvPr>
          <p:cNvSpPr/>
          <p:nvPr/>
        </p:nvSpPr>
        <p:spPr>
          <a:xfrm>
            <a:off x="2171462" y="4100590"/>
            <a:ext cx="933553" cy="3778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216.6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E10F857-0760-A390-BF80-928AA8D90273}"/>
              </a:ext>
            </a:extLst>
          </p:cNvPr>
          <p:cNvSpPr/>
          <p:nvPr/>
        </p:nvSpPr>
        <p:spPr>
          <a:xfrm>
            <a:off x="2171462" y="4536439"/>
            <a:ext cx="933553" cy="36576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6.1%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210BEC6-C505-4B78-C720-65E063F45549}"/>
              </a:ext>
            </a:extLst>
          </p:cNvPr>
          <p:cNvSpPr/>
          <p:nvPr/>
        </p:nvSpPr>
        <p:spPr>
          <a:xfrm>
            <a:off x="2171462" y="4960875"/>
            <a:ext cx="933553" cy="35306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2.6%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E50E305-9B98-E5F9-FC3F-F891DFDF953A}"/>
              </a:ext>
            </a:extLst>
          </p:cNvPr>
          <p:cNvSpPr/>
          <p:nvPr/>
        </p:nvSpPr>
        <p:spPr>
          <a:xfrm>
            <a:off x="2171462" y="5384673"/>
            <a:ext cx="933553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sz="1333" b="1" kern="0" dirty="0">
                <a:solidFill>
                  <a:srgbClr val="000000"/>
                </a:solidFill>
                <a:latin typeface="Calibri" panose="020F0502020204030204"/>
              </a:rPr>
              <a:t>8.6%</a:t>
            </a:r>
          </a:p>
        </p:txBody>
      </p:sp>
      <p:sp>
        <p:nvSpPr>
          <p:cNvPr id="126" name="Rounded Rectangle 214">
            <a:extLst>
              <a:ext uri="{FF2B5EF4-FFF2-40B4-BE49-F238E27FC236}">
                <a16:creationId xmlns:a16="http://schemas.microsoft.com/office/drawing/2014/main" id="{EC1B4EFB-82F6-BDE0-4F5F-7F7AA6327C98}"/>
              </a:ext>
            </a:extLst>
          </p:cNvPr>
          <p:cNvSpPr/>
          <p:nvPr/>
        </p:nvSpPr>
        <p:spPr>
          <a:xfrm>
            <a:off x="10044295" y="1542567"/>
            <a:ext cx="1828800" cy="9144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83389B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467" kern="0" dirty="0">
                <a:solidFill>
                  <a:srgbClr val="000000"/>
                </a:solidFill>
                <a:latin typeface="Calibri" panose="020F0502020204030204"/>
              </a:rPr>
              <a:t>Reduce Cost of Operations</a:t>
            </a:r>
          </a:p>
        </p:txBody>
      </p:sp>
      <p:sp>
        <p:nvSpPr>
          <p:cNvPr id="127" name="Rounded Rectangle 216">
            <a:extLst>
              <a:ext uri="{FF2B5EF4-FFF2-40B4-BE49-F238E27FC236}">
                <a16:creationId xmlns:a16="http://schemas.microsoft.com/office/drawing/2014/main" id="{1CC48CA7-EB65-03CA-9475-D82BF4E6CABF}"/>
              </a:ext>
            </a:extLst>
          </p:cNvPr>
          <p:cNvSpPr/>
          <p:nvPr/>
        </p:nvSpPr>
        <p:spPr>
          <a:xfrm>
            <a:off x="10044295" y="2570177"/>
            <a:ext cx="1828800" cy="9144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83389B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467" kern="0" dirty="0">
                <a:solidFill>
                  <a:srgbClr val="000000"/>
                </a:solidFill>
                <a:latin typeface="Calibri" panose="020F0502020204030204"/>
              </a:rPr>
              <a:t>Drive SG &amp; A</a:t>
            </a:r>
          </a:p>
          <a:p>
            <a:pPr algn="ctr" defTabSz="914377">
              <a:defRPr/>
            </a:pPr>
            <a:r>
              <a:rPr lang="en-US" sz="1467" kern="0" dirty="0">
                <a:solidFill>
                  <a:srgbClr val="000000"/>
                </a:solidFill>
                <a:latin typeface="Calibri" panose="020F0502020204030204"/>
              </a:rPr>
              <a:t>Savings</a:t>
            </a:r>
          </a:p>
        </p:txBody>
      </p:sp>
      <p:sp>
        <p:nvSpPr>
          <p:cNvPr id="128" name="Rounded Rectangle 216">
            <a:extLst>
              <a:ext uri="{FF2B5EF4-FFF2-40B4-BE49-F238E27FC236}">
                <a16:creationId xmlns:a16="http://schemas.microsoft.com/office/drawing/2014/main" id="{9D988C79-AD38-2854-D52B-F32B96A14EDC}"/>
              </a:ext>
            </a:extLst>
          </p:cNvPr>
          <p:cNvSpPr/>
          <p:nvPr/>
        </p:nvSpPr>
        <p:spPr>
          <a:xfrm>
            <a:off x="10020539" y="4617596"/>
            <a:ext cx="1828800" cy="9144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83389B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467" kern="0" dirty="0">
                <a:solidFill>
                  <a:srgbClr val="000000"/>
                </a:solidFill>
                <a:latin typeface="Calibri" panose="020F0502020204030204"/>
              </a:rPr>
              <a:t>Improve Inventory Turnover</a:t>
            </a:r>
          </a:p>
        </p:txBody>
      </p:sp>
    </p:spTree>
    <p:extLst>
      <p:ext uri="{BB962C8B-B14F-4D97-AF65-F5344CB8AC3E}">
        <p14:creationId xmlns:p14="http://schemas.microsoft.com/office/powerpoint/2010/main" val="44038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FF682A8-A8D2-4309-B175-4D1EE96C254A}"/>
              </a:ext>
            </a:extLst>
          </p:cNvPr>
          <p:cNvGraphicFramePr>
            <a:graphicFrameLocks noGrp="1"/>
          </p:cNvGraphicFramePr>
          <p:nvPr/>
        </p:nvGraphicFramePr>
        <p:xfrm>
          <a:off x="161924" y="790577"/>
          <a:ext cx="11820534" cy="5388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127">
                  <a:extLst>
                    <a:ext uri="{9D8B030D-6E8A-4147-A177-3AD203B41FA5}">
                      <a16:colId xmlns:a16="http://schemas.microsoft.com/office/drawing/2014/main" val="667733109"/>
                    </a:ext>
                  </a:extLst>
                </a:gridCol>
                <a:gridCol w="1149217">
                  <a:extLst>
                    <a:ext uri="{9D8B030D-6E8A-4147-A177-3AD203B41FA5}">
                      <a16:colId xmlns:a16="http://schemas.microsoft.com/office/drawing/2014/main" val="3039189485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4027520860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3898161967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2295287102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2042165472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1268054718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3970513676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4046776469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2784142700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130744349"/>
                    </a:ext>
                  </a:extLst>
                </a:gridCol>
                <a:gridCol w="977319">
                  <a:extLst>
                    <a:ext uri="{9D8B030D-6E8A-4147-A177-3AD203B41FA5}">
                      <a16:colId xmlns:a16="http://schemas.microsoft.com/office/drawing/2014/main" val="648563454"/>
                    </a:ext>
                  </a:extLst>
                </a:gridCol>
              </a:tblGrid>
              <a:tr h="2702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Area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Area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Tesco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Sainsbury’s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Asda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Morrison’s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Aldi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Lidl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Co-Op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Waitrose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M&amp;S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Iceland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90367"/>
                  </a:ext>
                </a:extLst>
              </a:tr>
              <a:tr h="3024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MARKET SHARE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="1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27.3%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15.0%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14.1%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9.5%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8.8%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6.6%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6.0%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4.8%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3.6%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75370"/>
                  </a:ext>
                </a:extLst>
              </a:tr>
              <a:tr h="48478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UK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IGD Datacentre</a:t>
                      </a:r>
                      <a:endParaRPr lang="en-GB" sz="1100" b="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Hypermarket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&gt;60k sqft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247 stores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64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32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8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217 stores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Within department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000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="1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Supermarket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3k – 60k sqft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662 stores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534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551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505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1,086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950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588 stores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+248 franchise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252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345 stores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Standalone foodstore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1,043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4441"/>
                  </a:ext>
                </a:extLst>
              </a:tr>
              <a:tr h="5881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="1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Convenience &amp; Forecourt </a:t>
                      </a:r>
                      <a:b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</a:b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&lt;3k sqft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1,871 stores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Excl One Stop/ Franchise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812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100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2,087 stores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+844 franchise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59 stores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458 stores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franchise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58270"/>
                  </a:ext>
                </a:extLst>
              </a:tr>
              <a:tr h="60399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50" b="1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Other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194 Booker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694 One Stop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210 One Stop Franchise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637 Argos/ 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33 Asda Living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10 Nisa Wholesale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43 John Lewis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32 standalone M&amp;S (Non-Food)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162 Food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466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ONLINE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Next day+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GM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Ocado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1077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Click &amp; collect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GB" sz="900" b="0" kern="1200" dirty="0">
                        <a:solidFill>
                          <a:srgbClr val="0C344C"/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35929"/>
                  </a:ext>
                </a:extLst>
              </a:tr>
              <a:tr h="524521">
                <a:tc v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100" b="1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Rapid delivery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Whoosh, Gorillas &amp; Uber Eats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Chop </a:t>
                      </a:r>
                      <a:r>
                        <a:rPr lang="en-GB" sz="900" b="0" kern="1200" err="1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Chop</a:t>
                      </a:r>
                      <a:r>
                        <a:rPr lang="en-GB" sz="900" b="0" kern="120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, Deliveroo &amp; Uber 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Just Eat &amp; Uber 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Deliveroo &amp; Uber 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Deliveroo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Deliveroo &amp; Uber 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Deliveroo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Deliveroo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900" b="0" kern="12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Uber 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7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52255"/>
                  </a:ext>
                </a:extLst>
              </a:tr>
              <a:tr h="429155">
                <a:tc row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PRESENCE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UK &amp; I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Mostly south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Mostly north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Mostly north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Mostly south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Mostly south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Mostly south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wide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15693"/>
                  </a:ext>
                </a:extLst>
              </a:tr>
              <a:tr h="1096727">
                <a:tc v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100" b="1">
                        <a:solidFill>
                          <a:srgbClr val="0C344C"/>
                        </a:solidFill>
                        <a:latin typeface="Arial Nova" panose="020B05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</a:rPr>
                        <a:t>International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Central Europe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US, Europe, Australia (Aldi </a:t>
                      </a:r>
                      <a:r>
                        <a:rPr kumimoji="0" lang="en-GB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sud</a:t>
                      </a: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kumimoji="0" lang="en-GB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nord</a:t>
                      </a: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US &amp; Europe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UK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(although alternative Coop brands exist in Europe)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C344C"/>
                        </a:solidFill>
                        <a:effectLst/>
                        <a:uLnTx/>
                        <a:uFillTx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344C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Hong Kong, New Zealand, Ghana, Bermuda, South Korea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CZE,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100" b="0" kern="120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Franchise in 57 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0C344C"/>
                          </a:solidFill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53 franchise stores in 9 countries (Europe)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428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C15490-CACC-4801-A419-E84D7914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53208"/>
            <a:ext cx="10514927" cy="737369"/>
          </a:xfrm>
        </p:spPr>
        <p:txBody>
          <a:bodyPr/>
          <a:lstStyle/>
          <a:p>
            <a:r>
              <a:rPr lang="en-GB" dirty="0"/>
              <a:t>Outside-in Perspective</a:t>
            </a:r>
          </a:p>
        </p:txBody>
      </p:sp>
    </p:spTree>
    <p:extLst>
      <p:ext uri="{BB962C8B-B14F-4D97-AF65-F5344CB8AC3E}">
        <p14:creationId xmlns:p14="http://schemas.microsoft.com/office/powerpoint/2010/main" val="39872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E6977-7ED7-4308-9668-6C9706E7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9" y="1877352"/>
            <a:ext cx="8997027" cy="459443"/>
          </a:xfrm>
        </p:spPr>
        <p:txBody>
          <a:bodyPr/>
          <a:lstStyle/>
          <a:p>
            <a:r>
              <a:rPr lang="en-US" dirty="0"/>
              <a:t>TCS Sainsbury’s Relationship and Org structure</a:t>
            </a:r>
          </a:p>
        </p:txBody>
      </p:sp>
    </p:spTree>
    <p:extLst>
      <p:ext uri="{BB962C8B-B14F-4D97-AF65-F5344CB8AC3E}">
        <p14:creationId xmlns:p14="http://schemas.microsoft.com/office/powerpoint/2010/main" val="978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910" y="1188072"/>
            <a:ext cx="11232107" cy="329320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212529"/>
                </a:solidFill>
                <a:latin typeface="Helvetica" panose="020B0604020202020204" pitchFamily="34" charset="0"/>
              </a:rPr>
              <a:t>Relationship Incubation Group (RIG): 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The RIG unit is designed to provide high-touch customer engagements backed by deep capabilities and delivery excellence to incubate new strategic accounts. Comprises of the accounts with annual revenue of less than USD 5 million. </a:t>
            </a:r>
            <a:r>
              <a:rPr lang="en-US" sz="1600" dirty="0" err="1">
                <a:solidFill>
                  <a:srgbClr val="212529"/>
                </a:solidFill>
                <a:latin typeface="Helvetica" panose="020B0604020202020204" pitchFamily="34" charset="0"/>
              </a:rPr>
              <a:t>Susheel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Helvetica" panose="020B0604020202020204" pitchFamily="34" charset="0"/>
              </a:rPr>
              <a:t>Vasudevan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 leads Relationship Incubation Group. 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600" b="1" dirty="0">
                <a:solidFill>
                  <a:srgbClr val="212529"/>
                </a:solidFill>
                <a:latin typeface="Helvetica" panose="020B0604020202020204" pitchFamily="34" charset="0"/>
              </a:rPr>
              <a:t>Enterprise Growth Group (EGG): 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Enterprise Growth Group is an integrated operating unit which seamlessly combines vertical units and technology practices into a cohesive collaborative structure. Comprises of the accounts with annual revenue of between USD 5 million and 100 million. Krishnan Ramanujan to lead the Enterprise Growth Group. </a:t>
            </a:r>
          </a:p>
          <a:p>
            <a:pPr algn="just"/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600" b="1" dirty="0">
                <a:solidFill>
                  <a:srgbClr val="212529"/>
                </a:solidFill>
                <a:latin typeface="Helvetica" panose="020B0604020202020204" pitchFamily="34" charset="0"/>
              </a:rPr>
              <a:t>Business Transformation Group (BTG): 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Led by </a:t>
            </a:r>
            <a:r>
              <a:rPr lang="en-US" sz="1600" dirty="0" err="1">
                <a:solidFill>
                  <a:srgbClr val="212529"/>
                </a:solidFill>
                <a:latin typeface="Helvetica" panose="020B0604020202020204" pitchFamily="34" charset="0"/>
              </a:rPr>
              <a:t>Debashis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 Ghosh, BTG is a focused group which is dedicated to increase the vibrancy and relevance of TCS in top accounts with dedicated investments and top talent to become their partner in long-term transformation. This group aims to </a:t>
            </a:r>
            <a:r>
              <a:rPr lang="en-US" sz="1600" dirty="0" err="1">
                <a:solidFill>
                  <a:srgbClr val="212529"/>
                </a:solidFill>
                <a:latin typeface="Helvetica" panose="020B0604020202020204" pitchFamily="34" charset="0"/>
              </a:rPr>
              <a:t>realise</a:t>
            </a:r>
            <a:r>
              <a:rPr lang="en-US" sz="1600" dirty="0">
                <a:solidFill>
                  <a:srgbClr val="212529"/>
                </a:solidFill>
                <a:latin typeface="Helvetica" panose="020B0604020202020204" pitchFamily="34" charset="0"/>
              </a:rPr>
              <a:t> the customers’ transformation vision and will be a key vehicle to scale in market penetration in existing clients. Comprises of 29 marquee accounts with annual revenue more than USD 100 million.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63B8BD1-C290-4A21-8941-F1E63548D526}"/>
              </a:ext>
            </a:extLst>
          </p:cNvPr>
          <p:cNvSpPr txBox="1">
            <a:spLocks/>
          </p:cNvSpPr>
          <p:nvPr/>
        </p:nvSpPr>
        <p:spPr>
          <a:xfrm>
            <a:off x="286603" y="249751"/>
            <a:ext cx="9261929" cy="734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eaLnBrk="1" hangingPunct="1">
              <a:defRPr lang="en-US" sz="2791" b="0" kern="0" baseline="0" dirty="0">
                <a:solidFill>
                  <a:srgbClr val="F037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TCS Structure – Business Units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910" y="4624954"/>
            <a:ext cx="11232107" cy="36933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12529"/>
                </a:solidFill>
                <a:latin typeface="Helvetica" panose="020B0604020202020204" pitchFamily="34" charset="0"/>
              </a:rPr>
              <a:t>Which of the above business units does Sainsbury’s account belong to? </a:t>
            </a:r>
            <a:r>
              <a:rPr lang="en-US" dirty="0">
                <a:solidFill>
                  <a:srgbClr val="212529"/>
                </a:solidFill>
                <a:latin typeface="Helvetica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910" y="5150075"/>
            <a:ext cx="11232107" cy="86177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IS-BTG-</a:t>
            </a:r>
            <a:r>
              <a:rPr lang="en-US" dirty="0" err="1"/>
              <a:t>eCommerce</a:t>
            </a:r>
            <a:r>
              <a:rPr lang="en-US" dirty="0"/>
              <a:t> &amp; </a:t>
            </a:r>
            <a:r>
              <a:rPr lang="en-US" dirty="0" err="1"/>
              <a:t>Algo</a:t>
            </a:r>
            <a:r>
              <a:rPr lang="en-US" dirty="0"/>
              <a:t> Retail 2-Parent – 3 accounts (M&amp;S, H&amp;M and Sainsbury’s) headed by Abhijit </a:t>
            </a:r>
            <a:r>
              <a:rPr lang="en-US" dirty="0" err="1"/>
              <a:t>Niyogi</a:t>
            </a:r>
            <a:endParaRPr lang="en-US" dirty="0"/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IS-BTG-</a:t>
            </a:r>
            <a:r>
              <a:rPr lang="en-US" sz="1600" b="1" dirty="0" err="1"/>
              <a:t>eComm</a:t>
            </a:r>
            <a:r>
              <a:rPr lang="en-US" sz="1600" b="1" dirty="0"/>
              <a:t> &amp; AR -Sainsbury 2.3</a:t>
            </a:r>
            <a:r>
              <a:rPr lang="en-US" sz="1600" b="1" dirty="0">
                <a:solidFill>
                  <a:srgbClr val="212529"/>
                </a:solidFill>
                <a:latin typeface="Helvetica" panose="020B0604020202020204" pitchFamily="34" charset="0"/>
              </a:rPr>
              <a:t>  </a:t>
            </a:r>
            <a:r>
              <a:rPr lang="en-US" sz="1600" b="1" dirty="0"/>
              <a:t>(Headed by Sarvottam – Managing Partner at onsite and Muthukumaran Babu at offshore)</a:t>
            </a:r>
          </a:p>
        </p:txBody>
      </p:sp>
    </p:spTree>
    <p:extLst>
      <p:ext uri="{BB962C8B-B14F-4D97-AF65-F5344CB8AC3E}">
        <p14:creationId xmlns:p14="http://schemas.microsoft.com/office/powerpoint/2010/main" val="7721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0A9E7B5-05D1-41B6-953A-F228BE75D55D}"/>
              </a:ext>
            </a:extLst>
          </p:cNvPr>
          <p:cNvSpPr/>
          <p:nvPr/>
        </p:nvSpPr>
        <p:spPr>
          <a:xfrm>
            <a:off x="6392796" y="6321764"/>
            <a:ext cx="865943" cy="230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87">
              <a:defRPr/>
            </a:pPr>
            <a:r>
              <a:rPr lang="en-US" sz="897" b="1" dirty="0">
                <a:solidFill>
                  <a:prstClr val="white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897" b="1" dirty="0">
                <a:solidFill>
                  <a:prstClr val="white"/>
                </a:solidFill>
                <a:latin typeface="Calibri" panose="020F0502020204030204"/>
              </a:rPr>
              <a:t>Development</a:t>
            </a:r>
            <a:endParaRPr lang="en-GB" sz="89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04FAA8-45FA-4D45-B4D3-8A2E00AE9B8D}"/>
              </a:ext>
            </a:extLst>
          </p:cNvPr>
          <p:cNvSpPr txBox="1"/>
          <p:nvPr/>
        </p:nvSpPr>
        <p:spPr>
          <a:xfrm>
            <a:off x="4489658" y="653568"/>
            <a:ext cx="184731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419">
              <a:defRPr/>
            </a:pPr>
            <a:endParaRPr lang="en-US" sz="997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40CB8-5607-43C8-92CD-8A311721230E}"/>
              </a:ext>
            </a:extLst>
          </p:cNvPr>
          <p:cNvSpPr txBox="1"/>
          <p:nvPr/>
        </p:nvSpPr>
        <p:spPr>
          <a:xfrm>
            <a:off x="15301" y="6344935"/>
            <a:ext cx="12158715" cy="503033"/>
          </a:xfrm>
          <a:prstGeom prst="rect">
            <a:avLst/>
          </a:prstGeom>
          <a:gradFill>
            <a:gsLst>
              <a:gs pos="100000">
                <a:srgbClr val="5C2A8A"/>
              </a:gs>
              <a:gs pos="20000">
                <a:srgbClr val="C12E78"/>
              </a:gs>
              <a:gs pos="95000">
                <a:srgbClr val="612C91"/>
              </a:gs>
            </a:gsLst>
            <a:lin ang="1080000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610">
              <a:defRPr/>
            </a:pPr>
            <a:r>
              <a:rPr lang="en-GB" sz="1595" b="1" dirty="0">
                <a:solidFill>
                  <a:prstClr val="white"/>
                </a:solidFill>
              </a:rPr>
              <a:t>TCS emerged as a winner of Best Supplier award twice in last 4 years</a:t>
            </a:r>
            <a:endParaRPr lang="en-US" sz="1595" b="1" dirty="0">
              <a:solidFill>
                <a:prstClr val="white"/>
              </a:solidFill>
            </a:endParaRPr>
          </a:p>
        </p:txBody>
      </p:sp>
      <p:sp>
        <p:nvSpPr>
          <p:cNvPr id="98" name="Rounded Rectangle 105">
            <a:extLst>
              <a:ext uri="{FF2B5EF4-FFF2-40B4-BE49-F238E27FC236}">
                <a16:creationId xmlns:a16="http://schemas.microsoft.com/office/drawing/2014/main" id="{7E636FA4-142D-4498-B641-2F185E9A7A6D}"/>
              </a:ext>
            </a:extLst>
          </p:cNvPr>
          <p:cNvSpPr/>
          <p:nvPr/>
        </p:nvSpPr>
        <p:spPr>
          <a:xfrm>
            <a:off x="82701" y="5713847"/>
            <a:ext cx="6189805" cy="395155"/>
          </a:xfrm>
          <a:prstGeom prst="roundRect">
            <a:avLst/>
          </a:prstGeom>
          <a:solidFill>
            <a:srgbClr val="612C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10">
              <a:defRPr/>
            </a:pPr>
            <a:r>
              <a:rPr lang="en-US" sz="1595" dirty="0">
                <a:solidFill>
                  <a:prstClr val="white"/>
                </a:solidFill>
                <a:latin typeface="Calibri" panose="020F0502020204030204"/>
              </a:rPr>
              <a:t>Bangalore       Chennai      Trivandrum     London     Coventry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0B52A5-17D7-42A9-8BFC-7A46F431B7BA}"/>
              </a:ext>
            </a:extLst>
          </p:cNvPr>
          <p:cNvSpPr/>
          <p:nvPr/>
        </p:nvSpPr>
        <p:spPr>
          <a:xfrm>
            <a:off x="-76114" y="2888617"/>
            <a:ext cx="12102857" cy="374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10">
              <a:defRPr/>
            </a:pPr>
            <a:endParaRPr lang="en-GB" sz="1794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A72440-EEBD-45D1-8C63-9A7CA7C7418A}"/>
              </a:ext>
            </a:extLst>
          </p:cNvPr>
          <p:cNvSpPr txBox="1"/>
          <p:nvPr/>
        </p:nvSpPr>
        <p:spPr>
          <a:xfrm>
            <a:off x="388339" y="2933902"/>
            <a:ext cx="184731" cy="26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419">
              <a:defRPr/>
            </a:pPr>
            <a:endParaRPr lang="id-ID" sz="1096" b="1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F35F3D-F241-4E3A-B86C-B91EBF9933C5}"/>
              </a:ext>
            </a:extLst>
          </p:cNvPr>
          <p:cNvCxnSpPr/>
          <p:nvPr/>
        </p:nvCxnSpPr>
        <p:spPr>
          <a:xfrm>
            <a:off x="1708755" y="2160368"/>
            <a:ext cx="10146" cy="72000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0705C3-D49D-4C7D-A44B-F1A941EABC07}"/>
              </a:ext>
            </a:extLst>
          </p:cNvPr>
          <p:cNvCxnSpPr/>
          <p:nvPr/>
        </p:nvCxnSpPr>
        <p:spPr>
          <a:xfrm flipV="1">
            <a:off x="721966" y="3291842"/>
            <a:ext cx="0" cy="720000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23A780-080D-45A5-BA9B-3A7A2CFFFEED}"/>
              </a:ext>
            </a:extLst>
          </p:cNvPr>
          <p:cNvCxnSpPr/>
          <p:nvPr/>
        </p:nvCxnSpPr>
        <p:spPr>
          <a:xfrm flipH="1">
            <a:off x="4664423" y="1878160"/>
            <a:ext cx="5090" cy="891429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2AF4C-513A-439B-A0A2-FF7AE905CF8C}"/>
              </a:ext>
            </a:extLst>
          </p:cNvPr>
          <p:cNvCxnSpPr>
            <a:cxnSpLocks/>
          </p:cNvCxnSpPr>
          <p:nvPr/>
        </p:nvCxnSpPr>
        <p:spPr>
          <a:xfrm flipH="1" flipV="1">
            <a:off x="3091019" y="3385828"/>
            <a:ext cx="12640" cy="891429"/>
          </a:xfrm>
          <a:prstGeom prst="line">
            <a:avLst/>
          </a:prstGeom>
          <a:noFill/>
          <a:ln w="19050" cap="flat" cmpd="sng" algn="ctr">
            <a:solidFill>
              <a:srgbClr val="FBB141"/>
            </a:solidFill>
            <a:prstDash val="dash"/>
            <a:miter lim="800000"/>
            <a:headEnd type="oval"/>
          </a:ln>
          <a:effectLst/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62F8087-0B5A-4BB6-8295-03650A11AAFC}"/>
              </a:ext>
            </a:extLst>
          </p:cNvPr>
          <p:cNvPicPr>
            <a:picLocks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27" y="3513712"/>
            <a:ext cx="371663" cy="35888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FAA37B5-473C-40B4-BC8C-E82FE23F5B06}"/>
              </a:ext>
            </a:extLst>
          </p:cNvPr>
          <p:cNvPicPr>
            <a:picLocks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665" y="3513712"/>
            <a:ext cx="371663" cy="3588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8F4EE0E-F777-4B9F-AEE5-E3AFEC60CD1C}"/>
              </a:ext>
            </a:extLst>
          </p:cNvPr>
          <p:cNvPicPr>
            <a:picLocks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9121" y="3513712"/>
            <a:ext cx="371663" cy="35888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EF26014-60E9-4D19-B50B-73F1112FC4A6}"/>
              </a:ext>
            </a:extLst>
          </p:cNvPr>
          <p:cNvPicPr>
            <a:picLocks/>
          </p:cNvPicPr>
          <p:nvPr/>
        </p:nvPicPr>
        <p:blipFill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530" y="3513712"/>
            <a:ext cx="371663" cy="358889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04ED18-4C1A-49ED-9DA3-F4E7EE9EFA4F}"/>
              </a:ext>
            </a:extLst>
          </p:cNvPr>
          <p:cNvCxnSpPr/>
          <p:nvPr/>
        </p:nvCxnSpPr>
        <p:spPr>
          <a:xfrm flipH="1" flipV="1">
            <a:off x="7122618" y="3380942"/>
            <a:ext cx="12775" cy="961163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EF7238C-79D0-4C21-92AD-804F59030199}"/>
              </a:ext>
            </a:extLst>
          </p:cNvPr>
          <p:cNvCxnSpPr/>
          <p:nvPr/>
        </p:nvCxnSpPr>
        <p:spPr>
          <a:xfrm>
            <a:off x="7925800" y="1878160"/>
            <a:ext cx="0" cy="897222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  <a:headEnd type="oval"/>
          </a:ln>
          <a:effectLst/>
        </p:spPr>
      </p:cxnSp>
      <p:sp>
        <p:nvSpPr>
          <p:cNvPr id="137" name="Freeform 26">
            <a:extLst>
              <a:ext uri="{FF2B5EF4-FFF2-40B4-BE49-F238E27FC236}">
                <a16:creationId xmlns:a16="http://schemas.microsoft.com/office/drawing/2014/main" id="{C64718B0-664C-40A7-9539-C8A843BCDAB1}"/>
              </a:ext>
            </a:extLst>
          </p:cNvPr>
          <p:cNvSpPr>
            <a:spLocks noEditPoints="1"/>
          </p:cNvSpPr>
          <p:nvPr/>
        </p:nvSpPr>
        <p:spPr bwMode="auto">
          <a:xfrm>
            <a:off x="9202091" y="3447422"/>
            <a:ext cx="371663" cy="358889"/>
          </a:xfrm>
          <a:custGeom>
            <a:avLst/>
            <a:gdLst>
              <a:gd name="T0" fmla="*/ 1995 w 2527"/>
              <a:gd name="T1" fmla="*/ 990 h 2442"/>
              <a:gd name="T2" fmla="*/ 1964 w 2527"/>
              <a:gd name="T3" fmla="*/ 697 h 2442"/>
              <a:gd name="T4" fmla="*/ 2017 w 2527"/>
              <a:gd name="T5" fmla="*/ 421 h 2442"/>
              <a:gd name="T6" fmla="*/ 1756 w 2527"/>
              <a:gd name="T7" fmla="*/ 448 h 2442"/>
              <a:gd name="T8" fmla="*/ 1524 w 2527"/>
              <a:gd name="T9" fmla="*/ 349 h 2442"/>
              <a:gd name="T10" fmla="*/ 1347 w 2527"/>
              <a:gd name="T11" fmla="*/ 119 h 2442"/>
              <a:gd name="T12" fmla="*/ 1065 w 2527"/>
              <a:gd name="T13" fmla="*/ 50 h 2442"/>
              <a:gd name="T14" fmla="*/ 899 w 2527"/>
              <a:gd name="T15" fmla="*/ 457 h 2442"/>
              <a:gd name="T16" fmla="*/ 619 w 2527"/>
              <a:gd name="T17" fmla="*/ 496 h 2442"/>
              <a:gd name="T18" fmla="*/ 346 w 2527"/>
              <a:gd name="T19" fmla="*/ 399 h 2442"/>
              <a:gd name="T20" fmla="*/ 354 w 2527"/>
              <a:gd name="T21" fmla="*/ 667 h 2442"/>
              <a:gd name="T22" fmla="*/ 272 w 2527"/>
              <a:gd name="T23" fmla="*/ 933 h 2442"/>
              <a:gd name="T24" fmla="*/ 103 w 2527"/>
              <a:gd name="T25" fmla="*/ 1106 h 2442"/>
              <a:gd name="T26" fmla="*/ 62 w 2527"/>
              <a:gd name="T27" fmla="*/ 1393 h 2442"/>
              <a:gd name="T28" fmla="*/ 377 w 2527"/>
              <a:gd name="T29" fmla="*/ 1524 h 2442"/>
              <a:gd name="T30" fmla="*/ 303 w 2527"/>
              <a:gd name="T31" fmla="*/ 1929 h 2442"/>
              <a:gd name="T32" fmla="*/ 233 w 2527"/>
              <a:gd name="T33" fmla="*/ 2211 h 2442"/>
              <a:gd name="T34" fmla="*/ 512 w 2527"/>
              <a:gd name="T35" fmla="*/ 2154 h 2442"/>
              <a:gd name="T36" fmla="*/ 867 w 2527"/>
              <a:gd name="T37" fmla="*/ 2181 h 2442"/>
              <a:gd name="T38" fmla="*/ 1034 w 2527"/>
              <a:gd name="T39" fmla="*/ 2349 h 2442"/>
              <a:gd name="T40" fmla="*/ 1233 w 2527"/>
              <a:gd name="T41" fmla="*/ 2436 h 2442"/>
              <a:gd name="T42" fmla="*/ 1323 w 2527"/>
              <a:gd name="T43" fmla="*/ 2174 h 2442"/>
              <a:gd name="T44" fmla="*/ 1565 w 2527"/>
              <a:gd name="T45" fmla="*/ 2026 h 2442"/>
              <a:gd name="T46" fmla="*/ 2034 w 2527"/>
              <a:gd name="T47" fmla="*/ 2260 h 2442"/>
              <a:gd name="T48" fmla="*/ 2169 w 2527"/>
              <a:gd name="T49" fmla="*/ 2017 h 2442"/>
              <a:gd name="T50" fmla="*/ 2193 w 2527"/>
              <a:gd name="T51" fmla="*/ 1688 h 2442"/>
              <a:gd name="T52" fmla="*/ 2357 w 2527"/>
              <a:gd name="T53" fmla="*/ 1429 h 2442"/>
              <a:gd name="T54" fmla="*/ 2507 w 2527"/>
              <a:gd name="T55" fmla="*/ 1179 h 2442"/>
              <a:gd name="T56" fmla="*/ 2081 w 2527"/>
              <a:gd name="T57" fmla="*/ 1502 h 2442"/>
              <a:gd name="T58" fmla="*/ 1970 w 2527"/>
              <a:gd name="T59" fmla="*/ 1622 h 2442"/>
              <a:gd name="T60" fmla="*/ 1987 w 2527"/>
              <a:gd name="T61" fmla="*/ 1925 h 2442"/>
              <a:gd name="T62" fmla="*/ 1581 w 2527"/>
              <a:gd name="T63" fmla="*/ 1905 h 2442"/>
              <a:gd name="T64" fmla="*/ 1408 w 2527"/>
              <a:gd name="T65" fmla="*/ 1848 h 2442"/>
              <a:gd name="T66" fmla="*/ 1364 w 2527"/>
              <a:gd name="T67" fmla="*/ 2012 h 2442"/>
              <a:gd name="T68" fmla="*/ 1106 w 2527"/>
              <a:gd name="T69" fmla="*/ 2123 h 2442"/>
              <a:gd name="T70" fmla="*/ 937 w 2527"/>
              <a:gd name="T71" fmla="*/ 1971 h 2442"/>
              <a:gd name="T72" fmla="*/ 764 w 2527"/>
              <a:gd name="T73" fmla="*/ 1979 h 2442"/>
              <a:gd name="T74" fmla="*/ 451 w 2527"/>
              <a:gd name="T75" fmla="*/ 1952 h 2442"/>
              <a:gd name="T76" fmla="*/ 616 w 2527"/>
              <a:gd name="T77" fmla="*/ 1562 h 2442"/>
              <a:gd name="T78" fmla="*/ 529 w 2527"/>
              <a:gd name="T79" fmla="*/ 1432 h 2442"/>
              <a:gd name="T80" fmla="*/ 338 w 2527"/>
              <a:gd name="T81" fmla="*/ 1279 h 2442"/>
              <a:gd name="T82" fmla="*/ 411 w 2527"/>
              <a:gd name="T83" fmla="*/ 1053 h 2442"/>
              <a:gd name="T84" fmla="*/ 515 w 2527"/>
              <a:gd name="T85" fmla="*/ 943 h 2442"/>
              <a:gd name="T86" fmla="*/ 468 w 2527"/>
              <a:gd name="T87" fmla="*/ 699 h 2442"/>
              <a:gd name="T88" fmla="*/ 796 w 2527"/>
              <a:gd name="T89" fmla="*/ 642 h 2442"/>
              <a:gd name="T90" fmla="*/ 970 w 2527"/>
              <a:gd name="T91" fmla="*/ 676 h 2442"/>
              <a:gd name="T92" fmla="*/ 992 w 2527"/>
              <a:gd name="T93" fmla="*/ 501 h 2442"/>
              <a:gd name="T94" fmla="*/ 1404 w 2527"/>
              <a:gd name="T95" fmla="*/ 414 h 2442"/>
              <a:gd name="T96" fmla="*/ 1323 w 2527"/>
              <a:gd name="T97" fmla="*/ 904 h 2442"/>
              <a:gd name="T98" fmla="*/ 1617 w 2527"/>
              <a:gd name="T99" fmla="*/ 531 h 2442"/>
              <a:gd name="T100" fmla="*/ 1833 w 2527"/>
              <a:gd name="T101" fmla="*/ 697 h 2442"/>
              <a:gd name="T102" fmla="*/ 1754 w 2527"/>
              <a:gd name="T103" fmla="*/ 976 h 2442"/>
              <a:gd name="T104" fmla="*/ 1849 w 2527"/>
              <a:gd name="T105" fmla="*/ 1094 h 2442"/>
              <a:gd name="T106" fmla="*/ 1569 w 2527"/>
              <a:gd name="T107" fmla="*/ 1279 h 2442"/>
              <a:gd name="T108" fmla="*/ 1433 w 2527"/>
              <a:gd name="T109" fmla="*/ 1039 h 2442"/>
              <a:gd name="T110" fmla="*/ 1177 w 2527"/>
              <a:gd name="T111" fmla="*/ 928 h 2442"/>
              <a:gd name="T112" fmla="*/ 921 w 2527"/>
              <a:gd name="T113" fmla="*/ 1058 h 2442"/>
              <a:gd name="T114" fmla="*/ 856 w 2527"/>
              <a:gd name="T115" fmla="*/ 1319 h 2442"/>
              <a:gd name="T116" fmla="*/ 1025 w 2527"/>
              <a:gd name="T117" fmla="*/ 1556 h 2442"/>
              <a:gd name="T118" fmla="*/ 1313 w 2527"/>
              <a:gd name="T119" fmla="*/ 1571 h 2442"/>
              <a:gd name="T120" fmla="*/ 1498 w 2527"/>
              <a:gd name="T121" fmla="*/ 1381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7" h="2442">
                <a:moveTo>
                  <a:pt x="2357" y="1090"/>
                </a:moveTo>
                <a:lnTo>
                  <a:pt x="2347" y="1090"/>
                </a:lnTo>
                <a:lnTo>
                  <a:pt x="2337" y="1091"/>
                </a:lnTo>
                <a:lnTo>
                  <a:pt x="2327" y="1093"/>
                </a:lnTo>
                <a:lnTo>
                  <a:pt x="2317" y="1095"/>
                </a:lnTo>
                <a:lnTo>
                  <a:pt x="2308" y="1097"/>
                </a:lnTo>
                <a:lnTo>
                  <a:pt x="2297" y="1101"/>
                </a:lnTo>
                <a:lnTo>
                  <a:pt x="2288" y="1104"/>
                </a:lnTo>
                <a:lnTo>
                  <a:pt x="2280" y="1109"/>
                </a:lnTo>
                <a:lnTo>
                  <a:pt x="2271" y="1113"/>
                </a:lnTo>
                <a:lnTo>
                  <a:pt x="2263" y="1118"/>
                </a:lnTo>
                <a:lnTo>
                  <a:pt x="2255" y="1125"/>
                </a:lnTo>
                <a:lnTo>
                  <a:pt x="2248" y="1131"/>
                </a:lnTo>
                <a:lnTo>
                  <a:pt x="2241" y="1138"/>
                </a:lnTo>
                <a:lnTo>
                  <a:pt x="2234" y="1144"/>
                </a:lnTo>
                <a:lnTo>
                  <a:pt x="2227" y="1152"/>
                </a:lnTo>
                <a:lnTo>
                  <a:pt x="2222" y="1159"/>
                </a:lnTo>
                <a:lnTo>
                  <a:pt x="1983" y="1030"/>
                </a:lnTo>
                <a:lnTo>
                  <a:pt x="1989" y="1018"/>
                </a:lnTo>
                <a:lnTo>
                  <a:pt x="1993" y="1004"/>
                </a:lnTo>
                <a:lnTo>
                  <a:pt x="1995" y="990"/>
                </a:lnTo>
                <a:lnTo>
                  <a:pt x="1996" y="976"/>
                </a:lnTo>
                <a:lnTo>
                  <a:pt x="1996" y="965"/>
                </a:lnTo>
                <a:lnTo>
                  <a:pt x="1995" y="955"/>
                </a:lnTo>
                <a:lnTo>
                  <a:pt x="1992" y="944"/>
                </a:lnTo>
                <a:lnTo>
                  <a:pt x="1989" y="935"/>
                </a:lnTo>
                <a:lnTo>
                  <a:pt x="1986" y="925"/>
                </a:lnTo>
                <a:lnTo>
                  <a:pt x="1981" y="916"/>
                </a:lnTo>
                <a:lnTo>
                  <a:pt x="1976" y="908"/>
                </a:lnTo>
                <a:lnTo>
                  <a:pt x="1970" y="900"/>
                </a:lnTo>
                <a:lnTo>
                  <a:pt x="1964" y="893"/>
                </a:lnTo>
                <a:lnTo>
                  <a:pt x="1957" y="886"/>
                </a:lnTo>
                <a:lnTo>
                  <a:pt x="1948" y="880"/>
                </a:lnTo>
                <a:lnTo>
                  <a:pt x="1940" y="874"/>
                </a:lnTo>
                <a:lnTo>
                  <a:pt x="1931" y="869"/>
                </a:lnTo>
                <a:lnTo>
                  <a:pt x="1922" y="864"/>
                </a:lnTo>
                <a:lnTo>
                  <a:pt x="1913" y="860"/>
                </a:lnTo>
                <a:lnTo>
                  <a:pt x="1903" y="857"/>
                </a:lnTo>
                <a:lnTo>
                  <a:pt x="1919" y="710"/>
                </a:lnTo>
                <a:lnTo>
                  <a:pt x="1934" y="707"/>
                </a:lnTo>
                <a:lnTo>
                  <a:pt x="1949" y="703"/>
                </a:lnTo>
                <a:lnTo>
                  <a:pt x="1964" y="697"/>
                </a:lnTo>
                <a:lnTo>
                  <a:pt x="1978" y="691"/>
                </a:lnTo>
                <a:lnTo>
                  <a:pt x="1990" y="683"/>
                </a:lnTo>
                <a:lnTo>
                  <a:pt x="2002" y="674"/>
                </a:lnTo>
                <a:lnTo>
                  <a:pt x="2014" y="665"/>
                </a:lnTo>
                <a:lnTo>
                  <a:pt x="2024" y="654"/>
                </a:lnTo>
                <a:lnTo>
                  <a:pt x="2033" y="642"/>
                </a:lnTo>
                <a:lnTo>
                  <a:pt x="2043" y="630"/>
                </a:lnTo>
                <a:lnTo>
                  <a:pt x="2050" y="617"/>
                </a:lnTo>
                <a:lnTo>
                  <a:pt x="2056" y="602"/>
                </a:lnTo>
                <a:lnTo>
                  <a:pt x="2061" y="588"/>
                </a:lnTo>
                <a:lnTo>
                  <a:pt x="2065" y="573"/>
                </a:lnTo>
                <a:lnTo>
                  <a:pt x="2067" y="557"/>
                </a:lnTo>
                <a:lnTo>
                  <a:pt x="2067" y="542"/>
                </a:lnTo>
                <a:lnTo>
                  <a:pt x="2067" y="524"/>
                </a:lnTo>
                <a:lnTo>
                  <a:pt x="2064" y="507"/>
                </a:lnTo>
                <a:lnTo>
                  <a:pt x="2060" y="491"/>
                </a:lnTo>
                <a:lnTo>
                  <a:pt x="2054" y="475"/>
                </a:lnTo>
                <a:lnTo>
                  <a:pt x="2047" y="461"/>
                </a:lnTo>
                <a:lnTo>
                  <a:pt x="2038" y="447"/>
                </a:lnTo>
                <a:lnTo>
                  <a:pt x="2028" y="433"/>
                </a:lnTo>
                <a:lnTo>
                  <a:pt x="2017" y="421"/>
                </a:lnTo>
                <a:lnTo>
                  <a:pt x="2006" y="410"/>
                </a:lnTo>
                <a:lnTo>
                  <a:pt x="1993" y="401"/>
                </a:lnTo>
                <a:lnTo>
                  <a:pt x="1979" y="392"/>
                </a:lnTo>
                <a:lnTo>
                  <a:pt x="1964" y="385"/>
                </a:lnTo>
                <a:lnTo>
                  <a:pt x="1948" y="380"/>
                </a:lnTo>
                <a:lnTo>
                  <a:pt x="1932" y="376"/>
                </a:lnTo>
                <a:lnTo>
                  <a:pt x="1915" y="373"/>
                </a:lnTo>
                <a:lnTo>
                  <a:pt x="1898" y="372"/>
                </a:lnTo>
                <a:lnTo>
                  <a:pt x="1885" y="373"/>
                </a:lnTo>
                <a:lnTo>
                  <a:pt x="1872" y="374"/>
                </a:lnTo>
                <a:lnTo>
                  <a:pt x="1858" y="377"/>
                </a:lnTo>
                <a:lnTo>
                  <a:pt x="1845" y="380"/>
                </a:lnTo>
                <a:lnTo>
                  <a:pt x="1834" y="385"/>
                </a:lnTo>
                <a:lnTo>
                  <a:pt x="1822" y="390"/>
                </a:lnTo>
                <a:lnTo>
                  <a:pt x="1811" y="396"/>
                </a:lnTo>
                <a:lnTo>
                  <a:pt x="1800" y="403"/>
                </a:lnTo>
                <a:lnTo>
                  <a:pt x="1791" y="410"/>
                </a:lnTo>
                <a:lnTo>
                  <a:pt x="1780" y="419"/>
                </a:lnTo>
                <a:lnTo>
                  <a:pt x="1771" y="428"/>
                </a:lnTo>
                <a:lnTo>
                  <a:pt x="1763" y="437"/>
                </a:lnTo>
                <a:lnTo>
                  <a:pt x="1756" y="448"/>
                </a:lnTo>
                <a:lnTo>
                  <a:pt x="1750" y="459"/>
                </a:lnTo>
                <a:lnTo>
                  <a:pt x="1744" y="470"/>
                </a:lnTo>
                <a:lnTo>
                  <a:pt x="1739" y="482"/>
                </a:lnTo>
                <a:lnTo>
                  <a:pt x="1633" y="473"/>
                </a:lnTo>
                <a:lnTo>
                  <a:pt x="1633" y="472"/>
                </a:lnTo>
                <a:lnTo>
                  <a:pt x="1633" y="471"/>
                </a:lnTo>
                <a:lnTo>
                  <a:pt x="1633" y="458"/>
                </a:lnTo>
                <a:lnTo>
                  <a:pt x="1631" y="446"/>
                </a:lnTo>
                <a:lnTo>
                  <a:pt x="1628" y="434"/>
                </a:lnTo>
                <a:lnTo>
                  <a:pt x="1624" y="423"/>
                </a:lnTo>
                <a:lnTo>
                  <a:pt x="1619" y="412"/>
                </a:lnTo>
                <a:lnTo>
                  <a:pt x="1613" y="403"/>
                </a:lnTo>
                <a:lnTo>
                  <a:pt x="1605" y="393"/>
                </a:lnTo>
                <a:lnTo>
                  <a:pt x="1597" y="385"/>
                </a:lnTo>
                <a:lnTo>
                  <a:pt x="1589" y="377"/>
                </a:lnTo>
                <a:lnTo>
                  <a:pt x="1579" y="370"/>
                </a:lnTo>
                <a:lnTo>
                  <a:pt x="1570" y="364"/>
                </a:lnTo>
                <a:lnTo>
                  <a:pt x="1559" y="359"/>
                </a:lnTo>
                <a:lnTo>
                  <a:pt x="1548" y="354"/>
                </a:lnTo>
                <a:lnTo>
                  <a:pt x="1537" y="351"/>
                </a:lnTo>
                <a:lnTo>
                  <a:pt x="1524" y="349"/>
                </a:lnTo>
                <a:lnTo>
                  <a:pt x="1511" y="349"/>
                </a:lnTo>
                <a:lnTo>
                  <a:pt x="1500" y="349"/>
                </a:lnTo>
                <a:lnTo>
                  <a:pt x="1489" y="351"/>
                </a:lnTo>
                <a:lnTo>
                  <a:pt x="1478" y="353"/>
                </a:lnTo>
                <a:lnTo>
                  <a:pt x="1468" y="358"/>
                </a:lnTo>
                <a:lnTo>
                  <a:pt x="1458" y="363"/>
                </a:lnTo>
                <a:lnTo>
                  <a:pt x="1448" y="368"/>
                </a:lnTo>
                <a:lnTo>
                  <a:pt x="1438" y="374"/>
                </a:lnTo>
                <a:lnTo>
                  <a:pt x="1430" y="381"/>
                </a:lnTo>
                <a:lnTo>
                  <a:pt x="1316" y="277"/>
                </a:lnTo>
                <a:lnTo>
                  <a:pt x="1325" y="265"/>
                </a:lnTo>
                <a:lnTo>
                  <a:pt x="1332" y="253"/>
                </a:lnTo>
                <a:lnTo>
                  <a:pt x="1339" y="241"/>
                </a:lnTo>
                <a:lnTo>
                  <a:pt x="1344" y="227"/>
                </a:lnTo>
                <a:lnTo>
                  <a:pt x="1349" y="214"/>
                </a:lnTo>
                <a:lnTo>
                  <a:pt x="1352" y="200"/>
                </a:lnTo>
                <a:lnTo>
                  <a:pt x="1355" y="184"/>
                </a:lnTo>
                <a:lnTo>
                  <a:pt x="1355" y="169"/>
                </a:lnTo>
                <a:lnTo>
                  <a:pt x="1354" y="152"/>
                </a:lnTo>
                <a:lnTo>
                  <a:pt x="1351" y="135"/>
                </a:lnTo>
                <a:lnTo>
                  <a:pt x="1347" y="119"/>
                </a:lnTo>
                <a:lnTo>
                  <a:pt x="1341" y="104"/>
                </a:lnTo>
                <a:lnTo>
                  <a:pt x="1334" y="88"/>
                </a:lnTo>
                <a:lnTo>
                  <a:pt x="1326" y="74"/>
                </a:lnTo>
                <a:lnTo>
                  <a:pt x="1316" y="62"/>
                </a:lnTo>
                <a:lnTo>
                  <a:pt x="1305" y="50"/>
                </a:lnTo>
                <a:lnTo>
                  <a:pt x="1293" y="39"/>
                </a:lnTo>
                <a:lnTo>
                  <a:pt x="1280" y="29"/>
                </a:lnTo>
                <a:lnTo>
                  <a:pt x="1266" y="21"/>
                </a:lnTo>
                <a:lnTo>
                  <a:pt x="1251" y="13"/>
                </a:lnTo>
                <a:lnTo>
                  <a:pt x="1236" y="7"/>
                </a:lnTo>
                <a:lnTo>
                  <a:pt x="1220" y="3"/>
                </a:lnTo>
                <a:lnTo>
                  <a:pt x="1203" y="1"/>
                </a:lnTo>
                <a:lnTo>
                  <a:pt x="1186" y="0"/>
                </a:lnTo>
                <a:lnTo>
                  <a:pt x="1168" y="1"/>
                </a:lnTo>
                <a:lnTo>
                  <a:pt x="1151" y="3"/>
                </a:lnTo>
                <a:lnTo>
                  <a:pt x="1135" y="7"/>
                </a:lnTo>
                <a:lnTo>
                  <a:pt x="1120" y="13"/>
                </a:lnTo>
                <a:lnTo>
                  <a:pt x="1105" y="21"/>
                </a:lnTo>
                <a:lnTo>
                  <a:pt x="1090" y="29"/>
                </a:lnTo>
                <a:lnTo>
                  <a:pt x="1077" y="39"/>
                </a:lnTo>
                <a:lnTo>
                  <a:pt x="1065" y="50"/>
                </a:lnTo>
                <a:lnTo>
                  <a:pt x="1055" y="62"/>
                </a:lnTo>
                <a:lnTo>
                  <a:pt x="1045" y="74"/>
                </a:lnTo>
                <a:lnTo>
                  <a:pt x="1037" y="88"/>
                </a:lnTo>
                <a:lnTo>
                  <a:pt x="1030" y="104"/>
                </a:lnTo>
                <a:lnTo>
                  <a:pt x="1024" y="119"/>
                </a:lnTo>
                <a:lnTo>
                  <a:pt x="1020" y="135"/>
                </a:lnTo>
                <a:lnTo>
                  <a:pt x="1017" y="152"/>
                </a:lnTo>
                <a:lnTo>
                  <a:pt x="1016" y="169"/>
                </a:lnTo>
                <a:lnTo>
                  <a:pt x="1017" y="188"/>
                </a:lnTo>
                <a:lnTo>
                  <a:pt x="1020" y="206"/>
                </a:lnTo>
                <a:lnTo>
                  <a:pt x="1025" y="222"/>
                </a:lnTo>
                <a:lnTo>
                  <a:pt x="1031" y="238"/>
                </a:lnTo>
                <a:lnTo>
                  <a:pt x="1039" y="254"/>
                </a:lnTo>
                <a:lnTo>
                  <a:pt x="1048" y="268"/>
                </a:lnTo>
                <a:lnTo>
                  <a:pt x="1058" y="282"/>
                </a:lnTo>
                <a:lnTo>
                  <a:pt x="1070" y="294"/>
                </a:lnTo>
                <a:lnTo>
                  <a:pt x="950" y="469"/>
                </a:lnTo>
                <a:lnTo>
                  <a:pt x="938" y="464"/>
                </a:lnTo>
                <a:lnTo>
                  <a:pt x="926" y="460"/>
                </a:lnTo>
                <a:lnTo>
                  <a:pt x="912" y="458"/>
                </a:lnTo>
                <a:lnTo>
                  <a:pt x="899" y="457"/>
                </a:lnTo>
                <a:lnTo>
                  <a:pt x="888" y="458"/>
                </a:lnTo>
                <a:lnTo>
                  <a:pt x="878" y="459"/>
                </a:lnTo>
                <a:lnTo>
                  <a:pt x="869" y="461"/>
                </a:lnTo>
                <a:lnTo>
                  <a:pt x="859" y="464"/>
                </a:lnTo>
                <a:lnTo>
                  <a:pt x="850" y="468"/>
                </a:lnTo>
                <a:lnTo>
                  <a:pt x="841" y="472"/>
                </a:lnTo>
                <a:lnTo>
                  <a:pt x="832" y="477"/>
                </a:lnTo>
                <a:lnTo>
                  <a:pt x="824" y="482"/>
                </a:lnTo>
                <a:lnTo>
                  <a:pt x="817" y="489"/>
                </a:lnTo>
                <a:lnTo>
                  <a:pt x="810" y="495"/>
                </a:lnTo>
                <a:lnTo>
                  <a:pt x="804" y="503"/>
                </a:lnTo>
                <a:lnTo>
                  <a:pt x="798" y="510"/>
                </a:lnTo>
                <a:lnTo>
                  <a:pt x="793" y="519"/>
                </a:lnTo>
                <a:lnTo>
                  <a:pt x="789" y="528"/>
                </a:lnTo>
                <a:lnTo>
                  <a:pt x="785" y="537"/>
                </a:lnTo>
                <a:lnTo>
                  <a:pt x="782" y="547"/>
                </a:lnTo>
                <a:lnTo>
                  <a:pt x="622" y="533"/>
                </a:lnTo>
                <a:lnTo>
                  <a:pt x="623" y="532"/>
                </a:lnTo>
                <a:lnTo>
                  <a:pt x="623" y="530"/>
                </a:lnTo>
                <a:lnTo>
                  <a:pt x="622" y="512"/>
                </a:lnTo>
                <a:lnTo>
                  <a:pt x="619" y="496"/>
                </a:lnTo>
                <a:lnTo>
                  <a:pt x="615" y="480"/>
                </a:lnTo>
                <a:lnTo>
                  <a:pt x="609" y="464"/>
                </a:lnTo>
                <a:lnTo>
                  <a:pt x="602" y="450"/>
                </a:lnTo>
                <a:lnTo>
                  <a:pt x="594" y="435"/>
                </a:lnTo>
                <a:lnTo>
                  <a:pt x="584" y="422"/>
                </a:lnTo>
                <a:lnTo>
                  <a:pt x="572" y="410"/>
                </a:lnTo>
                <a:lnTo>
                  <a:pt x="561" y="399"/>
                </a:lnTo>
                <a:lnTo>
                  <a:pt x="548" y="390"/>
                </a:lnTo>
                <a:lnTo>
                  <a:pt x="534" y="381"/>
                </a:lnTo>
                <a:lnTo>
                  <a:pt x="519" y="374"/>
                </a:lnTo>
                <a:lnTo>
                  <a:pt x="504" y="368"/>
                </a:lnTo>
                <a:lnTo>
                  <a:pt x="487" y="364"/>
                </a:lnTo>
                <a:lnTo>
                  <a:pt x="470" y="362"/>
                </a:lnTo>
                <a:lnTo>
                  <a:pt x="453" y="361"/>
                </a:lnTo>
                <a:lnTo>
                  <a:pt x="436" y="362"/>
                </a:lnTo>
                <a:lnTo>
                  <a:pt x="419" y="364"/>
                </a:lnTo>
                <a:lnTo>
                  <a:pt x="402" y="368"/>
                </a:lnTo>
                <a:lnTo>
                  <a:pt x="387" y="374"/>
                </a:lnTo>
                <a:lnTo>
                  <a:pt x="372" y="381"/>
                </a:lnTo>
                <a:lnTo>
                  <a:pt x="358" y="390"/>
                </a:lnTo>
                <a:lnTo>
                  <a:pt x="346" y="399"/>
                </a:lnTo>
                <a:lnTo>
                  <a:pt x="334" y="410"/>
                </a:lnTo>
                <a:lnTo>
                  <a:pt x="323" y="422"/>
                </a:lnTo>
                <a:lnTo>
                  <a:pt x="312" y="435"/>
                </a:lnTo>
                <a:lnTo>
                  <a:pt x="304" y="450"/>
                </a:lnTo>
                <a:lnTo>
                  <a:pt x="297" y="464"/>
                </a:lnTo>
                <a:lnTo>
                  <a:pt x="291" y="480"/>
                </a:lnTo>
                <a:lnTo>
                  <a:pt x="287" y="496"/>
                </a:lnTo>
                <a:lnTo>
                  <a:pt x="284" y="512"/>
                </a:lnTo>
                <a:lnTo>
                  <a:pt x="284" y="530"/>
                </a:lnTo>
                <a:lnTo>
                  <a:pt x="284" y="544"/>
                </a:lnTo>
                <a:lnTo>
                  <a:pt x="286" y="558"/>
                </a:lnTo>
                <a:lnTo>
                  <a:pt x="289" y="571"/>
                </a:lnTo>
                <a:lnTo>
                  <a:pt x="292" y="584"/>
                </a:lnTo>
                <a:lnTo>
                  <a:pt x="297" y="596"/>
                </a:lnTo>
                <a:lnTo>
                  <a:pt x="303" y="608"/>
                </a:lnTo>
                <a:lnTo>
                  <a:pt x="309" y="620"/>
                </a:lnTo>
                <a:lnTo>
                  <a:pt x="316" y="631"/>
                </a:lnTo>
                <a:lnTo>
                  <a:pt x="325" y="641"/>
                </a:lnTo>
                <a:lnTo>
                  <a:pt x="334" y="650"/>
                </a:lnTo>
                <a:lnTo>
                  <a:pt x="344" y="659"/>
                </a:lnTo>
                <a:lnTo>
                  <a:pt x="354" y="667"/>
                </a:lnTo>
                <a:lnTo>
                  <a:pt x="365" y="674"/>
                </a:lnTo>
                <a:lnTo>
                  <a:pt x="376" y="681"/>
                </a:lnTo>
                <a:lnTo>
                  <a:pt x="388" y="686"/>
                </a:lnTo>
                <a:lnTo>
                  <a:pt x="401" y="691"/>
                </a:lnTo>
                <a:lnTo>
                  <a:pt x="386" y="812"/>
                </a:lnTo>
                <a:lnTo>
                  <a:pt x="375" y="814"/>
                </a:lnTo>
                <a:lnTo>
                  <a:pt x="363" y="816"/>
                </a:lnTo>
                <a:lnTo>
                  <a:pt x="352" y="819"/>
                </a:lnTo>
                <a:lnTo>
                  <a:pt x="342" y="824"/>
                </a:lnTo>
                <a:lnTo>
                  <a:pt x="332" y="829"/>
                </a:lnTo>
                <a:lnTo>
                  <a:pt x="323" y="835"/>
                </a:lnTo>
                <a:lnTo>
                  <a:pt x="313" y="842"/>
                </a:lnTo>
                <a:lnTo>
                  <a:pt x="305" y="849"/>
                </a:lnTo>
                <a:lnTo>
                  <a:pt x="298" y="858"/>
                </a:lnTo>
                <a:lnTo>
                  <a:pt x="291" y="867"/>
                </a:lnTo>
                <a:lnTo>
                  <a:pt x="286" y="878"/>
                </a:lnTo>
                <a:lnTo>
                  <a:pt x="281" y="888"/>
                </a:lnTo>
                <a:lnTo>
                  <a:pt x="277" y="898"/>
                </a:lnTo>
                <a:lnTo>
                  <a:pt x="275" y="909"/>
                </a:lnTo>
                <a:lnTo>
                  <a:pt x="273" y="921"/>
                </a:lnTo>
                <a:lnTo>
                  <a:pt x="272" y="933"/>
                </a:lnTo>
                <a:lnTo>
                  <a:pt x="273" y="946"/>
                </a:lnTo>
                <a:lnTo>
                  <a:pt x="275" y="959"/>
                </a:lnTo>
                <a:lnTo>
                  <a:pt x="278" y="971"/>
                </a:lnTo>
                <a:lnTo>
                  <a:pt x="283" y="982"/>
                </a:lnTo>
                <a:lnTo>
                  <a:pt x="288" y="993"/>
                </a:lnTo>
                <a:lnTo>
                  <a:pt x="295" y="1003"/>
                </a:lnTo>
                <a:lnTo>
                  <a:pt x="302" y="1013"/>
                </a:lnTo>
                <a:lnTo>
                  <a:pt x="311" y="1021"/>
                </a:lnTo>
                <a:lnTo>
                  <a:pt x="246" y="1111"/>
                </a:lnTo>
                <a:lnTo>
                  <a:pt x="237" y="1107"/>
                </a:lnTo>
                <a:lnTo>
                  <a:pt x="227" y="1103"/>
                </a:lnTo>
                <a:lnTo>
                  <a:pt x="218" y="1100"/>
                </a:lnTo>
                <a:lnTo>
                  <a:pt x="209" y="1097"/>
                </a:lnTo>
                <a:lnTo>
                  <a:pt x="199" y="1095"/>
                </a:lnTo>
                <a:lnTo>
                  <a:pt x="190" y="1094"/>
                </a:lnTo>
                <a:lnTo>
                  <a:pt x="180" y="1093"/>
                </a:lnTo>
                <a:lnTo>
                  <a:pt x="170" y="1093"/>
                </a:lnTo>
                <a:lnTo>
                  <a:pt x="152" y="1094"/>
                </a:lnTo>
                <a:lnTo>
                  <a:pt x="135" y="1096"/>
                </a:lnTo>
                <a:lnTo>
                  <a:pt x="119" y="1100"/>
                </a:lnTo>
                <a:lnTo>
                  <a:pt x="103" y="1106"/>
                </a:lnTo>
                <a:lnTo>
                  <a:pt x="89" y="1113"/>
                </a:lnTo>
                <a:lnTo>
                  <a:pt x="75" y="1121"/>
                </a:lnTo>
                <a:lnTo>
                  <a:pt x="62" y="1132"/>
                </a:lnTo>
                <a:lnTo>
                  <a:pt x="49" y="1143"/>
                </a:lnTo>
                <a:lnTo>
                  <a:pt x="38" y="1155"/>
                </a:lnTo>
                <a:lnTo>
                  <a:pt x="29" y="1168"/>
                </a:lnTo>
                <a:lnTo>
                  <a:pt x="20" y="1181"/>
                </a:lnTo>
                <a:lnTo>
                  <a:pt x="13" y="1196"/>
                </a:lnTo>
                <a:lnTo>
                  <a:pt x="8" y="1212"/>
                </a:lnTo>
                <a:lnTo>
                  <a:pt x="3" y="1228"/>
                </a:lnTo>
                <a:lnTo>
                  <a:pt x="1" y="1245"/>
                </a:lnTo>
                <a:lnTo>
                  <a:pt x="0" y="1262"/>
                </a:lnTo>
                <a:lnTo>
                  <a:pt x="1" y="1279"/>
                </a:lnTo>
                <a:lnTo>
                  <a:pt x="3" y="1297"/>
                </a:lnTo>
                <a:lnTo>
                  <a:pt x="8" y="1313"/>
                </a:lnTo>
                <a:lnTo>
                  <a:pt x="13" y="1328"/>
                </a:lnTo>
                <a:lnTo>
                  <a:pt x="20" y="1343"/>
                </a:lnTo>
                <a:lnTo>
                  <a:pt x="29" y="1357"/>
                </a:lnTo>
                <a:lnTo>
                  <a:pt x="38" y="1370"/>
                </a:lnTo>
                <a:lnTo>
                  <a:pt x="49" y="1383"/>
                </a:lnTo>
                <a:lnTo>
                  <a:pt x="62" y="1393"/>
                </a:lnTo>
                <a:lnTo>
                  <a:pt x="75" y="1403"/>
                </a:lnTo>
                <a:lnTo>
                  <a:pt x="89" y="1411"/>
                </a:lnTo>
                <a:lnTo>
                  <a:pt x="103" y="1419"/>
                </a:lnTo>
                <a:lnTo>
                  <a:pt x="119" y="1424"/>
                </a:lnTo>
                <a:lnTo>
                  <a:pt x="135" y="1428"/>
                </a:lnTo>
                <a:lnTo>
                  <a:pt x="152" y="1431"/>
                </a:lnTo>
                <a:lnTo>
                  <a:pt x="170" y="1432"/>
                </a:lnTo>
                <a:lnTo>
                  <a:pt x="185" y="1431"/>
                </a:lnTo>
                <a:lnTo>
                  <a:pt x="200" y="1429"/>
                </a:lnTo>
                <a:lnTo>
                  <a:pt x="214" y="1426"/>
                </a:lnTo>
                <a:lnTo>
                  <a:pt x="228" y="1421"/>
                </a:lnTo>
                <a:lnTo>
                  <a:pt x="243" y="1415"/>
                </a:lnTo>
                <a:lnTo>
                  <a:pt x="255" y="1409"/>
                </a:lnTo>
                <a:lnTo>
                  <a:pt x="268" y="1401"/>
                </a:lnTo>
                <a:lnTo>
                  <a:pt x="279" y="1392"/>
                </a:lnTo>
                <a:lnTo>
                  <a:pt x="392" y="1486"/>
                </a:lnTo>
                <a:lnTo>
                  <a:pt x="388" y="1493"/>
                </a:lnTo>
                <a:lnTo>
                  <a:pt x="385" y="1500"/>
                </a:lnTo>
                <a:lnTo>
                  <a:pt x="382" y="1508"/>
                </a:lnTo>
                <a:lnTo>
                  <a:pt x="379" y="1516"/>
                </a:lnTo>
                <a:lnTo>
                  <a:pt x="377" y="1524"/>
                </a:lnTo>
                <a:lnTo>
                  <a:pt x="376" y="1532"/>
                </a:lnTo>
                <a:lnTo>
                  <a:pt x="375" y="1540"/>
                </a:lnTo>
                <a:lnTo>
                  <a:pt x="374" y="1549"/>
                </a:lnTo>
                <a:lnTo>
                  <a:pt x="375" y="1558"/>
                </a:lnTo>
                <a:lnTo>
                  <a:pt x="375" y="1566"/>
                </a:lnTo>
                <a:lnTo>
                  <a:pt x="377" y="1574"/>
                </a:lnTo>
                <a:lnTo>
                  <a:pt x="379" y="1581"/>
                </a:lnTo>
                <a:lnTo>
                  <a:pt x="381" y="1589"/>
                </a:lnTo>
                <a:lnTo>
                  <a:pt x="384" y="1596"/>
                </a:lnTo>
                <a:lnTo>
                  <a:pt x="387" y="1603"/>
                </a:lnTo>
                <a:lnTo>
                  <a:pt x="391" y="1610"/>
                </a:lnTo>
                <a:lnTo>
                  <a:pt x="399" y="1623"/>
                </a:lnTo>
                <a:lnTo>
                  <a:pt x="411" y="1634"/>
                </a:lnTo>
                <a:lnTo>
                  <a:pt x="422" y="1645"/>
                </a:lnTo>
                <a:lnTo>
                  <a:pt x="435" y="1654"/>
                </a:lnTo>
                <a:lnTo>
                  <a:pt x="369" y="1923"/>
                </a:lnTo>
                <a:lnTo>
                  <a:pt x="361" y="1922"/>
                </a:lnTo>
                <a:lnTo>
                  <a:pt x="354" y="1922"/>
                </a:lnTo>
                <a:lnTo>
                  <a:pt x="337" y="1923"/>
                </a:lnTo>
                <a:lnTo>
                  <a:pt x="319" y="1925"/>
                </a:lnTo>
                <a:lnTo>
                  <a:pt x="303" y="1929"/>
                </a:lnTo>
                <a:lnTo>
                  <a:pt x="288" y="1935"/>
                </a:lnTo>
                <a:lnTo>
                  <a:pt x="273" y="1942"/>
                </a:lnTo>
                <a:lnTo>
                  <a:pt x="259" y="1951"/>
                </a:lnTo>
                <a:lnTo>
                  <a:pt x="246" y="1960"/>
                </a:lnTo>
                <a:lnTo>
                  <a:pt x="233" y="1971"/>
                </a:lnTo>
                <a:lnTo>
                  <a:pt x="223" y="1984"/>
                </a:lnTo>
                <a:lnTo>
                  <a:pt x="213" y="1997"/>
                </a:lnTo>
                <a:lnTo>
                  <a:pt x="205" y="2011"/>
                </a:lnTo>
                <a:lnTo>
                  <a:pt x="198" y="2025"/>
                </a:lnTo>
                <a:lnTo>
                  <a:pt x="192" y="2041"/>
                </a:lnTo>
                <a:lnTo>
                  <a:pt x="188" y="2057"/>
                </a:lnTo>
                <a:lnTo>
                  <a:pt x="185" y="2074"/>
                </a:lnTo>
                <a:lnTo>
                  <a:pt x="184" y="2091"/>
                </a:lnTo>
                <a:lnTo>
                  <a:pt x="185" y="2109"/>
                </a:lnTo>
                <a:lnTo>
                  <a:pt x="188" y="2125"/>
                </a:lnTo>
                <a:lnTo>
                  <a:pt x="192" y="2141"/>
                </a:lnTo>
                <a:lnTo>
                  <a:pt x="198" y="2158"/>
                </a:lnTo>
                <a:lnTo>
                  <a:pt x="205" y="2172"/>
                </a:lnTo>
                <a:lnTo>
                  <a:pt x="213" y="2186"/>
                </a:lnTo>
                <a:lnTo>
                  <a:pt x="223" y="2199"/>
                </a:lnTo>
                <a:lnTo>
                  <a:pt x="233" y="2211"/>
                </a:lnTo>
                <a:lnTo>
                  <a:pt x="246" y="2222"/>
                </a:lnTo>
                <a:lnTo>
                  <a:pt x="259" y="2232"/>
                </a:lnTo>
                <a:lnTo>
                  <a:pt x="273" y="2241"/>
                </a:lnTo>
                <a:lnTo>
                  <a:pt x="288" y="2248"/>
                </a:lnTo>
                <a:lnTo>
                  <a:pt x="303" y="2253"/>
                </a:lnTo>
                <a:lnTo>
                  <a:pt x="319" y="2257"/>
                </a:lnTo>
                <a:lnTo>
                  <a:pt x="337" y="2260"/>
                </a:lnTo>
                <a:lnTo>
                  <a:pt x="354" y="2261"/>
                </a:lnTo>
                <a:lnTo>
                  <a:pt x="370" y="2260"/>
                </a:lnTo>
                <a:lnTo>
                  <a:pt x="386" y="2258"/>
                </a:lnTo>
                <a:lnTo>
                  <a:pt x="401" y="2254"/>
                </a:lnTo>
                <a:lnTo>
                  <a:pt x="417" y="2249"/>
                </a:lnTo>
                <a:lnTo>
                  <a:pt x="431" y="2243"/>
                </a:lnTo>
                <a:lnTo>
                  <a:pt x="444" y="2235"/>
                </a:lnTo>
                <a:lnTo>
                  <a:pt x="456" y="2226"/>
                </a:lnTo>
                <a:lnTo>
                  <a:pt x="468" y="2216"/>
                </a:lnTo>
                <a:lnTo>
                  <a:pt x="479" y="2205"/>
                </a:lnTo>
                <a:lnTo>
                  <a:pt x="488" y="2193"/>
                </a:lnTo>
                <a:lnTo>
                  <a:pt x="498" y="2181"/>
                </a:lnTo>
                <a:lnTo>
                  <a:pt x="506" y="2168"/>
                </a:lnTo>
                <a:lnTo>
                  <a:pt x="512" y="2154"/>
                </a:lnTo>
                <a:lnTo>
                  <a:pt x="517" y="2138"/>
                </a:lnTo>
                <a:lnTo>
                  <a:pt x="520" y="2123"/>
                </a:lnTo>
                <a:lnTo>
                  <a:pt x="523" y="2107"/>
                </a:lnTo>
                <a:lnTo>
                  <a:pt x="736" y="2091"/>
                </a:lnTo>
                <a:lnTo>
                  <a:pt x="739" y="2100"/>
                </a:lnTo>
                <a:lnTo>
                  <a:pt x="742" y="2109"/>
                </a:lnTo>
                <a:lnTo>
                  <a:pt x="747" y="2118"/>
                </a:lnTo>
                <a:lnTo>
                  <a:pt x="753" y="2126"/>
                </a:lnTo>
                <a:lnTo>
                  <a:pt x="758" y="2134"/>
                </a:lnTo>
                <a:lnTo>
                  <a:pt x="765" y="2142"/>
                </a:lnTo>
                <a:lnTo>
                  <a:pt x="772" y="2150"/>
                </a:lnTo>
                <a:lnTo>
                  <a:pt x="779" y="2156"/>
                </a:lnTo>
                <a:lnTo>
                  <a:pt x="787" y="2162"/>
                </a:lnTo>
                <a:lnTo>
                  <a:pt x="795" y="2167"/>
                </a:lnTo>
                <a:lnTo>
                  <a:pt x="804" y="2171"/>
                </a:lnTo>
                <a:lnTo>
                  <a:pt x="813" y="2175"/>
                </a:lnTo>
                <a:lnTo>
                  <a:pt x="822" y="2177"/>
                </a:lnTo>
                <a:lnTo>
                  <a:pt x="832" y="2180"/>
                </a:lnTo>
                <a:lnTo>
                  <a:pt x="843" y="2181"/>
                </a:lnTo>
                <a:lnTo>
                  <a:pt x="854" y="2181"/>
                </a:lnTo>
                <a:lnTo>
                  <a:pt x="867" y="2181"/>
                </a:lnTo>
                <a:lnTo>
                  <a:pt x="880" y="2178"/>
                </a:lnTo>
                <a:lnTo>
                  <a:pt x="892" y="2175"/>
                </a:lnTo>
                <a:lnTo>
                  <a:pt x="904" y="2170"/>
                </a:lnTo>
                <a:lnTo>
                  <a:pt x="916" y="2164"/>
                </a:lnTo>
                <a:lnTo>
                  <a:pt x="927" y="2157"/>
                </a:lnTo>
                <a:lnTo>
                  <a:pt x="937" y="2149"/>
                </a:lnTo>
                <a:lnTo>
                  <a:pt x="945" y="2139"/>
                </a:lnTo>
                <a:lnTo>
                  <a:pt x="1033" y="2198"/>
                </a:lnTo>
                <a:lnTo>
                  <a:pt x="1029" y="2207"/>
                </a:lnTo>
                <a:lnTo>
                  <a:pt x="1026" y="2216"/>
                </a:lnTo>
                <a:lnTo>
                  <a:pt x="1023" y="2225"/>
                </a:lnTo>
                <a:lnTo>
                  <a:pt x="1021" y="2235"/>
                </a:lnTo>
                <a:lnTo>
                  <a:pt x="1019" y="2244"/>
                </a:lnTo>
                <a:lnTo>
                  <a:pt x="1017" y="2253"/>
                </a:lnTo>
                <a:lnTo>
                  <a:pt x="1017" y="2263"/>
                </a:lnTo>
                <a:lnTo>
                  <a:pt x="1016" y="2273"/>
                </a:lnTo>
                <a:lnTo>
                  <a:pt x="1017" y="2289"/>
                </a:lnTo>
                <a:lnTo>
                  <a:pt x="1019" y="2305"/>
                </a:lnTo>
                <a:lnTo>
                  <a:pt x="1023" y="2321"/>
                </a:lnTo>
                <a:lnTo>
                  <a:pt x="1028" y="2335"/>
                </a:lnTo>
                <a:lnTo>
                  <a:pt x="1034" y="2349"/>
                </a:lnTo>
                <a:lnTo>
                  <a:pt x="1042" y="2363"/>
                </a:lnTo>
                <a:lnTo>
                  <a:pt x="1050" y="2375"/>
                </a:lnTo>
                <a:lnTo>
                  <a:pt x="1060" y="2387"/>
                </a:lnTo>
                <a:lnTo>
                  <a:pt x="1071" y="2397"/>
                </a:lnTo>
                <a:lnTo>
                  <a:pt x="1082" y="2408"/>
                </a:lnTo>
                <a:lnTo>
                  <a:pt x="1096" y="2417"/>
                </a:lnTo>
                <a:lnTo>
                  <a:pt x="1109" y="2424"/>
                </a:lnTo>
                <a:lnTo>
                  <a:pt x="1123" y="2431"/>
                </a:lnTo>
                <a:lnTo>
                  <a:pt x="1138" y="2436"/>
                </a:lnTo>
                <a:lnTo>
                  <a:pt x="1153" y="2439"/>
                </a:lnTo>
                <a:lnTo>
                  <a:pt x="1168" y="2442"/>
                </a:lnTo>
                <a:lnTo>
                  <a:pt x="1168" y="2442"/>
                </a:lnTo>
                <a:lnTo>
                  <a:pt x="1171" y="2442"/>
                </a:lnTo>
                <a:lnTo>
                  <a:pt x="1178" y="2442"/>
                </a:lnTo>
                <a:lnTo>
                  <a:pt x="1186" y="2442"/>
                </a:lnTo>
                <a:lnTo>
                  <a:pt x="1193" y="2442"/>
                </a:lnTo>
                <a:lnTo>
                  <a:pt x="1200" y="2442"/>
                </a:lnTo>
                <a:lnTo>
                  <a:pt x="1202" y="2442"/>
                </a:lnTo>
                <a:lnTo>
                  <a:pt x="1202" y="2442"/>
                </a:lnTo>
                <a:lnTo>
                  <a:pt x="1218" y="2439"/>
                </a:lnTo>
                <a:lnTo>
                  <a:pt x="1233" y="2436"/>
                </a:lnTo>
                <a:lnTo>
                  <a:pt x="1248" y="2431"/>
                </a:lnTo>
                <a:lnTo>
                  <a:pt x="1262" y="2424"/>
                </a:lnTo>
                <a:lnTo>
                  <a:pt x="1276" y="2417"/>
                </a:lnTo>
                <a:lnTo>
                  <a:pt x="1288" y="2408"/>
                </a:lnTo>
                <a:lnTo>
                  <a:pt x="1300" y="2397"/>
                </a:lnTo>
                <a:lnTo>
                  <a:pt x="1311" y="2387"/>
                </a:lnTo>
                <a:lnTo>
                  <a:pt x="1320" y="2375"/>
                </a:lnTo>
                <a:lnTo>
                  <a:pt x="1329" y="2363"/>
                </a:lnTo>
                <a:lnTo>
                  <a:pt x="1336" y="2349"/>
                </a:lnTo>
                <a:lnTo>
                  <a:pt x="1343" y="2335"/>
                </a:lnTo>
                <a:lnTo>
                  <a:pt x="1348" y="2321"/>
                </a:lnTo>
                <a:lnTo>
                  <a:pt x="1351" y="2305"/>
                </a:lnTo>
                <a:lnTo>
                  <a:pt x="1355" y="2289"/>
                </a:lnTo>
                <a:lnTo>
                  <a:pt x="1355" y="2273"/>
                </a:lnTo>
                <a:lnTo>
                  <a:pt x="1355" y="2258"/>
                </a:lnTo>
                <a:lnTo>
                  <a:pt x="1352" y="2242"/>
                </a:lnTo>
                <a:lnTo>
                  <a:pt x="1348" y="2227"/>
                </a:lnTo>
                <a:lnTo>
                  <a:pt x="1344" y="2213"/>
                </a:lnTo>
                <a:lnTo>
                  <a:pt x="1338" y="2199"/>
                </a:lnTo>
                <a:lnTo>
                  <a:pt x="1331" y="2187"/>
                </a:lnTo>
                <a:lnTo>
                  <a:pt x="1323" y="2174"/>
                </a:lnTo>
                <a:lnTo>
                  <a:pt x="1314" y="2163"/>
                </a:lnTo>
                <a:lnTo>
                  <a:pt x="1407" y="2056"/>
                </a:lnTo>
                <a:lnTo>
                  <a:pt x="1414" y="2060"/>
                </a:lnTo>
                <a:lnTo>
                  <a:pt x="1421" y="2064"/>
                </a:lnTo>
                <a:lnTo>
                  <a:pt x="1428" y="2067"/>
                </a:lnTo>
                <a:lnTo>
                  <a:pt x="1436" y="2069"/>
                </a:lnTo>
                <a:lnTo>
                  <a:pt x="1445" y="2071"/>
                </a:lnTo>
                <a:lnTo>
                  <a:pt x="1453" y="2073"/>
                </a:lnTo>
                <a:lnTo>
                  <a:pt x="1461" y="2073"/>
                </a:lnTo>
                <a:lnTo>
                  <a:pt x="1469" y="2074"/>
                </a:lnTo>
                <a:lnTo>
                  <a:pt x="1478" y="2073"/>
                </a:lnTo>
                <a:lnTo>
                  <a:pt x="1486" y="2073"/>
                </a:lnTo>
                <a:lnTo>
                  <a:pt x="1493" y="2071"/>
                </a:lnTo>
                <a:lnTo>
                  <a:pt x="1501" y="2069"/>
                </a:lnTo>
                <a:lnTo>
                  <a:pt x="1509" y="2067"/>
                </a:lnTo>
                <a:lnTo>
                  <a:pt x="1516" y="2064"/>
                </a:lnTo>
                <a:lnTo>
                  <a:pt x="1523" y="2060"/>
                </a:lnTo>
                <a:lnTo>
                  <a:pt x="1531" y="2056"/>
                </a:lnTo>
                <a:lnTo>
                  <a:pt x="1543" y="2048"/>
                </a:lnTo>
                <a:lnTo>
                  <a:pt x="1555" y="2038"/>
                </a:lnTo>
                <a:lnTo>
                  <a:pt x="1565" y="2026"/>
                </a:lnTo>
                <a:lnTo>
                  <a:pt x="1573" y="2014"/>
                </a:lnTo>
                <a:lnTo>
                  <a:pt x="1848" y="2077"/>
                </a:lnTo>
                <a:lnTo>
                  <a:pt x="1848" y="2084"/>
                </a:lnTo>
                <a:lnTo>
                  <a:pt x="1847" y="2091"/>
                </a:lnTo>
                <a:lnTo>
                  <a:pt x="1848" y="2109"/>
                </a:lnTo>
                <a:lnTo>
                  <a:pt x="1851" y="2125"/>
                </a:lnTo>
                <a:lnTo>
                  <a:pt x="1855" y="2141"/>
                </a:lnTo>
                <a:lnTo>
                  <a:pt x="1860" y="2158"/>
                </a:lnTo>
                <a:lnTo>
                  <a:pt x="1868" y="2172"/>
                </a:lnTo>
                <a:lnTo>
                  <a:pt x="1877" y="2186"/>
                </a:lnTo>
                <a:lnTo>
                  <a:pt x="1887" y="2199"/>
                </a:lnTo>
                <a:lnTo>
                  <a:pt x="1897" y="2211"/>
                </a:lnTo>
                <a:lnTo>
                  <a:pt x="1909" y="2222"/>
                </a:lnTo>
                <a:lnTo>
                  <a:pt x="1922" y="2232"/>
                </a:lnTo>
                <a:lnTo>
                  <a:pt x="1936" y="2241"/>
                </a:lnTo>
                <a:lnTo>
                  <a:pt x="1951" y="2248"/>
                </a:lnTo>
                <a:lnTo>
                  <a:pt x="1967" y="2253"/>
                </a:lnTo>
                <a:lnTo>
                  <a:pt x="1983" y="2257"/>
                </a:lnTo>
                <a:lnTo>
                  <a:pt x="2000" y="2260"/>
                </a:lnTo>
                <a:lnTo>
                  <a:pt x="2017" y="2261"/>
                </a:lnTo>
                <a:lnTo>
                  <a:pt x="2034" y="2260"/>
                </a:lnTo>
                <a:lnTo>
                  <a:pt x="2052" y="2257"/>
                </a:lnTo>
                <a:lnTo>
                  <a:pt x="2068" y="2253"/>
                </a:lnTo>
                <a:lnTo>
                  <a:pt x="2083" y="2248"/>
                </a:lnTo>
                <a:lnTo>
                  <a:pt x="2098" y="2241"/>
                </a:lnTo>
                <a:lnTo>
                  <a:pt x="2111" y="2232"/>
                </a:lnTo>
                <a:lnTo>
                  <a:pt x="2124" y="2222"/>
                </a:lnTo>
                <a:lnTo>
                  <a:pt x="2137" y="2211"/>
                </a:lnTo>
                <a:lnTo>
                  <a:pt x="2148" y="2199"/>
                </a:lnTo>
                <a:lnTo>
                  <a:pt x="2158" y="2186"/>
                </a:lnTo>
                <a:lnTo>
                  <a:pt x="2166" y="2172"/>
                </a:lnTo>
                <a:lnTo>
                  <a:pt x="2173" y="2158"/>
                </a:lnTo>
                <a:lnTo>
                  <a:pt x="2179" y="2141"/>
                </a:lnTo>
                <a:lnTo>
                  <a:pt x="2183" y="2125"/>
                </a:lnTo>
                <a:lnTo>
                  <a:pt x="2185" y="2109"/>
                </a:lnTo>
                <a:lnTo>
                  <a:pt x="2186" y="2091"/>
                </a:lnTo>
                <a:lnTo>
                  <a:pt x="2186" y="2078"/>
                </a:lnTo>
                <a:lnTo>
                  <a:pt x="2184" y="2065"/>
                </a:lnTo>
                <a:lnTo>
                  <a:pt x="2182" y="2052"/>
                </a:lnTo>
                <a:lnTo>
                  <a:pt x="2178" y="2040"/>
                </a:lnTo>
                <a:lnTo>
                  <a:pt x="2174" y="2028"/>
                </a:lnTo>
                <a:lnTo>
                  <a:pt x="2169" y="2017"/>
                </a:lnTo>
                <a:lnTo>
                  <a:pt x="2163" y="2006"/>
                </a:lnTo>
                <a:lnTo>
                  <a:pt x="2157" y="1995"/>
                </a:lnTo>
                <a:lnTo>
                  <a:pt x="2149" y="1986"/>
                </a:lnTo>
                <a:lnTo>
                  <a:pt x="2141" y="1975"/>
                </a:lnTo>
                <a:lnTo>
                  <a:pt x="2133" y="1967"/>
                </a:lnTo>
                <a:lnTo>
                  <a:pt x="2122" y="1959"/>
                </a:lnTo>
                <a:lnTo>
                  <a:pt x="2112" y="1951"/>
                </a:lnTo>
                <a:lnTo>
                  <a:pt x="2102" y="1945"/>
                </a:lnTo>
                <a:lnTo>
                  <a:pt x="2091" y="1939"/>
                </a:lnTo>
                <a:lnTo>
                  <a:pt x="2080" y="1934"/>
                </a:lnTo>
                <a:lnTo>
                  <a:pt x="2100" y="1744"/>
                </a:lnTo>
                <a:lnTo>
                  <a:pt x="2111" y="1742"/>
                </a:lnTo>
                <a:lnTo>
                  <a:pt x="2122" y="1740"/>
                </a:lnTo>
                <a:lnTo>
                  <a:pt x="2134" y="1737"/>
                </a:lnTo>
                <a:lnTo>
                  <a:pt x="2144" y="1732"/>
                </a:lnTo>
                <a:lnTo>
                  <a:pt x="2154" y="1727"/>
                </a:lnTo>
                <a:lnTo>
                  <a:pt x="2163" y="1721"/>
                </a:lnTo>
                <a:lnTo>
                  <a:pt x="2172" y="1713"/>
                </a:lnTo>
                <a:lnTo>
                  <a:pt x="2179" y="1705"/>
                </a:lnTo>
                <a:lnTo>
                  <a:pt x="2186" y="1697"/>
                </a:lnTo>
                <a:lnTo>
                  <a:pt x="2193" y="1688"/>
                </a:lnTo>
                <a:lnTo>
                  <a:pt x="2198" y="1678"/>
                </a:lnTo>
                <a:lnTo>
                  <a:pt x="2203" y="1668"/>
                </a:lnTo>
                <a:lnTo>
                  <a:pt x="2207" y="1658"/>
                </a:lnTo>
                <a:lnTo>
                  <a:pt x="2209" y="1647"/>
                </a:lnTo>
                <a:lnTo>
                  <a:pt x="2211" y="1634"/>
                </a:lnTo>
                <a:lnTo>
                  <a:pt x="2212" y="1622"/>
                </a:lnTo>
                <a:lnTo>
                  <a:pt x="2211" y="1612"/>
                </a:lnTo>
                <a:lnTo>
                  <a:pt x="2210" y="1601"/>
                </a:lnTo>
                <a:lnTo>
                  <a:pt x="2207" y="1591"/>
                </a:lnTo>
                <a:lnTo>
                  <a:pt x="2204" y="1581"/>
                </a:lnTo>
                <a:lnTo>
                  <a:pt x="2200" y="1572"/>
                </a:lnTo>
                <a:lnTo>
                  <a:pt x="2196" y="1563"/>
                </a:lnTo>
                <a:lnTo>
                  <a:pt x="2190" y="1554"/>
                </a:lnTo>
                <a:lnTo>
                  <a:pt x="2184" y="1545"/>
                </a:lnTo>
                <a:lnTo>
                  <a:pt x="2285" y="1413"/>
                </a:lnTo>
                <a:lnTo>
                  <a:pt x="2303" y="1420"/>
                </a:lnTo>
                <a:lnTo>
                  <a:pt x="2320" y="1425"/>
                </a:lnTo>
                <a:lnTo>
                  <a:pt x="2329" y="1427"/>
                </a:lnTo>
                <a:lnTo>
                  <a:pt x="2339" y="1428"/>
                </a:lnTo>
                <a:lnTo>
                  <a:pt x="2348" y="1429"/>
                </a:lnTo>
                <a:lnTo>
                  <a:pt x="2357" y="1429"/>
                </a:lnTo>
                <a:lnTo>
                  <a:pt x="2375" y="1428"/>
                </a:lnTo>
                <a:lnTo>
                  <a:pt x="2392" y="1425"/>
                </a:lnTo>
                <a:lnTo>
                  <a:pt x="2408" y="1421"/>
                </a:lnTo>
                <a:lnTo>
                  <a:pt x="2424" y="1416"/>
                </a:lnTo>
                <a:lnTo>
                  <a:pt x="2438" y="1409"/>
                </a:lnTo>
                <a:lnTo>
                  <a:pt x="2452" y="1400"/>
                </a:lnTo>
                <a:lnTo>
                  <a:pt x="2465" y="1391"/>
                </a:lnTo>
                <a:lnTo>
                  <a:pt x="2478" y="1380"/>
                </a:lnTo>
                <a:lnTo>
                  <a:pt x="2489" y="1367"/>
                </a:lnTo>
                <a:lnTo>
                  <a:pt x="2498" y="1354"/>
                </a:lnTo>
                <a:lnTo>
                  <a:pt x="2507" y="1340"/>
                </a:lnTo>
                <a:lnTo>
                  <a:pt x="2514" y="1326"/>
                </a:lnTo>
                <a:lnTo>
                  <a:pt x="2519" y="1310"/>
                </a:lnTo>
                <a:lnTo>
                  <a:pt x="2523" y="1293"/>
                </a:lnTo>
                <a:lnTo>
                  <a:pt x="2526" y="1277"/>
                </a:lnTo>
                <a:lnTo>
                  <a:pt x="2527" y="1259"/>
                </a:lnTo>
                <a:lnTo>
                  <a:pt x="2526" y="1242"/>
                </a:lnTo>
                <a:lnTo>
                  <a:pt x="2523" y="1226"/>
                </a:lnTo>
                <a:lnTo>
                  <a:pt x="2519" y="1210"/>
                </a:lnTo>
                <a:lnTo>
                  <a:pt x="2514" y="1193"/>
                </a:lnTo>
                <a:lnTo>
                  <a:pt x="2507" y="1179"/>
                </a:lnTo>
                <a:lnTo>
                  <a:pt x="2498" y="1165"/>
                </a:lnTo>
                <a:lnTo>
                  <a:pt x="2489" y="1152"/>
                </a:lnTo>
                <a:lnTo>
                  <a:pt x="2478" y="1140"/>
                </a:lnTo>
                <a:lnTo>
                  <a:pt x="2465" y="1129"/>
                </a:lnTo>
                <a:lnTo>
                  <a:pt x="2452" y="1119"/>
                </a:lnTo>
                <a:lnTo>
                  <a:pt x="2438" y="1110"/>
                </a:lnTo>
                <a:lnTo>
                  <a:pt x="2424" y="1103"/>
                </a:lnTo>
                <a:lnTo>
                  <a:pt x="2408" y="1097"/>
                </a:lnTo>
                <a:lnTo>
                  <a:pt x="2392" y="1093"/>
                </a:lnTo>
                <a:lnTo>
                  <a:pt x="2375" y="1091"/>
                </a:lnTo>
                <a:lnTo>
                  <a:pt x="2357" y="1090"/>
                </a:lnTo>
                <a:close/>
                <a:moveTo>
                  <a:pt x="2153" y="1518"/>
                </a:moveTo>
                <a:lnTo>
                  <a:pt x="2146" y="1515"/>
                </a:lnTo>
                <a:lnTo>
                  <a:pt x="2139" y="1511"/>
                </a:lnTo>
                <a:lnTo>
                  <a:pt x="2131" y="1508"/>
                </a:lnTo>
                <a:lnTo>
                  <a:pt x="2123" y="1506"/>
                </a:lnTo>
                <a:lnTo>
                  <a:pt x="2115" y="1504"/>
                </a:lnTo>
                <a:lnTo>
                  <a:pt x="2107" y="1503"/>
                </a:lnTo>
                <a:lnTo>
                  <a:pt x="2099" y="1502"/>
                </a:lnTo>
                <a:lnTo>
                  <a:pt x="2091" y="1502"/>
                </a:lnTo>
                <a:lnTo>
                  <a:pt x="2081" y="1502"/>
                </a:lnTo>
                <a:lnTo>
                  <a:pt x="2072" y="1503"/>
                </a:lnTo>
                <a:lnTo>
                  <a:pt x="2063" y="1505"/>
                </a:lnTo>
                <a:lnTo>
                  <a:pt x="2054" y="1507"/>
                </a:lnTo>
                <a:lnTo>
                  <a:pt x="2046" y="1511"/>
                </a:lnTo>
                <a:lnTo>
                  <a:pt x="2036" y="1514"/>
                </a:lnTo>
                <a:lnTo>
                  <a:pt x="2029" y="1519"/>
                </a:lnTo>
                <a:lnTo>
                  <a:pt x="2021" y="1523"/>
                </a:lnTo>
                <a:lnTo>
                  <a:pt x="2014" y="1529"/>
                </a:lnTo>
                <a:lnTo>
                  <a:pt x="2007" y="1535"/>
                </a:lnTo>
                <a:lnTo>
                  <a:pt x="2001" y="1541"/>
                </a:lnTo>
                <a:lnTo>
                  <a:pt x="1995" y="1548"/>
                </a:lnTo>
                <a:lnTo>
                  <a:pt x="1990" y="1556"/>
                </a:lnTo>
                <a:lnTo>
                  <a:pt x="1986" y="1564"/>
                </a:lnTo>
                <a:lnTo>
                  <a:pt x="1981" y="1572"/>
                </a:lnTo>
                <a:lnTo>
                  <a:pt x="1978" y="1580"/>
                </a:lnTo>
                <a:lnTo>
                  <a:pt x="1544" y="1400"/>
                </a:lnTo>
                <a:lnTo>
                  <a:pt x="1541" y="1410"/>
                </a:lnTo>
                <a:lnTo>
                  <a:pt x="1537" y="1419"/>
                </a:lnTo>
                <a:lnTo>
                  <a:pt x="1972" y="1599"/>
                </a:lnTo>
                <a:lnTo>
                  <a:pt x="1971" y="1611"/>
                </a:lnTo>
                <a:lnTo>
                  <a:pt x="1970" y="1622"/>
                </a:lnTo>
                <a:lnTo>
                  <a:pt x="1970" y="1633"/>
                </a:lnTo>
                <a:lnTo>
                  <a:pt x="1972" y="1644"/>
                </a:lnTo>
                <a:lnTo>
                  <a:pt x="1974" y="1653"/>
                </a:lnTo>
                <a:lnTo>
                  <a:pt x="1977" y="1663"/>
                </a:lnTo>
                <a:lnTo>
                  <a:pt x="1980" y="1672"/>
                </a:lnTo>
                <a:lnTo>
                  <a:pt x="1984" y="1680"/>
                </a:lnTo>
                <a:lnTo>
                  <a:pt x="1989" y="1689"/>
                </a:lnTo>
                <a:lnTo>
                  <a:pt x="1995" y="1696"/>
                </a:lnTo>
                <a:lnTo>
                  <a:pt x="2001" y="1704"/>
                </a:lnTo>
                <a:lnTo>
                  <a:pt x="2008" y="1711"/>
                </a:lnTo>
                <a:lnTo>
                  <a:pt x="2015" y="1717"/>
                </a:lnTo>
                <a:lnTo>
                  <a:pt x="2022" y="1724"/>
                </a:lnTo>
                <a:lnTo>
                  <a:pt x="2031" y="1729"/>
                </a:lnTo>
                <a:lnTo>
                  <a:pt x="2039" y="1733"/>
                </a:lnTo>
                <a:lnTo>
                  <a:pt x="2049" y="1737"/>
                </a:lnTo>
                <a:lnTo>
                  <a:pt x="2058" y="1740"/>
                </a:lnTo>
                <a:lnTo>
                  <a:pt x="2038" y="1923"/>
                </a:lnTo>
                <a:lnTo>
                  <a:pt x="2028" y="1922"/>
                </a:lnTo>
                <a:lnTo>
                  <a:pt x="2017" y="1922"/>
                </a:lnTo>
                <a:lnTo>
                  <a:pt x="2002" y="1923"/>
                </a:lnTo>
                <a:lnTo>
                  <a:pt x="1987" y="1925"/>
                </a:lnTo>
                <a:lnTo>
                  <a:pt x="1972" y="1928"/>
                </a:lnTo>
                <a:lnTo>
                  <a:pt x="1959" y="1932"/>
                </a:lnTo>
                <a:lnTo>
                  <a:pt x="1944" y="1938"/>
                </a:lnTo>
                <a:lnTo>
                  <a:pt x="1931" y="1945"/>
                </a:lnTo>
                <a:lnTo>
                  <a:pt x="1919" y="1952"/>
                </a:lnTo>
                <a:lnTo>
                  <a:pt x="1908" y="1961"/>
                </a:lnTo>
                <a:lnTo>
                  <a:pt x="1469" y="1522"/>
                </a:lnTo>
                <a:lnTo>
                  <a:pt x="1457" y="1534"/>
                </a:lnTo>
                <a:lnTo>
                  <a:pt x="1445" y="1545"/>
                </a:lnTo>
                <a:lnTo>
                  <a:pt x="1885" y="1986"/>
                </a:lnTo>
                <a:lnTo>
                  <a:pt x="1877" y="1997"/>
                </a:lnTo>
                <a:lnTo>
                  <a:pt x="1868" y="2009"/>
                </a:lnTo>
                <a:lnTo>
                  <a:pt x="1862" y="2022"/>
                </a:lnTo>
                <a:lnTo>
                  <a:pt x="1857" y="2035"/>
                </a:lnTo>
                <a:lnTo>
                  <a:pt x="1588" y="1974"/>
                </a:lnTo>
                <a:lnTo>
                  <a:pt x="1590" y="1963"/>
                </a:lnTo>
                <a:lnTo>
                  <a:pt x="1590" y="1952"/>
                </a:lnTo>
                <a:lnTo>
                  <a:pt x="1590" y="1940"/>
                </a:lnTo>
                <a:lnTo>
                  <a:pt x="1588" y="1928"/>
                </a:lnTo>
                <a:lnTo>
                  <a:pt x="1585" y="1916"/>
                </a:lnTo>
                <a:lnTo>
                  <a:pt x="1581" y="1905"/>
                </a:lnTo>
                <a:lnTo>
                  <a:pt x="1576" y="1895"/>
                </a:lnTo>
                <a:lnTo>
                  <a:pt x="1570" y="1884"/>
                </a:lnTo>
                <a:lnTo>
                  <a:pt x="1563" y="1875"/>
                </a:lnTo>
                <a:lnTo>
                  <a:pt x="1555" y="1866"/>
                </a:lnTo>
                <a:lnTo>
                  <a:pt x="1547" y="1858"/>
                </a:lnTo>
                <a:lnTo>
                  <a:pt x="1537" y="1852"/>
                </a:lnTo>
                <a:lnTo>
                  <a:pt x="1527" y="1846"/>
                </a:lnTo>
                <a:lnTo>
                  <a:pt x="1516" y="1841"/>
                </a:lnTo>
                <a:lnTo>
                  <a:pt x="1505" y="1837"/>
                </a:lnTo>
                <a:lnTo>
                  <a:pt x="1494" y="1834"/>
                </a:lnTo>
                <a:lnTo>
                  <a:pt x="1482" y="1832"/>
                </a:lnTo>
                <a:lnTo>
                  <a:pt x="1469" y="1831"/>
                </a:lnTo>
                <a:lnTo>
                  <a:pt x="1460" y="1831"/>
                </a:lnTo>
                <a:lnTo>
                  <a:pt x="1452" y="1832"/>
                </a:lnTo>
                <a:lnTo>
                  <a:pt x="1443" y="1834"/>
                </a:lnTo>
                <a:lnTo>
                  <a:pt x="1433" y="1836"/>
                </a:lnTo>
                <a:lnTo>
                  <a:pt x="1341" y="1613"/>
                </a:lnTo>
                <a:lnTo>
                  <a:pt x="1332" y="1617"/>
                </a:lnTo>
                <a:lnTo>
                  <a:pt x="1323" y="1621"/>
                </a:lnTo>
                <a:lnTo>
                  <a:pt x="1415" y="1844"/>
                </a:lnTo>
                <a:lnTo>
                  <a:pt x="1408" y="1848"/>
                </a:lnTo>
                <a:lnTo>
                  <a:pt x="1401" y="1852"/>
                </a:lnTo>
                <a:lnTo>
                  <a:pt x="1394" y="1857"/>
                </a:lnTo>
                <a:lnTo>
                  <a:pt x="1388" y="1862"/>
                </a:lnTo>
                <a:lnTo>
                  <a:pt x="1382" y="1868"/>
                </a:lnTo>
                <a:lnTo>
                  <a:pt x="1377" y="1874"/>
                </a:lnTo>
                <a:lnTo>
                  <a:pt x="1372" y="1880"/>
                </a:lnTo>
                <a:lnTo>
                  <a:pt x="1367" y="1887"/>
                </a:lnTo>
                <a:lnTo>
                  <a:pt x="1363" y="1895"/>
                </a:lnTo>
                <a:lnTo>
                  <a:pt x="1359" y="1903"/>
                </a:lnTo>
                <a:lnTo>
                  <a:pt x="1356" y="1910"/>
                </a:lnTo>
                <a:lnTo>
                  <a:pt x="1352" y="1918"/>
                </a:lnTo>
                <a:lnTo>
                  <a:pt x="1350" y="1926"/>
                </a:lnTo>
                <a:lnTo>
                  <a:pt x="1349" y="1935"/>
                </a:lnTo>
                <a:lnTo>
                  <a:pt x="1348" y="1943"/>
                </a:lnTo>
                <a:lnTo>
                  <a:pt x="1348" y="1952"/>
                </a:lnTo>
                <a:lnTo>
                  <a:pt x="1348" y="1963"/>
                </a:lnTo>
                <a:lnTo>
                  <a:pt x="1349" y="1973"/>
                </a:lnTo>
                <a:lnTo>
                  <a:pt x="1352" y="1984"/>
                </a:lnTo>
                <a:lnTo>
                  <a:pt x="1356" y="1994"/>
                </a:lnTo>
                <a:lnTo>
                  <a:pt x="1360" y="2003"/>
                </a:lnTo>
                <a:lnTo>
                  <a:pt x="1364" y="2012"/>
                </a:lnTo>
                <a:lnTo>
                  <a:pt x="1370" y="2021"/>
                </a:lnTo>
                <a:lnTo>
                  <a:pt x="1376" y="2029"/>
                </a:lnTo>
                <a:lnTo>
                  <a:pt x="1283" y="2134"/>
                </a:lnTo>
                <a:lnTo>
                  <a:pt x="1275" y="2128"/>
                </a:lnTo>
                <a:lnTo>
                  <a:pt x="1264" y="2123"/>
                </a:lnTo>
                <a:lnTo>
                  <a:pt x="1255" y="2118"/>
                </a:lnTo>
                <a:lnTo>
                  <a:pt x="1245" y="2114"/>
                </a:lnTo>
                <a:lnTo>
                  <a:pt x="1235" y="2111"/>
                </a:lnTo>
                <a:lnTo>
                  <a:pt x="1224" y="2108"/>
                </a:lnTo>
                <a:lnTo>
                  <a:pt x="1213" y="2106"/>
                </a:lnTo>
                <a:lnTo>
                  <a:pt x="1202" y="2104"/>
                </a:lnTo>
                <a:lnTo>
                  <a:pt x="1202" y="1647"/>
                </a:lnTo>
                <a:lnTo>
                  <a:pt x="1194" y="1647"/>
                </a:lnTo>
                <a:lnTo>
                  <a:pt x="1186" y="1647"/>
                </a:lnTo>
                <a:lnTo>
                  <a:pt x="1177" y="1647"/>
                </a:lnTo>
                <a:lnTo>
                  <a:pt x="1168" y="1647"/>
                </a:lnTo>
                <a:lnTo>
                  <a:pt x="1168" y="2104"/>
                </a:lnTo>
                <a:lnTo>
                  <a:pt x="1152" y="2107"/>
                </a:lnTo>
                <a:lnTo>
                  <a:pt x="1136" y="2111"/>
                </a:lnTo>
                <a:lnTo>
                  <a:pt x="1121" y="2116"/>
                </a:lnTo>
                <a:lnTo>
                  <a:pt x="1106" y="2123"/>
                </a:lnTo>
                <a:lnTo>
                  <a:pt x="1092" y="2131"/>
                </a:lnTo>
                <a:lnTo>
                  <a:pt x="1079" y="2141"/>
                </a:lnTo>
                <a:lnTo>
                  <a:pt x="1067" y="2152"/>
                </a:lnTo>
                <a:lnTo>
                  <a:pt x="1056" y="2164"/>
                </a:lnTo>
                <a:lnTo>
                  <a:pt x="967" y="2103"/>
                </a:lnTo>
                <a:lnTo>
                  <a:pt x="970" y="2093"/>
                </a:lnTo>
                <a:lnTo>
                  <a:pt x="972" y="2082"/>
                </a:lnTo>
                <a:lnTo>
                  <a:pt x="974" y="2072"/>
                </a:lnTo>
                <a:lnTo>
                  <a:pt x="974" y="2060"/>
                </a:lnTo>
                <a:lnTo>
                  <a:pt x="974" y="2051"/>
                </a:lnTo>
                <a:lnTo>
                  <a:pt x="973" y="2043"/>
                </a:lnTo>
                <a:lnTo>
                  <a:pt x="972" y="2034"/>
                </a:lnTo>
                <a:lnTo>
                  <a:pt x="970" y="2026"/>
                </a:lnTo>
                <a:lnTo>
                  <a:pt x="967" y="2019"/>
                </a:lnTo>
                <a:lnTo>
                  <a:pt x="964" y="2011"/>
                </a:lnTo>
                <a:lnTo>
                  <a:pt x="961" y="2004"/>
                </a:lnTo>
                <a:lnTo>
                  <a:pt x="957" y="1997"/>
                </a:lnTo>
                <a:lnTo>
                  <a:pt x="952" y="1990"/>
                </a:lnTo>
                <a:lnTo>
                  <a:pt x="948" y="1984"/>
                </a:lnTo>
                <a:lnTo>
                  <a:pt x="942" y="1978"/>
                </a:lnTo>
                <a:lnTo>
                  <a:pt x="937" y="1971"/>
                </a:lnTo>
                <a:lnTo>
                  <a:pt x="931" y="1966"/>
                </a:lnTo>
                <a:lnTo>
                  <a:pt x="924" y="1961"/>
                </a:lnTo>
                <a:lnTo>
                  <a:pt x="917" y="1957"/>
                </a:lnTo>
                <a:lnTo>
                  <a:pt x="910" y="1953"/>
                </a:lnTo>
                <a:lnTo>
                  <a:pt x="1048" y="1621"/>
                </a:lnTo>
                <a:lnTo>
                  <a:pt x="1039" y="1617"/>
                </a:lnTo>
                <a:lnTo>
                  <a:pt x="1029" y="1613"/>
                </a:lnTo>
                <a:lnTo>
                  <a:pt x="892" y="1945"/>
                </a:lnTo>
                <a:lnTo>
                  <a:pt x="883" y="1942"/>
                </a:lnTo>
                <a:lnTo>
                  <a:pt x="873" y="1940"/>
                </a:lnTo>
                <a:lnTo>
                  <a:pt x="863" y="1939"/>
                </a:lnTo>
                <a:lnTo>
                  <a:pt x="854" y="1939"/>
                </a:lnTo>
                <a:lnTo>
                  <a:pt x="842" y="1939"/>
                </a:lnTo>
                <a:lnTo>
                  <a:pt x="830" y="1941"/>
                </a:lnTo>
                <a:lnTo>
                  <a:pt x="819" y="1944"/>
                </a:lnTo>
                <a:lnTo>
                  <a:pt x="808" y="1947"/>
                </a:lnTo>
                <a:lnTo>
                  <a:pt x="798" y="1952"/>
                </a:lnTo>
                <a:lnTo>
                  <a:pt x="789" y="1957"/>
                </a:lnTo>
                <a:lnTo>
                  <a:pt x="780" y="1963"/>
                </a:lnTo>
                <a:lnTo>
                  <a:pt x="772" y="1970"/>
                </a:lnTo>
                <a:lnTo>
                  <a:pt x="764" y="1979"/>
                </a:lnTo>
                <a:lnTo>
                  <a:pt x="757" y="1987"/>
                </a:lnTo>
                <a:lnTo>
                  <a:pt x="751" y="1996"/>
                </a:lnTo>
                <a:lnTo>
                  <a:pt x="745" y="2006"/>
                </a:lnTo>
                <a:lnTo>
                  <a:pt x="740" y="2016"/>
                </a:lnTo>
                <a:lnTo>
                  <a:pt x="737" y="2026"/>
                </a:lnTo>
                <a:lnTo>
                  <a:pt x="734" y="2037"/>
                </a:lnTo>
                <a:lnTo>
                  <a:pt x="732" y="2048"/>
                </a:lnTo>
                <a:lnTo>
                  <a:pt x="521" y="2065"/>
                </a:lnTo>
                <a:lnTo>
                  <a:pt x="519" y="2053"/>
                </a:lnTo>
                <a:lnTo>
                  <a:pt x="516" y="2043"/>
                </a:lnTo>
                <a:lnTo>
                  <a:pt x="513" y="2032"/>
                </a:lnTo>
                <a:lnTo>
                  <a:pt x="509" y="2022"/>
                </a:lnTo>
                <a:lnTo>
                  <a:pt x="504" y="2013"/>
                </a:lnTo>
                <a:lnTo>
                  <a:pt x="499" y="2003"/>
                </a:lnTo>
                <a:lnTo>
                  <a:pt x="493" y="1994"/>
                </a:lnTo>
                <a:lnTo>
                  <a:pt x="486" y="1986"/>
                </a:lnTo>
                <a:lnTo>
                  <a:pt x="926" y="1545"/>
                </a:lnTo>
                <a:lnTo>
                  <a:pt x="913" y="1534"/>
                </a:lnTo>
                <a:lnTo>
                  <a:pt x="902" y="1522"/>
                </a:lnTo>
                <a:lnTo>
                  <a:pt x="463" y="1961"/>
                </a:lnTo>
                <a:lnTo>
                  <a:pt x="451" y="1952"/>
                </a:lnTo>
                <a:lnTo>
                  <a:pt x="438" y="1944"/>
                </a:lnTo>
                <a:lnTo>
                  <a:pt x="424" y="1937"/>
                </a:lnTo>
                <a:lnTo>
                  <a:pt x="410" y="1931"/>
                </a:lnTo>
                <a:lnTo>
                  <a:pt x="474" y="1668"/>
                </a:lnTo>
                <a:lnTo>
                  <a:pt x="484" y="1670"/>
                </a:lnTo>
                <a:lnTo>
                  <a:pt x="496" y="1670"/>
                </a:lnTo>
                <a:lnTo>
                  <a:pt x="508" y="1670"/>
                </a:lnTo>
                <a:lnTo>
                  <a:pt x="520" y="1668"/>
                </a:lnTo>
                <a:lnTo>
                  <a:pt x="532" y="1665"/>
                </a:lnTo>
                <a:lnTo>
                  <a:pt x="543" y="1661"/>
                </a:lnTo>
                <a:lnTo>
                  <a:pt x="553" y="1656"/>
                </a:lnTo>
                <a:lnTo>
                  <a:pt x="563" y="1650"/>
                </a:lnTo>
                <a:lnTo>
                  <a:pt x="572" y="1643"/>
                </a:lnTo>
                <a:lnTo>
                  <a:pt x="582" y="1634"/>
                </a:lnTo>
                <a:lnTo>
                  <a:pt x="590" y="1626"/>
                </a:lnTo>
                <a:lnTo>
                  <a:pt x="596" y="1617"/>
                </a:lnTo>
                <a:lnTo>
                  <a:pt x="602" y="1607"/>
                </a:lnTo>
                <a:lnTo>
                  <a:pt x="608" y="1596"/>
                </a:lnTo>
                <a:lnTo>
                  <a:pt x="612" y="1585"/>
                </a:lnTo>
                <a:lnTo>
                  <a:pt x="615" y="1574"/>
                </a:lnTo>
                <a:lnTo>
                  <a:pt x="616" y="1562"/>
                </a:lnTo>
                <a:lnTo>
                  <a:pt x="617" y="1549"/>
                </a:lnTo>
                <a:lnTo>
                  <a:pt x="617" y="1539"/>
                </a:lnTo>
                <a:lnTo>
                  <a:pt x="615" y="1529"/>
                </a:lnTo>
                <a:lnTo>
                  <a:pt x="613" y="1520"/>
                </a:lnTo>
                <a:lnTo>
                  <a:pt x="611" y="1511"/>
                </a:lnTo>
                <a:lnTo>
                  <a:pt x="834" y="1419"/>
                </a:lnTo>
                <a:lnTo>
                  <a:pt x="830" y="1410"/>
                </a:lnTo>
                <a:lnTo>
                  <a:pt x="826" y="1400"/>
                </a:lnTo>
                <a:lnTo>
                  <a:pt x="603" y="1493"/>
                </a:lnTo>
                <a:lnTo>
                  <a:pt x="599" y="1486"/>
                </a:lnTo>
                <a:lnTo>
                  <a:pt x="595" y="1479"/>
                </a:lnTo>
                <a:lnTo>
                  <a:pt x="590" y="1473"/>
                </a:lnTo>
                <a:lnTo>
                  <a:pt x="585" y="1467"/>
                </a:lnTo>
                <a:lnTo>
                  <a:pt x="579" y="1460"/>
                </a:lnTo>
                <a:lnTo>
                  <a:pt x="572" y="1455"/>
                </a:lnTo>
                <a:lnTo>
                  <a:pt x="566" y="1450"/>
                </a:lnTo>
                <a:lnTo>
                  <a:pt x="559" y="1446"/>
                </a:lnTo>
                <a:lnTo>
                  <a:pt x="552" y="1442"/>
                </a:lnTo>
                <a:lnTo>
                  <a:pt x="545" y="1438"/>
                </a:lnTo>
                <a:lnTo>
                  <a:pt x="537" y="1435"/>
                </a:lnTo>
                <a:lnTo>
                  <a:pt x="529" y="1432"/>
                </a:lnTo>
                <a:lnTo>
                  <a:pt x="521" y="1430"/>
                </a:lnTo>
                <a:lnTo>
                  <a:pt x="513" y="1429"/>
                </a:lnTo>
                <a:lnTo>
                  <a:pt x="505" y="1428"/>
                </a:lnTo>
                <a:lnTo>
                  <a:pt x="496" y="1428"/>
                </a:lnTo>
                <a:lnTo>
                  <a:pt x="485" y="1428"/>
                </a:lnTo>
                <a:lnTo>
                  <a:pt x="474" y="1430"/>
                </a:lnTo>
                <a:lnTo>
                  <a:pt x="464" y="1432"/>
                </a:lnTo>
                <a:lnTo>
                  <a:pt x="455" y="1435"/>
                </a:lnTo>
                <a:lnTo>
                  <a:pt x="446" y="1439"/>
                </a:lnTo>
                <a:lnTo>
                  <a:pt x="437" y="1443"/>
                </a:lnTo>
                <a:lnTo>
                  <a:pt x="428" y="1448"/>
                </a:lnTo>
                <a:lnTo>
                  <a:pt x="420" y="1454"/>
                </a:lnTo>
                <a:lnTo>
                  <a:pt x="307" y="1360"/>
                </a:lnTo>
                <a:lnTo>
                  <a:pt x="313" y="1351"/>
                </a:lnTo>
                <a:lnTo>
                  <a:pt x="318" y="1342"/>
                </a:lnTo>
                <a:lnTo>
                  <a:pt x="324" y="1332"/>
                </a:lnTo>
                <a:lnTo>
                  <a:pt x="328" y="1322"/>
                </a:lnTo>
                <a:lnTo>
                  <a:pt x="332" y="1312"/>
                </a:lnTo>
                <a:lnTo>
                  <a:pt x="335" y="1302"/>
                </a:lnTo>
                <a:lnTo>
                  <a:pt x="337" y="1290"/>
                </a:lnTo>
                <a:lnTo>
                  <a:pt x="338" y="1279"/>
                </a:lnTo>
                <a:lnTo>
                  <a:pt x="802" y="1279"/>
                </a:lnTo>
                <a:lnTo>
                  <a:pt x="801" y="1270"/>
                </a:lnTo>
                <a:lnTo>
                  <a:pt x="801" y="1262"/>
                </a:lnTo>
                <a:lnTo>
                  <a:pt x="801" y="1254"/>
                </a:lnTo>
                <a:lnTo>
                  <a:pt x="802" y="1246"/>
                </a:lnTo>
                <a:lnTo>
                  <a:pt x="338" y="1246"/>
                </a:lnTo>
                <a:lnTo>
                  <a:pt x="336" y="1230"/>
                </a:lnTo>
                <a:lnTo>
                  <a:pt x="332" y="1214"/>
                </a:lnTo>
                <a:lnTo>
                  <a:pt x="327" y="1198"/>
                </a:lnTo>
                <a:lnTo>
                  <a:pt x="319" y="1184"/>
                </a:lnTo>
                <a:lnTo>
                  <a:pt x="311" y="1170"/>
                </a:lnTo>
                <a:lnTo>
                  <a:pt x="302" y="1157"/>
                </a:lnTo>
                <a:lnTo>
                  <a:pt x="292" y="1146"/>
                </a:lnTo>
                <a:lnTo>
                  <a:pt x="280" y="1135"/>
                </a:lnTo>
                <a:lnTo>
                  <a:pt x="347" y="1045"/>
                </a:lnTo>
                <a:lnTo>
                  <a:pt x="358" y="1049"/>
                </a:lnTo>
                <a:lnTo>
                  <a:pt x="369" y="1052"/>
                </a:lnTo>
                <a:lnTo>
                  <a:pt x="381" y="1054"/>
                </a:lnTo>
                <a:lnTo>
                  <a:pt x="393" y="1055"/>
                </a:lnTo>
                <a:lnTo>
                  <a:pt x="402" y="1054"/>
                </a:lnTo>
                <a:lnTo>
                  <a:pt x="411" y="1053"/>
                </a:lnTo>
                <a:lnTo>
                  <a:pt x="419" y="1052"/>
                </a:lnTo>
                <a:lnTo>
                  <a:pt x="427" y="1050"/>
                </a:lnTo>
                <a:lnTo>
                  <a:pt x="435" y="1047"/>
                </a:lnTo>
                <a:lnTo>
                  <a:pt x="443" y="1044"/>
                </a:lnTo>
                <a:lnTo>
                  <a:pt x="450" y="1041"/>
                </a:lnTo>
                <a:lnTo>
                  <a:pt x="457" y="1036"/>
                </a:lnTo>
                <a:lnTo>
                  <a:pt x="464" y="1031"/>
                </a:lnTo>
                <a:lnTo>
                  <a:pt x="470" y="1027"/>
                </a:lnTo>
                <a:lnTo>
                  <a:pt x="476" y="1021"/>
                </a:lnTo>
                <a:lnTo>
                  <a:pt x="482" y="1016"/>
                </a:lnTo>
                <a:lnTo>
                  <a:pt x="487" y="1010"/>
                </a:lnTo>
                <a:lnTo>
                  <a:pt x="493" y="1003"/>
                </a:lnTo>
                <a:lnTo>
                  <a:pt x="497" y="997"/>
                </a:lnTo>
                <a:lnTo>
                  <a:pt x="501" y="990"/>
                </a:lnTo>
                <a:lnTo>
                  <a:pt x="826" y="1125"/>
                </a:lnTo>
                <a:lnTo>
                  <a:pt x="830" y="1115"/>
                </a:lnTo>
                <a:lnTo>
                  <a:pt x="834" y="1106"/>
                </a:lnTo>
                <a:lnTo>
                  <a:pt x="509" y="971"/>
                </a:lnTo>
                <a:lnTo>
                  <a:pt x="511" y="962"/>
                </a:lnTo>
                <a:lnTo>
                  <a:pt x="513" y="952"/>
                </a:lnTo>
                <a:lnTo>
                  <a:pt x="515" y="943"/>
                </a:lnTo>
                <a:lnTo>
                  <a:pt x="515" y="933"/>
                </a:lnTo>
                <a:lnTo>
                  <a:pt x="515" y="923"/>
                </a:lnTo>
                <a:lnTo>
                  <a:pt x="513" y="913"/>
                </a:lnTo>
                <a:lnTo>
                  <a:pt x="511" y="903"/>
                </a:lnTo>
                <a:lnTo>
                  <a:pt x="509" y="894"/>
                </a:lnTo>
                <a:lnTo>
                  <a:pt x="505" y="885"/>
                </a:lnTo>
                <a:lnTo>
                  <a:pt x="501" y="877"/>
                </a:lnTo>
                <a:lnTo>
                  <a:pt x="496" y="867"/>
                </a:lnTo>
                <a:lnTo>
                  <a:pt x="490" y="860"/>
                </a:lnTo>
                <a:lnTo>
                  <a:pt x="484" y="852"/>
                </a:lnTo>
                <a:lnTo>
                  <a:pt x="477" y="846"/>
                </a:lnTo>
                <a:lnTo>
                  <a:pt x="470" y="839"/>
                </a:lnTo>
                <a:lnTo>
                  <a:pt x="463" y="834"/>
                </a:lnTo>
                <a:lnTo>
                  <a:pt x="455" y="828"/>
                </a:lnTo>
                <a:lnTo>
                  <a:pt x="446" y="824"/>
                </a:lnTo>
                <a:lnTo>
                  <a:pt x="438" y="820"/>
                </a:lnTo>
                <a:lnTo>
                  <a:pt x="429" y="817"/>
                </a:lnTo>
                <a:lnTo>
                  <a:pt x="443" y="700"/>
                </a:lnTo>
                <a:lnTo>
                  <a:pt x="448" y="700"/>
                </a:lnTo>
                <a:lnTo>
                  <a:pt x="453" y="700"/>
                </a:lnTo>
                <a:lnTo>
                  <a:pt x="468" y="699"/>
                </a:lnTo>
                <a:lnTo>
                  <a:pt x="483" y="696"/>
                </a:lnTo>
                <a:lnTo>
                  <a:pt x="498" y="693"/>
                </a:lnTo>
                <a:lnTo>
                  <a:pt x="511" y="689"/>
                </a:lnTo>
                <a:lnTo>
                  <a:pt x="525" y="683"/>
                </a:lnTo>
                <a:lnTo>
                  <a:pt x="537" y="677"/>
                </a:lnTo>
                <a:lnTo>
                  <a:pt x="549" y="669"/>
                </a:lnTo>
                <a:lnTo>
                  <a:pt x="560" y="661"/>
                </a:lnTo>
                <a:lnTo>
                  <a:pt x="902" y="1003"/>
                </a:lnTo>
                <a:lnTo>
                  <a:pt x="913" y="991"/>
                </a:lnTo>
                <a:lnTo>
                  <a:pt x="926" y="979"/>
                </a:lnTo>
                <a:lnTo>
                  <a:pt x="585" y="638"/>
                </a:lnTo>
                <a:lnTo>
                  <a:pt x="595" y="624"/>
                </a:lnTo>
                <a:lnTo>
                  <a:pt x="604" y="607"/>
                </a:lnTo>
                <a:lnTo>
                  <a:pt x="611" y="591"/>
                </a:lnTo>
                <a:lnTo>
                  <a:pt x="617" y="574"/>
                </a:lnTo>
                <a:lnTo>
                  <a:pt x="778" y="588"/>
                </a:lnTo>
                <a:lnTo>
                  <a:pt x="780" y="599"/>
                </a:lnTo>
                <a:lnTo>
                  <a:pt x="782" y="610"/>
                </a:lnTo>
                <a:lnTo>
                  <a:pt x="786" y="622"/>
                </a:lnTo>
                <a:lnTo>
                  <a:pt x="790" y="632"/>
                </a:lnTo>
                <a:lnTo>
                  <a:pt x="796" y="642"/>
                </a:lnTo>
                <a:lnTo>
                  <a:pt x="802" y="651"/>
                </a:lnTo>
                <a:lnTo>
                  <a:pt x="809" y="659"/>
                </a:lnTo>
                <a:lnTo>
                  <a:pt x="816" y="667"/>
                </a:lnTo>
                <a:lnTo>
                  <a:pt x="825" y="674"/>
                </a:lnTo>
                <a:lnTo>
                  <a:pt x="834" y="680"/>
                </a:lnTo>
                <a:lnTo>
                  <a:pt x="844" y="686"/>
                </a:lnTo>
                <a:lnTo>
                  <a:pt x="854" y="690"/>
                </a:lnTo>
                <a:lnTo>
                  <a:pt x="865" y="694"/>
                </a:lnTo>
                <a:lnTo>
                  <a:pt x="876" y="697"/>
                </a:lnTo>
                <a:lnTo>
                  <a:pt x="887" y="699"/>
                </a:lnTo>
                <a:lnTo>
                  <a:pt x="899" y="700"/>
                </a:lnTo>
                <a:lnTo>
                  <a:pt x="909" y="699"/>
                </a:lnTo>
                <a:lnTo>
                  <a:pt x="919" y="697"/>
                </a:lnTo>
                <a:lnTo>
                  <a:pt x="929" y="695"/>
                </a:lnTo>
                <a:lnTo>
                  <a:pt x="939" y="692"/>
                </a:lnTo>
                <a:lnTo>
                  <a:pt x="1029" y="911"/>
                </a:lnTo>
                <a:lnTo>
                  <a:pt x="1039" y="907"/>
                </a:lnTo>
                <a:lnTo>
                  <a:pt x="1048" y="904"/>
                </a:lnTo>
                <a:lnTo>
                  <a:pt x="957" y="684"/>
                </a:lnTo>
                <a:lnTo>
                  <a:pt x="964" y="680"/>
                </a:lnTo>
                <a:lnTo>
                  <a:pt x="970" y="676"/>
                </a:lnTo>
                <a:lnTo>
                  <a:pt x="977" y="671"/>
                </a:lnTo>
                <a:lnTo>
                  <a:pt x="982" y="666"/>
                </a:lnTo>
                <a:lnTo>
                  <a:pt x="988" y="660"/>
                </a:lnTo>
                <a:lnTo>
                  <a:pt x="993" y="654"/>
                </a:lnTo>
                <a:lnTo>
                  <a:pt x="998" y="648"/>
                </a:lnTo>
                <a:lnTo>
                  <a:pt x="1002" y="641"/>
                </a:lnTo>
                <a:lnTo>
                  <a:pt x="1006" y="634"/>
                </a:lnTo>
                <a:lnTo>
                  <a:pt x="1010" y="627"/>
                </a:lnTo>
                <a:lnTo>
                  <a:pt x="1013" y="619"/>
                </a:lnTo>
                <a:lnTo>
                  <a:pt x="1016" y="611"/>
                </a:lnTo>
                <a:lnTo>
                  <a:pt x="1018" y="603"/>
                </a:lnTo>
                <a:lnTo>
                  <a:pt x="1019" y="595"/>
                </a:lnTo>
                <a:lnTo>
                  <a:pt x="1020" y="587"/>
                </a:lnTo>
                <a:lnTo>
                  <a:pt x="1020" y="578"/>
                </a:lnTo>
                <a:lnTo>
                  <a:pt x="1020" y="566"/>
                </a:lnTo>
                <a:lnTo>
                  <a:pt x="1018" y="554"/>
                </a:lnTo>
                <a:lnTo>
                  <a:pt x="1015" y="542"/>
                </a:lnTo>
                <a:lnTo>
                  <a:pt x="1011" y="531"/>
                </a:lnTo>
                <a:lnTo>
                  <a:pt x="1005" y="520"/>
                </a:lnTo>
                <a:lnTo>
                  <a:pt x="999" y="510"/>
                </a:lnTo>
                <a:lnTo>
                  <a:pt x="992" y="501"/>
                </a:lnTo>
                <a:lnTo>
                  <a:pt x="984" y="492"/>
                </a:lnTo>
                <a:lnTo>
                  <a:pt x="1105" y="318"/>
                </a:lnTo>
                <a:lnTo>
                  <a:pt x="1120" y="326"/>
                </a:lnTo>
                <a:lnTo>
                  <a:pt x="1135" y="331"/>
                </a:lnTo>
                <a:lnTo>
                  <a:pt x="1152" y="335"/>
                </a:lnTo>
                <a:lnTo>
                  <a:pt x="1168" y="338"/>
                </a:lnTo>
                <a:lnTo>
                  <a:pt x="1168" y="879"/>
                </a:lnTo>
                <a:lnTo>
                  <a:pt x="1177" y="879"/>
                </a:lnTo>
                <a:lnTo>
                  <a:pt x="1186" y="878"/>
                </a:lnTo>
                <a:lnTo>
                  <a:pt x="1194" y="879"/>
                </a:lnTo>
                <a:lnTo>
                  <a:pt x="1202" y="879"/>
                </a:lnTo>
                <a:lnTo>
                  <a:pt x="1202" y="338"/>
                </a:lnTo>
                <a:lnTo>
                  <a:pt x="1214" y="336"/>
                </a:lnTo>
                <a:lnTo>
                  <a:pt x="1225" y="334"/>
                </a:lnTo>
                <a:lnTo>
                  <a:pt x="1236" y="331"/>
                </a:lnTo>
                <a:lnTo>
                  <a:pt x="1247" y="327"/>
                </a:lnTo>
                <a:lnTo>
                  <a:pt x="1257" y="323"/>
                </a:lnTo>
                <a:lnTo>
                  <a:pt x="1268" y="318"/>
                </a:lnTo>
                <a:lnTo>
                  <a:pt x="1277" y="312"/>
                </a:lnTo>
                <a:lnTo>
                  <a:pt x="1286" y="306"/>
                </a:lnTo>
                <a:lnTo>
                  <a:pt x="1404" y="414"/>
                </a:lnTo>
                <a:lnTo>
                  <a:pt x="1399" y="427"/>
                </a:lnTo>
                <a:lnTo>
                  <a:pt x="1394" y="440"/>
                </a:lnTo>
                <a:lnTo>
                  <a:pt x="1392" y="456"/>
                </a:lnTo>
                <a:lnTo>
                  <a:pt x="1391" y="471"/>
                </a:lnTo>
                <a:lnTo>
                  <a:pt x="1391" y="479"/>
                </a:lnTo>
                <a:lnTo>
                  <a:pt x="1392" y="488"/>
                </a:lnTo>
                <a:lnTo>
                  <a:pt x="1393" y="496"/>
                </a:lnTo>
                <a:lnTo>
                  <a:pt x="1395" y="504"/>
                </a:lnTo>
                <a:lnTo>
                  <a:pt x="1398" y="512"/>
                </a:lnTo>
                <a:lnTo>
                  <a:pt x="1401" y="520"/>
                </a:lnTo>
                <a:lnTo>
                  <a:pt x="1405" y="528"/>
                </a:lnTo>
                <a:lnTo>
                  <a:pt x="1409" y="535"/>
                </a:lnTo>
                <a:lnTo>
                  <a:pt x="1414" y="542"/>
                </a:lnTo>
                <a:lnTo>
                  <a:pt x="1419" y="548"/>
                </a:lnTo>
                <a:lnTo>
                  <a:pt x="1424" y="554"/>
                </a:lnTo>
                <a:lnTo>
                  <a:pt x="1430" y="560"/>
                </a:lnTo>
                <a:lnTo>
                  <a:pt x="1436" y="565"/>
                </a:lnTo>
                <a:lnTo>
                  <a:pt x="1444" y="570"/>
                </a:lnTo>
                <a:lnTo>
                  <a:pt x="1451" y="575"/>
                </a:lnTo>
                <a:lnTo>
                  <a:pt x="1458" y="579"/>
                </a:lnTo>
                <a:lnTo>
                  <a:pt x="1323" y="904"/>
                </a:lnTo>
                <a:lnTo>
                  <a:pt x="1332" y="907"/>
                </a:lnTo>
                <a:lnTo>
                  <a:pt x="1341" y="911"/>
                </a:lnTo>
                <a:lnTo>
                  <a:pt x="1476" y="586"/>
                </a:lnTo>
                <a:lnTo>
                  <a:pt x="1485" y="588"/>
                </a:lnTo>
                <a:lnTo>
                  <a:pt x="1493" y="590"/>
                </a:lnTo>
                <a:lnTo>
                  <a:pt x="1502" y="591"/>
                </a:lnTo>
                <a:lnTo>
                  <a:pt x="1511" y="591"/>
                </a:lnTo>
                <a:lnTo>
                  <a:pt x="1521" y="591"/>
                </a:lnTo>
                <a:lnTo>
                  <a:pt x="1531" y="590"/>
                </a:lnTo>
                <a:lnTo>
                  <a:pt x="1540" y="588"/>
                </a:lnTo>
                <a:lnTo>
                  <a:pt x="1549" y="586"/>
                </a:lnTo>
                <a:lnTo>
                  <a:pt x="1557" y="583"/>
                </a:lnTo>
                <a:lnTo>
                  <a:pt x="1565" y="579"/>
                </a:lnTo>
                <a:lnTo>
                  <a:pt x="1573" y="575"/>
                </a:lnTo>
                <a:lnTo>
                  <a:pt x="1581" y="570"/>
                </a:lnTo>
                <a:lnTo>
                  <a:pt x="1588" y="565"/>
                </a:lnTo>
                <a:lnTo>
                  <a:pt x="1594" y="559"/>
                </a:lnTo>
                <a:lnTo>
                  <a:pt x="1601" y="553"/>
                </a:lnTo>
                <a:lnTo>
                  <a:pt x="1606" y="546"/>
                </a:lnTo>
                <a:lnTo>
                  <a:pt x="1612" y="539"/>
                </a:lnTo>
                <a:lnTo>
                  <a:pt x="1617" y="531"/>
                </a:lnTo>
                <a:lnTo>
                  <a:pt x="1621" y="522"/>
                </a:lnTo>
                <a:lnTo>
                  <a:pt x="1625" y="514"/>
                </a:lnTo>
                <a:lnTo>
                  <a:pt x="1729" y="523"/>
                </a:lnTo>
                <a:lnTo>
                  <a:pt x="1729" y="533"/>
                </a:lnTo>
                <a:lnTo>
                  <a:pt x="1729" y="542"/>
                </a:lnTo>
                <a:lnTo>
                  <a:pt x="1729" y="557"/>
                </a:lnTo>
                <a:lnTo>
                  <a:pt x="1731" y="573"/>
                </a:lnTo>
                <a:lnTo>
                  <a:pt x="1735" y="588"/>
                </a:lnTo>
                <a:lnTo>
                  <a:pt x="1740" y="602"/>
                </a:lnTo>
                <a:lnTo>
                  <a:pt x="1746" y="617"/>
                </a:lnTo>
                <a:lnTo>
                  <a:pt x="1753" y="630"/>
                </a:lnTo>
                <a:lnTo>
                  <a:pt x="1761" y="642"/>
                </a:lnTo>
                <a:lnTo>
                  <a:pt x="1770" y="653"/>
                </a:lnTo>
                <a:lnTo>
                  <a:pt x="1445" y="979"/>
                </a:lnTo>
                <a:lnTo>
                  <a:pt x="1457" y="991"/>
                </a:lnTo>
                <a:lnTo>
                  <a:pt x="1469" y="1003"/>
                </a:lnTo>
                <a:lnTo>
                  <a:pt x="1796" y="676"/>
                </a:lnTo>
                <a:lnTo>
                  <a:pt x="1804" y="682"/>
                </a:lnTo>
                <a:lnTo>
                  <a:pt x="1814" y="688"/>
                </a:lnTo>
                <a:lnTo>
                  <a:pt x="1823" y="693"/>
                </a:lnTo>
                <a:lnTo>
                  <a:pt x="1833" y="697"/>
                </a:lnTo>
                <a:lnTo>
                  <a:pt x="1843" y="702"/>
                </a:lnTo>
                <a:lnTo>
                  <a:pt x="1854" y="705"/>
                </a:lnTo>
                <a:lnTo>
                  <a:pt x="1865" y="708"/>
                </a:lnTo>
                <a:lnTo>
                  <a:pt x="1877" y="710"/>
                </a:lnTo>
                <a:lnTo>
                  <a:pt x="1861" y="855"/>
                </a:lnTo>
                <a:lnTo>
                  <a:pt x="1850" y="857"/>
                </a:lnTo>
                <a:lnTo>
                  <a:pt x="1839" y="859"/>
                </a:lnTo>
                <a:lnTo>
                  <a:pt x="1829" y="863"/>
                </a:lnTo>
                <a:lnTo>
                  <a:pt x="1819" y="869"/>
                </a:lnTo>
                <a:lnTo>
                  <a:pt x="1810" y="874"/>
                </a:lnTo>
                <a:lnTo>
                  <a:pt x="1801" y="880"/>
                </a:lnTo>
                <a:lnTo>
                  <a:pt x="1793" y="887"/>
                </a:lnTo>
                <a:lnTo>
                  <a:pt x="1785" y="895"/>
                </a:lnTo>
                <a:lnTo>
                  <a:pt x="1778" y="903"/>
                </a:lnTo>
                <a:lnTo>
                  <a:pt x="1772" y="912"/>
                </a:lnTo>
                <a:lnTo>
                  <a:pt x="1766" y="921"/>
                </a:lnTo>
                <a:lnTo>
                  <a:pt x="1762" y="931"/>
                </a:lnTo>
                <a:lnTo>
                  <a:pt x="1758" y="942"/>
                </a:lnTo>
                <a:lnTo>
                  <a:pt x="1756" y="952"/>
                </a:lnTo>
                <a:lnTo>
                  <a:pt x="1754" y="964"/>
                </a:lnTo>
                <a:lnTo>
                  <a:pt x="1754" y="976"/>
                </a:lnTo>
                <a:lnTo>
                  <a:pt x="1754" y="986"/>
                </a:lnTo>
                <a:lnTo>
                  <a:pt x="1755" y="995"/>
                </a:lnTo>
                <a:lnTo>
                  <a:pt x="1757" y="1004"/>
                </a:lnTo>
                <a:lnTo>
                  <a:pt x="1760" y="1013"/>
                </a:lnTo>
                <a:lnTo>
                  <a:pt x="1537" y="1106"/>
                </a:lnTo>
                <a:lnTo>
                  <a:pt x="1541" y="1115"/>
                </a:lnTo>
                <a:lnTo>
                  <a:pt x="1544" y="1125"/>
                </a:lnTo>
                <a:lnTo>
                  <a:pt x="1768" y="1031"/>
                </a:lnTo>
                <a:lnTo>
                  <a:pt x="1771" y="1039"/>
                </a:lnTo>
                <a:lnTo>
                  <a:pt x="1776" y="1046"/>
                </a:lnTo>
                <a:lnTo>
                  <a:pt x="1781" y="1053"/>
                </a:lnTo>
                <a:lnTo>
                  <a:pt x="1787" y="1059"/>
                </a:lnTo>
                <a:lnTo>
                  <a:pt x="1793" y="1064"/>
                </a:lnTo>
                <a:lnTo>
                  <a:pt x="1799" y="1070"/>
                </a:lnTo>
                <a:lnTo>
                  <a:pt x="1805" y="1074"/>
                </a:lnTo>
                <a:lnTo>
                  <a:pt x="1812" y="1079"/>
                </a:lnTo>
                <a:lnTo>
                  <a:pt x="1819" y="1083"/>
                </a:lnTo>
                <a:lnTo>
                  <a:pt x="1826" y="1086"/>
                </a:lnTo>
                <a:lnTo>
                  <a:pt x="1834" y="1089"/>
                </a:lnTo>
                <a:lnTo>
                  <a:pt x="1841" y="1092"/>
                </a:lnTo>
                <a:lnTo>
                  <a:pt x="1849" y="1094"/>
                </a:lnTo>
                <a:lnTo>
                  <a:pt x="1858" y="1095"/>
                </a:lnTo>
                <a:lnTo>
                  <a:pt x="1866" y="1096"/>
                </a:lnTo>
                <a:lnTo>
                  <a:pt x="1876" y="1097"/>
                </a:lnTo>
                <a:lnTo>
                  <a:pt x="1887" y="1096"/>
                </a:lnTo>
                <a:lnTo>
                  <a:pt x="1898" y="1094"/>
                </a:lnTo>
                <a:lnTo>
                  <a:pt x="1909" y="1092"/>
                </a:lnTo>
                <a:lnTo>
                  <a:pt x="1920" y="1088"/>
                </a:lnTo>
                <a:lnTo>
                  <a:pt x="1930" y="1084"/>
                </a:lnTo>
                <a:lnTo>
                  <a:pt x="1939" y="1078"/>
                </a:lnTo>
                <a:lnTo>
                  <a:pt x="1948" y="1072"/>
                </a:lnTo>
                <a:lnTo>
                  <a:pt x="1958" y="1065"/>
                </a:lnTo>
                <a:lnTo>
                  <a:pt x="2200" y="1196"/>
                </a:lnTo>
                <a:lnTo>
                  <a:pt x="2196" y="1207"/>
                </a:lnTo>
                <a:lnTo>
                  <a:pt x="2193" y="1220"/>
                </a:lnTo>
                <a:lnTo>
                  <a:pt x="2190" y="1233"/>
                </a:lnTo>
                <a:lnTo>
                  <a:pt x="2189" y="1246"/>
                </a:lnTo>
                <a:lnTo>
                  <a:pt x="1569" y="1246"/>
                </a:lnTo>
                <a:lnTo>
                  <a:pt x="1569" y="1254"/>
                </a:lnTo>
                <a:lnTo>
                  <a:pt x="1570" y="1262"/>
                </a:lnTo>
                <a:lnTo>
                  <a:pt x="1569" y="1270"/>
                </a:lnTo>
                <a:lnTo>
                  <a:pt x="1569" y="1279"/>
                </a:lnTo>
                <a:lnTo>
                  <a:pt x="2189" y="1279"/>
                </a:lnTo>
                <a:lnTo>
                  <a:pt x="2192" y="1296"/>
                </a:lnTo>
                <a:lnTo>
                  <a:pt x="2196" y="1312"/>
                </a:lnTo>
                <a:lnTo>
                  <a:pt x="2202" y="1327"/>
                </a:lnTo>
                <a:lnTo>
                  <a:pt x="2209" y="1341"/>
                </a:lnTo>
                <a:lnTo>
                  <a:pt x="2218" y="1355"/>
                </a:lnTo>
                <a:lnTo>
                  <a:pt x="2228" y="1367"/>
                </a:lnTo>
                <a:lnTo>
                  <a:pt x="2238" y="1380"/>
                </a:lnTo>
                <a:lnTo>
                  <a:pt x="2250" y="1391"/>
                </a:lnTo>
                <a:lnTo>
                  <a:pt x="2153" y="1518"/>
                </a:lnTo>
                <a:close/>
                <a:moveTo>
                  <a:pt x="1498" y="1144"/>
                </a:moveTo>
                <a:lnTo>
                  <a:pt x="1494" y="1135"/>
                </a:lnTo>
                <a:lnTo>
                  <a:pt x="1490" y="1126"/>
                </a:lnTo>
                <a:lnTo>
                  <a:pt x="1484" y="1113"/>
                </a:lnTo>
                <a:lnTo>
                  <a:pt x="1478" y="1102"/>
                </a:lnTo>
                <a:lnTo>
                  <a:pt x="1472" y="1090"/>
                </a:lnTo>
                <a:lnTo>
                  <a:pt x="1465" y="1079"/>
                </a:lnTo>
                <a:lnTo>
                  <a:pt x="1458" y="1069"/>
                </a:lnTo>
                <a:lnTo>
                  <a:pt x="1450" y="1058"/>
                </a:lnTo>
                <a:lnTo>
                  <a:pt x="1442" y="1048"/>
                </a:lnTo>
                <a:lnTo>
                  <a:pt x="1433" y="1039"/>
                </a:lnTo>
                <a:lnTo>
                  <a:pt x="1421" y="1026"/>
                </a:lnTo>
                <a:lnTo>
                  <a:pt x="1409" y="1014"/>
                </a:lnTo>
                <a:lnTo>
                  <a:pt x="1400" y="1006"/>
                </a:lnTo>
                <a:lnTo>
                  <a:pt x="1390" y="998"/>
                </a:lnTo>
                <a:lnTo>
                  <a:pt x="1379" y="990"/>
                </a:lnTo>
                <a:lnTo>
                  <a:pt x="1369" y="983"/>
                </a:lnTo>
                <a:lnTo>
                  <a:pt x="1358" y="976"/>
                </a:lnTo>
                <a:lnTo>
                  <a:pt x="1346" y="970"/>
                </a:lnTo>
                <a:lnTo>
                  <a:pt x="1334" y="964"/>
                </a:lnTo>
                <a:lnTo>
                  <a:pt x="1322" y="958"/>
                </a:lnTo>
                <a:lnTo>
                  <a:pt x="1313" y="954"/>
                </a:lnTo>
                <a:lnTo>
                  <a:pt x="1304" y="949"/>
                </a:lnTo>
                <a:lnTo>
                  <a:pt x="1280" y="941"/>
                </a:lnTo>
                <a:lnTo>
                  <a:pt x="1254" y="935"/>
                </a:lnTo>
                <a:lnTo>
                  <a:pt x="1241" y="933"/>
                </a:lnTo>
                <a:lnTo>
                  <a:pt x="1229" y="931"/>
                </a:lnTo>
                <a:lnTo>
                  <a:pt x="1216" y="929"/>
                </a:lnTo>
                <a:lnTo>
                  <a:pt x="1202" y="928"/>
                </a:lnTo>
                <a:lnTo>
                  <a:pt x="1194" y="928"/>
                </a:lnTo>
                <a:lnTo>
                  <a:pt x="1186" y="928"/>
                </a:lnTo>
                <a:lnTo>
                  <a:pt x="1177" y="928"/>
                </a:lnTo>
                <a:lnTo>
                  <a:pt x="1168" y="928"/>
                </a:lnTo>
                <a:lnTo>
                  <a:pt x="1155" y="929"/>
                </a:lnTo>
                <a:lnTo>
                  <a:pt x="1142" y="931"/>
                </a:lnTo>
                <a:lnTo>
                  <a:pt x="1129" y="933"/>
                </a:lnTo>
                <a:lnTo>
                  <a:pt x="1117" y="935"/>
                </a:lnTo>
                <a:lnTo>
                  <a:pt x="1091" y="941"/>
                </a:lnTo>
                <a:lnTo>
                  <a:pt x="1067" y="949"/>
                </a:lnTo>
                <a:lnTo>
                  <a:pt x="1057" y="954"/>
                </a:lnTo>
                <a:lnTo>
                  <a:pt x="1048" y="958"/>
                </a:lnTo>
                <a:lnTo>
                  <a:pt x="1037" y="964"/>
                </a:lnTo>
                <a:lnTo>
                  <a:pt x="1025" y="970"/>
                </a:lnTo>
                <a:lnTo>
                  <a:pt x="1014" y="976"/>
                </a:lnTo>
                <a:lnTo>
                  <a:pt x="1002" y="983"/>
                </a:lnTo>
                <a:lnTo>
                  <a:pt x="991" y="990"/>
                </a:lnTo>
                <a:lnTo>
                  <a:pt x="981" y="998"/>
                </a:lnTo>
                <a:lnTo>
                  <a:pt x="971" y="1006"/>
                </a:lnTo>
                <a:lnTo>
                  <a:pt x="961" y="1014"/>
                </a:lnTo>
                <a:lnTo>
                  <a:pt x="949" y="1026"/>
                </a:lnTo>
                <a:lnTo>
                  <a:pt x="938" y="1039"/>
                </a:lnTo>
                <a:lnTo>
                  <a:pt x="930" y="1048"/>
                </a:lnTo>
                <a:lnTo>
                  <a:pt x="921" y="1058"/>
                </a:lnTo>
                <a:lnTo>
                  <a:pt x="913" y="1069"/>
                </a:lnTo>
                <a:lnTo>
                  <a:pt x="906" y="1079"/>
                </a:lnTo>
                <a:lnTo>
                  <a:pt x="899" y="1090"/>
                </a:lnTo>
                <a:lnTo>
                  <a:pt x="892" y="1102"/>
                </a:lnTo>
                <a:lnTo>
                  <a:pt x="886" y="1113"/>
                </a:lnTo>
                <a:lnTo>
                  <a:pt x="881" y="1126"/>
                </a:lnTo>
                <a:lnTo>
                  <a:pt x="877" y="1135"/>
                </a:lnTo>
                <a:lnTo>
                  <a:pt x="873" y="1144"/>
                </a:lnTo>
                <a:lnTo>
                  <a:pt x="865" y="1168"/>
                </a:lnTo>
                <a:lnTo>
                  <a:pt x="859" y="1193"/>
                </a:lnTo>
                <a:lnTo>
                  <a:pt x="856" y="1206"/>
                </a:lnTo>
                <a:lnTo>
                  <a:pt x="854" y="1220"/>
                </a:lnTo>
                <a:lnTo>
                  <a:pt x="853" y="1233"/>
                </a:lnTo>
                <a:lnTo>
                  <a:pt x="852" y="1246"/>
                </a:lnTo>
                <a:lnTo>
                  <a:pt x="852" y="1254"/>
                </a:lnTo>
                <a:lnTo>
                  <a:pt x="852" y="1262"/>
                </a:lnTo>
                <a:lnTo>
                  <a:pt x="852" y="1270"/>
                </a:lnTo>
                <a:lnTo>
                  <a:pt x="852" y="1279"/>
                </a:lnTo>
                <a:lnTo>
                  <a:pt x="853" y="1292"/>
                </a:lnTo>
                <a:lnTo>
                  <a:pt x="854" y="1306"/>
                </a:lnTo>
                <a:lnTo>
                  <a:pt x="856" y="1319"/>
                </a:lnTo>
                <a:lnTo>
                  <a:pt x="859" y="1331"/>
                </a:lnTo>
                <a:lnTo>
                  <a:pt x="865" y="1356"/>
                </a:lnTo>
                <a:lnTo>
                  <a:pt x="873" y="1381"/>
                </a:lnTo>
                <a:lnTo>
                  <a:pt x="877" y="1391"/>
                </a:lnTo>
                <a:lnTo>
                  <a:pt x="881" y="1400"/>
                </a:lnTo>
                <a:lnTo>
                  <a:pt x="886" y="1411"/>
                </a:lnTo>
                <a:lnTo>
                  <a:pt x="892" y="1423"/>
                </a:lnTo>
                <a:lnTo>
                  <a:pt x="899" y="1434"/>
                </a:lnTo>
                <a:lnTo>
                  <a:pt x="906" y="1445"/>
                </a:lnTo>
                <a:lnTo>
                  <a:pt x="913" y="1456"/>
                </a:lnTo>
                <a:lnTo>
                  <a:pt x="921" y="1467"/>
                </a:lnTo>
                <a:lnTo>
                  <a:pt x="930" y="1477"/>
                </a:lnTo>
                <a:lnTo>
                  <a:pt x="938" y="1487"/>
                </a:lnTo>
                <a:lnTo>
                  <a:pt x="949" y="1499"/>
                </a:lnTo>
                <a:lnTo>
                  <a:pt x="961" y="1510"/>
                </a:lnTo>
                <a:lnTo>
                  <a:pt x="971" y="1519"/>
                </a:lnTo>
                <a:lnTo>
                  <a:pt x="981" y="1527"/>
                </a:lnTo>
                <a:lnTo>
                  <a:pt x="991" y="1534"/>
                </a:lnTo>
                <a:lnTo>
                  <a:pt x="1002" y="1541"/>
                </a:lnTo>
                <a:lnTo>
                  <a:pt x="1014" y="1548"/>
                </a:lnTo>
                <a:lnTo>
                  <a:pt x="1025" y="1556"/>
                </a:lnTo>
                <a:lnTo>
                  <a:pt x="1037" y="1562"/>
                </a:lnTo>
                <a:lnTo>
                  <a:pt x="1048" y="1567"/>
                </a:lnTo>
                <a:lnTo>
                  <a:pt x="1057" y="1571"/>
                </a:lnTo>
                <a:lnTo>
                  <a:pt x="1067" y="1575"/>
                </a:lnTo>
                <a:lnTo>
                  <a:pt x="1091" y="1583"/>
                </a:lnTo>
                <a:lnTo>
                  <a:pt x="1117" y="1589"/>
                </a:lnTo>
                <a:lnTo>
                  <a:pt x="1129" y="1592"/>
                </a:lnTo>
                <a:lnTo>
                  <a:pt x="1142" y="1594"/>
                </a:lnTo>
                <a:lnTo>
                  <a:pt x="1155" y="1595"/>
                </a:lnTo>
                <a:lnTo>
                  <a:pt x="1168" y="1596"/>
                </a:lnTo>
                <a:lnTo>
                  <a:pt x="1177" y="1596"/>
                </a:lnTo>
                <a:lnTo>
                  <a:pt x="1186" y="1596"/>
                </a:lnTo>
                <a:lnTo>
                  <a:pt x="1194" y="1596"/>
                </a:lnTo>
                <a:lnTo>
                  <a:pt x="1202" y="1596"/>
                </a:lnTo>
                <a:lnTo>
                  <a:pt x="1216" y="1595"/>
                </a:lnTo>
                <a:lnTo>
                  <a:pt x="1229" y="1594"/>
                </a:lnTo>
                <a:lnTo>
                  <a:pt x="1241" y="1592"/>
                </a:lnTo>
                <a:lnTo>
                  <a:pt x="1254" y="1589"/>
                </a:lnTo>
                <a:lnTo>
                  <a:pt x="1280" y="1583"/>
                </a:lnTo>
                <a:lnTo>
                  <a:pt x="1304" y="1575"/>
                </a:lnTo>
                <a:lnTo>
                  <a:pt x="1313" y="1571"/>
                </a:lnTo>
                <a:lnTo>
                  <a:pt x="1322" y="1567"/>
                </a:lnTo>
                <a:lnTo>
                  <a:pt x="1334" y="1562"/>
                </a:lnTo>
                <a:lnTo>
                  <a:pt x="1346" y="1556"/>
                </a:lnTo>
                <a:lnTo>
                  <a:pt x="1358" y="1548"/>
                </a:lnTo>
                <a:lnTo>
                  <a:pt x="1369" y="1541"/>
                </a:lnTo>
                <a:lnTo>
                  <a:pt x="1379" y="1534"/>
                </a:lnTo>
                <a:lnTo>
                  <a:pt x="1390" y="1527"/>
                </a:lnTo>
                <a:lnTo>
                  <a:pt x="1400" y="1518"/>
                </a:lnTo>
                <a:lnTo>
                  <a:pt x="1409" y="1510"/>
                </a:lnTo>
                <a:lnTo>
                  <a:pt x="1421" y="1499"/>
                </a:lnTo>
                <a:lnTo>
                  <a:pt x="1433" y="1487"/>
                </a:lnTo>
                <a:lnTo>
                  <a:pt x="1442" y="1477"/>
                </a:lnTo>
                <a:lnTo>
                  <a:pt x="1450" y="1467"/>
                </a:lnTo>
                <a:lnTo>
                  <a:pt x="1458" y="1456"/>
                </a:lnTo>
                <a:lnTo>
                  <a:pt x="1465" y="1445"/>
                </a:lnTo>
                <a:lnTo>
                  <a:pt x="1472" y="1434"/>
                </a:lnTo>
                <a:lnTo>
                  <a:pt x="1478" y="1423"/>
                </a:lnTo>
                <a:lnTo>
                  <a:pt x="1484" y="1411"/>
                </a:lnTo>
                <a:lnTo>
                  <a:pt x="1490" y="1400"/>
                </a:lnTo>
                <a:lnTo>
                  <a:pt x="1494" y="1391"/>
                </a:lnTo>
                <a:lnTo>
                  <a:pt x="1498" y="1381"/>
                </a:lnTo>
                <a:lnTo>
                  <a:pt x="1506" y="1356"/>
                </a:lnTo>
                <a:lnTo>
                  <a:pt x="1512" y="1331"/>
                </a:lnTo>
                <a:lnTo>
                  <a:pt x="1514" y="1319"/>
                </a:lnTo>
                <a:lnTo>
                  <a:pt x="1516" y="1306"/>
                </a:lnTo>
                <a:lnTo>
                  <a:pt x="1518" y="1292"/>
                </a:lnTo>
                <a:lnTo>
                  <a:pt x="1519" y="1279"/>
                </a:lnTo>
                <a:lnTo>
                  <a:pt x="1519" y="1270"/>
                </a:lnTo>
                <a:lnTo>
                  <a:pt x="1519" y="1262"/>
                </a:lnTo>
                <a:lnTo>
                  <a:pt x="1519" y="1254"/>
                </a:lnTo>
                <a:lnTo>
                  <a:pt x="1519" y="1246"/>
                </a:lnTo>
                <a:lnTo>
                  <a:pt x="1518" y="1233"/>
                </a:lnTo>
                <a:lnTo>
                  <a:pt x="1516" y="1220"/>
                </a:lnTo>
                <a:lnTo>
                  <a:pt x="1514" y="1206"/>
                </a:lnTo>
                <a:lnTo>
                  <a:pt x="1512" y="1193"/>
                </a:lnTo>
                <a:lnTo>
                  <a:pt x="1506" y="1168"/>
                </a:lnTo>
                <a:lnTo>
                  <a:pt x="1498" y="1144"/>
                </a:lnTo>
                <a:close/>
              </a:path>
            </a:pathLst>
          </a:custGeom>
          <a:solidFill>
            <a:srgbClr val="00B5AC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418">
            <a:extLst>
              <a:ext uri="{FF2B5EF4-FFF2-40B4-BE49-F238E27FC236}">
                <a16:creationId xmlns:a16="http://schemas.microsoft.com/office/drawing/2014/main" id="{F3407307-03C5-492F-86F1-2763B7CC8508}"/>
              </a:ext>
            </a:extLst>
          </p:cNvPr>
          <p:cNvSpPr>
            <a:spLocks noEditPoints="1"/>
          </p:cNvSpPr>
          <p:nvPr/>
        </p:nvSpPr>
        <p:spPr bwMode="auto">
          <a:xfrm>
            <a:off x="7228338" y="3513712"/>
            <a:ext cx="371663" cy="358889"/>
          </a:xfrm>
          <a:custGeom>
            <a:avLst/>
            <a:gdLst>
              <a:gd name="T0" fmla="*/ 2186 w 3303"/>
              <a:gd name="T1" fmla="*/ 0 h 1903"/>
              <a:gd name="T2" fmla="*/ 882 w 3303"/>
              <a:gd name="T3" fmla="*/ 320 h 1903"/>
              <a:gd name="T4" fmla="*/ 503 w 3303"/>
              <a:gd name="T5" fmla="*/ 1470 h 1903"/>
              <a:gd name="T6" fmla="*/ 713 w 3303"/>
              <a:gd name="T7" fmla="*/ 1579 h 1903"/>
              <a:gd name="T8" fmla="*/ 901 w 3303"/>
              <a:gd name="T9" fmla="*/ 1633 h 1903"/>
              <a:gd name="T10" fmla="*/ 1109 w 3303"/>
              <a:gd name="T11" fmla="*/ 1632 h 1903"/>
              <a:gd name="T12" fmla="*/ 1355 w 3303"/>
              <a:gd name="T13" fmla="*/ 1663 h 1903"/>
              <a:gd name="T14" fmla="*/ 1560 w 3303"/>
              <a:gd name="T15" fmla="*/ 1758 h 1903"/>
              <a:gd name="T16" fmla="*/ 1850 w 3303"/>
              <a:gd name="T17" fmla="*/ 1776 h 1903"/>
              <a:gd name="T18" fmla="*/ 2065 w 3303"/>
              <a:gd name="T19" fmla="*/ 1902 h 1903"/>
              <a:gd name="T20" fmla="*/ 2253 w 3303"/>
              <a:gd name="T21" fmla="*/ 1786 h 1903"/>
              <a:gd name="T22" fmla="*/ 2477 w 3303"/>
              <a:gd name="T23" fmla="*/ 1735 h 1903"/>
              <a:gd name="T24" fmla="*/ 2695 w 3303"/>
              <a:gd name="T25" fmla="*/ 1674 h 1903"/>
              <a:gd name="T26" fmla="*/ 2757 w 3303"/>
              <a:gd name="T27" fmla="*/ 1451 h 1903"/>
              <a:gd name="T28" fmla="*/ 456 w 3303"/>
              <a:gd name="T29" fmla="*/ 439 h 1903"/>
              <a:gd name="T30" fmla="*/ 682 w 3303"/>
              <a:gd name="T31" fmla="*/ 1467 h 1903"/>
              <a:gd name="T32" fmla="*/ 608 w 3303"/>
              <a:gd name="T33" fmla="*/ 1401 h 1903"/>
              <a:gd name="T34" fmla="*/ 724 w 3303"/>
              <a:gd name="T35" fmla="*/ 1232 h 1903"/>
              <a:gd name="T36" fmla="*/ 804 w 3303"/>
              <a:gd name="T37" fmla="*/ 1277 h 1903"/>
              <a:gd name="T38" fmla="*/ 980 w 3303"/>
              <a:gd name="T39" fmla="*/ 1514 h 1903"/>
              <a:gd name="T40" fmla="*/ 894 w 3303"/>
              <a:gd name="T41" fmla="*/ 1486 h 1903"/>
              <a:gd name="T42" fmla="*/ 1138 w 3303"/>
              <a:gd name="T43" fmla="*/ 1065 h 1903"/>
              <a:gd name="T44" fmla="*/ 1227 w 3303"/>
              <a:gd name="T45" fmla="*/ 1085 h 1903"/>
              <a:gd name="T46" fmla="*/ 1114 w 3303"/>
              <a:gd name="T47" fmla="*/ 1321 h 1903"/>
              <a:gd name="T48" fmla="*/ 1262 w 3303"/>
              <a:gd name="T49" fmla="*/ 1580 h 1903"/>
              <a:gd name="T50" fmla="*/ 1188 w 3303"/>
              <a:gd name="T51" fmla="*/ 1527 h 1903"/>
              <a:gd name="T52" fmla="*/ 1378 w 3303"/>
              <a:gd name="T53" fmla="*/ 1219 h 1903"/>
              <a:gd name="T54" fmla="*/ 1465 w 3303"/>
              <a:gd name="T55" fmla="*/ 1249 h 1903"/>
              <a:gd name="T56" fmla="*/ 1627 w 3303"/>
              <a:gd name="T57" fmla="*/ 1586 h 1903"/>
              <a:gd name="T58" fmla="*/ 1529 w 3303"/>
              <a:gd name="T59" fmla="*/ 1634 h 1903"/>
              <a:gd name="T60" fmla="*/ 1506 w 3303"/>
              <a:gd name="T61" fmla="*/ 1546 h 1903"/>
              <a:gd name="T62" fmla="*/ 1655 w 3303"/>
              <a:gd name="T63" fmla="*/ 1406 h 1903"/>
              <a:gd name="T64" fmla="*/ 1687 w 3303"/>
              <a:gd name="T65" fmla="*/ 1492 h 1903"/>
              <a:gd name="T66" fmla="*/ 2405 w 3303"/>
              <a:gd name="T67" fmla="*/ 1076 h 1903"/>
              <a:gd name="T68" fmla="*/ 2653 w 3303"/>
              <a:gd name="T69" fmla="*/ 1513 h 1903"/>
              <a:gd name="T70" fmla="*/ 2559 w 3303"/>
              <a:gd name="T71" fmla="*/ 1595 h 1903"/>
              <a:gd name="T72" fmla="*/ 2394 w 3303"/>
              <a:gd name="T73" fmla="*/ 1630 h 1903"/>
              <a:gd name="T74" fmla="*/ 2297 w 3303"/>
              <a:gd name="T75" fmla="*/ 1679 h 1903"/>
              <a:gd name="T76" fmla="*/ 2016 w 3303"/>
              <a:gd name="T77" fmla="*/ 1590 h 1903"/>
              <a:gd name="T78" fmla="*/ 2121 w 3303"/>
              <a:gd name="T79" fmla="*/ 1774 h 1903"/>
              <a:gd name="T80" fmla="*/ 1898 w 3303"/>
              <a:gd name="T81" fmla="*/ 1663 h 1903"/>
              <a:gd name="T82" fmla="*/ 1788 w 3303"/>
              <a:gd name="T83" fmla="*/ 1377 h 1903"/>
              <a:gd name="T84" fmla="*/ 1586 w 3303"/>
              <a:gd name="T85" fmla="*/ 1267 h 1903"/>
              <a:gd name="T86" fmla="*/ 1478 w 3303"/>
              <a:gd name="T87" fmla="*/ 1108 h 1903"/>
              <a:gd name="T88" fmla="*/ 1341 w 3303"/>
              <a:gd name="T89" fmla="*/ 1054 h 1903"/>
              <a:gd name="T90" fmla="*/ 1152 w 3303"/>
              <a:gd name="T91" fmla="*/ 938 h 1903"/>
              <a:gd name="T92" fmla="*/ 901 w 3303"/>
              <a:gd name="T93" fmla="*/ 1207 h 1903"/>
              <a:gd name="T94" fmla="*/ 689 w 3303"/>
              <a:gd name="T95" fmla="*/ 1121 h 1903"/>
              <a:gd name="T96" fmla="*/ 467 w 3303"/>
              <a:gd name="T97" fmla="*/ 556 h 1903"/>
              <a:gd name="T98" fmla="*/ 826 w 3303"/>
              <a:gd name="T99" fmla="*/ 484 h 1903"/>
              <a:gd name="T100" fmla="*/ 818 w 3303"/>
              <a:gd name="T101" fmla="*/ 638 h 1903"/>
              <a:gd name="T102" fmla="*/ 1003 w 3303"/>
              <a:gd name="T103" fmla="*/ 739 h 1903"/>
              <a:gd name="T104" fmla="*/ 1331 w 3303"/>
              <a:gd name="T105" fmla="*/ 627 h 1903"/>
              <a:gd name="T106" fmla="*/ 2684 w 3303"/>
              <a:gd name="T107" fmla="*/ 1190 h 1903"/>
              <a:gd name="T108" fmla="*/ 2699 w 3303"/>
              <a:gd name="T109" fmla="*/ 1328 h 1903"/>
              <a:gd name="T110" fmla="*/ 2240 w 3303"/>
              <a:gd name="T111" fmla="*/ 572 h 1903"/>
              <a:gd name="T112" fmla="*/ 1453 w 3303"/>
              <a:gd name="T113" fmla="*/ 366 h 1903"/>
              <a:gd name="T114" fmla="*/ 1090 w 3303"/>
              <a:gd name="T115" fmla="*/ 620 h 1903"/>
              <a:gd name="T116" fmla="*/ 966 w 3303"/>
              <a:gd name="T117" fmla="*/ 517 h 1903"/>
              <a:gd name="T118" fmla="*/ 2241 w 3303"/>
              <a:gd name="T119" fmla="*/ 137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03" h="1903">
                <a:moveTo>
                  <a:pt x="3284" y="257"/>
                </a:moveTo>
                <a:lnTo>
                  <a:pt x="2829" y="257"/>
                </a:lnTo>
                <a:lnTo>
                  <a:pt x="2766" y="224"/>
                </a:lnTo>
                <a:lnTo>
                  <a:pt x="2706" y="194"/>
                </a:lnTo>
                <a:lnTo>
                  <a:pt x="2647" y="166"/>
                </a:lnTo>
                <a:lnTo>
                  <a:pt x="2590" y="141"/>
                </a:lnTo>
                <a:lnTo>
                  <a:pt x="2535" y="117"/>
                </a:lnTo>
                <a:lnTo>
                  <a:pt x="2483" y="97"/>
                </a:lnTo>
                <a:lnTo>
                  <a:pt x="2434" y="78"/>
                </a:lnTo>
                <a:lnTo>
                  <a:pt x="2390" y="62"/>
                </a:lnTo>
                <a:lnTo>
                  <a:pt x="2311" y="35"/>
                </a:lnTo>
                <a:lnTo>
                  <a:pt x="2250" y="17"/>
                </a:lnTo>
                <a:lnTo>
                  <a:pt x="2210" y="5"/>
                </a:lnTo>
                <a:lnTo>
                  <a:pt x="2192" y="1"/>
                </a:lnTo>
                <a:lnTo>
                  <a:pt x="2190" y="0"/>
                </a:lnTo>
                <a:lnTo>
                  <a:pt x="2188" y="0"/>
                </a:lnTo>
                <a:lnTo>
                  <a:pt x="2186" y="0"/>
                </a:lnTo>
                <a:lnTo>
                  <a:pt x="1443" y="0"/>
                </a:lnTo>
                <a:lnTo>
                  <a:pt x="1437" y="3"/>
                </a:lnTo>
                <a:lnTo>
                  <a:pt x="1427" y="12"/>
                </a:lnTo>
                <a:lnTo>
                  <a:pt x="1413" y="21"/>
                </a:lnTo>
                <a:lnTo>
                  <a:pt x="1377" y="50"/>
                </a:lnTo>
                <a:lnTo>
                  <a:pt x="1326" y="89"/>
                </a:lnTo>
                <a:lnTo>
                  <a:pt x="1265" y="135"/>
                </a:lnTo>
                <a:lnTo>
                  <a:pt x="1202" y="183"/>
                </a:lnTo>
                <a:lnTo>
                  <a:pt x="1145" y="226"/>
                </a:lnTo>
                <a:lnTo>
                  <a:pt x="1100" y="262"/>
                </a:lnTo>
                <a:lnTo>
                  <a:pt x="1072" y="282"/>
                </a:lnTo>
                <a:lnTo>
                  <a:pt x="1055" y="285"/>
                </a:lnTo>
                <a:lnTo>
                  <a:pt x="1036" y="287"/>
                </a:lnTo>
                <a:lnTo>
                  <a:pt x="1015" y="291"/>
                </a:lnTo>
                <a:lnTo>
                  <a:pt x="992" y="295"/>
                </a:lnTo>
                <a:lnTo>
                  <a:pt x="940" y="307"/>
                </a:lnTo>
                <a:lnTo>
                  <a:pt x="882" y="320"/>
                </a:lnTo>
                <a:lnTo>
                  <a:pt x="819" y="337"/>
                </a:lnTo>
                <a:lnTo>
                  <a:pt x="750" y="356"/>
                </a:lnTo>
                <a:lnTo>
                  <a:pt x="676" y="378"/>
                </a:lnTo>
                <a:lnTo>
                  <a:pt x="600" y="399"/>
                </a:lnTo>
                <a:lnTo>
                  <a:pt x="556" y="411"/>
                </a:lnTo>
                <a:lnTo>
                  <a:pt x="512" y="424"/>
                </a:lnTo>
                <a:lnTo>
                  <a:pt x="475" y="435"/>
                </a:lnTo>
                <a:lnTo>
                  <a:pt x="455" y="439"/>
                </a:lnTo>
                <a:lnTo>
                  <a:pt x="455" y="440"/>
                </a:lnTo>
                <a:lnTo>
                  <a:pt x="448" y="439"/>
                </a:lnTo>
                <a:lnTo>
                  <a:pt x="440" y="439"/>
                </a:lnTo>
                <a:lnTo>
                  <a:pt x="396" y="439"/>
                </a:lnTo>
                <a:lnTo>
                  <a:pt x="258" y="439"/>
                </a:lnTo>
                <a:lnTo>
                  <a:pt x="0" y="439"/>
                </a:lnTo>
                <a:lnTo>
                  <a:pt x="0" y="1455"/>
                </a:lnTo>
                <a:lnTo>
                  <a:pt x="498" y="1455"/>
                </a:lnTo>
                <a:lnTo>
                  <a:pt x="503" y="1470"/>
                </a:lnTo>
                <a:lnTo>
                  <a:pt x="510" y="1485"/>
                </a:lnTo>
                <a:lnTo>
                  <a:pt x="517" y="1499"/>
                </a:lnTo>
                <a:lnTo>
                  <a:pt x="526" y="1512"/>
                </a:lnTo>
                <a:lnTo>
                  <a:pt x="535" y="1525"/>
                </a:lnTo>
                <a:lnTo>
                  <a:pt x="547" y="1536"/>
                </a:lnTo>
                <a:lnTo>
                  <a:pt x="559" y="1547"/>
                </a:lnTo>
                <a:lnTo>
                  <a:pt x="572" y="1556"/>
                </a:lnTo>
                <a:lnTo>
                  <a:pt x="585" y="1564"/>
                </a:lnTo>
                <a:lnTo>
                  <a:pt x="599" y="1570"/>
                </a:lnTo>
                <a:lnTo>
                  <a:pt x="612" y="1576"/>
                </a:lnTo>
                <a:lnTo>
                  <a:pt x="627" y="1580"/>
                </a:lnTo>
                <a:lnTo>
                  <a:pt x="641" y="1583"/>
                </a:lnTo>
                <a:lnTo>
                  <a:pt x="656" y="1584"/>
                </a:lnTo>
                <a:lnTo>
                  <a:pt x="669" y="1585"/>
                </a:lnTo>
                <a:lnTo>
                  <a:pt x="684" y="1584"/>
                </a:lnTo>
                <a:lnTo>
                  <a:pt x="699" y="1582"/>
                </a:lnTo>
                <a:lnTo>
                  <a:pt x="713" y="1579"/>
                </a:lnTo>
                <a:lnTo>
                  <a:pt x="727" y="1574"/>
                </a:lnTo>
                <a:lnTo>
                  <a:pt x="740" y="1570"/>
                </a:lnTo>
                <a:lnTo>
                  <a:pt x="753" y="1564"/>
                </a:lnTo>
                <a:lnTo>
                  <a:pt x="766" y="1556"/>
                </a:lnTo>
                <a:lnTo>
                  <a:pt x="777" y="1548"/>
                </a:lnTo>
                <a:lnTo>
                  <a:pt x="789" y="1539"/>
                </a:lnTo>
                <a:lnTo>
                  <a:pt x="795" y="1549"/>
                </a:lnTo>
                <a:lnTo>
                  <a:pt x="802" y="1560"/>
                </a:lnTo>
                <a:lnTo>
                  <a:pt x="808" y="1569"/>
                </a:lnTo>
                <a:lnTo>
                  <a:pt x="816" y="1579"/>
                </a:lnTo>
                <a:lnTo>
                  <a:pt x="824" y="1588"/>
                </a:lnTo>
                <a:lnTo>
                  <a:pt x="833" y="1597"/>
                </a:lnTo>
                <a:lnTo>
                  <a:pt x="843" y="1604"/>
                </a:lnTo>
                <a:lnTo>
                  <a:pt x="853" y="1611"/>
                </a:lnTo>
                <a:lnTo>
                  <a:pt x="868" y="1620"/>
                </a:lnTo>
                <a:lnTo>
                  <a:pt x="884" y="1627"/>
                </a:lnTo>
                <a:lnTo>
                  <a:pt x="901" y="1633"/>
                </a:lnTo>
                <a:lnTo>
                  <a:pt x="918" y="1637"/>
                </a:lnTo>
                <a:lnTo>
                  <a:pt x="935" y="1639"/>
                </a:lnTo>
                <a:lnTo>
                  <a:pt x="953" y="1640"/>
                </a:lnTo>
                <a:lnTo>
                  <a:pt x="970" y="1639"/>
                </a:lnTo>
                <a:lnTo>
                  <a:pt x="988" y="1636"/>
                </a:lnTo>
                <a:lnTo>
                  <a:pt x="1002" y="1633"/>
                </a:lnTo>
                <a:lnTo>
                  <a:pt x="1014" y="1627"/>
                </a:lnTo>
                <a:lnTo>
                  <a:pt x="1027" y="1622"/>
                </a:lnTo>
                <a:lnTo>
                  <a:pt x="1039" y="1616"/>
                </a:lnTo>
                <a:lnTo>
                  <a:pt x="1050" y="1608"/>
                </a:lnTo>
                <a:lnTo>
                  <a:pt x="1062" y="1601"/>
                </a:lnTo>
                <a:lnTo>
                  <a:pt x="1071" y="1591"/>
                </a:lnTo>
                <a:lnTo>
                  <a:pt x="1082" y="1582"/>
                </a:lnTo>
                <a:lnTo>
                  <a:pt x="1087" y="1595"/>
                </a:lnTo>
                <a:lnTo>
                  <a:pt x="1094" y="1608"/>
                </a:lnTo>
                <a:lnTo>
                  <a:pt x="1101" y="1620"/>
                </a:lnTo>
                <a:lnTo>
                  <a:pt x="1109" y="1632"/>
                </a:lnTo>
                <a:lnTo>
                  <a:pt x="1119" y="1642"/>
                </a:lnTo>
                <a:lnTo>
                  <a:pt x="1128" y="1653"/>
                </a:lnTo>
                <a:lnTo>
                  <a:pt x="1140" y="1662"/>
                </a:lnTo>
                <a:lnTo>
                  <a:pt x="1152" y="1671"/>
                </a:lnTo>
                <a:lnTo>
                  <a:pt x="1168" y="1679"/>
                </a:lnTo>
                <a:lnTo>
                  <a:pt x="1183" y="1687"/>
                </a:lnTo>
                <a:lnTo>
                  <a:pt x="1200" y="1692"/>
                </a:lnTo>
                <a:lnTo>
                  <a:pt x="1217" y="1696"/>
                </a:lnTo>
                <a:lnTo>
                  <a:pt x="1234" y="1698"/>
                </a:lnTo>
                <a:lnTo>
                  <a:pt x="1251" y="1699"/>
                </a:lnTo>
                <a:lnTo>
                  <a:pt x="1269" y="1698"/>
                </a:lnTo>
                <a:lnTo>
                  <a:pt x="1287" y="1695"/>
                </a:lnTo>
                <a:lnTo>
                  <a:pt x="1302" y="1691"/>
                </a:lnTo>
                <a:lnTo>
                  <a:pt x="1316" y="1685"/>
                </a:lnTo>
                <a:lnTo>
                  <a:pt x="1329" y="1679"/>
                </a:lnTo>
                <a:lnTo>
                  <a:pt x="1342" y="1672"/>
                </a:lnTo>
                <a:lnTo>
                  <a:pt x="1355" y="1663"/>
                </a:lnTo>
                <a:lnTo>
                  <a:pt x="1366" y="1654"/>
                </a:lnTo>
                <a:lnTo>
                  <a:pt x="1377" y="1643"/>
                </a:lnTo>
                <a:lnTo>
                  <a:pt x="1388" y="1632"/>
                </a:lnTo>
                <a:lnTo>
                  <a:pt x="1393" y="1646"/>
                </a:lnTo>
                <a:lnTo>
                  <a:pt x="1399" y="1661"/>
                </a:lnTo>
                <a:lnTo>
                  <a:pt x="1407" y="1675"/>
                </a:lnTo>
                <a:lnTo>
                  <a:pt x="1415" y="1688"/>
                </a:lnTo>
                <a:lnTo>
                  <a:pt x="1425" y="1699"/>
                </a:lnTo>
                <a:lnTo>
                  <a:pt x="1436" y="1710"/>
                </a:lnTo>
                <a:lnTo>
                  <a:pt x="1448" y="1720"/>
                </a:lnTo>
                <a:lnTo>
                  <a:pt x="1460" y="1730"/>
                </a:lnTo>
                <a:lnTo>
                  <a:pt x="1476" y="1738"/>
                </a:lnTo>
                <a:lnTo>
                  <a:pt x="1492" y="1746"/>
                </a:lnTo>
                <a:lnTo>
                  <a:pt x="1508" y="1751"/>
                </a:lnTo>
                <a:lnTo>
                  <a:pt x="1525" y="1755"/>
                </a:lnTo>
                <a:lnTo>
                  <a:pt x="1543" y="1757"/>
                </a:lnTo>
                <a:lnTo>
                  <a:pt x="1560" y="1758"/>
                </a:lnTo>
                <a:lnTo>
                  <a:pt x="1578" y="1757"/>
                </a:lnTo>
                <a:lnTo>
                  <a:pt x="1596" y="1754"/>
                </a:lnTo>
                <a:lnTo>
                  <a:pt x="1613" y="1750"/>
                </a:lnTo>
                <a:lnTo>
                  <a:pt x="1629" y="1744"/>
                </a:lnTo>
                <a:lnTo>
                  <a:pt x="1644" y="1736"/>
                </a:lnTo>
                <a:lnTo>
                  <a:pt x="1659" y="1727"/>
                </a:lnTo>
                <a:lnTo>
                  <a:pt x="1673" y="1716"/>
                </a:lnTo>
                <a:lnTo>
                  <a:pt x="1686" y="1705"/>
                </a:lnTo>
                <a:lnTo>
                  <a:pt x="1697" y="1691"/>
                </a:lnTo>
                <a:lnTo>
                  <a:pt x="1708" y="1676"/>
                </a:lnTo>
                <a:lnTo>
                  <a:pt x="1713" y="1669"/>
                </a:lnTo>
                <a:lnTo>
                  <a:pt x="1732" y="1682"/>
                </a:lnTo>
                <a:lnTo>
                  <a:pt x="1753" y="1698"/>
                </a:lnTo>
                <a:lnTo>
                  <a:pt x="1776" y="1715"/>
                </a:lnTo>
                <a:lnTo>
                  <a:pt x="1800" y="1733"/>
                </a:lnTo>
                <a:lnTo>
                  <a:pt x="1824" y="1754"/>
                </a:lnTo>
                <a:lnTo>
                  <a:pt x="1850" y="1776"/>
                </a:lnTo>
                <a:lnTo>
                  <a:pt x="1876" y="1801"/>
                </a:lnTo>
                <a:lnTo>
                  <a:pt x="1903" y="1826"/>
                </a:lnTo>
                <a:lnTo>
                  <a:pt x="1912" y="1836"/>
                </a:lnTo>
                <a:lnTo>
                  <a:pt x="1922" y="1844"/>
                </a:lnTo>
                <a:lnTo>
                  <a:pt x="1931" y="1851"/>
                </a:lnTo>
                <a:lnTo>
                  <a:pt x="1942" y="1859"/>
                </a:lnTo>
                <a:lnTo>
                  <a:pt x="1952" y="1866"/>
                </a:lnTo>
                <a:lnTo>
                  <a:pt x="1963" y="1873"/>
                </a:lnTo>
                <a:lnTo>
                  <a:pt x="1973" y="1878"/>
                </a:lnTo>
                <a:lnTo>
                  <a:pt x="1985" y="1883"/>
                </a:lnTo>
                <a:lnTo>
                  <a:pt x="1996" y="1887"/>
                </a:lnTo>
                <a:lnTo>
                  <a:pt x="2007" y="1892"/>
                </a:lnTo>
                <a:lnTo>
                  <a:pt x="2019" y="1895"/>
                </a:lnTo>
                <a:lnTo>
                  <a:pt x="2030" y="1898"/>
                </a:lnTo>
                <a:lnTo>
                  <a:pt x="2042" y="1900"/>
                </a:lnTo>
                <a:lnTo>
                  <a:pt x="2054" y="1902"/>
                </a:lnTo>
                <a:lnTo>
                  <a:pt x="2065" y="1902"/>
                </a:lnTo>
                <a:lnTo>
                  <a:pt x="2078" y="1903"/>
                </a:lnTo>
                <a:lnTo>
                  <a:pt x="2097" y="1902"/>
                </a:lnTo>
                <a:lnTo>
                  <a:pt x="2116" y="1899"/>
                </a:lnTo>
                <a:lnTo>
                  <a:pt x="2135" y="1895"/>
                </a:lnTo>
                <a:lnTo>
                  <a:pt x="2153" y="1890"/>
                </a:lnTo>
                <a:lnTo>
                  <a:pt x="2170" y="1881"/>
                </a:lnTo>
                <a:lnTo>
                  <a:pt x="2186" y="1873"/>
                </a:lnTo>
                <a:lnTo>
                  <a:pt x="2201" y="1862"/>
                </a:lnTo>
                <a:lnTo>
                  <a:pt x="2214" y="1850"/>
                </a:lnTo>
                <a:lnTo>
                  <a:pt x="2221" y="1843"/>
                </a:lnTo>
                <a:lnTo>
                  <a:pt x="2226" y="1836"/>
                </a:lnTo>
                <a:lnTo>
                  <a:pt x="2232" y="1828"/>
                </a:lnTo>
                <a:lnTo>
                  <a:pt x="2237" y="1821"/>
                </a:lnTo>
                <a:lnTo>
                  <a:pt x="2242" y="1812"/>
                </a:lnTo>
                <a:lnTo>
                  <a:pt x="2245" y="1804"/>
                </a:lnTo>
                <a:lnTo>
                  <a:pt x="2249" y="1795"/>
                </a:lnTo>
                <a:lnTo>
                  <a:pt x="2253" y="1786"/>
                </a:lnTo>
                <a:lnTo>
                  <a:pt x="2266" y="1791"/>
                </a:lnTo>
                <a:lnTo>
                  <a:pt x="2281" y="1794"/>
                </a:lnTo>
                <a:lnTo>
                  <a:pt x="2296" y="1798"/>
                </a:lnTo>
                <a:lnTo>
                  <a:pt x="2311" y="1800"/>
                </a:lnTo>
                <a:lnTo>
                  <a:pt x="2324" y="1800"/>
                </a:lnTo>
                <a:lnTo>
                  <a:pt x="2339" y="1800"/>
                </a:lnTo>
                <a:lnTo>
                  <a:pt x="2354" y="1799"/>
                </a:lnTo>
                <a:lnTo>
                  <a:pt x="2368" y="1796"/>
                </a:lnTo>
                <a:lnTo>
                  <a:pt x="2382" y="1793"/>
                </a:lnTo>
                <a:lnTo>
                  <a:pt x="2395" y="1789"/>
                </a:lnTo>
                <a:lnTo>
                  <a:pt x="2409" y="1785"/>
                </a:lnTo>
                <a:lnTo>
                  <a:pt x="2422" y="1779"/>
                </a:lnTo>
                <a:lnTo>
                  <a:pt x="2433" y="1772"/>
                </a:lnTo>
                <a:lnTo>
                  <a:pt x="2445" y="1764"/>
                </a:lnTo>
                <a:lnTo>
                  <a:pt x="2457" y="1755"/>
                </a:lnTo>
                <a:lnTo>
                  <a:pt x="2467" y="1746"/>
                </a:lnTo>
                <a:lnTo>
                  <a:pt x="2477" y="1735"/>
                </a:lnTo>
                <a:lnTo>
                  <a:pt x="2486" y="1722"/>
                </a:lnTo>
                <a:lnTo>
                  <a:pt x="2494" y="1710"/>
                </a:lnTo>
                <a:lnTo>
                  <a:pt x="2500" y="1697"/>
                </a:lnTo>
                <a:lnTo>
                  <a:pt x="2517" y="1703"/>
                </a:lnTo>
                <a:lnTo>
                  <a:pt x="2533" y="1708"/>
                </a:lnTo>
                <a:lnTo>
                  <a:pt x="2549" y="1711"/>
                </a:lnTo>
                <a:lnTo>
                  <a:pt x="2565" y="1713"/>
                </a:lnTo>
                <a:lnTo>
                  <a:pt x="2579" y="1714"/>
                </a:lnTo>
                <a:lnTo>
                  <a:pt x="2594" y="1713"/>
                </a:lnTo>
                <a:lnTo>
                  <a:pt x="2609" y="1711"/>
                </a:lnTo>
                <a:lnTo>
                  <a:pt x="2623" y="1709"/>
                </a:lnTo>
                <a:lnTo>
                  <a:pt x="2636" y="1705"/>
                </a:lnTo>
                <a:lnTo>
                  <a:pt x="2649" y="1699"/>
                </a:lnTo>
                <a:lnTo>
                  <a:pt x="2662" y="1694"/>
                </a:lnTo>
                <a:lnTo>
                  <a:pt x="2673" y="1688"/>
                </a:lnTo>
                <a:lnTo>
                  <a:pt x="2685" y="1681"/>
                </a:lnTo>
                <a:lnTo>
                  <a:pt x="2695" y="1674"/>
                </a:lnTo>
                <a:lnTo>
                  <a:pt x="2704" y="1665"/>
                </a:lnTo>
                <a:lnTo>
                  <a:pt x="2714" y="1658"/>
                </a:lnTo>
                <a:lnTo>
                  <a:pt x="2722" y="1647"/>
                </a:lnTo>
                <a:lnTo>
                  <a:pt x="2732" y="1637"/>
                </a:lnTo>
                <a:lnTo>
                  <a:pt x="2739" y="1625"/>
                </a:lnTo>
                <a:lnTo>
                  <a:pt x="2746" y="1614"/>
                </a:lnTo>
                <a:lnTo>
                  <a:pt x="2753" y="1600"/>
                </a:lnTo>
                <a:lnTo>
                  <a:pt x="2758" y="1587"/>
                </a:lnTo>
                <a:lnTo>
                  <a:pt x="2763" y="1573"/>
                </a:lnTo>
                <a:lnTo>
                  <a:pt x="2766" y="1559"/>
                </a:lnTo>
                <a:lnTo>
                  <a:pt x="2770" y="1544"/>
                </a:lnTo>
                <a:lnTo>
                  <a:pt x="2771" y="1529"/>
                </a:lnTo>
                <a:lnTo>
                  <a:pt x="2771" y="1513"/>
                </a:lnTo>
                <a:lnTo>
                  <a:pt x="2770" y="1498"/>
                </a:lnTo>
                <a:lnTo>
                  <a:pt x="2766" y="1482"/>
                </a:lnTo>
                <a:lnTo>
                  <a:pt x="2763" y="1467"/>
                </a:lnTo>
                <a:lnTo>
                  <a:pt x="2757" y="1451"/>
                </a:lnTo>
                <a:lnTo>
                  <a:pt x="2750" y="1436"/>
                </a:lnTo>
                <a:lnTo>
                  <a:pt x="2758" y="1430"/>
                </a:lnTo>
                <a:lnTo>
                  <a:pt x="2766" y="1424"/>
                </a:lnTo>
                <a:lnTo>
                  <a:pt x="2774" y="1418"/>
                </a:lnTo>
                <a:lnTo>
                  <a:pt x="2781" y="1411"/>
                </a:lnTo>
                <a:lnTo>
                  <a:pt x="2792" y="1399"/>
                </a:lnTo>
                <a:lnTo>
                  <a:pt x="2802" y="1386"/>
                </a:lnTo>
                <a:lnTo>
                  <a:pt x="2812" y="1373"/>
                </a:lnTo>
                <a:lnTo>
                  <a:pt x="2820" y="1359"/>
                </a:lnTo>
                <a:lnTo>
                  <a:pt x="2828" y="1345"/>
                </a:lnTo>
                <a:lnTo>
                  <a:pt x="2834" y="1330"/>
                </a:lnTo>
                <a:lnTo>
                  <a:pt x="2839" y="1314"/>
                </a:lnTo>
                <a:lnTo>
                  <a:pt x="2844" y="1300"/>
                </a:lnTo>
                <a:lnTo>
                  <a:pt x="3303" y="1300"/>
                </a:lnTo>
                <a:lnTo>
                  <a:pt x="3303" y="257"/>
                </a:lnTo>
                <a:lnTo>
                  <a:pt x="3284" y="257"/>
                </a:lnTo>
                <a:close/>
                <a:moveTo>
                  <a:pt x="456" y="439"/>
                </a:moveTo>
                <a:lnTo>
                  <a:pt x="456" y="440"/>
                </a:lnTo>
                <a:lnTo>
                  <a:pt x="456" y="440"/>
                </a:lnTo>
                <a:lnTo>
                  <a:pt x="456" y="440"/>
                </a:lnTo>
                <a:lnTo>
                  <a:pt x="456" y="439"/>
                </a:lnTo>
                <a:close/>
                <a:moveTo>
                  <a:pt x="795" y="1325"/>
                </a:moveTo>
                <a:lnTo>
                  <a:pt x="782" y="1347"/>
                </a:lnTo>
                <a:lnTo>
                  <a:pt x="731" y="1424"/>
                </a:lnTo>
                <a:lnTo>
                  <a:pt x="727" y="1432"/>
                </a:lnTo>
                <a:lnTo>
                  <a:pt x="721" y="1439"/>
                </a:lnTo>
                <a:lnTo>
                  <a:pt x="718" y="1444"/>
                </a:lnTo>
                <a:lnTo>
                  <a:pt x="714" y="1449"/>
                </a:lnTo>
                <a:lnTo>
                  <a:pt x="710" y="1453"/>
                </a:lnTo>
                <a:lnTo>
                  <a:pt x="704" y="1457"/>
                </a:lnTo>
                <a:lnTo>
                  <a:pt x="700" y="1460"/>
                </a:lnTo>
                <a:lnTo>
                  <a:pt x="694" y="1462"/>
                </a:lnTo>
                <a:lnTo>
                  <a:pt x="689" y="1464"/>
                </a:lnTo>
                <a:lnTo>
                  <a:pt x="682" y="1467"/>
                </a:lnTo>
                <a:lnTo>
                  <a:pt x="677" y="1468"/>
                </a:lnTo>
                <a:lnTo>
                  <a:pt x="671" y="1468"/>
                </a:lnTo>
                <a:lnTo>
                  <a:pt x="664" y="1468"/>
                </a:lnTo>
                <a:lnTo>
                  <a:pt x="659" y="1467"/>
                </a:lnTo>
                <a:lnTo>
                  <a:pt x="653" y="1466"/>
                </a:lnTo>
                <a:lnTo>
                  <a:pt x="647" y="1463"/>
                </a:lnTo>
                <a:lnTo>
                  <a:pt x="641" y="1461"/>
                </a:lnTo>
                <a:lnTo>
                  <a:pt x="636" y="1458"/>
                </a:lnTo>
                <a:lnTo>
                  <a:pt x="628" y="1452"/>
                </a:lnTo>
                <a:lnTo>
                  <a:pt x="622" y="1445"/>
                </a:lnTo>
                <a:lnTo>
                  <a:pt x="617" y="1437"/>
                </a:lnTo>
                <a:lnTo>
                  <a:pt x="612" y="1429"/>
                </a:lnTo>
                <a:lnTo>
                  <a:pt x="610" y="1423"/>
                </a:lnTo>
                <a:lnTo>
                  <a:pt x="609" y="1419"/>
                </a:lnTo>
                <a:lnTo>
                  <a:pt x="608" y="1413"/>
                </a:lnTo>
                <a:lnTo>
                  <a:pt x="607" y="1407"/>
                </a:lnTo>
                <a:lnTo>
                  <a:pt x="608" y="1401"/>
                </a:lnTo>
                <a:lnTo>
                  <a:pt x="608" y="1395"/>
                </a:lnTo>
                <a:lnTo>
                  <a:pt x="610" y="1389"/>
                </a:lnTo>
                <a:lnTo>
                  <a:pt x="612" y="1383"/>
                </a:lnTo>
                <a:lnTo>
                  <a:pt x="614" y="1378"/>
                </a:lnTo>
                <a:lnTo>
                  <a:pt x="618" y="1373"/>
                </a:lnTo>
                <a:lnTo>
                  <a:pt x="621" y="1367"/>
                </a:lnTo>
                <a:lnTo>
                  <a:pt x="631" y="1350"/>
                </a:lnTo>
                <a:lnTo>
                  <a:pt x="656" y="1312"/>
                </a:lnTo>
                <a:lnTo>
                  <a:pt x="681" y="1274"/>
                </a:lnTo>
                <a:lnTo>
                  <a:pt x="692" y="1257"/>
                </a:lnTo>
                <a:lnTo>
                  <a:pt x="695" y="1252"/>
                </a:lnTo>
                <a:lnTo>
                  <a:pt x="699" y="1248"/>
                </a:lnTo>
                <a:lnTo>
                  <a:pt x="703" y="1244"/>
                </a:lnTo>
                <a:lnTo>
                  <a:pt x="709" y="1240"/>
                </a:lnTo>
                <a:lnTo>
                  <a:pt x="714" y="1237"/>
                </a:lnTo>
                <a:lnTo>
                  <a:pt x="719" y="1234"/>
                </a:lnTo>
                <a:lnTo>
                  <a:pt x="724" y="1232"/>
                </a:lnTo>
                <a:lnTo>
                  <a:pt x="731" y="1231"/>
                </a:lnTo>
                <a:lnTo>
                  <a:pt x="737" y="1230"/>
                </a:lnTo>
                <a:lnTo>
                  <a:pt x="742" y="1229"/>
                </a:lnTo>
                <a:lnTo>
                  <a:pt x="749" y="1229"/>
                </a:lnTo>
                <a:lnTo>
                  <a:pt x="755" y="1230"/>
                </a:lnTo>
                <a:lnTo>
                  <a:pt x="760" y="1232"/>
                </a:lnTo>
                <a:lnTo>
                  <a:pt x="767" y="1233"/>
                </a:lnTo>
                <a:lnTo>
                  <a:pt x="772" y="1236"/>
                </a:lnTo>
                <a:lnTo>
                  <a:pt x="777" y="1239"/>
                </a:lnTo>
                <a:lnTo>
                  <a:pt x="783" y="1242"/>
                </a:lnTo>
                <a:lnTo>
                  <a:pt x="787" y="1247"/>
                </a:lnTo>
                <a:lnTo>
                  <a:pt x="791" y="1251"/>
                </a:lnTo>
                <a:lnTo>
                  <a:pt x="794" y="1256"/>
                </a:lnTo>
                <a:lnTo>
                  <a:pt x="797" y="1260"/>
                </a:lnTo>
                <a:lnTo>
                  <a:pt x="801" y="1266"/>
                </a:lnTo>
                <a:lnTo>
                  <a:pt x="803" y="1272"/>
                </a:lnTo>
                <a:lnTo>
                  <a:pt x="804" y="1277"/>
                </a:lnTo>
                <a:lnTo>
                  <a:pt x="805" y="1284"/>
                </a:lnTo>
                <a:lnTo>
                  <a:pt x="806" y="1290"/>
                </a:lnTo>
                <a:lnTo>
                  <a:pt x="806" y="1296"/>
                </a:lnTo>
                <a:lnTo>
                  <a:pt x="805" y="1302"/>
                </a:lnTo>
                <a:lnTo>
                  <a:pt x="804" y="1308"/>
                </a:lnTo>
                <a:lnTo>
                  <a:pt x="802" y="1313"/>
                </a:lnTo>
                <a:lnTo>
                  <a:pt x="798" y="1319"/>
                </a:lnTo>
                <a:lnTo>
                  <a:pt x="795" y="1325"/>
                </a:lnTo>
                <a:close/>
                <a:moveTo>
                  <a:pt x="1094" y="1352"/>
                </a:moveTo>
                <a:lnTo>
                  <a:pt x="1072" y="1384"/>
                </a:lnTo>
                <a:lnTo>
                  <a:pt x="1046" y="1426"/>
                </a:lnTo>
                <a:lnTo>
                  <a:pt x="1003" y="1494"/>
                </a:lnTo>
                <a:lnTo>
                  <a:pt x="998" y="1499"/>
                </a:lnTo>
                <a:lnTo>
                  <a:pt x="994" y="1504"/>
                </a:lnTo>
                <a:lnTo>
                  <a:pt x="990" y="1508"/>
                </a:lnTo>
                <a:lnTo>
                  <a:pt x="986" y="1511"/>
                </a:lnTo>
                <a:lnTo>
                  <a:pt x="980" y="1514"/>
                </a:lnTo>
                <a:lnTo>
                  <a:pt x="975" y="1517"/>
                </a:lnTo>
                <a:lnTo>
                  <a:pt x="969" y="1519"/>
                </a:lnTo>
                <a:lnTo>
                  <a:pt x="963" y="1521"/>
                </a:lnTo>
                <a:lnTo>
                  <a:pt x="957" y="1522"/>
                </a:lnTo>
                <a:lnTo>
                  <a:pt x="951" y="1523"/>
                </a:lnTo>
                <a:lnTo>
                  <a:pt x="945" y="1523"/>
                </a:lnTo>
                <a:lnTo>
                  <a:pt x="939" y="1522"/>
                </a:lnTo>
                <a:lnTo>
                  <a:pt x="933" y="1519"/>
                </a:lnTo>
                <a:lnTo>
                  <a:pt x="927" y="1518"/>
                </a:lnTo>
                <a:lnTo>
                  <a:pt x="922" y="1515"/>
                </a:lnTo>
                <a:lnTo>
                  <a:pt x="917" y="1512"/>
                </a:lnTo>
                <a:lnTo>
                  <a:pt x="912" y="1509"/>
                </a:lnTo>
                <a:lnTo>
                  <a:pt x="907" y="1505"/>
                </a:lnTo>
                <a:lnTo>
                  <a:pt x="903" y="1500"/>
                </a:lnTo>
                <a:lnTo>
                  <a:pt x="899" y="1495"/>
                </a:lnTo>
                <a:lnTo>
                  <a:pt x="896" y="1491"/>
                </a:lnTo>
                <a:lnTo>
                  <a:pt x="894" y="1486"/>
                </a:lnTo>
                <a:lnTo>
                  <a:pt x="892" y="1479"/>
                </a:lnTo>
                <a:lnTo>
                  <a:pt x="889" y="1474"/>
                </a:lnTo>
                <a:lnTo>
                  <a:pt x="888" y="1466"/>
                </a:lnTo>
                <a:lnTo>
                  <a:pt x="888" y="1458"/>
                </a:lnTo>
                <a:lnTo>
                  <a:pt x="889" y="1450"/>
                </a:lnTo>
                <a:lnTo>
                  <a:pt x="892" y="1441"/>
                </a:lnTo>
                <a:lnTo>
                  <a:pt x="895" y="1434"/>
                </a:lnTo>
                <a:lnTo>
                  <a:pt x="898" y="1426"/>
                </a:lnTo>
                <a:lnTo>
                  <a:pt x="904" y="1418"/>
                </a:lnTo>
                <a:lnTo>
                  <a:pt x="917" y="1398"/>
                </a:lnTo>
                <a:lnTo>
                  <a:pt x="931" y="1377"/>
                </a:lnTo>
                <a:lnTo>
                  <a:pt x="936" y="1368"/>
                </a:lnTo>
                <a:lnTo>
                  <a:pt x="1121" y="1082"/>
                </a:lnTo>
                <a:lnTo>
                  <a:pt x="1124" y="1076"/>
                </a:lnTo>
                <a:lnTo>
                  <a:pt x="1128" y="1072"/>
                </a:lnTo>
                <a:lnTo>
                  <a:pt x="1133" y="1068"/>
                </a:lnTo>
                <a:lnTo>
                  <a:pt x="1138" y="1065"/>
                </a:lnTo>
                <a:lnTo>
                  <a:pt x="1143" y="1062"/>
                </a:lnTo>
                <a:lnTo>
                  <a:pt x="1149" y="1058"/>
                </a:lnTo>
                <a:lnTo>
                  <a:pt x="1154" y="1056"/>
                </a:lnTo>
                <a:lnTo>
                  <a:pt x="1160" y="1055"/>
                </a:lnTo>
                <a:lnTo>
                  <a:pt x="1165" y="1054"/>
                </a:lnTo>
                <a:lnTo>
                  <a:pt x="1172" y="1053"/>
                </a:lnTo>
                <a:lnTo>
                  <a:pt x="1177" y="1054"/>
                </a:lnTo>
                <a:lnTo>
                  <a:pt x="1183" y="1054"/>
                </a:lnTo>
                <a:lnTo>
                  <a:pt x="1190" y="1056"/>
                </a:lnTo>
                <a:lnTo>
                  <a:pt x="1195" y="1057"/>
                </a:lnTo>
                <a:lnTo>
                  <a:pt x="1201" y="1061"/>
                </a:lnTo>
                <a:lnTo>
                  <a:pt x="1207" y="1064"/>
                </a:lnTo>
                <a:lnTo>
                  <a:pt x="1211" y="1067"/>
                </a:lnTo>
                <a:lnTo>
                  <a:pt x="1216" y="1071"/>
                </a:lnTo>
                <a:lnTo>
                  <a:pt x="1220" y="1075"/>
                </a:lnTo>
                <a:lnTo>
                  <a:pt x="1224" y="1081"/>
                </a:lnTo>
                <a:lnTo>
                  <a:pt x="1227" y="1085"/>
                </a:lnTo>
                <a:lnTo>
                  <a:pt x="1230" y="1091"/>
                </a:lnTo>
                <a:lnTo>
                  <a:pt x="1232" y="1097"/>
                </a:lnTo>
                <a:lnTo>
                  <a:pt x="1233" y="1103"/>
                </a:lnTo>
                <a:lnTo>
                  <a:pt x="1234" y="1108"/>
                </a:lnTo>
                <a:lnTo>
                  <a:pt x="1234" y="1115"/>
                </a:lnTo>
                <a:lnTo>
                  <a:pt x="1234" y="1121"/>
                </a:lnTo>
                <a:lnTo>
                  <a:pt x="1233" y="1126"/>
                </a:lnTo>
                <a:lnTo>
                  <a:pt x="1232" y="1132"/>
                </a:lnTo>
                <a:lnTo>
                  <a:pt x="1230" y="1138"/>
                </a:lnTo>
                <a:lnTo>
                  <a:pt x="1228" y="1144"/>
                </a:lnTo>
                <a:lnTo>
                  <a:pt x="1225" y="1149"/>
                </a:lnTo>
                <a:lnTo>
                  <a:pt x="1219" y="1158"/>
                </a:lnTo>
                <a:lnTo>
                  <a:pt x="1205" y="1181"/>
                </a:lnTo>
                <a:lnTo>
                  <a:pt x="1183" y="1213"/>
                </a:lnTo>
                <a:lnTo>
                  <a:pt x="1159" y="1251"/>
                </a:lnTo>
                <a:lnTo>
                  <a:pt x="1135" y="1288"/>
                </a:lnTo>
                <a:lnTo>
                  <a:pt x="1114" y="1321"/>
                </a:lnTo>
                <a:lnTo>
                  <a:pt x="1099" y="1344"/>
                </a:lnTo>
                <a:lnTo>
                  <a:pt x="1094" y="1352"/>
                </a:lnTo>
                <a:close/>
                <a:moveTo>
                  <a:pt x="1459" y="1307"/>
                </a:moveTo>
                <a:lnTo>
                  <a:pt x="1450" y="1323"/>
                </a:lnTo>
                <a:lnTo>
                  <a:pt x="1427" y="1359"/>
                </a:lnTo>
                <a:lnTo>
                  <a:pt x="1403" y="1394"/>
                </a:lnTo>
                <a:lnTo>
                  <a:pt x="1393" y="1411"/>
                </a:lnTo>
                <a:lnTo>
                  <a:pt x="1348" y="1479"/>
                </a:lnTo>
                <a:lnTo>
                  <a:pt x="1301" y="1553"/>
                </a:lnTo>
                <a:lnTo>
                  <a:pt x="1298" y="1559"/>
                </a:lnTo>
                <a:lnTo>
                  <a:pt x="1293" y="1563"/>
                </a:lnTo>
                <a:lnTo>
                  <a:pt x="1289" y="1567"/>
                </a:lnTo>
                <a:lnTo>
                  <a:pt x="1284" y="1570"/>
                </a:lnTo>
                <a:lnTo>
                  <a:pt x="1279" y="1573"/>
                </a:lnTo>
                <a:lnTo>
                  <a:pt x="1273" y="1577"/>
                </a:lnTo>
                <a:lnTo>
                  <a:pt x="1268" y="1579"/>
                </a:lnTo>
                <a:lnTo>
                  <a:pt x="1262" y="1580"/>
                </a:lnTo>
                <a:lnTo>
                  <a:pt x="1256" y="1581"/>
                </a:lnTo>
                <a:lnTo>
                  <a:pt x="1250" y="1582"/>
                </a:lnTo>
                <a:lnTo>
                  <a:pt x="1244" y="1582"/>
                </a:lnTo>
                <a:lnTo>
                  <a:pt x="1237" y="1581"/>
                </a:lnTo>
                <a:lnTo>
                  <a:pt x="1232" y="1580"/>
                </a:lnTo>
                <a:lnTo>
                  <a:pt x="1227" y="1578"/>
                </a:lnTo>
                <a:lnTo>
                  <a:pt x="1220" y="1574"/>
                </a:lnTo>
                <a:lnTo>
                  <a:pt x="1215" y="1571"/>
                </a:lnTo>
                <a:lnTo>
                  <a:pt x="1210" y="1568"/>
                </a:lnTo>
                <a:lnTo>
                  <a:pt x="1206" y="1564"/>
                </a:lnTo>
                <a:lnTo>
                  <a:pt x="1201" y="1560"/>
                </a:lnTo>
                <a:lnTo>
                  <a:pt x="1198" y="1555"/>
                </a:lnTo>
                <a:lnTo>
                  <a:pt x="1195" y="1550"/>
                </a:lnTo>
                <a:lnTo>
                  <a:pt x="1192" y="1545"/>
                </a:lnTo>
                <a:lnTo>
                  <a:pt x="1190" y="1539"/>
                </a:lnTo>
                <a:lnTo>
                  <a:pt x="1189" y="1533"/>
                </a:lnTo>
                <a:lnTo>
                  <a:pt x="1188" y="1527"/>
                </a:lnTo>
                <a:lnTo>
                  <a:pt x="1187" y="1521"/>
                </a:lnTo>
                <a:lnTo>
                  <a:pt x="1188" y="1514"/>
                </a:lnTo>
                <a:lnTo>
                  <a:pt x="1188" y="1509"/>
                </a:lnTo>
                <a:lnTo>
                  <a:pt x="1190" y="1503"/>
                </a:lnTo>
                <a:lnTo>
                  <a:pt x="1191" y="1497"/>
                </a:lnTo>
                <a:lnTo>
                  <a:pt x="1194" y="1492"/>
                </a:lnTo>
                <a:lnTo>
                  <a:pt x="1197" y="1487"/>
                </a:lnTo>
                <a:lnTo>
                  <a:pt x="1204" y="1475"/>
                </a:lnTo>
                <a:lnTo>
                  <a:pt x="1211" y="1464"/>
                </a:lnTo>
                <a:lnTo>
                  <a:pt x="1236" y="1425"/>
                </a:lnTo>
                <a:lnTo>
                  <a:pt x="1256" y="1394"/>
                </a:lnTo>
                <a:lnTo>
                  <a:pt x="1356" y="1239"/>
                </a:lnTo>
                <a:lnTo>
                  <a:pt x="1360" y="1235"/>
                </a:lnTo>
                <a:lnTo>
                  <a:pt x="1364" y="1230"/>
                </a:lnTo>
                <a:lnTo>
                  <a:pt x="1368" y="1226"/>
                </a:lnTo>
                <a:lnTo>
                  <a:pt x="1373" y="1222"/>
                </a:lnTo>
                <a:lnTo>
                  <a:pt x="1378" y="1219"/>
                </a:lnTo>
                <a:lnTo>
                  <a:pt x="1383" y="1216"/>
                </a:lnTo>
                <a:lnTo>
                  <a:pt x="1390" y="1214"/>
                </a:lnTo>
                <a:lnTo>
                  <a:pt x="1395" y="1213"/>
                </a:lnTo>
                <a:lnTo>
                  <a:pt x="1401" y="1212"/>
                </a:lnTo>
                <a:lnTo>
                  <a:pt x="1407" y="1212"/>
                </a:lnTo>
                <a:lnTo>
                  <a:pt x="1413" y="1212"/>
                </a:lnTo>
                <a:lnTo>
                  <a:pt x="1418" y="1212"/>
                </a:lnTo>
                <a:lnTo>
                  <a:pt x="1425" y="1214"/>
                </a:lnTo>
                <a:lnTo>
                  <a:pt x="1431" y="1216"/>
                </a:lnTo>
                <a:lnTo>
                  <a:pt x="1436" y="1218"/>
                </a:lnTo>
                <a:lnTo>
                  <a:pt x="1441" y="1221"/>
                </a:lnTo>
                <a:lnTo>
                  <a:pt x="1447" y="1224"/>
                </a:lnTo>
                <a:lnTo>
                  <a:pt x="1451" y="1229"/>
                </a:lnTo>
                <a:lnTo>
                  <a:pt x="1455" y="1234"/>
                </a:lnTo>
                <a:lnTo>
                  <a:pt x="1459" y="1238"/>
                </a:lnTo>
                <a:lnTo>
                  <a:pt x="1463" y="1244"/>
                </a:lnTo>
                <a:lnTo>
                  <a:pt x="1465" y="1249"/>
                </a:lnTo>
                <a:lnTo>
                  <a:pt x="1467" y="1254"/>
                </a:lnTo>
                <a:lnTo>
                  <a:pt x="1468" y="1260"/>
                </a:lnTo>
                <a:lnTo>
                  <a:pt x="1469" y="1266"/>
                </a:lnTo>
                <a:lnTo>
                  <a:pt x="1470" y="1272"/>
                </a:lnTo>
                <a:lnTo>
                  <a:pt x="1470" y="1278"/>
                </a:lnTo>
                <a:lnTo>
                  <a:pt x="1469" y="1284"/>
                </a:lnTo>
                <a:lnTo>
                  <a:pt x="1468" y="1290"/>
                </a:lnTo>
                <a:lnTo>
                  <a:pt x="1466" y="1295"/>
                </a:lnTo>
                <a:lnTo>
                  <a:pt x="1463" y="1302"/>
                </a:lnTo>
                <a:lnTo>
                  <a:pt x="1459" y="1307"/>
                </a:lnTo>
                <a:close/>
                <a:moveTo>
                  <a:pt x="1684" y="1497"/>
                </a:moveTo>
                <a:lnTo>
                  <a:pt x="1669" y="1521"/>
                </a:lnTo>
                <a:lnTo>
                  <a:pt x="1664" y="1530"/>
                </a:lnTo>
                <a:lnTo>
                  <a:pt x="1651" y="1549"/>
                </a:lnTo>
                <a:lnTo>
                  <a:pt x="1638" y="1569"/>
                </a:lnTo>
                <a:lnTo>
                  <a:pt x="1632" y="1578"/>
                </a:lnTo>
                <a:lnTo>
                  <a:pt x="1627" y="1586"/>
                </a:lnTo>
                <a:lnTo>
                  <a:pt x="1618" y="1600"/>
                </a:lnTo>
                <a:lnTo>
                  <a:pt x="1610" y="1613"/>
                </a:lnTo>
                <a:lnTo>
                  <a:pt x="1606" y="1618"/>
                </a:lnTo>
                <a:lnTo>
                  <a:pt x="1602" y="1622"/>
                </a:lnTo>
                <a:lnTo>
                  <a:pt x="1598" y="1626"/>
                </a:lnTo>
                <a:lnTo>
                  <a:pt x="1593" y="1630"/>
                </a:lnTo>
                <a:lnTo>
                  <a:pt x="1587" y="1634"/>
                </a:lnTo>
                <a:lnTo>
                  <a:pt x="1582" y="1636"/>
                </a:lnTo>
                <a:lnTo>
                  <a:pt x="1577" y="1638"/>
                </a:lnTo>
                <a:lnTo>
                  <a:pt x="1570" y="1640"/>
                </a:lnTo>
                <a:lnTo>
                  <a:pt x="1564" y="1641"/>
                </a:lnTo>
                <a:lnTo>
                  <a:pt x="1559" y="1641"/>
                </a:lnTo>
                <a:lnTo>
                  <a:pt x="1552" y="1641"/>
                </a:lnTo>
                <a:lnTo>
                  <a:pt x="1546" y="1640"/>
                </a:lnTo>
                <a:lnTo>
                  <a:pt x="1541" y="1639"/>
                </a:lnTo>
                <a:lnTo>
                  <a:pt x="1535" y="1637"/>
                </a:lnTo>
                <a:lnTo>
                  <a:pt x="1529" y="1634"/>
                </a:lnTo>
                <a:lnTo>
                  <a:pt x="1524" y="1632"/>
                </a:lnTo>
                <a:lnTo>
                  <a:pt x="1519" y="1627"/>
                </a:lnTo>
                <a:lnTo>
                  <a:pt x="1514" y="1623"/>
                </a:lnTo>
                <a:lnTo>
                  <a:pt x="1510" y="1619"/>
                </a:lnTo>
                <a:lnTo>
                  <a:pt x="1507" y="1615"/>
                </a:lnTo>
                <a:lnTo>
                  <a:pt x="1504" y="1609"/>
                </a:lnTo>
                <a:lnTo>
                  <a:pt x="1501" y="1604"/>
                </a:lnTo>
                <a:lnTo>
                  <a:pt x="1499" y="1598"/>
                </a:lnTo>
                <a:lnTo>
                  <a:pt x="1497" y="1592"/>
                </a:lnTo>
                <a:lnTo>
                  <a:pt x="1496" y="1586"/>
                </a:lnTo>
                <a:lnTo>
                  <a:pt x="1495" y="1580"/>
                </a:lnTo>
                <a:lnTo>
                  <a:pt x="1495" y="1574"/>
                </a:lnTo>
                <a:lnTo>
                  <a:pt x="1496" y="1568"/>
                </a:lnTo>
                <a:lnTo>
                  <a:pt x="1499" y="1562"/>
                </a:lnTo>
                <a:lnTo>
                  <a:pt x="1500" y="1556"/>
                </a:lnTo>
                <a:lnTo>
                  <a:pt x="1503" y="1551"/>
                </a:lnTo>
                <a:lnTo>
                  <a:pt x="1506" y="1546"/>
                </a:lnTo>
                <a:lnTo>
                  <a:pt x="1511" y="1536"/>
                </a:lnTo>
                <a:lnTo>
                  <a:pt x="1556" y="1469"/>
                </a:lnTo>
                <a:lnTo>
                  <a:pt x="1580" y="1431"/>
                </a:lnTo>
                <a:lnTo>
                  <a:pt x="1583" y="1425"/>
                </a:lnTo>
                <a:lnTo>
                  <a:pt x="1587" y="1421"/>
                </a:lnTo>
                <a:lnTo>
                  <a:pt x="1592" y="1417"/>
                </a:lnTo>
                <a:lnTo>
                  <a:pt x="1597" y="1413"/>
                </a:lnTo>
                <a:lnTo>
                  <a:pt x="1602" y="1410"/>
                </a:lnTo>
                <a:lnTo>
                  <a:pt x="1607" y="1407"/>
                </a:lnTo>
                <a:lnTo>
                  <a:pt x="1613" y="1405"/>
                </a:lnTo>
                <a:lnTo>
                  <a:pt x="1619" y="1403"/>
                </a:lnTo>
                <a:lnTo>
                  <a:pt x="1625" y="1402"/>
                </a:lnTo>
                <a:lnTo>
                  <a:pt x="1631" y="1402"/>
                </a:lnTo>
                <a:lnTo>
                  <a:pt x="1637" y="1402"/>
                </a:lnTo>
                <a:lnTo>
                  <a:pt x="1643" y="1403"/>
                </a:lnTo>
                <a:lnTo>
                  <a:pt x="1649" y="1404"/>
                </a:lnTo>
                <a:lnTo>
                  <a:pt x="1655" y="1406"/>
                </a:lnTo>
                <a:lnTo>
                  <a:pt x="1660" y="1408"/>
                </a:lnTo>
                <a:lnTo>
                  <a:pt x="1666" y="1412"/>
                </a:lnTo>
                <a:lnTo>
                  <a:pt x="1671" y="1416"/>
                </a:lnTo>
                <a:lnTo>
                  <a:pt x="1675" y="1420"/>
                </a:lnTo>
                <a:lnTo>
                  <a:pt x="1679" y="1424"/>
                </a:lnTo>
                <a:lnTo>
                  <a:pt x="1683" y="1429"/>
                </a:lnTo>
                <a:lnTo>
                  <a:pt x="1686" y="1434"/>
                </a:lnTo>
                <a:lnTo>
                  <a:pt x="1689" y="1439"/>
                </a:lnTo>
                <a:lnTo>
                  <a:pt x="1691" y="1445"/>
                </a:lnTo>
                <a:lnTo>
                  <a:pt x="1692" y="1451"/>
                </a:lnTo>
                <a:lnTo>
                  <a:pt x="1693" y="1457"/>
                </a:lnTo>
                <a:lnTo>
                  <a:pt x="1694" y="1463"/>
                </a:lnTo>
                <a:lnTo>
                  <a:pt x="1693" y="1469"/>
                </a:lnTo>
                <a:lnTo>
                  <a:pt x="1693" y="1475"/>
                </a:lnTo>
                <a:lnTo>
                  <a:pt x="1691" y="1481"/>
                </a:lnTo>
                <a:lnTo>
                  <a:pt x="1690" y="1487"/>
                </a:lnTo>
                <a:lnTo>
                  <a:pt x="1687" y="1492"/>
                </a:lnTo>
                <a:lnTo>
                  <a:pt x="1684" y="1497"/>
                </a:lnTo>
                <a:close/>
                <a:moveTo>
                  <a:pt x="2699" y="1328"/>
                </a:moveTo>
                <a:lnTo>
                  <a:pt x="2691" y="1334"/>
                </a:lnTo>
                <a:lnTo>
                  <a:pt x="2685" y="1339"/>
                </a:lnTo>
                <a:lnTo>
                  <a:pt x="2680" y="1342"/>
                </a:lnTo>
                <a:lnTo>
                  <a:pt x="2676" y="1343"/>
                </a:lnTo>
                <a:lnTo>
                  <a:pt x="2673" y="1343"/>
                </a:lnTo>
                <a:lnTo>
                  <a:pt x="2672" y="1342"/>
                </a:lnTo>
                <a:lnTo>
                  <a:pt x="2669" y="1341"/>
                </a:lnTo>
                <a:lnTo>
                  <a:pt x="2666" y="1338"/>
                </a:lnTo>
                <a:lnTo>
                  <a:pt x="2654" y="1326"/>
                </a:lnTo>
                <a:lnTo>
                  <a:pt x="2624" y="1295"/>
                </a:lnTo>
                <a:lnTo>
                  <a:pt x="2579" y="1251"/>
                </a:lnTo>
                <a:lnTo>
                  <a:pt x="2530" y="1201"/>
                </a:lnTo>
                <a:lnTo>
                  <a:pt x="2479" y="1152"/>
                </a:lnTo>
                <a:lnTo>
                  <a:pt x="2435" y="1107"/>
                </a:lnTo>
                <a:lnTo>
                  <a:pt x="2405" y="1076"/>
                </a:lnTo>
                <a:lnTo>
                  <a:pt x="2393" y="1065"/>
                </a:lnTo>
                <a:lnTo>
                  <a:pt x="2379" y="1051"/>
                </a:lnTo>
                <a:lnTo>
                  <a:pt x="2366" y="1065"/>
                </a:lnTo>
                <a:lnTo>
                  <a:pt x="2310" y="1120"/>
                </a:lnTo>
                <a:lnTo>
                  <a:pt x="2296" y="1134"/>
                </a:lnTo>
                <a:lnTo>
                  <a:pt x="2310" y="1147"/>
                </a:lnTo>
                <a:lnTo>
                  <a:pt x="2582" y="1420"/>
                </a:lnTo>
                <a:lnTo>
                  <a:pt x="2585" y="1422"/>
                </a:lnTo>
                <a:lnTo>
                  <a:pt x="2585" y="1422"/>
                </a:lnTo>
                <a:lnTo>
                  <a:pt x="2631" y="1469"/>
                </a:lnTo>
                <a:lnTo>
                  <a:pt x="2636" y="1474"/>
                </a:lnTo>
                <a:lnTo>
                  <a:pt x="2641" y="1480"/>
                </a:lnTo>
                <a:lnTo>
                  <a:pt x="2645" y="1487"/>
                </a:lnTo>
                <a:lnTo>
                  <a:pt x="2648" y="1493"/>
                </a:lnTo>
                <a:lnTo>
                  <a:pt x="2650" y="1499"/>
                </a:lnTo>
                <a:lnTo>
                  <a:pt x="2652" y="1507"/>
                </a:lnTo>
                <a:lnTo>
                  <a:pt x="2653" y="1513"/>
                </a:lnTo>
                <a:lnTo>
                  <a:pt x="2654" y="1521"/>
                </a:lnTo>
                <a:lnTo>
                  <a:pt x="2653" y="1528"/>
                </a:lnTo>
                <a:lnTo>
                  <a:pt x="2652" y="1535"/>
                </a:lnTo>
                <a:lnTo>
                  <a:pt x="2650" y="1542"/>
                </a:lnTo>
                <a:lnTo>
                  <a:pt x="2648" y="1549"/>
                </a:lnTo>
                <a:lnTo>
                  <a:pt x="2645" y="1555"/>
                </a:lnTo>
                <a:lnTo>
                  <a:pt x="2641" y="1563"/>
                </a:lnTo>
                <a:lnTo>
                  <a:pt x="2635" y="1569"/>
                </a:lnTo>
                <a:lnTo>
                  <a:pt x="2630" y="1574"/>
                </a:lnTo>
                <a:lnTo>
                  <a:pt x="2623" y="1582"/>
                </a:lnTo>
                <a:lnTo>
                  <a:pt x="2611" y="1589"/>
                </a:lnTo>
                <a:lnTo>
                  <a:pt x="2604" y="1592"/>
                </a:lnTo>
                <a:lnTo>
                  <a:pt x="2596" y="1595"/>
                </a:lnTo>
                <a:lnTo>
                  <a:pt x="2588" y="1597"/>
                </a:lnTo>
                <a:lnTo>
                  <a:pt x="2578" y="1597"/>
                </a:lnTo>
                <a:lnTo>
                  <a:pt x="2569" y="1597"/>
                </a:lnTo>
                <a:lnTo>
                  <a:pt x="2559" y="1595"/>
                </a:lnTo>
                <a:lnTo>
                  <a:pt x="2551" y="1591"/>
                </a:lnTo>
                <a:lnTo>
                  <a:pt x="2541" y="1587"/>
                </a:lnTo>
                <a:lnTo>
                  <a:pt x="2532" y="1582"/>
                </a:lnTo>
                <a:lnTo>
                  <a:pt x="2522" y="1576"/>
                </a:lnTo>
                <a:lnTo>
                  <a:pt x="2514" y="1568"/>
                </a:lnTo>
                <a:lnTo>
                  <a:pt x="2504" y="1560"/>
                </a:lnTo>
                <a:lnTo>
                  <a:pt x="2203" y="1259"/>
                </a:lnTo>
                <a:lnTo>
                  <a:pt x="2189" y="1246"/>
                </a:lnTo>
                <a:lnTo>
                  <a:pt x="2175" y="1258"/>
                </a:lnTo>
                <a:lnTo>
                  <a:pt x="2120" y="1313"/>
                </a:lnTo>
                <a:lnTo>
                  <a:pt x="2106" y="1327"/>
                </a:lnTo>
                <a:lnTo>
                  <a:pt x="2119" y="1341"/>
                </a:lnTo>
                <a:lnTo>
                  <a:pt x="2373" y="1599"/>
                </a:lnTo>
                <a:lnTo>
                  <a:pt x="2383" y="1609"/>
                </a:lnTo>
                <a:lnTo>
                  <a:pt x="2390" y="1620"/>
                </a:lnTo>
                <a:lnTo>
                  <a:pt x="2392" y="1625"/>
                </a:lnTo>
                <a:lnTo>
                  <a:pt x="2394" y="1630"/>
                </a:lnTo>
                <a:lnTo>
                  <a:pt x="2395" y="1635"/>
                </a:lnTo>
                <a:lnTo>
                  <a:pt x="2395" y="1639"/>
                </a:lnTo>
                <a:lnTo>
                  <a:pt x="2394" y="1645"/>
                </a:lnTo>
                <a:lnTo>
                  <a:pt x="2392" y="1652"/>
                </a:lnTo>
                <a:lnTo>
                  <a:pt x="2389" y="1657"/>
                </a:lnTo>
                <a:lnTo>
                  <a:pt x="2384" y="1663"/>
                </a:lnTo>
                <a:lnTo>
                  <a:pt x="2378" y="1668"/>
                </a:lnTo>
                <a:lnTo>
                  <a:pt x="2373" y="1672"/>
                </a:lnTo>
                <a:lnTo>
                  <a:pt x="2367" y="1675"/>
                </a:lnTo>
                <a:lnTo>
                  <a:pt x="2359" y="1678"/>
                </a:lnTo>
                <a:lnTo>
                  <a:pt x="2352" y="1680"/>
                </a:lnTo>
                <a:lnTo>
                  <a:pt x="2343" y="1682"/>
                </a:lnTo>
                <a:lnTo>
                  <a:pt x="2335" y="1683"/>
                </a:lnTo>
                <a:lnTo>
                  <a:pt x="2326" y="1683"/>
                </a:lnTo>
                <a:lnTo>
                  <a:pt x="2316" y="1683"/>
                </a:lnTo>
                <a:lnTo>
                  <a:pt x="2306" y="1681"/>
                </a:lnTo>
                <a:lnTo>
                  <a:pt x="2297" y="1679"/>
                </a:lnTo>
                <a:lnTo>
                  <a:pt x="2286" y="1675"/>
                </a:lnTo>
                <a:lnTo>
                  <a:pt x="2277" y="1670"/>
                </a:lnTo>
                <a:lnTo>
                  <a:pt x="2266" y="1664"/>
                </a:lnTo>
                <a:lnTo>
                  <a:pt x="2257" y="1656"/>
                </a:lnTo>
                <a:lnTo>
                  <a:pt x="2247" y="1647"/>
                </a:lnTo>
                <a:lnTo>
                  <a:pt x="2048" y="1449"/>
                </a:lnTo>
                <a:lnTo>
                  <a:pt x="2040" y="1440"/>
                </a:lnTo>
                <a:lnTo>
                  <a:pt x="2026" y="1426"/>
                </a:lnTo>
                <a:lnTo>
                  <a:pt x="2012" y="1440"/>
                </a:lnTo>
                <a:lnTo>
                  <a:pt x="1958" y="1494"/>
                </a:lnTo>
                <a:lnTo>
                  <a:pt x="1947" y="1505"/>
                </a:lnTo>
                <a:lnTo>
                  <a:pt x="1954" y="1518"/>
                </a:lnTo>
                <a:lnTo>
                  <a:pt x="1961" y="1528"/>
                </a:lnTo>
                <a:lnTo>
                  <a:pt x="1969" y="1539"/>
                </a:lnTo>
                <a:lnTo>
                  <a:pt x="1981" y="1552"/>
                </a:lnTo>
                <a:lnTo>
                  <a:pt x="1997" y="1569"/>
                </a:lnTo>
                <a:lnTo>
                  <a:pt x="2016" y="1590"/>
                </a:lnTo>
                <a:lnTo>
                  <a:pt x="2041" y="1616"/>
                </a:lnTo>
                <a:lnTo>
                  <a:pt x="2071" y="1645"/>
                </a:lnTo>
                <a:lnTo>
                  <a:pt x="2108" y="1682"/>
                </a:lnTo>
                <a:lnTo>
                  <a:pt x="2114" y="1690"/>
                </a:lnTo>
                <a:lnTo>
                  <a:pt x="2121" y="1698"/>
                </a:lnTo>
                <a:lnTo>
                  <a:pt x="2129" y="1709"/>
                </a:lnTo>
                <a:lnTo>
                  <a:pt x="2135" y="1720"/>
                </a:lnTo>
                <a:lnTo>
                  <a:pt x="2138" y="1727"/>
                </a:lnTo>
                <a:lnTo>
                  <a:pt x="2140" y="1732"/>
                </a:lnTo>
                <a:lnTo>
                  <a:pt x="2142" y="1738"/>
                </a:lnTo>
                <a:lnTo>
                  <a:pt x="2142" y="1745"/>
                </a:lnTo>
                <a:lnTo>
                  <a:pt x="2140" y="1750"/>
                </a:lnTo>
                <a:lnTo>
                  <a:pt x="2138" y="1756"/>
                </a:lnTo>
                <a:lnTo>
                  <a:pt x="2135" y="1762"/>
                </a:lnTo>
                <a:lnTo>
                  <a:pt x="2131" y="1767"/>
                </a:lnTo>
                <a:lnTo>
                  <a:pt x="2127" y="1771"/>
                </a:lnTo>
                <a:lnTo>
                  <a:pt x="2121" y="1774"/>
                </a:lnTo>
                <a:lnTo>
                  <a:pt x="2115" y="1777"/>
                </a:lnTo>
                <a:lnTo>
                  <a:pt x="2109" y="1781"/>
                </a:lnTo>
                <a:lnTo>
                  <a:pt x="2101" y="1783"/>
                </a:lnTo>
                <a:lnTo>
                  <a:pt x="2094" y="1784"/>
                </a:lnTo>
                <a:lnTo>
                  <a:pt x="2085" y="1785"/>
                </a:lnTo>
                <a:lnTo>
                  <a:pt x="2078" y="1786"/>
                </a:lnTo>
                <a:lnTo>
                  <a:pt x="2065" y="1785"/>
                </a:lnTo>
                <a:lnTo>
                  <a:pt x="2054" y="1783"/>
                </a:lnTo>
                <a:lnTo>
                  <a:pt x="2041" y="1780"/>
                </a:lnTo>
                <a:lnTo>
                  <a:pt x="2029" y="1774"/>
                </a:lnTo>
                <a:lnTo>
                  <a:pt x="2018" y="1769"/>
                </a:lnTo>
                <a:lnTo>
                  <a:pt x="2006" y="1762"/>
                </a:lnTo>
                <a:lnTo>
                  <a:pt x="1996" y="1753"/>
                </a:lnTo>
                <a:lnTo>
                  <a:pt x="1985" y="1744"/>
                </a:lnTo>
                <a:lnTo>
                  <a:pt x="1955" y="1714"/>
                </a:lnTo>
                <a:lnTo>
                  <a:pt x="1927" y="1688"/>
                </a:lnTo>
                <a:lnTo>
                  <a:pt x="1898" y="1663"/>
                </a:lnTo>
                <a:lnTo>
                  <a:pt x="1872" y="1641"/>
                </a:lnTo>
                <a:lnTo>
                  <a:pt x="1845" y="1620"/>
                </a:lnTo>
                <a:lnTo>
                  <a:pt x="1821" y="1602"/>
                </a:lnTo>
                <a:lnTo>
                  <a:pt x="1798" y="1585"/>
                </a:lnTo>
                <a:lnTo>
                  <a:pt x="1777" y="1570"/>
                </a:lnTo>
                <a:lnTo>
                  <a:pt x="1782" y="1561"/>
                </a:lnTo>
                <a:lnTo>
                  <a:pt x="1791" y="1546"/>
                </a:lnTo>
                <a:lnTo>
                  <a:pt x="1799" y="1530"/>
                </a:lnTo>
                <a:lnTo>
                  <a:pt x="1804" y="1513"/>
                </a:lnTo>
                <a:lnTo>
                  <a:pt x="1808" y="1496"/>
                </a:lnTo>
                <a:lnTo>
                  <a:pt x="1811" y="1479"/>
                </a:lnTo>
                <a:lnTo>
                  <a:pt x="1812" y="1461"/>
                </a:lnTo>
                <a:lnTo>
                  <a:pt x="1811" y="1443"/>
                </a:lnTo>
                <a:lnTo>
                  <a:pt x="1807" y="1426"/>
                </a:lnTo>
                <a:lnTo>
                  <a:pt x="1802" y="1410"/>
                </a:lnTo>
                <a:lnTo>
                  <a:pt x="1797" y="1393"/>
                </a:lnTo>
                <a:lnTo>
                  <a:pt x="1788" y="1377"/>
                </a:lnTo>
                <a:lnTo>
                  <a:pt x="1780" y="1362"/>
                </a:lnTo>
                <a:lnTo>
                  <a:pt x="1769" y="1348"/>
                </a:lnTo>
                <a:lnTo>
                  <a:pt x="1757" y="1336"/>
                </a:lnTo>
                <a:lnTo>
                  <a:pt x="1744" y="1324"/>
                </a:lnTo>
                <a:lnTo>
                  <a:pt x="1729" y="1313"/>
                </a:lnTo>
                <a:lnTo>
                  <a:pt x="1713" y="1305"/>
                </a:lnTo>
                <a:lnTo>
                  <a:pt x="1697" y="1297"/>
                </a:lnTo>
                <a:lnTo>
                  <a:pt x="1681" y="1292"/>
                </a:lnTo>
                <a:lnTo>
                  <a:pt x="1664" y="1288"/>
                </a:lnTo>
                <a:lnTo>
                  <a:pt x="1647" y="1286"/>
                </a:lnTo>
                <a:lnTo>
                  <a:pt x="1630" y="1285"/>
                </a:lnTo>
                <a:lnTo>
                  <a:pt x="1612" y="1286"/>
                </a:lnTo>
                <a:lnTo>
                  <a:pt x="1594" y="1289"/>
                </a:lnTo>
                <a:lnTo>
                  <a:pt x="1589" y="1290"/>
                </a:lnTo>
                <a:lnTo>
                  <a:pt x="1585" y="1291"/>
                </a:lnTo>
                <a:lnTo>
                  <a:pt x="1586" y="1279"/>
                </a:lnTo>
                <a:lnTo>
                  <a:pt x="1586" y="1267"/>
                </a:lnTo>
                <a:lnTo>
                  <a:pt x="1585" y="1254"/>
                </a:lnTo>
                <a:lnTo>
                  <a:pt x="1583" y="1242"/>
                </a:lnTo>
                <a:lnTo>
                  <a:pt x="1581" y="1231"/>
                </a:lnTo>
                <a:lnTo>
                  <a:pt x="1578" y="1219"/>
                </a:lnTo>
                <a:lnTo>
                  <a:pt x="1574" y="1208"/>
                </a:lnTo>
                <a:lnTo>
                  <a:pt x="1569" y="1196"/>
                </a:lnTo>
                <a:lnTo>
                  <a:pt x="1564" y="1185"/>
                </a:lnTo>
                <a:lnTo>
                  <a:pt x="1558" y="1175"/>
                </a:lnTo>
                <a:lnTo>
                  <a:pt x="1550" y="1165"/>
                </a:lnTo>
                <a:lnTo>
                  <a:pt x="1543" y="1156"/>
                </a:lnTo>
                <a:lnTo>
                  <a:pt x="1535" y="1146"/>
                </a:lnTo>
                <a:lnTo>
                  <a:pt x="1525" y="1138"/>
                </a:lnTo>
                <a:lnTo>
                  <a:pt x="1515" y="1130"/>
                </a:lnTo>
                <a:lnTo>
                  <a:pt x="1505" y="1123"/>
                </a:lnTo>
                <a:lnTo>
                  <a:pt x="1496" y="1118"/>
                </a:lnTo>
                <a:lnTo>
                  <a:pt x="1487" y="1112"/>
                </a:lnTo>
                <a:lnTo>
                  <a:pt x="1478" y="1108"/>
                </a:lnTo>
                <a:lnTo>
                  <a:pt x="1469" y="1105"/>
                </a:lnTo>
                <a:lnTo>
                  <a:pt x="1459" y="1102"/>
                </a:lnTo>
                <a:lnTo>
                  <a:pt x="1450" y="1100"/>
                </a:lnTo>
                <a:lnTo>
                  <a:pt x="1440" y="1098"/>
                </a:lnTo>
                <a:lnTo>
                  <a:pt x="1430" y="1095"/>
                </a:lnTo>
                <a:lnTo>
                  <a:pt x="1420" y="1095"/>
                </a:lnTo>
                <a:lnTo>
                  <a:pt x="1411" y="1094"/>
                </a:lnTo>
                <a:lnTo>
                  <a:pt x="1400" y="1095"/>
                </a:lnTo>
                <a:lnTo>
                  <a:pt x="1391" y="1095"/>
                </a:lnTo>
                <a:lnTo>
                  <a:pt x="1380" y="1098"/>
                </a:lnTo>
                <a:lnTo>
                  <a:pt x="1371" y="1099"/>
                </a:lnTo>
                <a:lnTo>
                  <a:pt x="1361" y="1102"/>
                </a:lnTo>
                <a:lnTo>
                  <a:pt x="1352" y="1105"/>
                </a:lnTo>
                <a:lnTo>
                  <a:pt x="1350" y="1091"/>
                </a:lnTo>
                <a:lnTo>
                  <a:pt x="1348" y="1078"/>
                </a:lnTo>
                <a:lnTo>
                  <a:pt x="1345" y="1066"/>
                </a:lnTo>
                <a:lnTo>
                  <a:pt x="1341" y="1054"/>
                </a:lnTo>
                <a:lnTo>
                  <a:pt x="1337" y="1043"/>
                </a:lnTo>
                <a:lnTo>
                  <a:pt x="1331" y="1032"/>
                </a:lnTo>
                <a:lnTo>
                  <a:pt x="1325" y="1021"/>
                </a:lnTo>
                <a:lnTo>
                  <a:pt x="1319" y="1012"/>
                </a:lnTo>
                <a:lnTo>
                  <a:pt x="1311" y="1002"/>
                </a:lnTo>
                <a:lnTo>
                  <a:pt x="1304" y="994"/>
                </a:lnTo>
                <a:lnTo>
                  <a:pt x="1297" y="986"/>
                </a:lnTo>
                <a:lnTo>
                  <a:pt x="1288" y="978"/>
                </a:lnTo>
                <a:lnTo>
                  <a:pt x="1280" y="972"/>
                </a:lnTo>
                <a:lnTo>
                  <a:pt x="1270" y="965"/>
                </a:lnTo>
                <a:lnTo>
                  <a:pt x="1254" y="956"/>
                </a:lnTo>
                <a:lnTo>
                  <a:pt x="1237" y="949"/>
                </a:lnTo>
                <a:lnTo>
                  <a:pt x="1220" y="943"/>
                </a:lnTo>
                <a:lnTo>
                  <a:pt x="1204" y="939"/>
                </a:lnTo>
                <a:lnTo>
                  <a:pt x="1187" y="937"/>
                </a:lnTo>
                <a:lnTo>
                  <a:pt x="1170" y="937"/>
                </a:lnTo>
                <a:lnTo>
                  <a:pt x="1152" y="938"/>
                </a:lnTo>
                <a:lnTo>
                  <a:pt x="1135" y="940"/>
                </a:lnTo>
                <a:lnTo>
                  <a:pt x="1119" y="945"/>
                </a:lnTo>
                <a:lnTo>
                  <a:pt x="1102" y="951"/>
                </a:lnTo>
                <a:lnTo>
                  <a:pt x="1087" y="958"/>
                </a:lnTo>
                <a:lnTo>
                  <a:pt x="1072" y="968"/>
                </a:lnTo>
                <a:lnTo>
                  <a:pt x="1058" y="978"/>
                </a:lnTo>
                <a:lnTo>
                  <a:pt x="1045" y="990"/>
                </a:lnTo>
                <a:lnTo>
                  <a:pt x="1033" y="1004"/>
                </a:lnTo>
                <a:lnTo>
                  <a:pt x="1023" y="1018"/>
                </a:lnTo>
                <a:lnTo>
                  <a:pt x="1025" y="1016"/>
                </a:lnTo>
                <a:lnTo>
                  <a:pt x="1021" y="1024"/>
                </a:lnTo>
                <a:lnTo>
                  <a:pt x="1013" y="1033"/>
                </a:lnTo>
                <a:lnTo>
                  <a:pt x="1005" y="1046"/>
                </a:lnTo>
                <a:lnTo>
                  <a:pt x="993" y="1064"/>
                </a:lnTo>
                <a:lnTo>
                  <a:pt x="985" y="1076"/>
                </a:lnTo>
                <a:lnTo>
                  <a:pt x="975" y="1091"/>
                </a:lnTo>
                <a:lnTo>
                  <a:pt x="901" y="1207"/>
                </a:lnTo>
                <a:lnTo>
                  <a:pt x="895" y="1197"/>
                </a:lnTo>
                <a:lnTo>
                  <a:pt x="889" y="1187"/>
                </a:lnTo>
                <a:lnTo>
                  <a:pt x="882" y="1178"/>
                </a:lnTo>
                <a:lnTo>
                  <a:pt x="875" y="1170"/>
                </a:lnTo>
                <a:lnTo>
                  <a:pt x="867" y="1161"/>
                </a:lnTo>
                <a:lnTo>
                  <a:pt x="859" y="1154"/>
                </a:lnTo>
                <a:lnTo>
                  <a:pt x="850" y="1147"/>
                </a:lnTo>
                <a:lnTo>
                  <a:pt x="841" y="1140"/>
                </a:lnTo>
                <a:lnTo>
                  <a:pt x="826" y="1131"/>
                </a:lnTo>
                <a:lnTo>
                  <a:pt x="809" y="1124"/>
                </a:lnTo>
                <a:lnTo>
                  <a:pt x="793" y="1119"/>
                </a:lnTo>
                <a:lnTo>
                  <a:pt x="776" y="1115"/>
                </a:lnTo>
                <a:lnTo>
                  <a:pt x="758" y="1112"/>
                </a:lnTo>
                <a:lnTo>
                  <a:pt x="741" y="1111"/>
                </a:lnTo>
                <a:lnTo>
                  <a:pt x="723" y="1112"/>
                </a:lnTo>
                <a:lnTo>
                  <a:pt x="705" y="1116"/>
                </a:lnTo>
                <a:lnTo>
                  <a:pt x="689" y="1121"/>
                </a:lnTo>
                <a:lnTo>
                  <a:pt x="673" y="1126"/>
                </a:lnTo>
                <a:lnTo>
                  <a:pt x="657" y="1135"/>
                </a:lnTo>
                <a:lnTo>
                  <a:pt x="642" y="1143"/>
                </a:lnTo>
                <a:lnTo>
                  <a:pt x="628" y="1154"/>
                </a:lnTo>
                <a:lnTo>
                  <a:pt x="616" y="1166"/>
                </a:lnTo>
                <a:lnTo>
                  <a:pt x="604" y="1179"/>
                </a:lnTo>
                <a:lnTo>
                  <a:pt x="593" y="1194"/>
                </a:lnTo>
                <a:lnTo>
                  <a:pt x="582" y="1212"/>
                </a:lnTo>
                <a:lnTo>
                  <a:pt x="556" y="1251"/>
                </a:lnTo>
                <a:lnTo>
                  <a:pt x="531" y="1291"/>
                </a:lnTo>
                <a:lnTo>
                  <a:pt x="519" y="1309"/>
                </a:lnTo>
                <a:lnTo>
                  <a:pt x="511" y="1323"/>
                </a:lnTo>
                <a:lnTo>
                  <a:pt x="504" y="1338"/>
                </a:lnTo>
                <a:lnTo>
                  <a:pt x="117" y="1338"/>
                </a:lnTo>
                <a:lnTo>
                  <a:pt x="117" y="556"/>
                </a:lnTo>
                <a:lnTo>
                  <a:pt x="460" y="556"/>
                </a:lnTo>
                <a:lnTo>
                  <a:pt x="467" y="556"/>
                </a:lnTo>
                <a:lnTo>
                  <a:pt x="476" y="554"/>
                </a:lnTo>
                <a:lnTo>
                  <a:pt x="488" y="552"/>
                </a:lnTo>
                <a:lnTo>
                  <a:pt x="503" y="548"/>
                </a:lnTo>
                <a:lnTo>
                  <a:pt x="525" y="543"/>
                </a:lnTo>
                <a:lnTo>
                  <a:pt x="553" y="535"/>
                </a:lnTo>
                <a:lnTo>
                  <a:pt x="588" y="525"/>
                </a:lnTo>
                <a:lnTo>
                  <a:pt x="632" y="512"/>
                </a:lnTo>
                <a:lnTo>
                  <a:pt x="658" y="504"/>
                </a:lnTo>
                <a:lnTo>
                  <a:pt x="685" y="497"/>
                </a:lnTo>
                <a:lnTo>
                  <a:pt x="714" y="489"/>
                </a:lnTo>
                <a:lnTo>
                  <a:pt x="745" y="480"/>
                </a:lnTo>
                <a:lnTo>
                  <a:pt x="775" y="471"/>
                </a:lnTo>
                <a:lnTo>
                  <a:pt x="807" y="462"/>
                </a:lnTo>
                <a:lnTo>
                  <a:pt x="839" y="454"/>
                </a:lnTo>
                <a:lnTo>
                  <a:pt x="870" y="445"/>
                </a:lnTo>
                <a:lnTo>
                  <a:pt x="845" y="466"/>
                </a:lnTo>
                <a:lnTo>
                  <a:pt x="826" y="484"/>
                </a:lnTo>
                <a:lnTo>
                  <a:pt x="811" y="498"/>
                </a:lnTo>
                <a:lnTo>
                  <a:pt x="802" y="509"/>
                </a:lnTo>
                <a:lnTo>
                  <a:pt x="795" y="517"/>
                </a:lnTo>
                <a:lnTo>
                  <a:pt x="791" y="523"/>
                </a:lnTo>
                <a:lnTo>
                  <a:pt x="789" y="529"/>
                </a:lnTo>
                <a:lnTo>
                  <a:pt x="787" y="533"/>
                </a:lnTo>
                <a:lnTo>
                  <a:pt x="786" y="538"/>
                </a:lnTo>
                <a:lnTo>
                  <a:pt x="784" y="544"/>
                </a:lnTo>
                <a:lnTo>
                  <a:pt x="783" y="549"/>
                </a:lnTo>
                <a:lnTo>
                  <a:pt x="784" y="554"/>
                </a:lnTo>
                <a:lnTo>
                  <a:pt x="787" y="565"/>
                </a:lnTo>
                <a:lnTo>
                  <a:pt x="790" y="578"/>
                </a:lnTo>
                <a:lnTo>
                  <a:pt x="795" y="591"/>
                </a:lnTo>
                <a:lnTo>
                  <a:pt x="800" y="604"/>
                </a:lnTo>
                <a:lnTo>
                  <a:pt x="805" y="615"/>
                </a:lnTo>
                <a:lnTo>
                  <a:pt x="811" y="626"/>
                </a:lnTo>
                <a:lnTo>
                  <a:pt x="818" y="638"/>
                </a:lnTo>
                <a:lnTo>
                  <a:pt x="825" y="647"/>
                </a:lnTo>
                <a:lnTo>
                  <a:pt x="832" y="657"/>
                </a:lnTo>
                <a:lnTo>
                  <a:pt x="840" y="666"/>
                </a:lnTo>
                <a:lnTo>
                  <a:pt x="848" y="675"/>
                </a:lnTo>
                <a:lnTo>
                  <a:pt x="858" y="683"/>
                </a:lnTo>
                <a:lnTo>
                  <a:pt x="867" y="691"/>
                </a:lnTo>
                <a:lnTo>
                  <a:pt x="877" y="698"/>
                </a:lnTo>
                <a:lnTo>
                  <a:pt x="887" y="704"/>
                </a:lnTo>
                <a:lnTo>
                  <a:pt x="899" y="711"/>
                </a:lnTo>
                <a:lnTo>
                  <a:pt x="910" y="716"/>
                </a:lnTo>
                <a:lnTo>
                  <a:pt x="922" y="721"/>
                </a:lnTo>
                <a:lnTo>
                  <a:pt x="934" y="725"/>
                </a:lnTo>
                <a:lnTo>
                  <a:pt x="948" y="729"/>
                </a:lnTo>
                <a:lnTo>
                  <a:pt x="960" y="732"/>
                </a:lnTo>
                <a:lnTo>
                  <a:pt x="974" y="735"/>
                </a:lnTo>
                <a:lnTo>
                  <a:pt x="989" y="737"/>
                </a:lnTo>
                <a:lnTo>
                  <a:pt x="1003" y="739"/>
                </a:lnTo>
                <a:lnTo>
                  <a:pt x="1018" y="740"/>
                </a:lnTo>
                <a:lnTo>
                  <a:pt x="1033" y="740"/>
                </a:lnTo>
                <a:lnTo>
                  <a:pt x="1050" y="740"/>
                </a:lnTo>
                <a:lnTo>
                  <a:pt x="1066" y="739"/>
                </a:lnTo>
                <a:lnTo>
                  <a:pt x="1083" y="738"/>
                </a:lnTo>
                <a:lnTo>
                  <a:pt x="1118" y="734"/>
                </a:lnTo>
                <a:lnTo>
                  <a:pt x="1155" y="728"/>
                </a:lnTo>
                <a:lnTo>
                  <a:pt x="1163" y="725"/>
                </a:lnTo>
                <a:lnTo>
                  <a:pt x="1173" y="723"/>
                </a:lnTo>
                <a:lnTo>
                  <a:pt x="1182" y="719"/>
                </a:lnTo>
                <a:lnTo>
                  <a:pt x="1193" y="715"/>
                </a:lnTo>
                <a:lnTo>
                  <a:pt x="1214" y="705"/>
                </a:lnTo>
                <a:lnTo>
                  <a:pt x="1236" y="693"/>
                </a:lnTo>
                <a:lnTo>
                  <a:pt x="1260" y="678"/>
                </a:lnTo>
                <a:lnTo>
                  <a:pt x="1284" y="662"/>
                </a:lnTo>
                <a:lnTo>
                  <a:pt x="1307" y="645"/>
                </a:lnTo>
                <a:lnTo>
                  <a:pt x="1331" y="627"/>
                </a:lnTo>
                <a:lnTo>
                  <a:pt x="1379" y="590"/>
                </a:lnTo>
                <a:lnTo>
                  <a:pt x="1423" y="552"/>
                </a:lnTo>
                <a:lnTo>
                  <a:pt x="1463" y="517"/>
                </a:lnTo>
                <a:lnTo>
                  <a:pt x="1496" y="488"/>
                </a:lnTo>
                <a:lnTo>
                  <a:pt x="2113" y="629"/>
                </a:lnTo>
                <a:lnTo>
                  <a:pt x="2118" y="633"/>
                </a:lnTo>
                <a:lnTo>
                  <a:pt x="2127" y="641"/>
                </a:lnTo>
                <a:lnTo>
                  <a:pt x="2136" y="649"/>
                </a:lnTo>
                <a:lnTo>
                  <a:pt x="2149" y="661"/>
                </a:lnTo>
                <a:lnTo>
                  <a:pt x="2176" y="687"/>
                </a:lnTo>
                <a:lnTo>
                  <a:pt x="2213" y="722"/>
                </a:lnTo>
                <a:lnTo>
                  <a:pt x="2260" y="768"/>
                </a:lnTo>
                <a:lnTo>
                  <a:pt x="2318" y="825"/>
                </a:lnTo>
                <a:lnTo>
                  <a:pt x="2388" y="895"/>
                </a:lnTo>
                <a:lnTo>
                  <a:pt x="2471" y="977"/>
                </a:lnTo>
                <a:lnTo>
                  <a:pt x="2570" y="1075"/>
                </a:lnTo>
                <a:lnTo>
                  <a:pt x="2684" y="1190"/>
                </a:lnTo>
                <a:lnTo>
                  <a:pt x="2690" y="1196"/>
                </a:lnTo>
                <a:lnTo>
                  <a:pt x="2705" y="1211"/>
                </a:lnTo>
                <a:lnTo>
                  <a:pt x="2720" y="1226"/>
                </a:lnTo>
                <a:lnTo>
                  <a:pt x="2726" y="1233"/>
                </a:lnTo>
                <a:lnTo>
                  <a:pt x="2726" y="1233"/>
                </a:lnTo>
                <a:lnTo>
                  <a:pt x="2729" y="1236"/>
                </a:lnTo>
                <a:lnTo>
                  <a:pt x="2731" y="1239"/>
                </a:lnTo>
                <a:lnTo>
                  <a:pt x="2732" y="1245"/>
                </a:lnTo>
                <a:lnTo>
                  <a:pt x="2733" y="1249"/>
                </a:lnTo>
                <a:lnTo>
                  <a:pt x="2732" y="1260"/>
                </a:lnTo>
                <a:lnTo>
                  <a:pt x="2729" y="1274"/>
                </a:lnTo>
                <a:lnTo>
                  <a:pt x="2724" y="1288"/>
                </a:lnTo>
                <a:lnTo>
                  <a:pt x="2718" y="1302"/>
                </a:lnTo>
                <a:lnTo>
                  <a:pt x="2714" y="1309"/>
                </a:lnTo>
                <a:lnTo>
                  <a:pt x="2709" y="1315"/>
                </a:lnTo>
                <a:lnTo>
                  <a:pt x="2704" y="1322"/>
                </a:lnTo>
                <a:lnTo>
                  <a:pt x="2699" y="1328"/>
                </a:lnTo>
                <a:close/>
                <a:moveTo>
                  <a:pt x="3185" y="667"/>
                </a:moveTo>
                <a:lnTo>
                  <a:pt x="3185" y="1182"/>
                </a:lnTo>
                <a:lnTo>
                  <a:pt x="2839" y="1182"/>
                </a:lnTo>
                <a:lnTo>
                  <a:pt x="2812" y="1152"/>
                </a:lnTo>
                <a:lnTo>
                  <a:pt x="2792" y="1131"/>
                </a:lnTo>
                <a:lnTo>
                  <a:pt x="2746" y="1085"/>
                </a:lnTo>
                <a:lnTo>
                  <a:pt x="2682" y="1019"/>
                </a:lnTo>
                <a:lnTo>
                  <a:pt x="2606" y="942"/>
                </a:lnTo>
                <a:lnTo>
                  <a:pt x="2523" y="858"/>
                </a:lnTo>
                <a:lnTo>
                  <a:pt x="2441" y="774"/>
                </a:lnTo>
                <a:lnTo>
                  <a:pt x="2365" y="697"/>
                </a:lnTo>
                <a:lnTo>
                  <a:pt x="2301" y="632"/>
                </a:lnTo>
                <a:lnTo>
                  <a:pt x="2279" y="609"/>
                </a:lnTo>
                <a:lnTo>
                  <a:pt x="2260" y="591"/>
                </a:lnTo>
                <a:lnTo>
                  <a:pt x="2247" y="578"/>
                </a:lnTo>
                <a:lnTo>
                  <a:pt x="2241" y="571"/>
                </a:lnTo>
                <a:lnTo>
                  <a:pt x="2240" y="572"/>
                </a:lnTo>
                <a:lnTo>
                  <a:pt x="2240" y="571"/>
                </a:lnTo>
                <a:lnTo>
                  <a:pt x="2240" y="571"/>
                </a:lnTo>
                <a:lnTo>
                  <a:pt x="2240" y="571"/>
                </a:lnTo>
                <a:lnTo>
                  <a:pt x="2230" y="559"/>
                </a:lnTo>
                <a:lnTo>
                  <a:pt x="2217" y="544"/>
                </a:lnTo>
                <a:lnTo>
                  <a:pt x="2208" y="534"/>
                </a:lnTo>
                <a:lnTo>
                  <a:pt x="2204" y="530"/>
                </a:lnTo>
                <a:lnTo>
                  <a:pt x="2198" y="529"/>
                </a:lnTo>
                <a:lnTo>
                  <a:pt x="2186" y="526"/>
                </a:lnTo>
                <a:lnTo>
                  <a:pt x="2181" y="525"/>
                </a:lnTo>
                <a:lnTo>
                  <a:pt x="2168" y="521"/>
                </a:lnTo>
                <a:lnTo>
                  <a:pt x="2155" y="518"/>
                </a:lnTo>
                <a:lnTo>
                  <a:pt x="2150" y="517"/>
                </a:lnTo>
                <a:lnTo>
                  <a:pt x="1492" y="366"/>
                </a:lnTo>
                <a:lnTo>
                  <a:pt x="1471" y="361"/>
                </a:lnTo>
                <a:lnTo>
                  <a:pt x="1460" y="359"/>
                </a:lnTo>
                <a:lnTo>
                  <a:pt x="1453" y="366"/>
                </a:lnTo>
                <a:lnTo>
                  <a:pt x="1438" y="381"/>
                </a:lnTo>
                <a:lnTo>
                  <a:pt x="1428" y="390"/>
                </a:lnTo>
                <a:lnTo>
                  <a:pt x="1416" y="401"/>
                </a:lnTo>
                <a:lnTo>
                  <a:pt x="1404" y="412"/>
                </a:lnTo>
                <a:lnTo>
                  <a:pt x="1393" y="423"/>
                </a:lnTo>
                <a:lnTo>
                  <a:pt x="1349" y="461"/>
                </a:lnTo>
                <a:lnTo>
                  <a:pt x="1308" y="496"/>
                </a:lnTo>
                <a:lnTo>
                  <a:pt x="1269" y="528"/>
                </a:lnTo>
                <a:lnTo>
                  <a:pt x="1233" y="555"/>
                </a:lnTo>
                <a:lnTo>
                  <a:pt x="1200" y="577"/>
                </a:lnTo>
                <a:lnTo>
                  <a:pt x="1172" y="595"/>
                </a:lnTo>
                <a:lnTo>
                  <a:pt x="1160" y="602"/>
                </a:lnTo>
                <a:lnTo>
                  <a:pt x="1150" y="607"/>
                </a:lnTo>
                <a:lnTo>
                  <a:pt x="1140" y="611"/>
                </a:lnTo>
                <a:lnTo>
                  <a:pt x="1132" y="613"/>
                </a:lnTo>
                <a:lnTo>
                  <a:pt x="1110" y="617"/>
                </a:lnTo>
                <a:lnTo>
                  <a:pt x="1090" y="620"/>
                </a:lnTo>
                <a:lnTo>
                  <a:pt x="1071" y="622"/>
                </a:lnTo>
                <a:lnTo>
                  <a:pt x="1053" y="623"/>
                </a:lnTo>
                <a:lnTo>
                  <a:pt x="1035" y="623"/>
                </a:lnTo>
                <a:lnTo>
                  <a:pt x="1020" y="622"/>
                </a:lnTo>
                <a:lnTo>
                  <a:pt x="1005" y="621"/>
                </a:lnTo>
                <a:lnTo>
                  <a:pt x="990" y="618"/>
                </a:lnTo>
                <a:lnTo>
                  <a:pt x="977" y="614"/>
                </a:lnTo>
                <a:lnTo>
                  <a:pt x="965" y="609"/>
                </a:lnTo>
                <a:lnTo>
                  <a:pt x="954" y="604"/>
                </a:lnTo>
                <a:lnTo>
                  <a:pt x="943" y="597"/>
                </a:lnTo>
                <a:lnTo>
                  <a:pt x="934" y="590"/>
                </a:lnTo>
                <a:lnTo>
                  <a:pt x="925" y="582"/>
                </a:lnTo>
                <a:lnTo>
                  <a:pt x="919" y="573"/>
                </a:lnTo>
                <a:lnTo>
                  <a:pt x="913" y="563"/>
                </a:lnTo>
                <a:lnTo>
                  <a:pt x="926" y="550"/>
                </a:lnTo>
                <a:lnTo>
                  <a:pt x="944" y="535"/>
                </a:lnTo>
                <a:lnTo>
                  <a:pt x="966" y="517"/>
                </a:lnTo>
                <a:lnTo>
                  <a:pt x="990" y="497"/>
                </a:lnTo>
                <a:lnTo>
                  <a:pt x="1017" y="475"/>
                </a:lnTo>
                <a:lnTo>
                  <a:pt x="1048" y="451"/>
                </a:lnTo>
                <a:lnTo>
                  <a:pt x="1082" y="425"/>
                </a:lnTo>
                <a:lnTo>
                  <a:pt x="1118" y="397"/>
                </a:lnTo>
                <a:lnTo>
                  <a:pt x="1201" y="331"/>
                </a:lnTo>
                <a:lnTo>
                  <a:pt x="1212" y="323"/>
                </a:lnTo>
                <a:lnTo>
                  <a:pt x="1239" y="301"/>
                </a:lnTo>
                <a:lnTo>
                  <a:pt x="1281" y="271"/>
                </a:lnTo>
                <a:lnTo>
                  <a:pt x="1327" y="235"/>
                </a:lnTo>
                <a:lnTo>
                  <a:pt x="1377" y="197"/>
                </a:lnTo>
                <a:lnTo>
                  <a:pt x="1422" y="162"/>
                </a:lnTo>
                <a:lnTo>
                  <a:pt x="1459" y="134"/>
                </a:lnTo>
                <a:lnTo>
                  <a:pt x="1482" y="116"/>
                </a:lnTo>
                <a:lnTo>
                  <a:pt x="2171" y="116"/>
                </a:lnTo>
                <a:lnTo>
                  <a:pt x="2196" y="124"/>
                </a:lnTo>
                <a:lnTo>
                  <a:pt x="2241" y="137"/>
                </a:lnTo>
                <a:lnTo>
                  <a:pt x="2303" y="157"/>
                </a:lnTo>
                <a:lnTo>
                  <a:pt x="2379" y="183"/>
                </a:lnTo>
                <a:lnTo>
                  <a:pt x="2423" y="200"/>
                </a:lnTo>
                <a:lnTo>
                  <a:pt x="2468" y="218"/>
                </a:lnTo>
                <a:lnTo>
                  <a:pt x="2517" y="237"/>
                </a:lnTo>
                <a:lnTo>
                  <a:pt x="2568" y="259"/>
                </a:lnTo>
                <a:lnTo>
                  <a:pt x="2621" y="283"/>
                </a:lnTo>
                <a:lnTo>
                  <a:pt x="2674" y="309"/>
                </a:lnTo>
                <a:lnTo>
                  <a:pt x="2729" y="337"/>
                </a:lnTo>
                <a:lnTo>
                  <a:pt x="2787" y="367"/>
                </a:lnTo>
                <a:lnTo>
                  <a:pt x="2795" y="371"/>
                </a:lnTo>
                <a:lnTo>
                  <a:pt x="2799" y="374"/>
                </a:lnTo>
                <a:lnTo>
                  <a:pt x="3185" y="374"/>
                </a:lnTo>
                <a:lnTo>
                  <a:pt x="3185" y="66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A9AF6FD-54FB-4AA3-BAEA-E5865C0E14F2}"/>
              </a:ext>
            </a:extLst>
          </p:cNvPr>
          <p:cNvSpPr txBox="1"/>
          <p:nvPr/>
        </p:nvSpPr>
        <p:spPr>
          <a:xfrm>
            <a:off x="-76114" y="4046212"/>
            <a:ext cx="2001761" cy="30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Staff Aug’ Engagements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4B158F6-3ACE-4F55-8776-671DDD045681}"/>
              </a:ext>
            </a:extLst>
          </p:cNvPr>
          <p:cNvSpPr txBox="1"/>
          <p:nvPr/>
        </p:nvSpPr>
        <p:spPr>
          <a:xfrm>
            <a:off x="609676" y="1754773"/>
            <a:ext cx="2241970" cy="30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End to End Project Delivery</a:t>
            </a:r>
            <a:endParaRPr lang="en-GB" sz="1395" b="1" dirty="0">
              <a:solidFill>
                <a:srgbClr val="C12E78"/>
              </a:solidFill>
              <a:latin typeface="Calibri" panose="020F0502020204030204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C371DCD-FF46-45A9-8830-E337B2FB2628}"/>
              </a:ext>
            </a:extLst>
          </p:cNvPr>
          <p:cNvSpPr txBox="1"/>
          <p:nvPr/>
        </p:nvSpPr>
        <p:spPr>
          <a:xfrm>
            <a:off x="1844099" y="4251949"/>
            <a:ext cx="2529867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GB" sz="1395" b="1" dirty="0">
                <a:solidFill>
                  <a:srgbClr val="C12E78"/>
                </a:solidFill>
                <a:latin typeface="Calibri" panose="020F0502020204030204"/>
              </a:rPr>
              <a:t>Strategic Programs Ownership</a:t>
            </a:r>
          </a:p>
          <a:p>
            <a:pPr algn="ctr" defTabSz="810310">
              <a:defRPr/>
            </a:pPr>
            <a:r>
              <a:rPr lang="en-GB" sz="1395" dirty="0">
                <a:solidFill>
                  <a:prstClr val="black"/>
                </a:solidFill>
                <a:latin typeface="Calibri" panose="020F0502020204030204"/>
              </a:rPr>
              <a:t>Real Time Supply Chain 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DDBB8F26-BFB7-4946-864D-162913F9B71E}"/>
              </a:ext>
            </a:extLst>
          </p:cNvPr>
          <p:cNvPicPr>
            <a:picLocks/>
          </p:cNvPicPr>
          <p:nvPr/>
        </p:nvPicPr>
        <p:blipFill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629" y="2251147"/>
            <a:ext cx="371663" cy="358889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A2E502A0-7165-441B-91C8-95CC25784246}"/>
              </a:ext>
            </a:extLst>
          </p:cNvPr>
          <p:cNvSpPr txBox="1"/>
          <p:nvPr/>
        </p:nvSpPr>
        <p:spPr>
          <a:xfrm>
            <a:off x="1322062" y="3437681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16A085"/>
                </a:solidFill>
                <a:latin typeface="Calibri" panose="020F0502020204030204"/>
                <a:cs typeface="Arial" panose="020B0604020202020204" pitchFamily="34" charset="0"/>
              </a:rPr>
              <a:t>2011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76105AF-FA64-469E-AC17-B117A173BC4A}"/>
              </a:ext>
            </a:extLst>
          </p:cNvPr>
          <p:cNvSpPr txBox="1"/>
          <p:nvPr/>
        </p:nvSpPr>
        <p:spPr>
          <a:xfrm>
            <a:off x="4256388" y="3467542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92D050"/>
                </a:solidFill>
                <a:latin typeface="Calibri" panose="020F0502020204030204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1BE9C1-F3CD-4B50-A668-9FC571222A5E}"/>
              </a:ext>
            </a:extLst>
          </p:cNvPr>
          <p:cNvSpPr/>
          <p:nvPr/>
        </p:nvSpPr>
        <p:spPr>
          <a:xfrm>
            <a:off x="3348898" y="1323885"/>
            <a:ext cx="2664398" cy="73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Prime Vendor - Managed Services</a:t>
            </a:r>
          </a:p>
          <a:p>
            <a:pPr algn="ctr" defTabSz="810310">
              <a:defRPr/>
            </a:pPr>
            <a:r>
              <a:rPr lang="en-US" sz="1400" kern="0" dirty="0">
                <a:solidFill>
                  <a:srgbClr val="F03782"/>
                </a:solidFill>
                <a:latin typeface="+mj-lt"/>
                <a:ea typeface="+mj-ea"/>
                <a:cs typeface="+mj-cs"/>
              </a:rPr>
              <a:t>Application &amp; Infrastructure Sainsbury's brand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DAE617F-75D3-46E4-BB19-6DAB5BCD78E6}"/>
              </a:ext>
            </a:extLst>
          </p:cNvPr>
          <p:cNvSpPr txBox="1"/>
          <p:nvPr/>
        </p:nvSpPr>
        <p:spPr>
          <a:xfrm>
            <a:off x="5335722" y="2366932"/>
            <a:ext cx="1011458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C0392B"/>
                </a:solidFill>
                <a:latin typeface="Calibri" panose="020F0502020204030204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81874F-99A0-40CD-BF76-141D5CA677FB}"/>
              </a:ext>
            </a:extLst>
          </p:cNvPr>
          <p:cNvSpPr txBox="1"/>
          <p:nvPr/>
        </p:nvSpPr>
        <p:spPr>
          <a:xfrm>
            <a:off x="6513570" y="2366933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9F964A-374B-432D-872D-01614EC3D785}"/>
              </a:ext>
            </a:extLst>
          </p:cNvPr>
          <p:cNvSpPr txBox="1"/>
          <p:nvPr/>
        </p:nvSpPr>
        <p:spPr>
          <a:xfrm>
            <a:off x="2785941" y="2366933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F39C12"/>
                </a:solidFill>
                <a:latin typeface="Calibri" panose="020F0502020204030204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474888B-28E6-4191-A217-D793CD6E2BE9}"/>
              </a:ext>
            </a:extLst>
          </p:cNvPr>
          <p:cNvSpPr txBox="1"/>
          <p:nvPr/>
        </p:nvSpPr>
        <p:spPr>
          <a:xfrm>
            <a:off x="6239253" y="4404845"/>
            <a:ext cx="1830242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Agile &amp; DevOps Adoption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7BC8FBC-0D79-49F2-B460-32482230F728}"/>
              </a:ext>
            </a:extLst>
          </p:cNvPr>
          <p:cNvSpPr txBox="1"/>
          <p:nvPr/>
        </p:nvSpPr>
        <p:spPr>
          <a:xfrm>
            <a:off x="8023624" y="3419162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E51360"/>
                </a:solidFill>
                <a:latin typeface="Calibri" panose="020F0502020204030204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7765E3B-559D-45C5-83E7-BCF3C8577110}"/>
              </a:ext>
            </a:extLst>
          </p:cNvPr>
          <p:cNvSpPr txBox="1"/>
          <p:nvPr/>
        </p:nvSpPr>
        <p:spPr>
          <a:xfrm>
            <a:off x="6769368" y="1188193"/>
            <a:ext cx="2312865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Strategic Partner - Transformation programs </a:t>
            </a: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(Retail, HR, Finance &amp; Cloud)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3ED88B2-3369-4513-BA08-93DE3A9C3439}"/>
              </a:ext>
            </a:extLst>
          </p:cNvPr>
          <p:cNvSpPr txBox="1"/>
          <p:nvPr/>
        </p:nvSpPr>
        <p:spPr>
          <a:xfrm>
            <a:off x="8779369" y="2366933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B5AC"/>
                </a:solidFill>
                <a:latin typeface="Calibri" panose="020F0502020204030204"/>
                <a:cs typeface="Arial" panose="020B0604020202020204" pitchFamily="34" charset="0"/>
              </a:rPr>
              <a:t>2020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FCBEDF5-63C5-4093-89DB-8B9B3A3D6345}"/>
              </a:ext>
            </a:extLst>
          </p:cNvPr>
          <p:cNvCxnSpPr/>
          <p:nvPr/>
        </p:nvCxnSpPr>
        <p:spPr>
          <a:xfrm flipH="1" flipV="1">
            <a:off x="10060810" y="3397621"/>
            <a:ext cx="12775" cy="1028571"/>
          </a:xfrm>
          <a:prstGeom prst="line">
            <a:avLst/>
          </a:prstGeom>
          <a:noFill/>
          <a:ln w="19050" cap="flat" cmpd="sng" algn="ctr">
            <a:solidFill>
              <a:srgbClr val="F763B8"/>
            </a:solidFill>
            <a:prstDash val="dash"/>
            <a:miter lim="800000"/>
            <a:headEnd type="oval"/>
          </a:ln>
          <a:effectLst/>
        </p:spPr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1CB3AD6-B465-4217-A9C7-862214F468F7}"/>
              </a:ext>
            </a:extLst>
          </p:cNvPr>
          <p:cNvSpPr txBox="1"/>
          <p:nvPr/>
        </p:nvSpPr>
        <p:spPr>
          <a:xfrm>
            <a:off x="8797116" y="4557540"/>
            <a:ext cx="2579470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Group Technology Partner</a:t>
            </a:r>
          </a:p>
          <a:p>
            <a:pPr algn="ctr" defTabSz="810310">
              <a:defRPr/>
            </a:pPr>
            <a:r>
              <a:rPr lang="en-US" sz="1395" dirty="0">
                <a:solidFill>
                  <a:prstClr val="black"/>
                </a:solidFill>
                <a:latin typeface="Calibri" panose="020F0502020204030204"/>
              </a:rPr>
              <a:t>Infrastructure and  Nectar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C2E6C3FA-A75A-406C-9A75-6A271904FAE7}"/>
              </a:ext>
            </a:extLst>
          </p:cNvPr>
          <p:cNvPicPr preferRelativeResize="0">
            <a:picLocks/>
          </p:cNvPicPr>
          <p:nvPr/>
        </p:nvPicPr>
        <p:blipFill>
          <a:blip r:embed="rId8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703" y="2251147"/>
            <a:ext cx="409015" cy="358889"/>
          </a:xfrm>
          <a:prstGeom prst="rect">
            <a:avLst/>
          </a:prstGeom>
        </p:spPr>
      </p:pic>
      <p:sp>
        <p:nvSpPr>
          <p:cNvPr id="257" name="Freeform 37">
            <a:extLst>
              <a:ext uri="{FF2B5EF4-FFF2-40B4-BE49-F238E27FC236}">
                <a16:creationId xmlns:a16="http://schemas.microsoft.com/office/drawing/2014/main" id="{6F9B6DC6-95F9-4AEB-B9F0-71132F10B708}"/>
              </a:ext>
            </a:extLst>
          </p:cNvPr>
          <p:cNvSpPr>
            <a:spLocks noEditPoints="1"/>
          </p:cNvSpPr>
          <p:nvPr/>
        </p:nvSpPr>
        <p:spPr bwMode="auto">
          <a:xfrm>
            <a:off x="7534586" y="2356094"/>
            <a:ext cx="250278" cy="281068"/>
          </a:xfrm>
          <a:custGeom>
            <a:avLst/>
            <a:gdLst>
              <a:gd name="T0" fmla="*/ 1069 w 2038"/>
              <a:gd name="T1" fmla="*/ 893 h 2433"/>
              <a:gd name="T2" fmla="*/ 1361 w 2038"/>
              <a:gd name="T3" fmla="*/ 1056 h 2433"/>
              <a:gd name="T4" fmla="*/ 1479 w 2038"/>
              <a:gd name="T5" fmla="*/ 744 h 2433"/>
              <a:gd name="T6" fmla="*/ 375 w 2038"/>
              <a:gd name="T7" fmla="*/ 49 h 2433"/>
              <a:gd name="T8" fmla="*/ 26 w 2038"/>
              <a:gd name="T9" fmla="*/ 155 h 2433"/>
              <a:gd name="T10" fmla="*/ 203 w 2038"/>
              <a:gd name="T11" fmla="*/ 439 h 2433"/>
              <a:gd name="T12" fmla="*/ 1323 w 2038"/>
              <a:gd name="T13" fmla="*/ 918 h 2433"/>
              <a:gd name="T14" fmla="*/ 1241 w 2038"/>
              <a:gd name="T15" fmla="*/ 784 h 2433"/>
              <a:gd name="T16" fmla="*/ 292 w 2038"/>
              <a:gd name="T17" fmla="*/ 277 h 2433"/>
              <a:gd name="T18" fmla="*/ 176 w 2038"/>
              <a:gd name="T19" fmla="*/ 171 h 2433"/>
              <a:gd name="T20" fmla="*/ 1620 w 2038"/>
              <a:gd name="T21" fmla="*/ 334 h 2433"/>
              <a:gd name="T22" fmla="*/ 1001 w 2038"/>
              <a:gd name="T23" fmla="*/ 867 h 2433"/>
              <a:gd name="T24" fmla="*/ 758 w 2038"/>
              <a:gd name="T25" fmla="*/ 630 h 2433"/>
              <a:gd name="T26" fmla="*/ 577 w 2038"/>
              <a:gd name="T27" fmla="*/ 933 h 2433"/>
              <a:gd name="T28" fmla="*/ 563 w 2038"/>
              <a:gd name="T29" fmla="*/ 1681 h 2433"/>
              <a:gd name="T30" fmla="*/ 846 w 2038"/>
              <a:gd name="T31" fmla="*/ 1858 h 2433"/>
              <a:gd name="T32" fmla="*/ 949 w 2038"/>
              <a:gd name="T33" fmla="*/ 1504 h 2433"/>
              <a:gd name="T34" fmla="*/ 2025 w 2038"/>
              <a:gd name="T35" fmla="*/ 177 h 2433"/>
              <a:gd name="T36" fmla="*/ 1693 w 2038"/>
              <a:gd name="T37" fmla="*/ 33 h 2433"/>
              <a:gd name="T38" fmla="*/ 1230 w 2038"/>
              <a:gd name="T39" fmla="*/ 8 h 2433"/>
              <a:gd name="T40" fmla="*/ 1082 w 2038"/>
              <a:gd name="T41" fmla="*/ 307 h 2433"/>
              <a:gd name="T42" fmla="*/ 825 w 2038"/>
              <a:gd name="T43" fmla="*/ 1713 h 2433"/>
              <a:gd name="T44" fmla="*/ 731 w 2038"/>
              <a:gd name="T45" fmla="*/ 1587 h 2433"/>
              <a:gd name="T46" fmla="*/ 731 w 2038"/>
              <a:gd name="T47" fmla="*/ 909 h 2433"/>
              <a:gd name="T48" fmla="*/ 825 w 2038"/>
              <a:gd name="T49" fmla="*/ 784 h 2433"/>
              <a:gd name="T50" fmla="*/ 1840 w 2038"/>
              <a:gd name="T51" fmla="*/ 148 h 2433"/>
              <a:gd name="T52" fmla="*/ 1786 w 2038"/>
              <a:gd name="T53" fmla="*/ 296 h 2433"/>
              <a:gd name="T54" fmla="*/ 1294 w 2038"/>
              <a:gd name="T55" fmla="*/ 143 h 2433"/>
              <a:gd name="T56" fmla="*/ 1285 w 2038"/>
              <a:gd name="T57" fmla="*/ 299 h 2433"/>
              <a:gd name="T58" fmla="*/ 1277 w 2038"/>
              <a:gd name="T59" fmla="*/ 143 h 2433"/>
              <a:gd name="T60" fmla="*/ 1985 w 2038"/>
              <a:gd name="T61" fmla="*/ 1524 h 2433"/>
              <a:gd name="T62" fmla="*/ 1631 w 2038"/>
              <a:gd name="T63" fmla="*/ 1508 h 2433"/>
              <a:gd name="T64" fmla="*/ 1704 w 2038"/>
              <a:gd name="T65" fmla="*/ 2023 h 2433"/>
              <a:gd name="T66" fmla="*/ 1229 w 2038"/>
              <a:gd name="T67" fmla="*/ 2005 h 2433"/>
              <a:gd name="T68" fmla="*/ 1111 w 2038"/>
              <a:gd name="T69" fmla="*/ 2318 h 2433"/>
              <a:gd name="T70" fmla="*/ 1495 w 2038"/>
              <a:gd name="T71" fmla="*/ 2324 h 2433"/>
              <a:gd name="T72" fmla="*/ 1932 w 2038"/>
              <a:gd name="T73" fmla="*/ 2401 h 2433"/>
              <a:gd name="T74" fmla="*/ 1901 w 2038"/>
              <a:gd name="T75" fmla="*/ 2008 h 2433"/>
              <a:gd name="T76" fmla="*/ 1274 w 2038"/>
              <a:gd name="T77" fmla="*/ 2141 h 2433"/>
              <a:gd name="T78" fmla="*/ 1342 w 2038"/>
              <a:gd name="T79" fmla="*/ 2281 h 2433"/>
              <a:gd name="T80" fmla="*/ 1851 w 2038"/>
              <a:gd name="T81" fmla="*/ 1708 h 2433"/>
              <a:gd name="T82" fmla="*/ 1746 w 2038"/>
              <a:gd name="T83" fmla="*/ 1592 h 2433"/>
              <a:gd name="T84" fmla="*/ 1753 w 2038"/>
              <a:gd name="T85" fmla="*/ 2169 h 2433"/>
              <a:gd name="T86" fmla="*/ 1887 w 2038"/>
              <a:gd name="T87" fmla="*/ 2250 h 2433"/>
              <a:gd name="T88" fmla="*/ 1475 w 2038"/>
              <a:gd name="T89" fmla="*/ 1788 h 2433"/>
              <a:gd name="T90" fmla="*/ 1410 w 2038"/>
              <a:gd name="T91" fmla="*/ 1455 h 2433"/>
              <a:gd name="T92" fmla="*/ 1098 w 2038"/>
              <a:gd name="T93" fmla="*/ 1572 h 2433"/>
              <a:gd name="T94" fmla="*/ 669 w 2038"/>
              <a:gd name="T95" fmla="*/ 2022 h 2433"/>
              <a:gd name="T96" fmla="*/ 447 w 2038"/>
              <a:gd name="T97" fmla="*/ 916 h 2433"/>
              <a:gd name="T98" fmla="*/ 248 w 2038"/>
              <a:gd name="T99" fmla="*/ 629 h 2433"/>
              <a:gd name="T100" fmla="*/ 19 w 2038"/>
              <a:gd name="T101" fmla="*/ 886 h 2433"/>
              <a:gd name="T102" fmla="*/ 0 w 2038"/>
              <a:gd name="T103" fmla="*/ 2212 h 2433"/>
              <a:gd name="T104" fmla="*/ 275 w 2038"/>
              <a:gd name="T105" fmla="*/ 2426 h 2433"/>
              <a:gd name="T106" fmla="*/ 793 w 2038"/>
              <a:gd name="T107" fmla="*/ 2433 h 2433"/>
              <a:gd name="T108" fmla="*/ 987 w 2038"/>
              <a:gd name="T109" fmla="*/ 2133 h 2433"/>
              <a:gd name="T110" fmla="*/ 1328 w 2038"/>
              <a:gd name="T111" fmla="*/ 1723 h 2433"/>
              <a:gd name="T112" fmla="*/ 1274 w 2038"/>
              <a:gd name="T113" fmla="*/ 1576 h 2433"/>
              <a:gd name="T114" fmla="*/ 177 w 2038"/>
              <a:gd name="T115" fmla="*/ 2148 h 2433"/>
              <a:gd name="T116" fmla="*/ 270 w 2038"/>
              <a:gd name="T117" fmla="*/ 2273 h 2433"/>
              <a:gd name="T118" fmla="*/ 176 w 2038"/>
              <a:gd name="T119" fmla="*/ 799 h 2433"/>
              <a:gd name="T120" fmla="*/ 302 w 2038"/>
              <a:gd name="T121" fmla="*/ 893 h 2433"/>
              <a:gd name="T122" fmla="*/ 709 w 2038"/>
              <a:gd name="T123" fmla="*/ 2182 h 2433"/>
              <a:gd name="T124" fmla="*/ 856 w 2038"/>
              <a:gd name="T125" fmla="*/ 2236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8" h="2433">
                <a:moveTo>
                  <a:pt x="236" y="442"/>
                </a:moveTo>
                <a:lnTo>
                  <a:pt x="255" y="441"/>
                </a:lnTo>
                <a:lnTo>
                  <a:pt x="274" y="439"/>
                </a:lnTo>
                <a:lnTo>
                  <a:pt x="291" y="435"/>
                </a:lnTo>
                <a:lnTo>
                  <a:pt x="308" y="429"/>
                </a:lnTo>
                <a:lnTo>
                  <a:pt x="325" y="422"/>
                </a:lnTo>
                <a:lnTo>
                  <a:pt x="341" y="415"/>
                </a:lnTo>
                <a:lnTo>
                  <a:pt x="356" y="406"/>
                </a:lnTo>
                <a:lnTo>
                  <a:pt x="371" y="396"/>
                </a:lnTo>
                <a:lnTo>
                  <a:pt x="384" y="385"/>
                </a:lnTo>
                <a:lnTo>
                  <a:pt x="396" y="373"/>
                </a:lnTo>
                <a:lnTo>
                  <a:pt x="408" y="360"/>
                </a:lnTo>
                <a:lnTo>
                  <a:pt x="418" y="346"/>
                </a:lnTo>
                <a:lnTo>
                  <a:pt x="427" y="330"/>
                </a:lnTo>
                <a:lnTo>
                  <a:pt x="437" y="314"/>
                </a:lnTo>
                <a:lnTo>
                  <a:pt x="443" y="298"/>
                </a:lnTo>
                <a:lnTo>
                  <a:pt x="449" y="281"/>
                </a:lnTo>
                <a:lnTo>
                  <a:pt x="670" y="281"/>
                </a:lnTo>
                <a:lnTo>
                  <a:pt x="1107" y="719"/>
                </a:lnTo>
                <a:lnTo>
                  <a:pt x="1098" y="733"/>
                </a:lnTo>
                <a:lnTo>
                  <a:pt x="1089" y="747"/>
                </a:lnTo>
                <a:lnTo>
                  <a:pt x="1082" y="763"/>
                </a:lnTo>
                <a:lnTo>
                  <a:pt x="1076" y="780"/>
                </a:lnTo>
                <a:lnTo>
                  <a:pt x="1071" y="796"/>
                </a:lnTo>
                <a:lnTo>
                  <a:pt x="1068" y="813"/>
                </a:lnTo>
                <a:lnTo>
                  <a:pt x="1066" y="831"/>
                </a:lnTo>
                <a:lnTo>
                  <a:pt x="1065" y="848"/>
                </a:lnTo>
                <a:lnTo>
                  <a:pt x="1065" y="861"/>
                </a:lnTo>
                <a:lnTo>
                  <a:pt x="1066" y="872"/>
                </a:lnTo>
                <a:lnTo>
                  <a:pt x="1067" y="883"/>
                </a:lnTo>
                <a:lnTo>
                  <a:pt x="1069" y="893"/>
                </a:lnTo>
                <a:lnTo>
                  <a:pt x="1072" y="904"/>
                </a:lnTo>
                <a:lnTo>
                  <a:pt x="1075" y="914"/>
                </a:lnTo>
                <a:lnTo>
                  <a:pt x="1078" y="924"/>
                </a:lnTo>
                <a:lnTo>
                  <a:pt x="1082" y="934"/>
                </a:lnTo>
                <a:lnTo>
                  <a:pt x="1086" y="945"/>
                </a:lnTo>
                <a:lnTo>
                  <a:pt x="1091" y="954"/>
                </a:lnTo>
                <a:lnTo>
                  <a:pt x="1096" y="963"/>
                </a:lnTo>
                <a:lnTo>
                  <a:pt x="1102" y="972"/>
                </a:lnTo>
                <a:lnTo>
                  <a:pt x="1115" y="989"/>
                </a:lnTo>
                <a:lnTo>
                  <a:pt x="1130" y="1005"/>
                </a:lnTo>
                <a:lnTo>
                  <a:pt x="1145" y="1019"/>
                </a:lnTo>
                <a:lnTo>
                  <a:pt x="1162" y="1032"/>
                </a:lnTo>
                <a:lnTo>
                  <a:pt x="1171" y="1038"/>
                </a:lnTo>
                <a:lnTo>
                  <a:pt x="1180" y="1043"/>
                </a:lnTo>
                <a:lnTo>
                  <a:pt x="1189" y="1048"/>
                </a:lnTo>
                <a:lnTo>
                  <a:pt x="1199" y="1052"/>
                </a:lnTo>
                <a:lnTo>
                  <a:pt x="1210" y="1056"/>
                </a:lnTo>
                <a:lnTo>
                  <a:pt x="1220" y="1060"/>
                </a:lnTo>
                <a:lnTo>
                  <a:pt x="1230" y="1063"/>
                </a:lnTo>
                <a:lnTo>
                  <a:pt x="1241" y="1065"/>
                </a:lnTo>
                <a:lnTo>
                  <a:pt x="1252" y="1067"/>
                </a:lnTo>
                <a:lnTo>
                  <a:pt x="1263" y="1068"/>
                </a:lnTo>
                <a:lnTo>
                  <a:pt x="1274" y="1069"/>
                </a:lnTo>
                <a:lnTo>
                  <a:pt x="1285" y="1069"/>
                </a:lnTo>
                <a:lnTo>
                  <a:pt x="1297" y="1069"/>
                </a:lnTo>
                <a:lnTo>
                  <a:pt x="1308" y="1068"/>
                </a:lnTo>
                <a:lnTo>
                  <a:pt x="1319" y="1067"/>
                </a:lnTo>
                <a:lnTo>
                  <a:pt x="1330" y="1065"/>
                </a:lnTo>
                <a:lnTo>
                  <a:pt x="1340" y="1063"/>
                </a:lnTo>
                <a:lnTo>
                  <a:pt x="1351" y="1060"/>
                </a:lnTo>
                <a:lnTo>
                  <a:pt x="1361" y="1056"/>
                </a:lnTo>
                <a:lnTo>
                  <a:pt x="1371" y="1052"/>
                </a:lnTo>
                <a:lnTo>
                  <a:pt x="1381" y="1048"/>
                </a:lnTo>
                <a:lnTo>
                  <a:pt x="1391" y="1043"/>
                </a:lnTo>
                <a:lnTo>
                  <a:pt x="1400" y="1038"/>
                </a:lnTo>
                <a:lnTo>
                  <a:pt x="1409" y="1032"/>
                </a:lnTo>
                <a:lnTo>
                  <a:pt x="1425" y="1019"/>
                </a:lnTo>
                <a:lnTo>
                  <a:pt x="1441" y="1005"/>
                </a:lnTo>
                <a:lnTo>
                  <a:pt x="1455" y="989"/>
                </a:lnTo>
                <a:lnTo>
                  <a:pt x="1469" y="972"/>
                </a:lnTo>
                <a:lnTo>
                  <a:pt x="1474" y="963"/>
                </a:lnTo>
                <a:lnTo>
                  <a:pt x="1479" y="954"/>
                </a:lnTo>
                <a:lnTo>
                  <a:pt x="1484" y="945"/>
                </a:lnTo>
                <a:lnTo>
                  <a:pt x="1489" y="934"/>
                </a:lnTo>
                <a:lnTo>
                  <a:pt x="1493" y="924"/>
                </a:lnTo>
                <a:lnTo>
                  <a:pt x="1496" y="914"/>
                </a:lnTo>
                <a:lnTo>
                  <a:pt x="1499" y="904"/>
                </a:lnTo>
                <a:lnTo>
                  <a:pt x="1501" y="893"/>
                </a:lnTo>
                <a:lnTo>
                  <a:pt x="1503" y="883"/>
                </a:lnTo>
                <a:lnTo>
                  <a:pt x="1505" y="872"/>
                </a:lnTo>
                <a:lnTo>
                  <a:pt x="1506" y="861"/>
                </a:lnTo>
                <a:lnTo>
                  <a:pt x="1506" y="848"/>
                </a:lnTo>
                <a:lnTo>
                  <a:pt x="1506" y="837"/>
                </a:lnTo>
                <a:lnTo>
                  <a:pt x="1505" y="826"/>
                </a:lnTo>
                <a:lnTo>
                  <a:pt x="1503" y="815"/>
                </a:lnTo>
                <a:lnTo>
                  <a:pt x="1501" y="805"/>
                </a:lnTo>
                <a:lnTo>
                  <a:pt x="1499" y="794"/>
                </a:lnTo>
                <a:lnTo>
                  <a:pt x="1496" y="784"/>
                </a:lnTo>
                <a:lnTo>
                  <a:pt x="1493" y="774"/>
                </a:lnTo>
                <a:lnTo>
                  <a:pt x="1489" y="763"/>
                </a:lnTo>
                <a:lnTo>
                  <a:pt x="1484" y="753"/>
                </a:lnTo>
                <a:lnTo>
                  <a:pt x="1479" y="744"/>
                </a:lnTo>
                <a:lnTo>
                  <a:pt x="1474" y="735"/>
                </a:lnTo>
                <a:lnTo>
                  <a:pt x="1469" y="726"/>
                </a:lnTo>
                <a:lnTo>
                  <a:pt x="1455" y="709"/>
                </a:lnTo>
                <a:lnTo>
                  <a:pt x="1441" y="693"/>
                </a:lnTo>
                <a:lnTo>
                  <a:pt x="1425" y="678"/>
                </a:lnTo>
                <a:lnTo>
                  <a:pt x="1409" y="666"/>
                </a:lnTo>
                <a:lnTo>
                  <a:pt x="1400" y="660"/>
                </a:lnTo>
                <a:lnTo>
                  <a:pt x="1391" y="655"/>
                </a:lnTo>
                <a:lnTo>
                  <a:pt x="1381" y="650"/>
                </a:lnTo>
                <a:lnTo>
                  <a:pt x="1371" y="646"/>
                </a:lnTo>
                <a:lnTo>
                  <a:pt x="1361" y="642"/>
                </a:lnTo>
                <a:lnTo>
                  <a:pt x="1351" y="638"/>
                </a:lnTo>
                <a:lnTo>
                  <a:pt x="1340" y="635"/>
                </a:lnTo>
                <a:lnTo>
                  <a:pt x="1330" y="633"/>
                </a:lnTo>
                <a:lnTo>
                  <a:pt x="1319" y="631"/>
                </a:lnTo>
                <a:lnTo>
                  <a:pt x="1308" y="630"/>
                </a:lnTo>
                <a:lnTo>
                  <a:pt x="1297" y="629"/>
                </a:lnTo>
                <a:lnTo>
                  <a:pt x="1285" y="629"/>
                </a:lnTo>
                <a:lnTo>
                  <a:pt x="1270" y="629"/>
                </a:lnTo>
                <a:lnTo>
                  <a:pt x="1255" y="631"/>
                </a:lnTo>
                <a:lnTo>
                  <a:pt x="1240" y="633"/>
                </a:lnTo>
                <a:lnTo>
                  <a:pt x="1226" y="637"/>
                </a:lnTo>
                <a:lnTo>
                  <a:pt x="729" y="139"/>
                </a:lnTo>
                <a:lnTo>
                  <a:pt x="442" y="139"/>
                </a:lnTo>
                <a:lnTo>
                  <a:pt x="435" y="124"/>
                </a:lnTo>
                <a:lnTo>
                  <a:pt x="427" y="110"/>
                </a:lnTo>
                <a:lnTo>
                  <a:pt x="418" y="97"/>
                </a:lnTo>
                <a:lnTo>
                  <a:pt x="408" y="83"/>
                </a:lnTo>
                <a:lnTo>
                  <a:pt x="398" y="71"/>
                </a:lnTo>
                <a:lnTo>
                  <a:pt x="387" y="59"/>
                </a:lnTo>
                <a:lnTo>
                  <a:pt x="375" y="49"/>
                </a:lnTo>
                <a:lnTo>
                  <a:pt x="362" y="39"/>
                </a:lnTo>
                <a:lnTo>
                  <a:pt x="348" y="31"/>
                </a:lnTo>
                <a:lnTo>
                  <a:pt x="333" y="23"/>
                </a:lnTo>
                <a:lnTo>
                  <a:pt x="318" y="17"/>
                </a:lnTo>
                <a:lnTo>
                  <a:pt x="303" y="11"/>
                </a:lnTo>
                <a:lnTo>
                  <a:pt x="287" y="7"/>
                </a:lnTo>
                <a:lnTo>
                  <a:pt x="271" y="2"/>
                </a:lnTo>
                <a:lnTo>
                  <a:pt x="253" y="1"/>
                </a:lnTo>
                <a:lnTo>
                  <a:pt x="236" y="0"/>
                </a:lnTo>
                <a:lnTo>
                  <a:pt x="225" y="0"/>
                </a:lnTo>
                <a:lnTo>
                  <a:pt x="214" y="1"/>
                </a:lnTo>
                <a:lnTo>
                  <a:pt x="203" y="2"/>
                </a:lnTo>
                <a:lnTo>
                  <a:pt x="192" y="4"/>
                </a:lnTo>
                <a:lnTo>
                  <a:pt x="182" y="8"/>
                </a:lnTo>
                <a:lnTo>
                  <a:pt x="172" y="11"/>
                </a:lnTo>
                <a:lnTo>
                  <a:pt x="160" y="14"/>
                </a:lnTo>
                <a:lnTo>
                  <a:pt x="151" y="18"/>
                </a:lnTo>
                <a:lnTo>
                  <a:pt x="141" y="22"/>
                </a:lnTo>
                <a:lnTo>
                  <a:pt x="132" y="27"/>
                </a:lnTo>
                <a:lnTo>
                  <a:pt x="122" y="32"/>
                </a:lnTo>
                <a:lnTo>
                  <a:pt x="114" y="38"/>
                </a:lnTo>
                <a:lnTo>
                  <a:pt x="97" y="51"/>
                </a:lnTo>
                <a:lnTo>
                  <a:pt x="80" y="65"/>
                </a:lnTo>
                <a:lnTo>
                  <a:pt x="66" y="80"/>
                </a:lnTo>
                <a:lnTo>
                  <a:pt x="54" y="98"/>
                </a:lnTo>
                <a:lnTo>
                  <a:pt x="48" y="107"/>
                </a:lnTo>
                <a:lnTo>
                  <a:pt x="43" y="116"/>
                </a:lnTo>
                <a:lnTo>
                  <a:pt x="38" y="125"/>
                </a:lnTo>
                <a:lnTo>
                  <a:pt x="34" y="135"/>
                </a:lnTo>
                <a:lnTo>
                  <a:pt x="30" y="145"/>
                </a:lnTo>
                <a:lnTo>
                  <a:pt x="26" y="155"/>
                </a:lnTo>
                <a:lnTo>
                  <a:pt x="23" y="165"/>
                </a:lnTo>
                <a:lnTo>
                  <a:pt x="21" y="177"/>
                </a:lnTo>
                <a:lnTo>
                  <a:pt x="19" y="188"/>
                </a:lnTo>
                <a:lnTo>
                  <a:pt x="17" y="199"/>
                </a:lnTo>
                <a:lnTo>
                  <a:pt x="17" y="210"/>
                </a:lnTo>
                <a:lnTo>
                  <a:pt x="16" y="221"/>
                </a:lnTo>
                <a:lnTo>
                  <a:pt x="17" y="232"/>
                </a:lnTo>
                <a:lnTo>
                  <a:pt x="17" y="243"/>
                </a:lnTo>
                <a:lnTo>
                  <a:pt x="19" y="254"/>
                </a:lnTo>
                <a:lnTo>
                  <a:pt x="21" y="266"/>
                </a:lnTo>
                <a:lnTo>
                  <a:pt x="23" y="276"/>
                </a:lnTo>
                <a:lnTo>
                  <a:pt x="26" y="287"/>
                </a:lnTo>
                <a:lnTo>
                  <a:pt x="30" y="297"/>
                </a:lnTo>
                <a:lnTo>
                  <a:pt x="34" y="307"/>
                </a:lnTo>
                <a:lnTo>
                  <a:pt x="38" y="316"/>
                </a:lnTo>
                <a:lnTo>
                  <a:pt x="43" y="326"/>
                </a:lnTo>
                <a:lnTo>
                  <a:pt x="48" y="335"/>
                </a:lnTo>
                <a:lnTo>
                  <a:pt x="54" y="344"/>
                </a:lnTo>
                <a:lnTo>
                  <a:pt x="66" y="361"/>
                </a:lnTo>
                <a:lnTo>
                  <a:pt x="80" y="377"/>
                </a:lnTo>
                <a:lnTo>
                  <a:pt x="97" y="391"/>
                </a:lnTo>
                <a:lnTo>
                  <a:pt x="114" y="404"/>
                </a:lnTo>
                <a:lnTo>
                  <a:pt x="122" y="409"/>
                </a:lnTo>
                <a:lnTo>
                  <a:pt x="132" y="414"/>
                </a:lnTo>
                <a:lnTo>
                  <a:pt x="141" y="419"/>
                </a:lnTo>
                <a:lnTo>
                  <a:pt x="151" y="424"/>
                </a:lnTo>
                <a:lnTo>
                  <a:pt x="160" y="428"/>
                </a:lnTo>
                <a:lnTo>
                  <a:pt x="172" y="432"/>
                </a:lnTo>
                <a:lnTo>
                  <a:pt x="182" y="435"/>
                </a:lnTo>
                <a:lnTo>
                  <a:pt x="192" y="437"/>
                </a:lnTo>
                <a:lnTo>
                  <a:pt x="203" y="439"/>
                </a:lnTo>
                <a:lnTo>
                  <a:pt x="214" y="441"/>
                </a:lnTo>
                <a:lnTo>
                  <a:pt x="225" y="442"/>
                </a:lnTo>
                <a:lnTo>
                  <a:pt x="236" y="442"/>
                </a:lnTo>
                <a:close/>
                <a:moveTo>
                  <a:pt x="1285" y="770"/>
                </a:moveTo>
                <a:lnTo>
                  <a:pt x="1294" y="770"/>
                </a:lnTo>
                <a:lnTo>
                  <a:pt x="1301" y="772"/>
                </a:lnTo>
                <a:lnTo>
                  <a:pt x="1309" y="774"/>
                </a:lnTo>
                <a:lnTo>
                  <a:pt x="1316" y="777"/>
                </a:lnTo>
                <a:lnTo>
                  <a:pt x="1323" y="780"/>
                </a:lnTo>
                <a:lnTo>
                  <a:pt x="1329" y="784"/>
                </a:lnTo>
                <a:lnTo>
                  <a:pt x="1335" y="789"/>
                </a:lnTo>
                <a:lnTo>
                  <a:pt x="1341" y="794"/>
                </a:lnTo>
                <a:lnTo>
                  <a:pt x="1346" y="799"/>
                </a:lnTo>
                <a:lnTo>
                  <a:pt x="1350" y="805"/>
                </a:lnTo>
                <a:lnTo>
                  <a:pt x="1354" y="812"/>
                </a:lnTo>
                <a:lnTo>
                  <a:pt x="1357" y="818"/>
                </a:lnTo>
                <a:lnTo>
                  <a:pt x="1360" y="825"/>
                </a:lnTo>
                <a:lnTo>
                  <a:pt x="1362" y="833"/>
                </a:lnTo>
                <a:lnTo>
                  <a:pt x="1363" y="841"/>
                </a:lnTo>
                <a:lnTo>
                  <a:pt x="1363" y="848"/>
                </a:lnTo>
                <a:lnTo>
                  <a:pt x="1363" y="856"/>
                </a:lnTo>
                <a:lnTo>
                  <a:pt x="1362" y="865"/>
                </a:lnTo>
                <a:lnTo>
                  <a:pt x="1360" y="873"/>
                </a:lnTo>
                <a:lnTo>
                  <a:pt x="1357" y="880"/>
                </a:lnTo>
                <a:lnTo>
                  <a:pt x="1354" y="886"/>
                </a:lnTo>
                <a:lnTo>
                  <a:pt x="1350" y="893"/>
                </a:lnTo>
                <a:lnTo>
                  <a:pt x="1346" y="899"/>
                </a:lnTo>
                <a:lnTo>
                  <a:pt x="1341" y="904"/>
                </a:lnTo>
                <a:lnTo>
                  <a:pt x="1335" y="909"/>
                </a:lnTo>
                <a:lnTo>
                  <a:pt x="1329" y="914"/>
                </a:lnTo>
                <a:lnTo>
                  <a:pt x="1323" y="918"/>
                </a:lnTo>
                <a:lnTo>
                  <a:pt x="1316" y="921"/>
                </a:lnTo>
                <a:lnTo>
                  <a:pt x="1309" y="924"/>
                </a:lnTo>
                <a:lnTo>
                  <a:pt x="1301" y="925"/>
                </a:lnTo>
                <a:lnTo>
                  <a:pt x="1294" y="927"/>
                </a:lnTo>
                <a:lnTo>
                  <a:pt x="1285" y="927"/>
                </a:lnTo>
                <a:lnTo>
                  <a:pt x="1277" y="927"/>
                </a:lnTo>
                <a:lnTo>
                  <a:pt x="1269" y="925"/>
                </a:lnTo>
                <a:lnTo>
                  <a:pt x="1262" y="924"/>
                </a:lnTo>
                <a:lnTo>
                  <a:pt x="1255" y="921"/>
                </a:lnTo>
                <a:lnTo>
                  <a:pt x="1248" y="918"/>
                </a:lnTo>
                <a:lnTo>
                  <a:pt x="1241" y="914"/>
                </a:lnTo>
                <a:lnTo>
                  <a:pt x="1235" y="909"/>
                </a:lnTo>
                <a:lnTo>
                  <a:pt x="1230" y="904"/>
                </a:lnTo>
                <a:lnTo>
                  <a:pt x="1225" y="899"/>
                </a:lnTo>
                <a:lnTo>
                  <a:pt x="1220" y="893"/>
                </a:lnTo>
                <a:lnTo>
                  <a:pt x="1217" y="886"/>
                </a:lnTo>
                <a:lnTo>
                  <a:pt x="1213" y="880"/>
                </a:lnTo>
                <a:lnTo>
                  <a:pt x="1211" y="873"/>
                </a:lnTo>
                <a:lnTo>
                  <a:pt x="1209" y="865"/>
                </a:lnTo>
                <a:lnTo>
                  <a:pt x="1208" y="856"/>
                </a:lnTo>
                <a:lnTo>
                  <a:pt x="1207" y="848"/>
                </a:lnTo>
                <a:lnTo>
                  <a:pt x="1208" y="841"/>
                </a:lnTo>
                <a:lnTo>
                  <a:pt x="1209" y="833"/>
                </a:lnTo>
                <a:lnTo>
                  <a:pt x="1211" y="825"/>
                </a:lnTo>
                <a:lnTo>
                  <a:pt x="1213" y="818"/>
                </a:lnTo>
                <a:lnTo>
                  <a:pt x="1217" y="812"/>
                </a:lnTo>
                <a:lnTo>
                  <a:pt x="1220" y="805"/>
                </a:lnTo>
                <a:lnTo>
                  <a:pt x="1225" y="799"/>
                </a:lnTo>
                <a:lnTo>
                  <a:pt x="1230" y="794"/>
                </a:lnTo>
                <a:lnTo>
                  <a:pt x="1235" y="789"/>
                </a:lnTo>
                <a:lnTo>
                  <a:pt x="1241" y="784"/>
                </a:lnTo>
                <a:lnTo>
                  <a:pt x="1248" y="780"/>
                </a:lnTo>
                <a:lnTo>
                  <a:pt x="1255" y="777"/>
                </a:lnTo>
                <a:lnTo>
                  <a:pt x="1262" y="774"/>
                </a:lnTo>
                <a:lnTo>
                  <a:pt x="1269" y="772"/>
                </a:lnTo>
                <a:lnTo>
                  <a:pt x="1277" y="770"/>
                </a:lnTo>
                <a:lnTo>
                  <a:pt x="1285" y="770"/>
                </a:lnTo>
                <a:close/>
                <a:moveTo>
                  <a:pt x="236" y="142"/>
                </a:moveTo>
                <a:lnTo>
                  <a:pt x="244" y="143"/>
                </a:lnTo>
                <a:lnTo>
                  <a:pt x="252" y="144"/>
                </a:lnTo>
                <a:lnTo>
                  <a:pt x="260" y="146"/>
                </a:lnTo>
                <a:lnTo>
                  <a:pt x="267" y="148"/>
                </a:lnTo>
                <a:lnTo>
                  <a:pt x="274" y="152"/>
                </a:lnTo>
                <a:lnTo>
                  <a:pt x="281" y="156"/>
                </a:lnTo>
                <a:lnTo>
                  <a:pt x="287" y="160"/>
                </a:lnTo>
                <a:lnTo>
                  <a:pt x="292" y="165"/>
                </a:lnTo>
                <a:lnTo>
                  <a:pt x="297" y="171"/>
                </a:lnTo>
                <a:lnTo>
                  <a:pt x="302" y="177"/>
                </a:lnTo>
                <a:lnTo>
                  <a:pt x="306" y="184"/>
                </a:lnTo>
                <a:lnTo>
                  <a:pt x="309" y="191"/>
                </a:lnTo>
                <a:lnTo>
                  <a:pt x="311" y="198"/>
                </a:lnTo>
                <a:lnTo>
                  <a:pt x="313" y="205"/>
                </a:lnTo>
                <a:lnTo>
                  <a:pt x="314" y="213"/>
                </a:lnTo>
                <a:lnTo>
                  <a:pt x="315" y="221"/>
                </a:lnTo>
                <a:lnTo>
                  <a:pt x="314" y="229"/>
                </a:lnTo>
                <a:lnTo>
                  <a:pt x="313" y="236"/>
                </a:lnTo>
                <a:lnTo>
                  <a:pt x="311" y="244"/>
                </a:lnTo>
                <a:lnTo>
                  <a:pt x="309" y="251"/>
                </a:lnTo>
                <a:lnTo>
                  <a:pt x="306" y="258"/>
                </a:lnTo>
                <a:lnTo>
                  <a:pt x="302" y="265"/>
                </a:lnTo>
                <a:lnTo>
                  <a:pt x="297" y="271"/>
                </a:lnTo>
                <a:lnTo>
                  <a:pt x="292" y="277"/>
                </a:lnTo>
                <a:lnTo>
                  <a:pt x="287" y="282"/>
                </a:lnTo>
                <a:lnTo>
                  <a:pt x="281" y="286"/>
                </a:lnTo>
                <a:lnTo>
                  <a:pt x="274" y="290"/>
                </a:lnTo>
                <a:lnTo>
                  <a:pt x="267" y="293"/>
                </a:lnTo>
                <a:lnTo>
                  <a:pt x="260" y="296"/>
                </a:lnTo>
                <a:lnTo>
                  <a:pt x="252" y="298"/>
                </a:lnTo>
                <a:lnTo>
                  <a:pt x="244" y="299"/>
                </a:lnTo>
                <a:lnTo>
                  <a:pt x="236" y="299"/>
                </a:lnTo>
                <a:lnTo>
                  <a:pt x="228" y="299"/>
                </a:lnTo>
                <a:lnTo>
                  <a:pt x="221" y="298"/>
                </a:lnTo>
                <a:lnTo>
                  <a:pt x="213" y="296"/>
                </a:lnTo>
                <a:lnTo>
                  <a:pt x="206" y="293"/>
                </a:lnTo>
                <a:lnTo>
                  <a:pt x="199" y="290"/>
                </a:lnTo>
                <a:lnTo>
                  <a:pt x="193" y="286"/>
                </a:lnTo>
                <a:lnTo>
                  <a:pt x="187" y="282"/>
                </a:lnTo>
                <a:lnTo>
                  <a:pt x="181" y="277"/>
                </a:lnTo>
                <a:lnTo>
                  <a:pt x="176" y="271"/>
                </a:lnTo>
                <a:lnTo>
                  <a:pt x="172" y="265"/>
                </a:lnTo>
                <a:lnTo>
                  <a:pt x="167" y="258"/>
                </a:lnTo>
                <a:lnTo>
                  <a:pt x="164" y="251"/>
                </a:lnTo>
                <a:lnTo>
                  <a:pt x="161" y="244"/>
                </a:lnTo>
                <a:lnTo>
                  <a:pt x="159" y="236"/>
                </a:lnTo>
                <a:lnTo>
                  <a:pt x="158" y="229"/>
                </a:lnTo>
                <a:lnTo>
                  <a:pt x="158" y="221"/>
                </a:lnTo>
                <a:lnTo>
                  <a:pt x="158" y="213"/>
                </a:lnTo>
                <a:lnTo>
                  <a:pt x="159" y="205"/>
                </a:lnTo>
                <a:lnTo>
                  <a:pt x="161" y="198"/>
                </a:lnTo>
                <a:lnTo>
                  <a:pt x="164" y="191"/>
                </a:lnTo>
                <a:lnTo>
                  <a:pt x="167" y="184"/>
                </a:lnTo>
                <a:lnTo>
                  <a:pt x="172" y="177"/>
                </a:lnTo>
                <a:lnTo>
                  <a:pt x="176" y="171"/>
                </a:lnTo>
                <a:lnTo>
                  <a:pt x="181" y="165"/>
                </a:lnTo>
                <a:lnTo>
                  <a:pt x="187" y="160"/>
                </a:lnTo>
                <a:lnTo>
                  <a:pt x="193" y="156"/>
                </a:lnTo>
                <a:lnTo>
                  <a:pt x="199" y="152"/>
                </a:lnTo>
                <a:lnTo>
                  <a:pt x="206" y="148"/>
                </a:lnTo>
                <a:lnTo>
                  <a:pt x="213" y="146"/>
                </a:lnTo>
                <a:lnTo>
                  <a:pt x="221" y="144"/>
                </a:lnTo>
                <a:lnTo>
                  <a:pt x="228" y="143"/>
                </a:lnTo>
                <a:lnTo>
                  <a:pt x="236" y="142"/>
                </a:lnTo>
                <a:close/>
                <a:moveTo>
                  <a:pt x="1285" y="442"/>
                </a:moveTo>
                <a:lnTo>
                  <a:pt x="1304" y="441"/>
                </a:lnTo>
                <a:lnTo>
                  <a:pt x="1321" y="439"/>
                </a:lnTo>
                <a:lnTo>
                  <a:pt x="1338" y="436"/>
                </a:lnTo>
                <a:lnTo>
                  <a:pt x="1354" y="430"/>
                </a:lnTo>
                <a:lnTo>
                  <a:pt x="1370" y="424"/>
                </a:lnTo>
                <a:lnTo>
                  <a:pt x="1386" y="417"/>
                </a:lnTo>
                <a:lnTo>
                  <a:pt x="1401" y="408"/>
                </a:lnTo>
                <a:lnTo>
                  <a:pt x="1415" y="399"/>
                </a:lnTo>
                <a:lnTo>
                  <a:pt x="1428" y="389"/>
                </a:lnTo>
                <a:lnTo>
                  <a:pt x="1440" y="378"/>
                </a:lnTo>
                <a:lnTo>
                  <a:pt x="1452" y="365"/>
                </a:lnTo>
                <a:lnTo>
                  <a:pt x="1463" y="352"/>
                </a:lnTo>
                <a:lnTo>
                  <a:pt x="1472" y="338"/>
                </a:lnTo>
                <a:lnTo>
                  <a:pt x="1481" y="323"/>
                </a:lnTo>
                <a:lnTo>
                  <a:pt x="1488" y="308"/>
                </a:lnTo>
                <a:lnTo>
                  <a:pt x="1494" y="292"/>
                </a:lnTo>
                <a:lnTo>
                  <a:pt x="1600" y="292"/>
                </a:lnTo>
                <a:lnTo>
                  <a:pt x="1604" y="303"/>
                </a:lnTo>
                <a:lnTo>
                  <a:pt x="1609" y="314"/>
                </a:lnTo>
                <a:lnTo>
                  <a:pt x="1614" y="324"/>
                </a:lnTo>
                <a:lnTo>
                  <a:pt x="1620" y="334"/>
                </a:lnTo>
                <a:lnTo>
                  <a:pt x="1626" y="344"/>
                </a:lnTo>
                <a:lnTo>
                  <a:pt x="1633" y="354"/>
                </a:lnTo>
                <a:lnTo>
                  <a:pt x="1641" y="363"/>
                </a:lnTo>
                <a:lnTo>
                  <a:pt x="1649" y="372"/>
                </a:lnTo>
                <a:lnTo>
                  <a:pt x="1657" y="380"/>
                </a:lnTo>
                <a:lnTo>
                  <a:pt x="1666" y="388"/>
                </a:lnTo>
                <a:lnTo>
                  <a:pt x="1675" y="395"/>
                </a:lnTo>
                <a:lnTo>
                  <a:pt x="1684" y="402"/>
                </a:lnTo>
                <a:lnTo>
                  <a:pt x="1694" y="409"/>
                </a:lnTo>
                <a:lnTo>
                  <a:pt x="1704" y="414"/>
                </a:lnTo>
                <a:lnTo>
                  <a:pt x="1714" y="420"/>
                </a:lnTo>
                <a:lnTo>
                  <a:pt x="1726" y="424"/>
                </a:lnTo>
                <a:lnTo>
                  <a:pt x="1726" y="907"/>
                </a:lnTo>
                <a:lnTo>
                  <a:pt x="1451" y="1181"/>
                </a:lnTo>
                <a:lnTo>
                  <a:pt x="850" y="1181"/>
                </a:lnTo>
                <a:lnTo>
                  <a:pt x="850" y="1058"/>
                </a:lnTo>
                <a:lnTo>
                  <a:pt x="867" y="1052"/>
                </a:lnTo>
                <a:lnTo>
                  <a:pt x="882" y="1045"/>
                </a:lnTo>
                <a:lnTo>
                  <a:pt x="897" y="1037"/>
                </a:lnTo>
                <a:lnTo>
                  <a:pt x="911" y="1026"/>
                </a:lnTo>
                <a:lnTo>
                  <a:pt x="924" y="1016"/>
                </a:lnTo>
                <a:lnTo>
                  <a:pt x="937" y="1005"/>
                </a:lnTo>
                <a:lnTo>
                  <a:pt x="949" y="992"/>
                </a:lnTo>
                <a:lnTo>
                  <a:pt x="959" y="979"/>
                </a:lnTo>
                <a:lnTo>
                  <a:pt x="969" y="965"/>
                </a:lnTo>
                <a:lnTo>
                  <a:pt x="977" y="951"/>
                </a:lnTo>
                <a:lnTo>
                  <a:pt x="984" y="934"/>
                </a:lnTo>
                <a:lnTo>
                  <a:pt x="990" y="918"/>
                </a:lnTo>
                <a:lnTo>
                  <a:pt x="995" y="902"/>
                </a:lnTo>
                <a:lnTo>
                  <a:pt x="999" y="885"/>
                </a:lnTo>
                <a:lnTo>
                  <a:pt x="1001" y="867"/>
                </a:lnTo>
                <a:lnTo>
                  <a:pt x="1002" y="848"/>
                </a:lnTo>
                <a:lnTo>
                  <a:pt x="1001" y="837"/>
                </a:lnTo>
                <a:lnTo>
                  <a:pt x="1000" y="826"/>
                </a:lnTo>
                <a:lnTo>
                  <a:pt x="999" y="815"/>
                </a:lnTo>
                <a:lnTo>
                  <a:pt x="997" y="805"/>
                </a:lnTo>
                <a:lnTo>
                  <a:pt x="995" y="794"/>
                </a:lnTo>
                <a:lnTo>
                  <a:pt x="992" y="784"/>
                </a:lnTo>
                <a:lnTo>
                  <a:pt x="988" y="774"/>
                </a:lnTo>
                <a:lnTo>
                  <a:pt x="984" y="763"/>
                </a:lnTo>
                <a:lnTo>
                  <a:pt x="980" y="753"/>
                </a:lnTo>
                <a:lnTo>
                  <a:pt x="975" y="744"/>
                </a:lnTo>
                <a:lnTo>
                  <a:pt x="970" y="735"/>
                </a:lnTo>
                <a:lnTo>
                  <a:pt x="964" y="726"/>
                </a:lnTo>
                <a:lnTo>
                  <a:pt x="952" y="709"/>
                </a:lnTo>
                <a:lnTo>
                  <a:pt x="937" y="693"/>
                </a:lnTo>
                <a:lnTo>
                  <a:pt x="921" y="678"/>
                </a:lnTo>
                <a:lnTo>
                  <a:pt x="904" y="666"/>
                </a:lnTo>
                <a:lnTo>
                  <a:pt x="896" y="660"/>
                </a:lnTo>
                <a:lnTo>
                  <a:pt x="886" y="655"/>
                </a:lnTo>
                <a:lnTo>
                  <a:pt x="877" y="650"/>
                </a:lnTo>
                <a:lnTo>
                  <a:pt x="867" y="646"/>
                </a:lnTo>
                <a:lnTo>
                  <a:pt x="856" y="642"/>
                </a:lnTo>
                <a:lnTo>
                  <a:pt x="846" y="638"/>
                </a:lnTo>
                <a:lnTo>
                  <a:pt x="836" y="635"/>
                </a:lnTo>
                <a:lnTo>
                  <a:pt x="825" y="633"/>
                </a:lnTo>
                <a:lnTo>
                  <a:pt x="815" y="631"/>
                </a:lnTo>
                <a:lnTo>
                  <a:pt x="804" y="630"/>
                </a:lnTo>
                <a:lnTo>
                  <a:pt x="793" y="629"/>
                </a:lnTo>
                <a:lnTo>
                  <a:pt x="782" y="629"/>
                </a:lnTo>
                <a:lnTo>
                  <a:pt x="769" y="629"/>
                </a:lnTo>
                <a:lnTo>
                  <a:pt x="758" y="630"/>
                </a:lnTo>
                <a:lnTo>
                  <a:pt x="747" y="631"/>
                </a:lnTo>
                <a:lnTo>
                  <a:pt x="737" y="633"/>
                </a:lnTo>
                <a:lnTo>
                  <a:pt x="726" y="635"/>
                </a:lnTo>
                <a:lnTo>
                  <a:pt x="716" y="638"/>
                </a:lnTo>
                <a:lnTo>
                  <a:pt x="706" y="642"/>
                </a:lnTo>
                <a:lnTo>
                  <a:pt x="696" y="646"/>
                </a:lnTo>
                <a:lnTo>
                  <a:pt x="685" y="650"/>
                </a:lnTo>
                <a:lnTo>
                  <a:pt x="676" y="655"/>
                </a:lnTo>
                <a:lnTo>
                  <a:pt x="667" y="660"/>
                </a:lnTo>
                <a:lnTo>
                  <a:pt x="658" y="666"/>
                </a:lnTo>
                <a:lnTo>
                  <a:pt x="641" y="678"/>
                </a:lnTo>
                <a:lnTo>
                  <a:pt x="626" y="693"/>
                </a:lnTo>
                <a:lnTo>
                  <a:pt x="611" y="709"/>
                </a:lnTo>
                <a:lnTo>
                  <a:pt x="598" y="726"/>
                </a:lnTo>
                <a:lnTo>
                  <a:pt x="592" y="735"/>
                </a:lnTo>
                <a:lnTo>
                  <a:pt x="587" y="744"/>
                </a:lnTo>
                <a:lnTo>
                  <a:pt x="582" y="753"/>
                </a:lnTo>
                <a:lnTo>
                  <a:pt x="578" y="763"/>
                </a:lnTo>
                <a:lnTo>
                  <a:pt x="574" y="774"/>
                </a:lnTo>
                <a:lnTo>
                  <a:pt x="570" y="784"/>
                </a:lnTo>
                <a:lnTo>
                  <a:pt x="568" y="794"/>
                </a:lnTo>
                <a:lnTo>
                  <a:pt x="565" y="805"/>
                </a:lnTo>
                <a:lnTo>
                  <a:pt x="563" y="815"/>
                </a:lnTo>
                <a:lnTo>
                  <a:pt x="562" y="826"/>
                </a:lnTo>
                <a:lnTo>
                  <a:pt x="561" y="837"/>
                </a:lnTo>
                <a:lnTo>
                  <a:pt x="561" y="848"/>
                </a:lnTo>
                <a:lnTo>
                  <a:pt x="561" y="867"/>
                </a:lnTo>
                <a:lnTo>
                  <a:pt x="563" y="884"/>
                </a:lnTo>
                <a:lnTo>
                  <a:pt x="567" y="901"/>
                </a:lnTo>
                <a:lnTo>
                  <a:pt x="572" y="918"/>
                </a:lnTo>
                <a:lnTo>
                  <a:pt x="577" y="933"/>
                </a:lnTo>
                <a:lnTo>
                  <a:pt x="584" y="950"/>
                </a:lnTo>
                <a:lnTo>
                  <a:pt x="593" y="964"/>
                </a:lnTo>
                <a:lnTo>
                  <a:pt x="603" y="978"/>
                </a:lnTo>
                <a:lnTo>
                  <a:pt x="613" y="991"/>
                </a:lnTo>
                <a:lnTo>
                  <a:pt x="624" y="1003"/>
                </a:lnTo>
                <a:lnTo>
                  <a:pt x="636" y="1014"/>
                </a:lnTo>
                <a:lnTo>
                  <a:pt x="649" y="1025"/>
                </a:lnTo>
                <a:lnTo>
                  <a:pt x="663" y="1035"/>
                </a:lnTo>
                <a:lnTo>
                  <a:pt x="677" y="1044"/>
                </a:lnTo>
                <a:lnTo>
                  <a:pt x="693" y="1051"/>
                </a:lnTo>
                <a:lnTo>
                  <a:pt x="709" y="1057"/>
                </a:lnTo>
                <a:lnTo>
                  <a:pt x="709" y="1439"/>
                </a:lnTo>
                <a:lnTo>
                  <a:pt x="693" y="1446"/>
                </a:lnTo>
                <a:lnTo>
                  <a:pt x="677" y="1454"/>
                </a:lnTo>
                <a:lnTo>
                  <a:pt x="663" y="1462"/>
                </a:lnTo>
                <a:lnTo>
                  <a:pt x="649" y="1472"/>
                </a:lnTo>
                <a:lnTo>
                  <a:pt x="636" y="1482"/>
                </a:lnTo>
                <a:lnTo>
                  <a:pt x="624" y="1494"/>
                </a:lnTo>
                <a:lnTo>
                  <a:pt x="613" y="1506"/>
                </a:lnTo>
                <a:lnTo>
                  <a:pt x="603" y="1519"/>
                </a:lnTo>
                <a:lnTo>
                  <a:pt x="593" y="1533"/>
                </a:lnTo>
                <a:lnTo>
                  <a:pt x="584" y="1548"/>
                </a:lnTo>
                <a:lnTo>
                  <a:pt x="577" y="1563"/>
                </a:lnTo>
                <a:lnTo>
                  <a:pt x="572" y="1579"/>
                </a:lnTo>
                <a:lnTo>
                  <a:pt x="567" y="1595"/>
                </a:lnTo>
                <a:lnTo>
                  <a:pt x="563" y="1612"/>
                </a:lnTo>
                <a:lnTo>
                  <a:pt x="561" y="1631"/>
                </a:lnTo>
                <a:lnTo>
                  <a:pt x="561" y="1648"/>
                </a:lnTo>
                <a:lnTo>
                  <a:pt x="561" y="1659"/>
                </a:lnTo>
                <a:lnTo>
                  <a:pt x="562" y="1670"/>
                </a:lnTo>
                <a:lnTo>
                  <a:pt x="563" y="1681"/>
                </a:lnTo>
                <a:lnTo>
                  <a:pt x="565" y="1692"/>
                </a:lnTo>
                <a:lnTo>
                  <a:pt x="568" y="1703"/>
                </a:lnTo>
                <a:lnTo>
                  <a:pt x="570" y="1714"/>
                </a:lnTo>
                <a:lnTo>
                  <a:pt x="574" y="1724"/>
                </a:lnTo>
                <a:lnTo>
                  <a:pt x="578" y="1734"/>
                </a:lnTo>
                <a:lnTo>
                  <a:pt x="582" y="1744"/>
                </a:lnTo>
                <a:lnTo>
                  <a:pt x="587" y="1753"/>
                </a:lnTo>
                <a:lnTo>
                  <a:pt x="592" y="1762"/>
                </a:lnTo>
                <a:lnTo>
                  <a:pt x="598" y="1771"/>
                </a:lnTo>
                <a:lnTo>
                  <a:pt x="611" y="1788"/>
                </a:lnTo>
                <a:lnTo>
                  <a:pt x="626" y="1804"/>
                </a:lnTo>
                <a:lnTo>
                  <a:pt x="641" y="1818"/>
                </a:lnTo>
                <a:lnTo>
                  <a:pt x="658" y="1831"/>
                </a:lnTo>
                <a:lnTo>
                  <a:pt x="667" y="1837"/>
                </a:lnTo>
                <a:lnTo>
                  <a:pt x="676" y="1842"/>
                </a:lnTo>
                <a:lnTo>
                  <a:pt x="685" y="1847"/>
                </a:lnTo>
                <a:lnTo>
                  <a:pt x="696" y="1851"/>
                </a:lnTo>
                <a:lnTo>
                  <a:pt x="706" y="1855"/>
                </a:lnTo>
                <a:lnTo>
                  <a:pt x="716" y="1858"/>
                </a:lnTo>
                <a:lnTo>
                  <a:pt x="726" y="1861"/>
                </a:lnTo>
                <a:lnTo>
                  <a:pt x="737" y="1864"/>
                </a:lnTo>
                <a:lnTo>
                  <a:pt x="747" y="1866"/>
                </a:lnTo>
                <a:lnTo>
                  <a:pt x="758" y="1867"/>
                </a:lnTo>
                <a:lnTo>
                  <a:pt x="769" y="1868"/>
                </a:lnTo>
                <a:lnTo>
                  <a:pt x="782" y="1868"/>
                </a:lnTo>
                <a:lnTo>
                  <a:pt x="793" y="1868"/>
                </a:lnTo>
                <a:lnTo>
                  <a:pt x="804" y="1867"/>
                </a:lnTo>
                <a:lnTo>
                  <a:pt x="815" y="1866"/>
                </a:lnTo>
                <a:lnTo>
                  <a:pt x="825" y="1864"/>
                </a:lnTo>
                <a:lnTo>
                  <a:pt x="836" y="1861"/>
                </a:lnTo>
                <a:lnTo>
                  <a:pt x="846" y="1858"/>
                </a:lnTo>
                <a:lnTo>
                  <a:pt x="856" y="1855"/>
                </a:lnTo>
                <a:lnTo>
                  <a:pt x="867" y="1851"/>
                </a:lnTo>
                <a:lnTo>
                  <a:pt x="877" y="1847"/>
                </a:lnTo>
                <a:lnTo>
                  <a:pt x="886" y="1842"/>
                </a:lnTo>
                <a:lnTo>
                  <a:pt x="896" y="1837"/>
                </a:lnTo>
                <a:lnTo>
                  <a:pt x="904" y="1831"/>
                </a:lnTo>
                <a:lnTo>
                  <a:pt x="921" y="1818"/>
                </a:lnTo>
                <a:lnTo>
                  <a:pt x="937" y="1804"/>
                </a:lnTo>
                <a:lnTo>
                  <a:pt x="952" y="1788"/>
                </a:lnTo>
                <a:lnTo>
                  <a:pt x="964" y="1771"/>
                </a:lnTo>
                <a:lnTo>
                  <a:pt x="970" y="1762"/>
                </a:lnTo>
                <a:lnTo>
                  <a:pt x="975" y="1753"/>
                </a:lnTo>
                <a:lnTo>
                  <a:pt x="980" y="1744"/>
                </a:lnTo>
                <a:lnTo>
                  <a:pt x="984" y="1734"/>
                </a:lnTo>
                <a:lnTo>
                  <a:pt x="988" y="1724"/>
                </a:lnTo>
                <a:lnTo>
                  <a:pt x="992" y="1714"/>
                </a:lnTo>
                <a:lnTo>
                  <a:pt x="995" y="1703"/>
                </a:lnTo>
                <a:lnTo>
                  <a:pt x="997" y="1692"/>
                </a:lnTo>
                <a:lnTo>
                  <a:pt x="999" y="1681"/>
                </a:lnTo>
                <a:lnTo>
                  <a:pt x="1000" y="1670"/>
                </a:lnTo>
                <a:lnTo>
                  <a:pt x="1001" y="1659"/>
                </a:lnTo>
                <a:lnTo>
                  <a:pt x="1002" y="1648"/>
                </a:lnTo>
                <a:lnTo>
                  <a:pt x="1001" y="1630"/>
                </a:lnTo>
                <a:lnTo>
                  <a:pt x="999" y="1612"/>
                </a:lnTo>
                <a:lnTo>
                  <a:pt x="995" y="1595"/>
                </a:lnTo>
                <a:lnTo>
                  <a:pt x="990" y="1578"/>
                </a:lnTo>
                <a:lnTo>
                  <a:pt x="984" y="1562"/>
                </a:lnTo>
                <a:lnTo>
                  <a:pt x="977" y="1547"/>
                </a:lnTo>
                <a:lnTo>
                  <a:pt x="969" y="1531"/>
                </a:lnTo>
                <a:lnTo>
                  <a:pt x="959" y="1517"/>
                </a:lnTo>
                <a:lnTo>
                  <a:pt x="949" y="1504"/>
                </a:lnTo>
                <a:lnTo>
                  <a:pt x="937" y="1492"/>
                </a:lnTo>
                <a:lnTo>
                  <a:pt x="924" y="1481"/>
                </a:lnTo>
                <a:lnTo>
                  <a:pt x="911" y="1470"/>
                </a:lnTo>
                <a:lnTo>
                  <a:pt x="897" y="1461"/>
                </a:lnTo>
                <a:lnTo>
                  <a:pt x="882" y="1452"/>
                </a:lnTo>
                <a:lnTo>
                  <a:pt x="867" y="1444"/>
                </a:lnTo>
                <a:lnTo>
                  <a:pt x="850" y="1438"/>
                </a:lnTo>
                <a:lnTo>
                  <a:pt x="850" y="1323"/>
                </a:lnTo>
                <a:lnTo>
                  <a:pt x="1510" y="1323"/>
                </a:lnTo>
                <a:lnTo>
                  <a:pt x="1867" y="966"/>
                </a:lnTo>
                <a:lnTo>
                  <a:pt x="1867" y="434"/>
                </a:lnTo>
                <a:lnTo>
                  <a:pt x="1884" y="428"/>
                </a:lnTo>
                <a:lnTo>
                  <a:pt x="1901" y="421"/>
                </a:lnTo>
                <a:lnTo>
                  <a:pt x="1917" y="413"/>
                </a:lnTo>
                <a:lnTo>
                  <a:pt x="1932" y="404"/>
                </a:lnTo>
                <a:lnTo>
                  <a:pt x="1946" y="393"/>
                </a:lnTo>
                <a:lnTo>
                  <a:pt x="1959" y="382"/>
                </a:lnTo>
                <a:lnTo>
                  <a:pt x="1972" y="369"/>
                </a:lnTo>
                <a:lnTo>
                  <a:pt x="1984" y="356"/>
                </a:lnTo>
                <a:lnTo>
                  <a:pt x="1994" y="341"/>
                </a:lnTo>
                <a:lnTo>
                  <a:pt x="2003" y="326"/>
                </a:lnTo>
                <a:lnTo>
                  <a:pt x="2011" y="310"/>
                </a:lnTo>
                <a:lnTo>
                  <a:pt x="2017" y="293"/>
                </a:lnTo>
                <a:lnTo>
                  <a:pt x="2023" y="276"/>
                </a:lnTo>
                <a:lnTo>
                  <a:pt x="2026" y="258"/>
                </a:lnTo>
                <a:lnTo>
                  <a:pt x="2029" y="239"/>
                </a:lnTo>
                <a:lnTo>
                  <a:pt x="2030" y="221"/>
                </a:lnTo>
                <a:lnTo>
                  <a:pt x="2029" y="210"/>
                </a:lnTo>
                <a:lnTo>
                  <a:pt x="2028" y="199"/>
                </a:lnTo>
                <a:lnTo>
                  <a:pt x="2027" y="188"/>
                </a:lnTo>
                <a:lnTo>
                  <a:pt x="2025" y="177"/>
                </a:lnTo>
                <a:lnTo>
                  <a:pt x="2023" y="165"/>
                </a:lnTo>
                <a:lnTo>
                  <a:pt x="2020" y="155"/>
                </a:lnTo>
                <a:lnTo>
                  <a:pt x="2016" y="145"/>
                </a:lnTo>
                <a:lnTo>
                  <a:pt x="2012" y="135"/>
                </a:lnTo>
                <a:lnTo>
                  <a:pt x="2008" y="125"/>
                </a:lnTo>
                <a:lnTo>
                  <a:pt x="2003" y="116"/>
                </a:lnTo>
                <a:lnTo>
                  <a:pt x="1998" y="107"/>
                </a:lnTo>
                <a:lnTo>
                  <a:pt x="1992" y="98"/>
                </a:lnTo>
                <a:lnTo>
                  <a:pt x="1980" y="80"/>
                </a:lnTo>
                <a:lnTo>
                  <a:pt x="1965" y="65"/>
                </a:lnTo>
                <a:lnTo>
                  <a:pt x="1949" y="51"/>
                </a:lnTo>
                <a:lnTo>
                  <a:pt x="1932" y="38"/>
                </a:lnTo>
                <a:lnTo>
                  <a:pt x="1923" y="32"/>
                </a:lnTo>
                <a:lnTo>
                  <a:pt x="1914" y="27"/>
                </a:lnTo>
                <a:lnTo>
                  <a:pt x="1905" y="22"/>
                </a:lnTo>
                <a:lnTo>
                  <a:pt x="1895" y="18"/>
                </a:lnTo>
                <a:lnTo>
                  <a:pt x="1884" y="14"/>
                </a:lnTo>
                <a:lnTo>
                  <a:pt x="1874" y="11"/>
                </a:lnTo>
                <a:lnTo>
                  <a:pt x="1864" y="8"/>
                </a:lnTo>
                <a:lnTo>
                  <a:pt x="1853" y="4"/>
                </a:lnTo>
                <a:lnTo>
                  <a:pt x="1843" y="2"/>
                </a:lnTo>
                <a:lnTo>
                  <a:pt x="1832" y="1"/>
                </a:lnTo>
                <a:lnTo>
                  <a:pt x="1821" y="0"/>
                </a:lnTo>
                <a:lnTo>
                  <a:pt x="1810" y="0"/>
                </a:lnTo>
                <a:lnTo>
                  <a:pt x="1791" y="1"/>
                </a:lnTo>
                <a:lnTo>
                  <a:pt x="1773" y="3"/>
                </a:lnTo>
                <a:lnTo>
                  <a:pt x="1757" y="7"/>
                </a:lnTo>
                <a:lnTo>
                  <a:pt x="1740" y="12"/>
                </a:lnTo>
                <a:lnTo>
                  <a:pt x="1724" y="18"/>
                </a:lnTo>
                <a:lnTo>
                  <a:pt x="1708" y="25"/>
                </a:lnTo>
                <a:lnTo>
                  <a:pt x="1693" y="33"/>
                </a:lnTo>
                <a:lnTo>
                  <a:pt x="1680" y="43"/>
                </a:lnTo>
                <a:lnTo>
                  <a:pt x="1666" y="53"/>
                </a:lnTo>
                <a:lnTo>
                  <a:pt x="1654" y="64"/>
                </a:lnTo>
                <a:lnTo>
                  <a:pt x="1643" y="76"/>
                </a:lnTo>
                <a:lnTo>
                  <a:pt x="1631" y="89"/>
                </a:lnTo>
                <a:lnTo>
                  <a:pt x="1622" y="104"/>
                </a:lnTo>
                <a:lnTo>
                  <a:pt x="1614" y="119"/>
                </a:lnTo>
                <a:lnTo>
                  <a:pt x="1606" y="134"/>
                </a:lnTo>
                <a:lnTo>
                  <a:pt x="1600" y="150"/>
                </a:lnTo>
                <a:lnTo>
                  <a:pt x="1494" y="150"/>
                </a:lnTo>
                <a:lnTo>
                  <a:pt x="1488" y="134"/>
                </a:lnTo>
                <a:lnTo>
                  <a:pt x="1481" y="119"/>
                </a:lnTo>
                <a:lnTo>
                  <a:pt x="1472" y="104"/>
                </a:lnTo>
                <a:lnTo>
                  <a:pt x="1463" y="89"/>
                </a:lnTo>
                <a:lnTo>
                  <a:pt x="1452" y="76"/>
                </a:lnTo>
                <a:lnTo>
                  <a:pt x="1440" y="64"/>
                </a:lnTo>
                <a:lnTo>
                  <a:pt x="1428" y="53"/>
                </a:lnTo>
                <a:lnTo>
                  <a:pt x="1415" y="43"/>
                </a:lnTo>
                <a:lnTo>
                  <a:pt x="1401" y="33"/>
                </a:lnTo>
                <a:lnTo>
                  <a:pt x="1386" y="25"/>
                </a:lnTo>
                <a:lnTo>
                  <a:pt x="1370" y="18"/>
                </a:lnTo>
                <a:lnTo>
                  <a:pt x="1354" y="12"/>
                </a:lnTo>
                <a:lnTo>
                  <a:pt x="1338" y="7"/>
                </a:lnTo>
                <a:lnTo>
                  <a:pt x="1321" y="3"/>
                </a:lnTo>
                <a:lnTo>
                  <a:pt x="1304" y="1"/>
                </a:lnTo>
                <a:lnTo>
                  <a:pt x="1285" y="0"/>
                </a:lnTo>
                <a:lnTo>
                  <a:pt x="1274" y="0"/>
                </a:lnTo>
                <a:lnTo>
                  <a:pt x="1263" y="1"/>
                </a:lnTo>
                <a:lnTo>
                  <a:pt x="1252" y="2"/>
                </a:lnTo>
                <a:lnTo>
                  <a:pt x="1241" y="4"/>
                </a:lnTo>
                <a:lnTo>
                  <a:pt x="1230" y="8"/>
                </a:lnTo>
                <a:lnTo>
                  <a:pt x="1220" y="11"/>
                </a:lnTo>
                <a:lnTo>
                  <a:pt x="1210" y="14"/>
                </a:lnTo>
                <a:lnTo>
                  <a:pt x="1199" y="18"/>
                </a:lnTo>
                <a:lnTo>
                  <a:pt x="1189" y="22"/>
                </a:lnTo>
                <a:lnTo>
                  <a:pt x="1180" y="27"/>
                </a:lnTo>
                <a:lnTo>
                  <a:pt x="1171" y="32"/>
                </a:lnTo>
                <a:lnTo>
                  <a:pt x="1162" y="38"/>
                </a:lnTo>
                <a:lnTo>
                  <a:pt x="1145" y="51"/>
                </a:lnTo>
                <a:lnTo>
                  <a:pt x="1130" y="65"/>
                </a:lnTo>
                <a:lnTo>
                  <a:pt x="1115" y="80"/>
                </a:lnTo>
                <a:lnTo>
                  <a:pt x="1102" y="98"/>
                </a:lnTo>
                <a:lnTo>
                  <a:pt x="1096" y="107"/>
                </a:lnTo>
                <a:lnTo>
                  <a:pt x="1091" y="116"/>
                </a:lnTo>
                <a:lnTo>
                  <a:pt x="1086" y="125"/>
                </a:lnTo>
                <a:lnTo>
                  <a:pt x="1082" y="135"/>
                </a:lnTo>
                <a:lnTo>
                  <a:pt x="1078" y="145"/>
                </a:lnTo>
                <a:lnTo>
                  <a:pt x="1075" y="155"/>
                </a:lnTo>
                <a:lnTo>
                  <a:pt x="1072" y="165"/>
                </a:lnTo>
                <a:lnTo>
                  <a:pt x="1069" y="177"/>
                </a:lnTo>
                <a:lnTo>
                  <a:pt x="1067" y="188"/>
                </a:lnTo>
                <a:lnTo>
                  <a:pt x="1066" y="199"/>
                </a:lnTo>
                <a:lnTo>
                  <a:pt x="1065" y="210"/>
                </a:lnTo>
                <a:lnTo>
                  <a:pt x="1065" y="221"/>
                </a:lnTo>
                <a:lnTo>
                  <a:pt x="1065" y="232"/>
                </a:lnTo>
                <a:lnTo>
                  <a:pt x="1066" y="243"/>
                </a:lnTo>
                <a:lnTo>
                  <a:pt x="1067" y="254"/>
                </a:lnTo>
                <a:lnTo>
                  <a:pt x="1069" y="266"/>
                </a:lnTo>
                <a:lnTo>
                  <a:pt x="1072" y="276"/>
                </a:lnTo>
                <a:lnTo>
                  <a:pt x="1075" y="287"/>
                </a:lnTo>
                <a:lnTo>
                  <a:pt x="1078" y="297"/>
                </a:lnTo>
                <a:lnTo>
                  <a:pt x="1082" y="307"/>
                </a:lnTo>
                <a:lnTo>
                  <a:pt x="1086" y="316"/>
                </a:lnTo>
                <a:lnTo>
                  <a:pt x="1091" y="326"/>
                </a:lnTo>
                <a:lnTo>
                  <a:pt x="1096" y="335"/>
                </a:lnTo>
                <a:lnTo>
                  <a:pt x="1102" y="344"/>
                </a:lnTo>
                <a:lnTo>
                  <a:pt x="1115" y="361"/>
                </a:lnTo>
                <a:lnTo>
                  <a:pt x="1130" y="377"/>
                </a:lnTo>
                <a:lnTo>
                  <a:pt x="1145" y="391"/>
                </a:lnTo>
                <a:lnTo>
                  <a:pt x="1162" y="404"/>
                </a:lnTo>
                <a:lnTo>
                  <a:pt x="1171" y="409"/>
                </a:lnTo>
                <a:lnTo>
                  <a:pt x="1180" y="414"/>
                </a:lnTo>
                <a:lnTo>
                  <a:pt x="1189" y="419"/>
                </a:lnTo>
                <a:lnTo>
                  <a:pt x="1199" y="424"/>
                </a:lnTo>
                <a:lnTo>
                  <a:pt x="1210" y="428"/>
                </a:lnTo>
                <a:lnTo>
                  <a:pt x="1220" y="432"/>
                </a:lnTo>
                <a:lnTo>
                  <a:pt x="1230" y="435"/>
                </a:lnTo>
                <a:lnTo>
                  <a:pt x="1241" y="437"/>
                </a:lnTo>
                <a:lnTo>
                  <a:pt x="1252" y="439"/>
                </a:lnTo>
                <a:lnTo>
                  <a:pt x="1263" y="441"/>
                </a:lnTo>
                <a:lnTo>
                  <a:pt x="1274" y="442"/>
                </a:lnTo>
                <a:lnTo>
                  <a:pt x="1285" y="442"/>
                </a:lnTo>
                <a:close/>
                <a:moveTo>
                  <a:pt x="860" y="1648"/>
                </a:moveTo>
                <a:lnTo>
                  <a:pt x="860" y="1656"/>
                </a:lnTo>
                <a:lnTo>
                  <a:pt x="858" y="1664"/>
                </a:lnTo>
                <a:lnTo>
                  <a:pt x="856" y="1671"/>
                </a:lnTo>
                <a:lnTo>
                  <a:pt x="853" y="1678"/>
                </a:lnTo>
                <a:lnTo>
                  <a:pt x="850" y="1685"/>
                </a:lnTo>
                <a:lnTo>
                  <a:pt x="846" y="1692"/>
                </a:lnTo>
                <a:lnTo>
                  <a:pt x="841" y="1698"/>
                </a:lnTo>
                <a:lnTo>
                  <a:pt x="836" y="1703"/>
                </a:lnTo>
                <a:lnTo>
                  <a:pt x="831" y="1708"/>
                </a:lnTo>
                <a:lnTo>
                  <a:pt x="825" y="1713"/>
                </a:lnTo>
                <a:lnTo>
                  <a:pt x="819" y="1717"/>
                </a:lnTo>
                <a:lnTo>
                  <a:pt x="812" y="1721"/>
                </a:lnTo>
                <a:lnTo>
                  <a:pt x="805" y="1723"/>
                </a:lnTo>
                <a:lnTo>
                  <a:pt x="797" y="1725"/>
                </a:lnTo>
                <a:lnTo>
                  <a:pt x="790" y="1726"/>
                </a:lnTo>
                <a:lnTo>
                  <a:pt x="782" y="1727"/>
                </a:lnTo>
                <a:lnTo>
                  <a:pt x="774" y="1726"/>
                </a:lnTo>
                <a:lnTo>
                  <a:pt x="765" y="1725"/>
                </a:lnTo>
                <a:lnTo>
                  <a:pt x="758" y="1723"/>
                </a:lnTo>
                <a:lnTo>
                  <a:pt x="750" y="1721"/>
                </a:lnTo>
                <a:lnTo>
                  <a:pt x="744" y="1717"/>
                </a:lnTo>
                <a:lnTo>
                  <a:pt x="737" y="1713"/>
                </a:lnTo>
                <a:lnTo>
                  <a:pt x="731" y="1708"/>
                </a:lnTo>
                <a:lnTo>
                  <a:pt x="726" y="1703"/>
                </a:lnTo>
                <a:lnTo>
                  <a:pt x="721" y="1698"/>
                </a:lnTo>
                <a:lnTo>
                  <a:pt x="716" y="1692"/>
                </a:lnTo>
                <a:lnTo>
                  <a:pt x="712" y="1685"/>
                </a:lnTo>
                <a:lnTo>
                  <a:pt x="709" y="1678"/>
                </a:lnTo>
                <a:lnTo>
                  <a:pt x="707" y="1671"/>
                </a:lnTo>
                <a:lnTo>
                  <a:pt x="705" y="1664"/>
                </a:lnTo>
                <a:lnTo>
                  <a:pt x="703" y="1656"/>
                </a:lnTo>
                <a:lnTo>
                  <a:pt x="703" y="1648"/>
                </a:lnTo>
                <a:lnTo>
                  <a:pt x="703" y="1640"/>
                </a:lnTo>
                <a:lnTo>
                  <a:pt x="705" y="1633"/>
                </a:lnTo>
                <a:lnTo>
                  <a:pt x="707" y="1625"/>
                </a:lnTo>
                <a:lnTo>
                  <a:pt x="709" y="1617"/>
                </a:lnTo>
                <a:lnTo>
                  <a:pt x="712" y="1610"/>
                </a:lnTo>
                <a:lnTo>
                  <a:pt x="716" y="1604"/>
                </a:lnTo>
                <a:lnTo>
                  <a:pt x="721" y="1598"/>
                </a:lnTo>
                <a:lnTo>
                  <a:pt x="726" y="1592"/>
                </a:lnTo>
                <a:lnTo>
                  <a:pt x="731" y="1587"/>
                </a:lnTo>
                <a:lnTo>
                  <a:pt x="737" y="1583"/>
                </a:lnTo>
                <a:lnTo>
                  <a:pt x="744" y="1579"/>
                </a:lnTo>
                <a:lnTo>
                  <a:pt x="750" y="1576"/>
                </a:lnTo>
                <a:lnTo>
                  <a:pt x="758" y="1573"/>
                </a:lnTo>
                <a:lnTo>
                  <a:pt x="765" y="1571"/>
                </a:lnTo>
                <a:lnTo>
                  <a:pt x="774" y="1570"/>
                </a:lnTo>
                <a:lnTo>
                  <a:pt x="782" y="1570"/>
                </a:lnTo>
                <a:lnTo>
                  <a:pt x="790" y="1570"/>
                </a:lnTo>
                <a:lnTo>
                  <a:pt x="797" y="1571"/>
                </a:lnTo>
                <a:lnTo>
                  <a:pt x="805" y="1573"/>
                </a:lnTo>
                <a:lnTo>
                  <a:pt x="812" y="1576"/>
                </a:lnTo>
                <a:lnTo>
                  <a:pt x="819" y="1579"/>
                </a:lnTo>
                <a:lnTo>
                  <a:pt x="825" y="1583"/>
                </a:lnTo>
                <a:lnTo>
                  <a:pt x="831" y="1587"/>
                </a:lnTo>
                <a:lnTo>
                  <a:pt x="836" y="1592"/>
                </a:lnTo>
                <a:lnTo>
                  <a:pt x="841" y="1598"/>
                </a:lnTo>
                <a:lnTo>
                  <a:pt x="846" y="1604"/>
                </a:lnTo>
                <a:lnTo>
                  <a:pt x="850" y="1610"/>
                </a:lnTo>
                <a:lnTo>
                  <a:pt x="853" y="1617"/>
                </a:lnTo>
                <a:lnTo>
                  <a:pt x="856" y="1625"/>
                </a:lnTo>
                <a:lnTo>
                  <a:pt x="858" y="1633"/>
                </a:lnTo>
                <a:lnTo>
                  <a:pt x="860" y="1640"/>
                </a:lnTo>
                <a:lnTo>
                  <a:pt x="860" y="1648"/>
                </a:lnTo>
                <a:close/>
                <a:moveTo>
                  <a:pt x="782" y="927"/>
                </a:moveTo>
                <a:lnTo>
                  <a:pt x="774" y="927"/>
                </a:lnTo>
                <a:lnTo>
                  <a:pt x="765" y="925"/>
                </a:lnTo>
                <a:lnTo>
                  <a:pt x="758" y="924"/>
                </a:lnTo>
                <a:lnTo>
                  <a:pt x="750" y="921"/>
                </a:lnTo>
                <a:lnTo>
                  <a:pt x="744" y="918"/>
                </a:lnTo>
                <a:lnTo>
                  <a:pt x="737" y="914"/>
                </a:lnTo>
                <a:lnTo>
                  <a:pt x="731" y="909"/>
                </a:lnTo>
                <a:lnTo>
                  <a:pt x="726" y="904"/>
                </a:lnTo>
                <a:lnTo>
                  <a:pt x="721" y="899"/>
                </a:lnTo>
                <a:lnTo>
                  <a:pt x="716" y="893"/>
                </a:lnTo>
                <a:lnTo>
                  <a:pt x="712" y="886"/>
                </a:lnTo>
                <a:lnTo>
                  <a:pt x="709" y="880"/>
                </a:lnTo>
                <a:lnTo>
                  <a:pt x="707" y="873"/>
                </a:lnTo>
                <a:lnTo>
                  <a:pt x="705" y="865"/>
                </a:lnTo>
                <a:lnTo>
                  <a:pt x="703" y="856"/>
                </a:lnTo>
                <a:lnTo>
                  <a:pt x="703" y="848"/>
                </a:lnTo>
                <a:lnTo>
                  <a:pt x="703" y="841"/>
                </a:lnTo>
                <a:lnTo>
                  <a:pt x="705" y="833"/>
                </a:lnTo>
                <a:lnTo>
                  <a:pt x="707" y="825"/>
                </a:lnTo>
                <a:lnTo>
                  <a:pt x="709" y="818"/>
                </a:lnTo>
                <a:lnTo>
                  <a:pt x="712" y="812"/>
                </a:lnTo>
                <a:lnTo>
                  <a:pt x="716" y="805"/>
                </a:lnTo>
                <a:lnTo>
                  <a:pt x="721" y="799"/>
                </a:lnTo>
                <a:lnTo>
                  <a:pt x="726" y="794"/>
                </a:lnTo>
                <a:lnTo>
                  <a:pt x="731" y="789"/>
                </a:lnTo>
                <a:lnTo>
                  <a:pt x="737" y="784"/>
                </a:lnTo>
                <a:lnTo>
                  <a:pt x="744" y="780"/>
                </a:lnTo>
                <a:lnTo>
                  <a:pt x="750" y="777"/>
                </a:lnTo>
                <a:lnTo>
                  <a:pt x="758" y="774"/>
                </a:lnTo>
                <a:lnTo>
                  <a:pt x="765" y="772"/>
                </a:lnTo>
                <a:lnTo>
                  <a:pt x="774" y="770"/>
                </a:lnTo>
                <a:lnTo>
                  <a:pt x="782" y="770"/>
                </a:lnTo>
                <a:lnTo>
                  <a:pt x="790" y="770"/>
                </a:lnTo>
                <a:lnTo>
                  <a:pt x="797" y="772"/>
                </a:lnTo>
                <a:lnTo>
                  <a:pt x="805" y="774"/>
                </a:lnTo>
                <a:lnTo>
                  <a:pt x="812" y="777"/>
                </a:lnTo>
                <a:lnTo>
                  <a:pt x="819" y="780"/>
                </a:lnTo>
                <a:lnTo>
                  <a:pt x="825" y="784"/>
                </a:lnTo>
                <a:lnTo>
                  <a:pt x="831" y="789"/>
                </a:lnTo>
                <a:lnTo>
                  <a:pt x="836" y="794"/>
                </a:lnTo>
                <a:lnTo>
                  <a:pt x="841" y="799"/>
                </a:lnTo>
                <a:lnTo>
                  <a:pt x="846" y="805"/>
                </a:lnTo>
                <a:lnTo>
                  <a:pt x="850" y="812"/>
                </a:lnTo>
                <a:lnTo>
                  <a:pt x="853" y="818"/>
                </a:lnTo>
                <a:lnTo>
                  <a:pt x="856" y="825"/>
                </a:lnTo>
                <a:lnTo>
                  <a:pt x="858" y="833"/>
                </a:lnTo>
                <a:lnTo>
                  <a:pt x="860" y="841"/>
                </a:lnTo>
                <a:lnTo>
                  <a:pt x="860" y="848"/>
                </a:lnTo>
                <a:lnTo>
                  <a:pt x="860" y="856"/>
                </a:lnTo>
                <a:lnTo>
                  <a:pt x="858" y="865"/>
                </a:lnTo>
                <a:lnTo>
                  <a:pt x="856" y="873"/>
                </a:lnTo>
                <a:lnTo>
                  <a:pt x="853" y="880"/>
                </a:lnTo>
                <a:lnTo>
                  <a:pt x="850" y="886"/>
                </a:lnTo>
                <a:lnTo>
                  <a:pt x="846" y="893"/>
                </a:lnTo>
                <a:lnTo>
                  <a:pt x="841" y="899"/>
                </a:lnTo>
                <a:lnTo>
                  <a:pt x="836" y="904"/>
                </a:lnTo>
                <a:lnTo>
                  <a:pt x="831" y="909"/>
                </a:lnTo>
                <a:lnTo>
                  <a:pt x="825" y="914"/>
                </a:lnTo>
                <a:lnTo>
                  <a:pt x="819" y="918"/>
                </a:lnTo>
                <a:lnTo>
                  <a:pt x="812" y="921"/>
                </a:lnTo>
                <a:lnTo>
                  <a:pt x="805" y="924"/>
                </a:lnTo>
                <a:lnTo>
                  <a:pt x="797" y="925"/>
                </a:lnTo>
                <a:lnTo>
                  <a:pt x="790" y="927"/>
                </a:lnTo>
                <a:lnTo>
                  <a:pt x="782" y="927"/>
                </a:lnTo>
                <a:close/>
                <a:moveTo>
                  <a:pt x="1810" y="142"/>
                </a:moveTo>
                <a:lnTo>
                  <a:pt x="1817" y="143"/>
                </a:lnTo>
                <a:lnTo>
                  <a:pt x="1825" y="144"/>
                </a:lnTo>
                <a:lnTo>
                  <a:pt x="1833" y="146"/>
                </a:lnTo>
                <a:lnTo>
                  <a:pt x="1840" y="148"/>
                </a:lnTo>
                <a:lnTo>
                  <a:pt x="1847" y="152"/>
                </a:lnTo>
                <a:lnTo>
                  <a:pt x="1853" y="156"/>
                </a:lnTo>
                <a:lnTo>
                  <a:pt x="1859" y="160"/>
                </a:lnTo>
                <a:lnTo>
                  <a:pt x="1864" y="165"/>
                </a:lnTo>
                <a:lnTo>
                  <a:pt x="1869" y="171"/>
                </a:lnTo>
                <a:lnTo>
                  <a:pt x="1874" y="177"/>
                </a:lnTo>
                <a:lnTo>
                  <a:pt x="1878" y="184"/>
                </a:lnTo>
                <a:lnTo>
                  <a:pt x="1881" y="191"/>
                </a:lnTo>
                <a:lnTo>
                  <a:pt x="1884" y="198"/>
                </a:lnTo>
                <a:lnTo>
                  <a:pt x="1886" y="205"/>
                </a:lnTo>
                <a:lnTo>
                  <a:pt x="1887" y="213"/>
                </a:lnTo>
                <a:lnTo>
                  <a:pt x="1887" y="221"/>
                </a:lnTo>
                <a:lnTo>
                  <a:pt x="1887" y="229"/>
                </a:lnTo>
                <a:lnTo>
                  <a:pt x="1886" y="236"/>
                </a:lnTo>
                <a:lnTo>
                  <a:pt x="1884" y="244"/>
                </a:lnTo>
                <a:lnTo>
                  <a:pt x="1881" y="251"/>
                </a:lnTo>
                <a:lnTo>
                  <a:pt x="1878" y="258"/>
                </a:lnTo>
                <a:lnTo>
                  <a:pt x="1874" y="265"/>
                </a:lnTo>
                <a:lnTo>
                  <a:pt x="1869" y="271"/>
                </a:lnTo>
                <a:lnTo>
                  <a:pt x="1864" y="277"/>
                </a:lnTo>
                <a:lnTo>
                  <a:pt x="1859" y="282"/>
                </a:lnTo>
                <a:lnTo>
                  <a:pt x="1853" y="286"/>
                </a:lnTo>
                <a:lnTo>
                  <a:pt x="1847" y="290"/>
                </a:lnTo>
                <a:lnTo>
                  <a:pt x="1840" y="293"/>
                </a:lnTo>
                <a:lnTo>
                  <a:pt x="1833" y="296"/>
                </a:lnTo>
                <a:lnTo>
                  <a:pt x="1825" y="298"/>
                </a:lnTo>
                <a:lnTo>
                  <a:pt x="1817" y="299"/>
                </a:lnTo>
                <a:lnTo>
                  <a:pt x="1810" y="299"/>
                </a:lnTo>
                <a:lnTo>
                  <a:pt x="1801" y="299"/>
                </a:lnTo>
                <a:lnTo>
                  <a:pt x="1793" y="298"/>
                </a:lnTo>
                <a:lnTo>
                  <a:pt x="1786" y="296"/>
                </a:lnTo>
                <a:lnTo>
                  <a:pt x="1778" y="293"/>
                </a:lnTo>
                <a:lnTo>
                  <a:pt x="1772" y="290"/>
                </a:lnTo>
                <a:lnTo>
                  <a:pt x="1765" y="286"/>
                </a:lnTo>
                <a:lnTo>
                  <a:pt x="1759" y="282"/>
                </a:lnTo>
                <a:lnTo>
                  <a:pt x="1754" y="277"/>
                </a:lnTo>
                <a:lnTo>
                  <a:pt x="1749" y="271"/>
                </a:lnTo>
                <a:lnTo>
                  <a:pt x="1744" y="265"/>
                </a:lnTo>
                <a:lnTo>
                  <a:pt x="1740" y="258"/>
                </a:lnTo>
                <a:lnTo>
                  <a:pt x="1737" y="251"/>
                </a:lnTo>
                <a:lnTo>
                  <a:pt x="1734" y="244"/>
                </a:lnTo>
                <a:lnTo>
                  <a:pt x="1733" y="236"/>
                </a:lnTo>
                <a:lnTo>
                  <a:pt x="1731" y="229"/>
                </a:lnTo>
                <a:lnTo>
                  <a:pt x="1731" y="221"/>
                </a:lnTo>
                <a:lnTo>
                  <a:pt x="1731" y="213"/>
                </a:lnTo>
                <a:lnTo>
                  <a:pt x="1733" y="205"/>
                </a:lnTo>
                <a:lnTo>
                  <a:pt x="1734" y="198"/>
                </a:lnTo>
                <a:lnTo>
                  <a:pt x="1737" y="191"/>
                </a:lnTo>
                <a:lnTo>
                  <a:pt x="1740" y="184"/>
                </a:lnTo>
                <a:lnTo>
                  <a:pt x="1744" y="177"/>
                </a:lnTo>
                <a:lnTo>
                  <a:pt x="1749" y="171"/>
                </a:lnTo>
                <a:lnTo>
                  <a:pt x="1754" y="165"/>
                </a:lnTo>
                <a:lnTo>
                  <a:pt x="1759" y="160"/>
                </a:lnTo>
                <a:lnTo>
                  <a:pt x="1765" y="156"/>
                </a:lnTo>
                <a:lnTo>
                  <a:pt x="1772" y="152"/>
                </a:lnTo>
                <a:lnTo>
                  <a:pt x="1778" y="148"/>
                </a:lnTo>
                <a:lnTo>
                  <a:pt x="1786" y="146"/>
                </a:lnTo>
                <a:lnTo>
                  <a:pt x="1793" y="144"/>
                </a:lnTo>
                <a:lnTo>
                  <a:pt x="1801" y="143"/>
                </a:lnTo>
                <a:lnTo>
                  <a:pt x="1810" y="142"/>
                </a:lnTo>
                <a:close/>
                <a:moveTo>
                  <a:pt x="1285" y="142"/>
                </a:moveTo>
                <a:lnTo>
                  <a:pt x="1294" y="143"/>
                </a:lnTo>
                <a:lnTo>
                  <a:pt x="1301" y="144"/>
                </a:lnTo>
                <a:lnTo>
                  <a:pt x="1309" y="146"/>
                </a:lnTo>
                <a:lnTo>
                  <a:pt x="1316" y="148"/>
                </a:lnTo>
                <a:lnTo>
                  <a:pt x="1323" y="152"/>
                </a:lnTo>
                <a:lnTo>
                  <a:pt x="1329" y="156"/>
                </a:lnTo>
                <a:lnTo>
                  <a:pt x="1335" y="160"/>
                </a:lnTo>
                <a:lnTo>
                  <a:pt x="1341" y="165"/>
                </a:lnTo>
                <a:lnTo>
                  <a:pt x="1346" y="171"/>
                </a:lnTo>
                <a:lnTo>
                  <a:pt x="1350" y="177"/>
                </a:lnTo>
                <a:lnTo>
                  <a:pt x="1354" y="184"/>
                </a:lnTo>
                <a:lnTo>
                  <a:pt x="1357" y="191"/>
                </a:lnTo>
                <a:lnTo>
                  <a:pt x="1360" y="198"/>
                </a:lnTo>
                <a:lnTo>
                  <a:pt x="1362" y="205"/>
                </a:lnTo>
                <a:lnTo>
                  <a:pt x="1363" y="213"/>
                </a:lnTo>
                <a:lnTo>
                  <a:pt x="1363" y="221"/>
                </a:lnTo>
                <a:lnTo>
                  <a:pt x="1363" y="229"/>
                </a:lnTo>
                <a:lnTo>
                  <a:pt x="1362" y="236"/>
                </a:lnTo>
                <a:lnTo>
                  <a:pt x="1360" y="244"/>
                </a:lnTo>
                <a:lnTo>
                  <a:pt x="1357" y="251"/>
                </a:lnTo>
                <a:lnTo>
                  <a:pt x="1354" y="258"/>
                </a:lnTo>
                <a:lnTo>
                  <a:pt x="1350" y="265"/>
                </a:lnTo>
                <a:lnTo>
                  <a:pt x="1346" y="271"/>
                </a:lnTo>
                <a:lnTo>
                  <a:pt x="1341" y="277"/>
                </a:lnTo>
                <a:lnTo>
                  <a:pt x="1335" y="282"/>
                </a:lnTo>
                <a:lnTo>
                  <a:pt x="1329" y="286"/>
                </a:lnTo>
                <a:lnTo>
                  <a:pt x="1323" y="290"/>
                </a:lnTo>
                <a:lnTo>
                  <a:pt x="1316" y="293"/>
                </a:lnTo>
                <a:lnTo>
                  <a:pt x="1309" y="296"/>
                </a:lnTo>
                <a:lnTo>
                  <a:pt x="1301" y="298"/>
                </a:lnTo>
                <a:lnTo>
                  <a:pt x="1294" y="299"/>
                </a:lnTo>
                <a:lnTo>
                  <a:pt x="1285" y="299"/>
                </a:lnTo>
                <a:lnTo>
                  <a:pt x="1277" y="299"/>
                </a:lnTo>
                <a:lnTo>
                  <a:pt x="1269" y="298"/>
                </a:lnTo>
                <a:lnTo>
                  <a:pt x="1262" y="296"/>
                </a:lnTo>
                <a:lnTo>
                  <a:pt x="1255" y="293"/>
                </a:lnTo>
                <a:lnTo>
                  <a:pt x="1248" y="290"/>
                </a:lnTo>
                <a:lnTo>
                  <a:pt x="1241" y="286"/>
                </a:lnTo>
                <a:lnTo>
                  <a:pt x="1235" y="282"/>
                </a:lnTo>
                <a:lnTo>
                  <a:pt x="1230" y="277"/>
                </a:lnTo>
                <a:lnTo>
                  <a:pt x="1225" y="271"/>
                </a:lnTo>
                <a:lnTo>
                  <a:pt x="1220" y="265"/>
                </a:lnTo>
                <a:lnTo>
                  <a:pt x="1217" y="258"/>
                </a:lnTo>
                <a:lnTo>
                  <a:pt x="1213" y="251"/>
                </a:lnTo>
                <a:lnTo>
                  <a:pt x="1211" y="244"/>
                </a:lnTo>
                <a:lnTo>
                  <a:pt x="1209" y="236"/>
                </a:lnTo>
                <a:lnTo>
                  <a:pt x="1208" y="229"/>
                </a:lnTo>
                <a:lnTo>
                  <a:pt x="1207" y="221"/>
                </a:lnTo>
                <a:lnTo>
                  <a:pt x="1208" y="213"/>
                </a:lnTo>
                <a:lnTo>
                  <a:pt x="1209" y="205"/>
                </a:lnTo>
                <a:lnTo>
                  <a:pt x="1211" y="198"/>
                </a:lnTo>
                <a:lnTo>
                  <a:pt x="1213" y="191"/>
                </a:lnTo>
                <a:lnTo>
                  <a:pt x="1217" y="184"/>
                </a:lnTo>
                <a:lnTo>
                  <a:pt x="1220" y="177"/>
                </a:lnTo>
                <a:lnTo>
                  <a:pt x="1225" y="171"/>
                </a:lnTo>
                <a:lnTo>
                  <a:pt x="1230" y="165"/>
                </a:lnTo>
                <a:lnTo>
                  <a:pt x="1235" y="160"/>
                </a:lnTo>
                <a:lnTo>
                  <a:pt x="1241" y="156"/>
                </a:lnTo>
                <a:lnTo>
                  <a:pt x="1248" y="152"/>
                </a:lnTo>
                <a:lnTo>
                  <a:pt x="1255" y="148"/>
                </a:lnTo>
                <a:lnTo>
                  <a:pt x="1262" y="146"/>
                </a:lnTo>
                <a:lnTo>
                  <a:pt x="1269" y="144"/>
                </a:lnTo>
                <a:lnTo>
                  <a:pt x="1277" y="143"/>
                </a:lnTo>
                <a:lnTo>
                  <a:pt x="1285" y="142"/>
                </a:lnTo>
                <a:close/>
                <a:moveTo>
                  <a:pt x="1864" y="1997"/>
                </a:moveTo>
                <a:lnTo>
                  <a:pt x="1864" y="1859"/>
                </a:lnTo>
                <a:lnTo>
                  <a:pt x="1881" y="1853"/>
                </a:lnTo>
                <a:lnTo>
                  <a:pt x="1898" y="1846"/>
                </a:lnTo>
                <a:lnTo>
                  <a:pt x="1913" y="1838"/>
                </a:lnTo>
                <a:lnTo>
                  <a:pt x="1927" y="1829"/>
                </a:lnTo>
                <a:lnTo>
                  <a:pt x="1941" y="1819"/>
                </a:lnTo>
                <a:lnTo>
                  <a:pt x="1954" y="1807"/>
                </a:lnTo>
                <a:lnTo>
                  <a:pt x="1966" y="1795"/>
                </a:lnTo>
                <a:lnTo>
                  <a:pt x="1977" y="1781"/>
                </a:lnTo>
                <a:lnTo>
                  <a:pt x="1988" y="1766"/>
                </a:lnTo>
                <a:lnTo>
                  <a:pt x="1996" y="1752"/>
                </a:lnTo>
                <a:lnTo>
                  <a:pt x="2004" y="1736"/>
                </a:lnTo>
                <a:lnTo>
                  <a:pt x="2010" y="1720"/>
                </a:lnTo>
                <a:lnTo>
                  <a:pt x="2015" y="1702"/>
                </a:lnTo>
                <a:lnTo>
                  <a:pt x="2019" y="1684"/>
                </a:lnTo>
                <a:lnTo>
                  <a:pt x="2021" y="1666"/>
                </a:lnTo>
                <a:lnTo>
                  <a:pt x="2022" y="1648"/>
                </a:lnTo>
                <a:lnTo>
                  <a:pt x="2022" y="1637"/>
                </a:lnTo>
                <a:lnTo>
                  <a:pt x="2021" y="1626"/>
                </a:lnTo>
                <a:lnTo>
                  <a:pt x="2020" y="1614"/>
                </a:lnTo>
                <a:lnTo>
                  <a:pt x="2018" y="1603"/>
                </a:lnTo>
                <a:lnTo>
                  <a:pt x="2015" y="1593"/>
                </a:lnTo>
                <a:lnTo>
                  <a:pt x="2012" y="1582"/>
                </a:lnTo>
                <a:lnTo>
                  <a:pt x="2009" y="1572"/>
                </a:lnTo>
                <a:lnTo>
                  <a:pt x="2005" y="1562"/>
                </a:lnTo>
                <a:lnTo>
                  <a:pt x="2000" y="1553"/>
                </a:lnTo>
                <a:lnTo>
                  <a:pt x="1996" y="1543"/>
                </a:lnTo>
                <a:lnTo>
                  <a:pt x="1990" y="1533"/>
                </a:lnTo>
                <a:lnTo>
                  <a:pt x="1985" y="1524"/>
                </a:lnTo>
                <a:lnTo>
                  <a:pt x="1971" y="1508"/>
                </a:lnTo>
                <a:lnTo>
                  <a:pt x="1957" y="1492"/>
                </a:lnTo>
                <a:lnTo>
                  <a:pt x="1942" y="1478"/>
                </a:lnTo>
                <a:lnTo>
                  <a:pt x="1925" y="1465"/>
                </a:lnTo>
                <a:lnTo>
                  <a:pt x="1916" y="1460"/>
                </a:lnTo>
                <a:lnTo>
                  <a:pt x="1907" y="1455"/>
                </a:lnTo>
                <a:lnTo>
                  <a:pt x="1897" y="1449"/>
                </a:lnTo>
                <a:lnTo>
                  <a:pt x="1887" y="1444"/>
                </a:lnTo>
                <a:lnTo>
                  <a:pt x="1877" y="1440"/>
                </a:lnTo>
                <a:lnTo>
                  <a:pt x="1867" y="1437"/>
                </a:lnTo>
                <a:lnTo>
                  <a:pt x="1856" y="1434"/>
                </a:lnTo>
                <a:lnTo>
                  <a:pt x="1846" y="1432"/>
                </a:lnTo>
                <a:lnTo>
                  <a:pt x="1835" y="1430"/>
                </a:lnTo>
                <a:lnTo>
                  <a:pt x="1824" y="1428"/>
                </a:lnTo>
                <a:lnTo>
                  <a:pt x="1813" y="1427"/>
                </a:lnTo>
                <a:lnTo>
                  <a:pt x="1801" y="1427"/>
                </a:lnTo>
                <a:lnTo>
                  <a:pt x="1790" y="1427"/>
                </a:lnTo>
                <a:lnTo>
                  <a:pt x="1779" y="1428"/>
                </a:lnTo>
                <a:lnTo>
                  <a:pt x="1768" y="1430"/>
                </a:lnTo>
                <a:lnTo>
                  <a:pt x="1757" y="1432"/>
                </a:lnTo>
                <a:lnTo>
                  <a:pt x="1747" y="1434"/>
                </a:lnTo>
                <a:lnTo>
                  <a:pt x="1736" y="1437"/>
                </a:lnTo>
                <a:lnTo>
                  <a:pt x="1726" y="1440"/>
                </a:lnTo>
                <a:lnTo>
                  <a:pt x="1715" y="1444"/>
                </a:lnTo>
                <a:lnTo>
                  <a:pt x="1706" y="1449"/>
                </a:lnTo>
                <a:lnTo>
                  <a:pt x="1696" y="1455"/>
                </a:lnTo>
                <a:lnTo>
                  <a:pt x="1687" y="1460"/>
                </a:lnTo>
                <a:lnTo>
                  <a:pt x="1678" y="1465"/>
                </a:lnTo>
                <a:lnTo>
                  <a:pt x="1661" y="1478"/>
                </a:lnTo>
                <a:lnTo>
                  <a:pt x="1646" y="1492"/>
                </a:lnTo>
                <a:lnTo>
                  <a:pt x="1631" y="1508"/>
                </a:lnTo>
                <a:lnTo>
                  <a:pt x="1618" y="1524"/>
                </a:lnTo>
                <a:lnTo>
                  <a:pt x="1613" y="1533"/>
                </a:lnTo>
                <a:lnTo>
                  <a:pt x="1607" y="1543"/>
                </a:lnTo>
                <a:lnTo>
                  <a:pt x="1603" y="1553"/>
                </a:lnTo>
                <a:lnTo>
                  <a:pt x="1598" y="1562"/>
                </a:lnTo>
                <a:lnTo>
                  <a:pt x="1594" y="1572"/>
                </a:lnTo>
                <a:lnTo>
                  <a:pt x="1591" y="1582"/>
                </a:lnTo>
                <a:lnTo>
                  <a:pt x="1588" y="1593"/>
                </a:lnTo>
                <a:lnTo>
                  <a:pt x="1586" y="1603"/>
                </a:lnTo>
                <a:lnTo>
                  <a:pt x="1584" y="1614"/>
                </a:lnTo>
                <a:lnTo>
                  <a:pt x="1582" y="1626"/>
                </a:lnTo>
                <a:lnTo>
                  <a:pt x="1581" y="1637"/>
                </a:lnTo>
                <a:lnTo>
                  <a:pt x="1581" y="1648"/>
                </a:lnTo>
                <a:lnTo>
                  <a:pt x="1582" y="1665"/>
                </a:lnTo>
                <a:lnTo>
                  <a:pt x="1584" y="1682"/>
                </a:lnTo>
                <a:lnTo>
                  <a:pt x="1587" y="1699"/>
                </a:lnTo>
                <a:lnTo>
                  <a:pt x="1591" y="1716"/>
                </a:lnTo>
                <a:lnTo>
                  <a:pt x="1597" y="1731"/>
                </a:lnTo>
                <a:lnTo>
                  <a:pt x="1604" y="1746"/>
                </a:lnTo>
                <a:lnTo>
                  <a:pt x="1612" y="1760"/>
                </a:lnTo>
                <a:lnTo>
                  <a:pt x="1620" y="1774"/>
                </a:lnTo>
                <a:lnTo>
                  <a:pt x="1630" y="1787"/>
                </a:lnTo>
                <a:lnTo>
                  <a:pt x="1642" y="1800"/>
                </a:lnTo>
                <a:lnTo>
                  <a:pt x="1653" y="1811"/>
                </a:lnTo>
                <a:lnTo>
                  <a:pt x="1666" y="1822"/>
                </a:lnTo>
                <a:lnTo>
                  <a:pt x="1679" y="1831"/>
                </a:lnTo>
                <a:lnTo>
                  <a:pt x="1692" y="1840"/>
                </a:lnTo>
                <a:lnTo>
                  <a:pt x="1707" y="1847"/>
                </a:lnTo>
                <a:lnTo>
                  <a:pt x="1723" y="1854"/>
                </a:lnTo>
                <a:lnTo>
                  <a:pt x="1723" y="2014"/>
                </a:lnTo>
                <a:lnTo>
                  <a:pt x="1704" y="2023"/>
                </a:lnTo>
                <a:lnTo>
                  <a:pt x="1687" y="2035"/>
                </a:lnTo>
                <a:lnTo>
                  <a:pt x="1671" y="2048"/>
                </a:lnTo>
                <a:lnTo>
                  <a:pt x="1656" y="2063"/>
                </a:lnTo>
                <a:lnTo>
                  <a:pt x="1643" y="2079"/>
                </a:lnTo>
                <a:lnTo>
                  <a:pt x="1630" y="2096"/>
                </a:lnTo>
                <a:lnTo>
                  <a:pt x="1620" y="2114"/>
                </a:lnTo>
                <a:lnTo>
                  <a:pt x="1612" y="2133"/>
                </a:lnTo>
                <a:lnTo>
                  <a:pt x="1511" y="2133"/>
                </a:lnTo>
                <a:lnTo>
                  <a:pt x="1504" y="2118"/>
                </a:lnTo>
                <a:lnTo>
                  <a:pt x="1497" y="2103"/>
                </a:lnTo>
                <a:lnTo>
                  <a:pt x="1488" y="2090"/>
                </a:lnTo>
                <a:lnTo>
                  <a:pt x="1479" y="2076"/>
                </a:lnTo>
                <a:lnTo>
                  <a:pt x="1468" y="2064"/>
                </a:lnTo>
                <a:lnTo>
                  <a:pt x="1456" y="2053"/>
                </a:lnTo>
                <a:lnTo>
                  <a:pt x="1444" y="2041"/>
                </a:lnTo>
                <a:lnTo>
                  <a:pt x="1431" y="2031"/>
                </a:lnTo>
                <a:lnTo>
                  <a:pt x="1417" y="2022"/>
                </a:lnTo>
                <a:lnTo>
                  <a:pt x="1403" y="2015"/>
                </a:lnTo>
                <a:lnTo>
                  <a:pt x="1388" y="2008"/>
                </a:lnTo>
                <a:lnTo>
                  <a:pt x="1372" y="2002"/>
                </a:lnTo>
                <a:lnTo>
                  <a:pt x="1356" y="1998"/>
                </a:lnTo>
                <a:lnTo>
                  <a:pt x="1339" y="1995"/>
                </a:lnTo>
                <a:lnTo>
                  <a:pt x="1323" y="1993"/>
                </a:lnTo>
                <a:lnTo>
                  <a:pt x="1305" y="1992"/>
                </a:lnTo>
                <a:lnTo>
                  <a:pt x="1294" y="1992"/>
                </a:lnTo>
                <a:lnTo>
                  <a:pt x="1282" y="1993"/>
                </a:lnTo>
                <a:lnTo>
                  <a:pt x="1271" y="1995"/>
                </a:lnTo>
                <a:lnTo>
                  <a:pt x="1260" y="1996"/>
                </a:lnTo>
                <a:lnTo>
                  <a:pt x="1250" y="1999"/>
                </a:lnTo>
                <a:lnTo>
                  <a:pt x="1240" y="2002"/>
                </a:lnTo>
                <a:lnTo>
                  <a:pt x="1229" y="2005"/>
                </a:lnTo>
                <a:lnTo>
                  <a:pt x="1220" y="2009"/>
                </a:lnTo>
                <a:lnTo>
                  <a:pt x="1210" y="2014"/>
                </a:lnTo>
                <a:lnTo>
                  <a:pt x="1200" y="2018"/>
                </a:lnTo>
                <a:lnTo>
                  <a:pt x="1190" y="2024"/>
                </a:lnTo>
                <a:lnTo>
                  <a:pt x="1182" y="2029"/>
                </a:lnTo>
                <a:lnTo>
                  <a:pt x="1165" y="2042"/>
                </a:lnTo>
                <a:lnTo>
                  <a:pt x="1149" y="2057"/>
                </a:lnTo>
                <a:lnTo>
                  <a:pt x="1135" y="2072"/>
                </a:lnTo>
                <a:lnTo>
                  <a:pt x="1123" y="2089"/>
                </a:lnTo>
                <a:lnTo>
                  <a:pt x="1116" y="2098"/>
                </a:lnTo>
                <a:lnTo>
                  <a:pt x="1111" y="2107"/>
                </a:lnTo>
                <a:lnTo>
                  <a:pt x="1106" y="2117"/>
                </a:lnTo>
                <a:lnTo>
                  <a:pt x="1102" y="2126"/>
                </a:lnTo>
                <a:lnTo>
                  <a:pt x="1098" y="2137"/>
                </a:lnTo>
                <a:lnTo>
                  <a:pt x="1094" y="2147"/>
                </a:lnTo>
                <a:lnTo>
                  <a:pt x="1091" y="2158"/>
                </a:lnTo>
                <a:lnTo>
                  <a:pt x="1089" y="2168"/>
                </a:lnTo>
                <a:lnTo>
                  <a:pt x="1087" y="2179"/>
                </a:lnTo>
                <a:lnTo>
                  <a:pt x="1085" y="2190"/>
                </a:lnTo>
                <a:lnTo>
                  <a:pt x="1085" y="2201"/>
                </a:lnTo>
                <a:lnTo>
                  <a:pt x="1084" y="2212"/>
                </a:lnTo>
                <a:lnTo>
                  <a:pt x="1085" y="2224"/>
                </a:lnTo>
                <a:lnTo>
                  <a:pt x="1085" y="2235"/>
                </a:lnTo>
                <a:lnTo>
                  <a:pt x="1087" y="2246"/>
                </a:lnTo>
                <a:lnTo>
                  <a:pt x="1089" y="2257"/>
                </a:lnTo>
                <a:lnTo>
                  <a:pt x="1091" y="2267"/>
                </a:lnTo>
                <a:lnTo>
                  <a:pt x="1094" y="2278"/>
                </a:lnTo>
                <a:lnTo>
                  <a:pt x="1098" y="2288"/>
                </a:lnTo>
                <a:lnTo>
                  <a:pt x="1102" y="2298"/>
                </a:lnTo>
                <a:lnTo>
                  <a:pt x="1106" y="2308"/>
                </a:lnTo>
                <a:lnTo>
                  <a:pt x="1111" y="2318"/>
                </a:lnTo>
                <a:lnTo>
                  <a:pt x="1116" y="2327"/>
                </a:lnTo>
                <a:lnTo>
                  <a:pt x="1123" y="2336"/>
                </a:lnTo>
                <a:lnTo>
                  <a:pt x="1135" y="2353"/>
                </a:lnTo>
                <a:lnTo>
                  <a:pt x="1149" y="2368"/>
                </a:lnTo>
                <a:lnTo>
                  <a:pt x="1165" y="2382"/>
                </a:lnTo>
                <a:lnTo>
                  <a:pt x="1182" y="2396"/>
                </a:lnTo>
                <a:lnTo>
                  <a:pt x="1190" y="2401"/>
                </a:lnTo>
                <a:lnTo>
                  <a:pt x="1200" y="2407"/>
                </a:lnTo>
                <a:lnTo>
                  <a:pt x="1210" y="2411"/>
                </a:lnTo>
                <a:lnTo>
                  <a:pt x="1220" y="2416"/>
                </a:lnTo>
                <a:lnTo>
                  <a:pt x="1229" y="2420"/>
                </a:lnTo>
                <a:lnTo>
                  <a:pt x="1240" y="2423"/>
                </a:lnTo>
                <a:lnTo>
                  <a:pt x="1250" y="2426"/>
                </a:lnTo>
                <a:lnTo>
                  <a:pt x="1260" y="2429"/>
                </a:lnTo>
                <a:lnTo>
                  <a:pt x="1271" y="2430"/>
                </a:lnTo>
                <a:lnTo>
                  <a:pt x="1282" y="2432"/>
                </a:lnTo>
                <a:lnTo>
                  <a:pt x="1294" y="2433"/>
                </a:lnTo>
                <a:lnTo>
                  <a:pt x="1305" y="2433"/>
                </a:lnTo>
                <a:lnTo>
                  <a:pt x="1324" y="2432"/>
                </a:lnTo>
                <a:lnTo>
                  <a:pt x="1342" y="2430"/>
                </a:lnTo>
                <a:lnTo>
                  <a:pt x="1359" y="2426"/>
                </a:lnTo>
                <a:lnTo>
                  <a:pt x="1377" y="2421"/>
                </a:lnTo>
                <a:lnTo>
                  <a:pt x="1393" y="2415"/>
                </a:lnTo>
                <a:lnTo>
                  <a:pt x="1409" y="2407"/>
                </a:lnTo>
                <a:lnTo>
                  <a:pt x="1424" y="2399"/>
                </a:lnTo>
                <a:lnTo>
                  <a:pt x="1438" y="2388"/>
                </a:lnTo>
                <a:lnTo>
                  <a:pt x="1451" y="2377"/>
                </a:lnTo>
                <a:lnTo>
                  <a:pt x="1464" y="2365"/>
                </a:lnTo>
                <a:lnTo>
                  <a:pt x="1476" y="2352"/>
                </a:lnTo>
                <a:lnTo>
                  <a:pt x="1486" y="2338"/>
                </a:lnTo>
                <a:lnTo>
                  <a:pt x="1495" y="2324"/>
                </a:lnTo>
                <a:lnTo>
                  <a:pt x="1504" y="2309"/>
                </a:lnTo>
                <a:lnTo>
                  <a:pt x="1511" y="2292"/>
                </a:lnTo>
                <a:lnTo>
                  <a:pt x="1516" y="2275"/>
                </a:lnTo>
                <a:lnTo>
                  <a:pt x="1606" y="2275"/>
                </a:lnTo>
                <a:lnTo>
                  <a:pt x="1612" y="2292"/>
                </a:lnTo>
                <a:lnTo>
                  <a:pt x="1619" y="2309"/>
                </a:lnTo>
                <a:lnTo>
                  <a:pt x="1627" y="2324"/>
                </a:lnTo>
                <a:lnTo>
                  <a:pt x="1638" y="2338"/>
                </a:lnTo>
                <a:lnTo>
                  <a:pt x="1648" y="2352"/>
                </a:lnTo>
                <a:lnTo>
                  <a:pt x="1659" y="2365"/>
                </a:lnTo>
                <a:lnTo>
                  <a:pt x="1672" y="2377"/>
                </a:lnTo>
                <a:lnTo>
                  <a:pt x="1685" y="2388"/>
                </a:lnTo>
                <a:lnTo>
                  <a:pt x="1699" y="2399"/>
                </a:lnTo>
                <a:lnTo>
                  <a:pt x="1714" y="2407"/>
                </a:lnTo>
                <a:lnTo>
                  <a:pt x="1731" y="2415"/>
                </a:lnTo>
                <a:lnTo>
                  <a:pt x="1747" y="2421"/>
                </a:lnTo>
                <a:lnTo>
                  <a:pt x="1764" y="2426"/>
                </a:lnTo>
                <a:lnTo>
                  <a:pt x="1781" y="2430"/>
                </a:lnTo>
                <a:lnTo>
                  <a:pt x="1799" y="2432"/>
                </a:lnTo>
                <a:lnTo>
                  <a:pt x="1818" y="2433"/>
                </a:lnTo>
                <a:lnTo>
                  <a:pt x="1830" y="2433"/>
                </a:lnTo>
                <a:lnTo>
                  <a:pt x="1841" y="2432"/>
                </a:lnTo>
                <a:lnTo>
                  <a:pt x="1851" y="2430"/>
                </a:lnTo>
                <a:lnTo>
                  <a:pt x="1862" y="2429"/>
                </a:lnTo>
                <a:lnTo>
                  <a:pt x="1873" y="2426"/>
                </a:lnTo>
                <a:lnTo>
                  <a:pt x="1883" y="2423"/>
                </a:lnTo>
                <a:lnTo>
                  <a:pt x="1894" y="2420"/>
                </a:lnTo>
                <a:lnTo>
                  <a:pt x="1904" y="2416"/>
                </a:lnTo>
                <a:lnTo>
                  <a:pt x="1914" y="2411"/>
                </a:lnTo>
                <a:lnTo>
                  <a:pt x="1923" y="2407"/>
                </a:lnTo>
                <a:lnTo>
                  <a:pt x="1932" y="2401"/>
                </a:lnTo>
                <a:lnTo>
                  <a:pt x="1941" y="2396"/>
                </a:lnTo>
                <a:lnTo>
                  <a:pt x="1958" y="2382"/>
                </a:lnTo>
                <a:lnTo>
                  <a:pt x="1973" y="2368"/>
                </a:lnTo>
                <a:lnTo>
                  <a:pt x="1988" y="2353"/>
                </a:lnTo>
                <a:lnTo>
                  <a:pt x="2001" y="2336"/>
                </a:lnTo>
                <a:lnTo>
                  <a:pt x="2007" y="2327"/>
                </a:lnTo>
                <a:lnTo>
                  <a:pt x="2012" y="2318"/>
                </a:lnTo>
                <a:lnTo>
                  <a:pt x="2017" y="2308"/>
                </a:lnTo>
                <a:lnTo>
                  <a:pt x="2021" y="2298"/>
                </a:lnTo>
                <a:lnTo>
                  <a:pt x="2025" y="2288"/>
                </a:lnTo>
                <a:lnTo>
                  <a:pt x="2028" y="2278"/>
                </a:lnTo>
                <a:lnTo>
                  <a:pt x="2031" y="2267"/>
                </a:lnTo>
                <a:lnTo>
                  <a:pt x="2034" y="2257"/>
                </a:lnTo>
                <a:lnTo>
                  <a:pt x="2036" y="2246"/>
                </a:lnTo>
                <a:lnTo>
                  <a:pt x="2037" y="2235"/>
                </a:lnTo>
                <a:lnTo>
                  <a:pt x="2038" y="2224"/>
                </a:lnTo>
                <a:lnTo>
                  <a:pt x="2038" y="2212"/>
                </a:lnTo>
                <a:lnTo>
                  <a:pt x="2037" y="2193"/>
                </a:lnTo>
                <a:lnTo>
                  <a:pt x="2035" y="2174"/>
                </a:lnTo>
                <a:lnTo>
                  <a:pt x="2031" y="2155"/>
                </a:lnTo>
                <a:lnTo>
                  <a:pt x="2025" y="2138"/>
                </a:lnTo>
                <a:lnTo>
                  <a:pt x="2018" y="2120"/>
                </a:lnTo>
                <a:lnTo>
                  <a:pt x="2010" y="2103"/>
                </a:lnTo>
                <a:lnTo>
                  <a:pt x="2000" y="2088"/>
                </a:lnTo>
                <a:lnTo>
                  <a:pt x="1989" y="2073"/>
                </a:lnTo>
                <a:lnTo>
                  <a:pt x="1976" y="2060"/>
                </a:lnTo>
                <a:lnTo>
                  <a:pt x="1963" y="2046"/>
                </a:lnTo>
                <a:lnTo>
                  <a:pt x="1949" y="2035"/>
                </a:lnTo>
                <a:lnTo>
                  <a:pt x="1934" y="2024"/>
                </a:lnTo>
                <a:lnTo>
                  <a:pt x="1918" y="2015"/>
                </a:lnTo>
                <a:lnTo>
                  <a:pt x="1901" y="2008"/>
                </a:lnTo>
                <a:lnTo>
                  <a:pt x="1882" y="2002"/>
                </a:lnTo>
                <a:lnTo>
                  <a:pt x="1864" y="1997"/>
                </a:lnTo>
                <a:close/>
                <a:moveTo>
                  <a:pt x="1305" y="2291"/>
                </a:moveTo>
                <a:lnTo>
                  <a:pt x="1297" y="2290"/>
                </a:lnTo>
                <a:lnTo>
                  <a:pt x="1290" y="2289"/>
                </a:lnTo>
                <a:lnTo>
                  <a:pt x="1281" y="2287"/>
                </a:lnTo>
                <a:lnTo>
                  <a:pt x="1274" y="2285"/>
                </a:lnTo>
                <a:lnTo>
                  <a:pt x="1267" y="2281"/>
                </a:lnTo>
                <a:lnTo>
                  <a:pt x="1261" y="2277"/>
                </a:lnTo>
                <a:lnTo>
                  <a:pt x="1255" y="2273"/>
                </a:lnTo>
                <a:lnTo>
                  <a:pt x="1249" y="2268"/>
                </a:lnTo>
                <a:lnTo>
                  <a:pt x="1244" y="2262"/>
                </a:lnTo>
                <a:lnTo>
                  <a:pt x="1240" y="2256"/>
                </a:lnTo>
                <a:lnTo>
                  <a:pt x="1236" y="2250"/>
                </a:lnTo>
                <a:lnTo>
                  <a:pt x="1233" y="2243"/>
                </a:lnTo>
                <a:lnTo>
                  <a:pt x="1230" y="2236"/>
                </a:lnTo>
                <a:lnTo>
                  <a:pt x="1228" y="2229"/>
                </a:lnTo>
                <a:lnTo>
                  <a:pt x="1227" y="2221"/>
                </a:lnTo>
                <a:lnTo>
                  <a:pt x="1227" y="2212"/>
                </a:lnTo>
                <a:lnTo>
                  <a:pt x="1227" y="2204"/>
                </a:lnTo>
                <a:lnTo>
                  <a:pt x="1228" y="2196"/>
                </a:lnTo>
                <a:lnTo>
                  <a:pt x="1230" y="2189"/>
                </a:lnTo>
                <a:lnTo>
                  <a:pt x="1233" y="2182"/>
                </a:lnTo>
                <a:lnTo>
                  <a:pt x="1236" y="2175"/>
                </a:lnTo>
                <a:lnTo>
                  <a:pt x="1240" y="2169"/>
                </a:lnTo>
                <a:lnTo>
                  <a:pt x="1244" y="2163"/>
                </a:lnTo>
                <a:lnTo>
                  <a:pt x="1249" y="2157"/>
                </a:lnTo>
                <a:lnTo>
                  <a:pt x="1255" y="2152"/>
                </a:lnTo>
                <a:lnTo>
                  <a:pt x="1261" y="2148"/>
                </a:lnTo>
                <a:lnTo>
                  <a:pt x="1267" y="2144"/>
                </a:lnTo>
                <a:lnTo>
                  <a:pt x="1274" y="2141"/>
                </a:lnTo>
                <a:lnTo>
                  <a:pt x="1281" y="2138"/>
                </a:lnTo>
                <a:lnTo>
                  <a:pt x="1290" y="2136"/>
                </a:lnTo>
                <a:lnTo>
                  <a:pt x="1297" y="2134"/>
                </a:lnTo>
                <a:lnTo>
                  <a:pt x="1305" y="2133"/>
                </a:lnTo>
                <a:lnTo>
                  <a:pt x="1313" y="2134"/>
                </a:lnTo>
                <a:lnTo>
                  <a:pt x="1321" y="2136"/>
                </a:lnTo>
                <a:lnTo>
                  <a:pt x="1328" y="2138"/>
                </a:lnTo>
                <a:lnTo>
                  <a:pt x="1335" y="2141"/>
                </a:lnTo>
                <a:lnTo>
                  <a:pt x="1342" y="2144"/>
                </a:lnTo>
                <a:lnTo>
                  <a:pt x="1349" y="2148"/>
                </a:lnTo>
                <a:lnTo>
                  <a:pt x="1355" y="2152"/>
                </a:lnTo>
                <a:lnTo>
                  <a:pt x="1360" y="2157"/>
                </a:lnTo>
                <a:lnTo>
                  <a:pt x="1365" y="2163"/>
                </a:lnTo>
                <a:lnTo>
                  <a:pt x="1370" y="2169"/>
                </a:lnTo>
                <a:lnTo>
                  <a:pt x="1374" y="2175"/>
                </a:lnTo>
                <a:lnTo>
                  <a:pt x="1378" y="2182"/>
                </a:lnTo>
                <a:lnTo>
                  <a:pt x="1380" y="2189"/>
                </a:lnTo>
                <a:lnTo>
                  <a:pt x="1382" y="2196"/>
                </a:lnTo>
                <a:lnTo>
                  <a:pt x="1384" y="2204"/>
                </a:lnTo>
                <a:lnTo>
                  <a:pt x="1384" y="2212"/>
                </a:lnTo>
                <a:lnTo>
                  <a:pt x="1384" y="2221"/>
                </a:lnTo>
                <a:lnTo>
                  <a:pt x="1382" y="2229"/>
                </a:lnTo>
                <a:lnTo>
                  <a:pt x="1380" y="2236"/>
                </a:lnTo>
                <a:lnTo>
                  <a:pt x="1378" y="2243"/>
                </a:lnTo>
                <a:lnTo>
                  <a:pt x="1374" y="2250"/>
                </a:lnTo>
                <a:lnTo>
                  <a:pt x="1370" y="2256"/>
                </a:lnTo>
                <a:lnTo>
                  <a:pt x="1365" y="2262"/>
                </a:lnTo>
                <a:lnTo>
                  <a:pt x="1360" y="2268"/>
                </a:lnTo>
                <a:lnTo>
                  <a:pt x="1355" y="2273"/>
                </a:lnTo>
                <a:lnTo>
                  <a:pt x="1349" y="2277"/>
                </a:lnTo>
                <a:lnTo>
                  <a:pt x="1342" y="2281"/>
                </a:lnTo>
                <a:lnTo>
                  <a:pt x="1335" y="2285"/>
                </a:lnTo>
                <a:lnTo>
                  <a:pt x="1328" y="2287"/>
                </a:lnTo>
                <a:lnTo>
                  <a:pt x="1321" y="2289"/>
                </a:lnTo>
                <a:lnTo>
                  <a:pt x="1313" y="2290"/>
                </a:lnTo>
                <a:lnTo>
                  <a:pt x="1305" y="2291"/>
                </a:lnTo>
                <a:close/>
                <a:moveTo>
                  <a:pt x="1801" y="1570"/>
                </a:moveTo>
                <a:lnTo>
                  <a:pt x="1810" y="1570"/>
                </a:lnTo>
                <a:lnTo>
                  <a:pt x="1818" y="1571"/>
                </a:lnTo>
                <a:lnTo>
                  <a:pt x="1825" y="1573"/>
                </a:lnTo>
                <a:lnTo>
                  <a:pt x="1832" y="1576"/>
                </a:lnTo>
                <a:lnTo>
                  <a:pt x="1839" y="1579"/>
                </a:lnTo>
                <a:lnTo>
                  <a:pt x="1845" y="1583"/>
                </a:lnTo>
                <a:lnTo>
                  <a:pt x="1851" y="1587"/>
                </a:lnTo>
                <a:lnTo>
                  <a:pt x="1857" y="1592"/>
                </a:lnTo>
                <a:lnTo>
                  <a:pt x="1862" y="1598"/>
                </a:lnTo>
                <a:lnTo>
                  <a:pt x="1866" y="1604"/>
                </a:lnTo>
                <a:lnTo>
                  <a:pt x="1870" y="1610"/>
                </a:lnTo>
                <a:lnTo>
                  <a:pt x="1874" y="1617"/>
                </a:lnTo>
                <a:lnTo>
                  <a:pt x="1876" y="1625"/>
                </a:lnTo>
                <a:lnTo>
                  <a:pt x="1878" y="1633"/>
                </a:lnTo>
                <a:lnTo>
                  <a:pt x="1879" y="1640"/>
                </a:lnTo>
                <a:lnTo>
                  <a:pt x="1880" y="1648"/>
                </a:lnTo>
                <a:lnTo>
                  <a:pt x="1879" y="1656"/>
                </a:lnTo>
                <a:lnTo>
                  <a:pt x="1878" y="1664"/>
                </a:lnTo>
                <a:lnTo>
                  <a:pt x="1876" y="1671"/>
                </a:lnTo>
                <a:lnTo>
                  <a:pt x="1874" y="1678"/>
                </a:lnTo>
                <a:lnTo>
                  <a:pt x="1870" y="1685"/>
                </a:lnTo>
                <a:lnTo>
                  <a:pt x="1866" y="1692"/>
                </a:lnTo>
                <a:lnTo>
                  <a:pt x="1862" y="1698"/>
                </a:lnTo>
                <a:lnTo>
                  <a:pt x="1857" y="1703"/>
                </a:lnTo>
                <a:lnTo>
                  <a:pt x="1851" y="1708"/>
                </a:lnTo>
                <a:lnTo>
                  <a:pt x="1845" y="1713"/>
                </a:lnTo>
                <a:lnTo>
                  <a:pt x="1839" y="1717"/>
                </a:lnTo>
                <a:lnTo>
                  <a:pt x="1832" y="1721"/>
                </a:lnTo>
                <a:lnTo>
                  <a:pt x="1825" y="1723"/>
                </a:lnTo>
                <a:lnTo>
                  <a:pt x="1818" y="1725"/>
                </a:lnTo>
                <a:lnTo>
                  <a:pt x="1810" y="1726"/>
                </a:lnTo>
                <a:lnTo>
                  <a:pt x="1801" y="1727"/>
                </a:lnTo>
                <a:lnTo>
                  <a:pt x="1793" y="1726"/>
                </a:lnTo>
                <a:lnTo>
                  <a:pt x="1785" y="1725"/>
                </a:lnTo>
                <a:lnTo>
                  <a:pt x="1778" y="1723"/>
                </a:lnTo>
                <a:lnTo>
                  <a:pt x="1771" y="1721"/>
                </a:lnTo>
                <a:lnTo>
                  <a:pt x="1764" y="1717"/>
                </a:lnTo>
                <a:lnTo>
                  <a:pt x="1758" y="1713"/>
                </a:lnTo>
                <a:lnTo>
                  <a:pt x="1752" y="1708"/>
                </a:lnTo>
                <a:lnTo>
                  <a:pt x="1746" y="1703"/>
                </a:lnTo>
                <a:lnTo>
                  <a:pt x="1741" y="1698"/>
                </a:lnTo>
                <a:lnTo>
                  <a:pt x="1737" y="1692"/>
                </a:lnTo>
                <a:lnTo>
                  <a:pt x="1733" y="1685"/>
                </a:lnTo>
                <a:lnTo>
                  <a:pt x="1730" y="1678"/>
                </a:lnTo>
                <a:lnTo>
                  <a:pt x="1727" y="1671"/>
                </a:lnTo>
                <a:lnTo>
                  <a:pt x="1725" y="1664"/>
                </a:lnTo>
                <a:lnTo>
                  <a:pt x="1724" y="1656"/>
                </a:lnTo>
                <a:lnTo>
                  <a:pt x="1723" y="1648"/>
                </a:lnTo>
                <a:lnTo>
                  <a:pt x="1724" y="1640"/>
                </a:lnTo>
                <a:lnTo>
                  <a:pt x="1725" y="1633"/>
                </a:lnTo>
                <a:lnTo>
                  <a:pt x="1727" y="1625"/>
                </a:lnTo>
                <a:lnTo>
                  <a:pt x="1730" y="1617"/>
                </a:lnTo>
                <a:lnTo>
                  <a:pt x="1733" y="1610"/>
                </a:lnTo>
                <a:lnTo>
                  <a:pt x="1737" y="1604"/>
                </a:lnTo>
                <a:lnTo>
                  <a:pt x="1741" y="1598"/>
                </a:lnTo>
                <a:lnTo>
                  <a:pt x="1746" y="1592"/>
                </a:lnTo>
                <a:lnTo>
                  <a:pt x="1752" y="1587"/>
                </a:lnTo>
                <a:lnTo>
                  <a:pt x="1758" y="1583"/>
                </a:lnTo>
                <a:lnTo>
                  <a:pt x="1764" y="1579"/>
                </a:lnTo>
                <a:lnTo>
                  <a:pt x="1771" y="1576"/>
                </a:lnTo>
                <a:lnTo>
                  <a:pt x="1778" y="1573"/>
                </a:lnTo>
                <a:lnTo>
                  <a:pt x="1785" y="1571"/>
                </a:lnTo>
                <a:lnTo>
                  <a:pt x="1793" y="1570"/>
                </a:lnTo>
                <a:lnTo>
                  <a:pt x="1801" y="1570"/>
                </a:lnTo>
                <a:close/>
                <a:moveTo>
                  <a:pt x="1818" y="2291"/>
                </a:moveTo>
                <a:lnTo>
                  <a:pt x="1810" y="2290"/>
                </a:lnTo>
                <a:lnTo>
                  <a:pt x="1802" y="2289"/>
                </a:lnTo>
                <a:lnTo>
                  <a:pt x="1794" y="2287"/>
                </a:lnTo>
                <a:lnTo>
                  <a:pt x="1787" y="2285"/>
                </a:lnTo>
                <a:lnTo>
                  <a:pt x="1780" y="2281"/>
                </a:lnTo>
                <a:lnTo>
                  <a:pt x="1774" y="2277"/>
                </a:lnTo>
                <a:lnTo>
                  <a:pt x="1768" y="2273"/>
                </a:lnTo>
                <a:lnTo>
                  <a:pt x="1762" y="2268"/>
                </a:lnTo>
                <a:lnTo>
                  <a:pt x="1757" y="2262"/>
                </a:lnTo>
                <a:lnTo>
                  <a:pt x="1753" y="2256"/>
                </a:lnTo>
                <a:lnTo>
                  <a:pt x="1749" y="2250"/>
                </a:lnTo>
                <a:lnTo>
                  <a:pt x="1746" y="2243"/>
                </a:lnTo>
                <a:lnTo>
                  <a:pt x="1743" y="2236"/>
                </a:lnTo>
                <a:lnTo>
                  <a:pt x="1741" y="2229"/>
                </a:lnTo>
                <a:lnTo>
                  <a:pt x="1740" y="2221"/>
                </a:lnTo>
                <a:lnTo>
                  <a:pt x="1740" y="2212"/>
                </a:lnTo>
                <a:lnTo>
                  <a:pt x="1740" y="2204"/>
                </a:lnTo>
                <a:lnTo>
                  <a:pt x="1741" y="2196"/>
                </a:lnTo>
                <a:lnTo>
                  <a:pt x="1743" y="2189"/>
                </a:lnTo>
                <a:lnTo>
                  <a:pt x="1746" y="2182"/>
                </a:lnTo>
                <a:lnTo>
                  <a:pt x="1749" y="2175"/>
                </a:lnTo>
                <a:lnTo>
                  <a:pt x="1753" y="2169"/>
                </a:lnTo>
                <a:lnTo>
                  <a:pt x="1757" y="2163"/>
                </a:lnTo>
                <a:lnTo>
                  <a:pt x="1762" y="2157"/>
                </a:lnTo>
                <a:lnTo>
                  <a:pt x="1768" y="2152"/>
                </a:lnTo>
                <a:lnTo>
                  <a:pt x="1774" y="2148"/>
                </a:lnTo>
                <a:lnTo>
                  <a:pt x="1780" y="2144"/>
                </a:lnTo>
                <a:lnTo>
                  <a:pt x="1787" y="2141"/>
                </a:lnTo>
                <a:lnTo>
                  <a:pt x="1794" y="2138"/>
                </a:lnTo>
                <a:lnTo>
                  <a:pt x="1802" y="2136"/>
                </a:lnTo>
                <a:lnTo>
                  <a:pt x="1810" y="2134"/>
                </a:lnTo>
                <a:lnTo>
                  <a:pt x="1818" y="2133"/>
                </a:lnTo>
                <a:lnTo>
                  <a:pt x="1826" y="2134"/>
                </a:lnTo>
                <a:lnTo>
                  <a:pt x="1834" y="2136"/>
                </a:lnTo>
                <a:lnTo>
                  <a:pt x="1841" y="2138"/>
                </a:lnTo>
                <a:lnTo>
                  <a:pt x="1849" y="2141"/>
                </a:lnTo>
                <a:lnTo>
                  <a:pt x="1855" y="2144"/>
                </a:lnTo>
                <a:lnTo>
                  <a:pt x="1862" y="2148"/>
                </a:lnTo>
                <a:lnTo>
                  <a:pt x="1868" y="2152"/>
                </a:lnTo>
                <a:lnTo>
                  <a:pt x="1873" y="2157"/>
                </a:lnTo>
                <a:lnTo>
                  <a:pt x="1878" y="2163"/>
                </a:lnTo>
                <a:lnTo>
                  <a:pt x="1883" y="2169"/>
                </a:lnTo>
                <a:lnTo>
                  <a:pt x="1887" y="2175"/>
                </a:lnTo>
                <a:lnTo>
                  <a:pt x="1890" y="2182"/>
                </a:lnTo>
                <a:lnTo>
                  <a:pt x="1893" y="2189"/>
                </a:lnTo>
                <a:lnTo>
                  <a:pt x="1895" y="2196"/>
                </a:lnTo>
                <a:lnTo>
                  <a:pt x="1897" y="2204"/>
                </a:lnTo>
                <a:lnTo>
                  <a:pt x="1897" y="2212"/>
                </a:lnTo>
                <a:lnTo>
                  <a:pt x="1897" y="2221"/>
                </a:lnTo>
                <a:lnTo>
                  <a:pt x="1895" y="2229"/>
                </a:lnTo>
                <a:lnTo>
                  <a:pt x="1893" y="2236"/>
                </a:lnTo>
                <a:lnTo>
                  <a:pt x="1890" y="2243"/>
                </a:lnTo>
                <a:lnTo>
                  <a:pt x="1887" y="2250"/>
                </a:lnTo>
                <a:lnTo>
                  <a:pt x="1883" y="2256"/>
                </a:lnTo>
                <a:lnTo>
                  <a:pt x="1878" y="2262"/>
                </a:lnTo>
                <a:lnTo>
                  <a:pt x="1873" y="2268"/>
                </a:lnTo>
                <a:lnTo>
                  <a:pt x="1868" y="2273"/>
                </a:lnTo>
                <a:lnTo>
                  <a:pt x="1862" y="2277"/>
                </a:lnTo>
                <a:lnTo>
                  <a:pt x="1855" y="2281"/>
                </a:lnTo>
                <a:lnTo>
                  <a:pt x="1849" y="2285"/>
                </a:lnTo>
                <a:lnTo>
                  <a:pt x="1841" y="2287"/>
                </a:lnTo>
                <a:lnTo>
                  <a:pt x="1834" y="2289"/>
                </a:lnTo>
                <a:lnTo>
                  <a:pt x="1826" y="2290"/>
                </a:lnTo>
                <a:lnTo>
                  <a:pt x="1818" y="2291"/>
                </a:lnTo>
                <a:close/>
                <a:moveTo>
                  <a:pt x="1257" y="1863"/>
                </a:moveTo>
                <a:lnTo>
                  <a:pt x="1268" y="1865"/>
                </a:lnTo>
                <a:lnTo>
                  <a:pt x="1280" y="1867"/>
                </a:lnTo>
                <a:lnTo>
                  <a:pt x="1293" y="1868"/>
                </a:lnTo>
                <a:lnTo>
                  <a:pt x="1305" y="1868"/>
                </a:lnTo>
                <a:lnTo>
                  <a:pt x="1317" y="1868"/>
                </a:lnTo>
                <a:lnTo>
                  <a:pt x="1328" y="1867"/>
                </a:lnTo>
                <a:lnTo>
                  <a:pt x="1338" y="1866"/>
                </a:lnTo>
                <a:lnTo>
                  <a:pt x="1349" y="1864"/>
                </a:lnTo>
                <a:lnTo>
                  <a:pt x="1360" y="1861"/>
                </a:lnTo>
                <a:lnTo>
                  <a:pt x="1370" y="1858"/>
                </a:lnTo>
                <a:lnTo>
                  <a:pt x="1381" y="1855"/>
                </a:lnTo>
                <a:lnTo>
                  <a:pt x="1391" y="1851"/>
                </a:lnTo>
                <a:lnTo>
                  <a:pt x="1401" y="1847"/>
                </a:lnTo>
                <a:lnTo>
                  <a:pt x="1410" y="1842"/>
                </a:lnTo>
                <a:lnTo>
                  <a:pt x="1419" y="1837"/>
                </a:lnTo>
                <a:lnTo>
                  <a:pt x="1428" y="1831"/>
                </a:lnTo>
                <a:lnTo>
                  <a:pt x="1445" y="1818"/>
                </a:lnTo>
                <a:lnTo>
                  <a:pt x="1460" y="1804"/>
                </a:lnTo>
                <a:lnTo>
                  <a:pt x="1475" y="1788"/>
                </a:lnTo>
                <a:lnTo>
                  <a:pt x="1488" y="1771"/>
                </a:lnTo>
                <a:lnTo>
                  <a:pt x="1494" y="1762"/>
                </a:lnTo>
                <a:lnTo>
                  <a:pt x="1499" y="1753"/>
                </a:lnTo>
                <a:lnTo>
                  <a:pt x="1504" y="1744"/>
                </a:lnTo>
                <a:lnTo>
                  <a:pt x="1508" y="1734"/>
                </a:lnTo>
                <a:lnTo>
                  <a:pt x="1512" y="1724"/>
                </a:lnTo>
                <a:lnTo>
                  <a:pt x="1515" y="1714"/>
                </a:lnTo>
                <a:lnTo>
                  <a:pt x="1518" y="1703"/>
                </a:lnTo>
                <a:lnTo>
                  <a:pt x="1521" y="1692"/>
                </a:lnTo>
                <a:lnTo>
                  <a:pt x="1523" y="1681"/>
                </a:lnTo>
                <a:lnTo>
                  <a:pt x="1524" y="1670"/>
                </a:lnTo>
                <a:lnTo>
                  <a:pt x="1525" y="1659"/>
                </a:lnTo>
                <a:lnTo>
                  <a:pt x="1525" y="1648"/>
                </a:lnTo>
                <a:lnTo>
                  <a:pt x="1525" y="1637"/>
                </a:lnTo>
                <a:lnTo>
                  <a:pt x="1524" y="1626"/>
                </a:lnTo>
                <a:lnTo>
                  <a:pt x="1523" y="1614"/>
                </a:lnTo>
                <a:lnTo>
                  <a:pt x="1521" y="1603"/>
                </a:lnTo>
                <a:lnTo>
                  <a:pt x="1518" y="1593"/>
                </a:lnTo>
                <a:lnTo>
                  <a:pt x="1515" y="1582"/>
                </a:lnTo>
                <a:lnTo>
                  <a:pt x="1512" y="1572"/>
                </a:lnTo>
                <a:lnTo>
                  <a:pt x="1508" y="1562"/>
                </a:lnTo>
                <a:lnTo>
                  <a:pt x="1504" y="1553"/>
                </a:lnTo>
                <a:lnTo>
                  <a:pt x="1499" y="1543"/>
                </a:lnTo>
                <a:lnTo>
                  <a:pt x="1494" y="1533"/>
                </a:lnTo>
                <a:lnTo>
                  <a:pt x="1488" y="1524"/>
                </a:lnTo>
                <a:lnTo>
                  <a:pt x="1475" y="1508"/>
                </a:lnTo>
                <a:lnTo>
                  <a:pt x="1460" y="1492"/>
                </a:lnTo>
                <a:lnTo>
                  <a:pt x="1445" y="1478"/>
                </a:lnTo>
                <a:lnTo>
                  <a:pt x="1428" y="1465"/>
                </a:lnTo>
                <a:lnTo>
                  <a:pt x="1419" y="1460"/>
                </a:lnTo>
                <a:lnTo>
                  <a:pt x="1410" y="1455"/>
                </a:lnTo>
                <a:lnTo>
                  <a:pt x="1401" y="1449"/>
                </a:lnTo>
                <a:lnTo>
                  <a:pt x="1391" y="1444"/>
                </a:lnTo>
                <a:lnTo>
                  <a:pt x="1381" y="1440"/>
                </a:lnTo>
                <a:lnTo>
                  <a:pt x="1370" y="1437"/>
                </a:lnTo>
                <a:lnTo>
                  <a:pt x="1360" y="1434"/>
                </a:lnTo>
                <a:lnTo>
                  <a:pt x="1349" y="1432"/>
                </a:lnTo>
                <a:lnTo>
                  <a:pt x="1338" y="1430"/>
                </a:lnTo>
                <a:lnTo>
                  <a:pt x="1328" y="1428"/>
                </a:lnTo>
                <a:lnTo>
                  <a:pt x="1317" y="1427"/>
                </a:lnTo>
                <a:lnTo>
                  <a:pt x="1305" y="1427"/>
                </a:lnTo>
                <a:lnTo>
                  <a:pt x="1294" y="1427"/>
                </a:lnTo>
                <a:lnTo>
                  <a:pt x="1282" y="1428"/>
                </a:lnTo>
                <a:lnTo>
                  <a:pt x="1271" y="1430"/>
                </a:lnTo>
                <a:lnTo>
                  <a:pt x="1260" y="1432"/>
                </a:lnTo>
                <a:lnTo>
                  <a:pt x="1250" y="1434"/>
                </a:lnTo>
                <a:lnTo>
                  <a:pt x="1240" y="1437"/>
                </a:lnTo>
                <a:lnTo>
                  <a:pt x="1229" y="1440"/>
                </a:lnTo>
                <a:lnTo>
                  <a:pt x="1220" y="1444"/>
                </a:lnTo>
                <a:lnTo>
                  <a:pt x="1210" y="1449"/>
                </a:lnTo>
                <a:lnTo>
                  <a:pt x="1200" y="1455"/>
                </a:lnTo>
                <a:lnTo>
                  <a:pt x="1190" y="1460"/>
                </a:lnTo>
                <a:lnTo>
                  <a:pt x="1182" y="1465"/>
                </a:lnTo>
                <a:lnTo>
                  <a:pt x="1165" y="1478"/>
                </a:lnTo>
                <a:lnTo>
                  <a:pt x="1149" y="1492"/>
                </a:lnTo>
                <a:lnTo>
                  <a:pt x="1135" y="1508"/>
                </a:lnTo>
                <a:lnTo>
                  <a:pt x="1123" y="1524"/>
                </a:lnTo>
                <a:lnTo>
                  <a:pt x="1116" y="1533"/>
                </a:lnTo>
                <a:lnTo>
                  <a:pt x="1111" y="1543"/>
                </a:lnTo>
                <a:lnTo>
                  <a:pt x="1106" y="1553"/>
                </a:lnTo>
                <a:lnTo>
                  <a:pt x="1102" y="1562"/>
                </a:lnTo>
                <a:lnTo>
                  <a:pt x="1098" y="1572"/>
                </a:lnTo>
                <a:lnTo>
                  <a:pt x="1094" y="1582"/>
                </a:lnTo>
                <a:lnTo>
                  <a:pt x="1091" y="1593"/>
                </a:lnTo>
                <a:lnTo>
                  <a:pt x="1089" y="1603"/>
                </a:lnTo>
                <a:lnTo>
                  <a:pt x="1087" y="1614"/>
                </a:lnTo>
                <a:lnTo>
                  <a:pt x="1085" y="1626"/>
                </a:lnTo>
                <a:lnTo>
                  <a:pt x="1085" y="1637"/>
                </a:lnTo>
                <a:lnTo>
                  <a:pt x="1084" y="1648"/>
                </a:lnTo>
                <a:lnTo>
                  <a:pt x="1085" y="1667"/>
                </a:lnTo>
                <a:lnTo>
                  <a:pt x="1088" y="1686"/>
                </a:lnTo>
                <a:lnTo>
                  <a:pt x="1092" y="1704"/>
                </a:lnTo>
                <a:lnTo>
                  <a:pt x="1097" y="1723"/>
                </a:lnTo>
                <a:lnTo>
                  <a:pt x="1104" y="1740"/>
                </a:lnTo>
                <a:lnTo>
                  <a:pt x="1112" y="1756"/>
                </a:lnTo>
                <a:lnTo>
                  <a:pt x="1123" y="1771"/>
                </a:lnTo>
                <a:lnTo>
                  <a:pt x="1133" y="1786"/>
                </a:lnTo>
                <a:lnTo>
                  <a:pt x="895" y="2024"/>
                </a:lnTo>
                <a:lnTo>
                  <a:pt x="883" y="2017"/>
                </a:lnTo>
                <a:lnTo>
                  <a:pt x="870" y="2010"/>
                </a:lnTo>
                <a:lnTo>
                  <a:pt x="855" y="2005"/>
                </a:lnTo>
                <a:lnTo>
                  <a:pt x="841" y="2000"/>
                </a:lnTo>
                <a:lnTo>
                  <a:pt x="827" y="1997"/>
                </a:lnTo>
                <a:lnTo>
                  <a:pt x="812" y="1994"/>
                </a:lnTo>
                <a:lnTo>
                  <a:pt x="797" y="1993"/>
                </a:lnTo>
                <a:lnTo>
                  <a:pt x="782" y="1992"/>
                </a:lnTo>
                <a:lnTo>
                  <a:pt x="763" y="1993"/>
                </a:lnTo>
                <a:lnTo>
                  <a:pt x="747" y="1995"/>
                </a:lnTo>
                <a:lnTo>
                  <a:pt x="730" y="1998"/>
                </a:lnTo>
                <a:lnTo>
                  <a:pt x="714" y="2002"/>
                </a:lnTo>
                <a:lnTo>
                  <a:pt x="699" y="2008"/>
                </a:lnTo>
                <a:lnTo>
                  <a:pt x="683" y="2015"/>
                </a:lnTo>
                <a:lnTo>
                  <a:pt x="669" y="2022"/>
                </a:lnTo>
                <a:lnTo>
                  <a:pt x="655" y="2031"/>
                </a:lnTo>
                <a:lnTo>
                  <a:pt x="642" y="2041"/>
                </a:lnTo>
                <a:lnTo>
                  <a:pt x="630" y="2053"/>
                </a:lnTo>
                <a:lnTo>
                  <a:pt x="619" y="2064"/>
                </a:lnTo>
                <a:lnTo>
                  <a:pt x="608" y="2076"/>
                </a:lnTo>
                <a:lnTo>
                  <a:pt x="598" y="2090"/>
                </a:lnTo>
                <a:lnTo>
                  <a:pt x="589" y="2103"/>
                </a:lnTo>
                <a:lnTo>
                  <a:pt x="582" y="2118"/>
                </a:lnTo>
                <a:lnTo>
                  <a:pt x="575" y="2133"/>
                </a:lnTo>
                <a:lnTo>
                  <a:pt x="425" y="2133"/>
                </a:lnTo>
                <a:lnTo>
                  <a:pt x="417" y="2114"/>
                </a:lnTo>
                <a:lnTo>
                  <a:pt x="407" y="2096"/>
                </a:lnTo>
                <a:lnTo>
                  <a:pt x="395" y="2079"/>
                </a:lnTo>
                <a:lnTo>
                  <a:pt x="382" y="2063"/>
                </a:lnTo>
                <a:lnTo>
                  <a:pt x="368" y="2048"/>
                </a:lnTo>
                <a:lnTo>
                  <a:pt x="352" y="2035"/>
                </a:lnTo>
                <a:lnTo>
                  <a:pt x="334" y="2023"/>
                </a:lnTo>
                <a:lnTo>
                  <a:pt x="316" y="2014"/>
                </a:lnTo>
                <a:lnTo>
                  <a:pt x="316" y="1055"/>
                </a:lnTo>
                <a:lnTo>
                  <a:pt x="331" y="1048"/>
                </a:lnTo>
                <a:lnTo>
                  <a:pt x="346" y="1041"/>
                </a:lnTo>
                <a:lnTo>
                  <a:pt x="360" y="1032"/>
                </a:lnTo>
                <a:lnTo>
                  <a:pt x="373" y="1022"/>
                </a:lnTo>
                <a:lnTo>
                  <a:pt x="385" y="1011"/>
                </a:lnTo>
                <a:lnTo>
                  <a:pt x="397" y="1000"/>
                </a:lnTo>
                <a:lnTo>
                  <a:pt x="407" y="988"/>
                </a:lnTo>
                <a:lnTo>
                  <a:pt x="417" y="975"/>
                </a:lnTo>
                <a:lnTo>
                  <a:pt x="426" y="961"/>
                </a:lnTo>
                <a:lnTo>
                  <a:pt x="435" y="947"/>
                </a:lnTo>
                <a:lnTo>
                  <a:pt x="441" y="931"/>
                </a:lnTo>
                <a:lnTo>
                  <a:pt x="447" y="916"/>
                </a:lnTo>
                <a:lnTo>
                  <a:pt x="451" y="900"/>
                </a:lnTo>
                <a:lnTo>
                  <a:pt x="455" y="884"/>
                </a:lnTo>
                <a:lnTo>
                  <a:pt x="457" y="867"/>
                </a:lnTo>
                <a:lnTo>
                  <a:pt x="457" y="848"/>
                </a:lnTo>
                <a:lnTo>
                  <a:pt x="457" y="837"/>
                </a:lnTo>
                <a:lnTo>
                  <a:pt x="456" y="826"/>
                </a:lnTo>
                <a:lnTo>
                  <a:pt x="455" y="815"/>
                </a:lnTo>
                <a:lnTo>
                  <a:pt x="453" y="805"/>
                </a:lnTo>
                <a:lnTo>
                  <a:pt x="450" y="794"/>
                </a:lnTo>
                <a:lnTo>
                  <a:pt x="447" y="784"/>
                </a:lnTo>
                <a:lnTo>
                  <a:pt x="444" y="774"/>
                </a:lnTo>
                <a:lnTo>
                  <a:pt x="440" y="763"/>
                </a:lnTo>
                <a:lnTo>
                  <a:pt x="436" y="753"/>
                </a:lnTo>
                <a:lnTo>
                  <a:pt x="431" y="744"/>
                </a:lnTo>
                <a:lnTo>
                  <a:pt x="425" y="735"/>
                </a:lnTo>
                <a:lnTo>
                  <a:pt x="419" y="726"/>
                </a:lnTo>
                <a:lnTo>
                  <a:pt x="406" y="709"/>
                </a:lnTo>
                <a:lnTo>
                  <a:pt x="392" y="693"/>
                </a:lnTo>
                <a:lnTo>
                  <a:pt x="377" y="678"/>
                </a:lnTo>
                <a:lnTo>
                  <a:pt x="360" y="666"/>
                </a:lnTo>
                <a:lnTo>
                  <a:pt x="351" y="660"/>
                </a:lnTo>
                <a:lnTo>
                  <a:pt x="341" y="655"/>
                </a:lnTo>
                <a:lnTo>
                  <a:pt x="332" y="650"/>
                </a:lnTo>
                <a:lnTo>
                  <a:pt x="322" y="646"/>
                </a:lnTo>
                <a:lnTo>
                  <a:pt x="312" y="642"/>
                </a:lnTo>
                <a:lnTo>
                  <a:pt x="302" y="638"/>
                </a:lnTo>
                <a:lnTo>
                  <a:pt x="292" y="635"/>
                </a:lnTo>
                <a:lnTo>
                  <a:pt x="281" y="633"/>
                </a:lnTo>
                <a:lnTo>
                  <a:pt x="270" y="631"/>
                </a:lnTo>
                <a:lnTo>
                  <a:pt x="260" y="630"/>
                </a:lnTo>
                <a:lnTo>
                  <a:pt x="248" y="629"/>
                </a:lnTo>
                <a:lnTo>
                  <a:pt x="236" y="629"/>
                </a:lnTo>
                <a:lnTo>
                  <a:pt x="225" y="629"/>
                </a:lnTo>
                <a:lnTo>
                  <a:pt x="214" y="630"/>
                </a:lnTo>
                <a:lnTo>
                  <a:pt x="203" y="631"/>
                </a:lnTo>
                <a:lnTo>
                  <a:pt x="192" y="633"/>
                </a:lnTo>
                <a:lnTo>
                  <a:pt x="182" y="635"/>
                </a:lnTo>
                <a:lnTo>
                  <a:pt x="172" y="638"/>
                </a:lnTo>
                <a:lnTo>
                  <a:pt x="160" y="642"/>
                </a:lnTo>
                <a:lnTo>
                  <a:pt x="151" y="646"/>
                </a:lnTo>
                <a:lnTo>
                  <a:pt x="141" y="650"/>
                </a:lnTo>
                <a:lnTo>
                  <a:pt x="132" y="655"/>
                </a:lnTo>
                <a:lnTo>
                  <a:pt x="122" y="660"/>
                </a:lnTo>
                <a:lnTo>
                  <a:pt x="114" y="666"/>
                </a:lnTo>
                <a:lnTo>
                  <a:pt x="97" y="678"/>
                </a:lnTo>
                <a:lnTo>
                  <a:pt x="80" y="693"/>
                </a:lnTo>
                <a:lnTo>
                  <a:pt x="66" y="709"/>
                </a:lnTo>
                <a:lnTo>
                  <a:pt x="54" y="726"/>
                </a:lnTo>
                <a:lnTo>
                  <a:pt x="48" y="735"/>
                </a:lnTo>
                <a:lnTo>
                  <a:pt x="43" y="744"/>
                </a:lnTo>
                <a:lnTo>
                  <a:pt x="38" y="753"/>
                </a:lnTo>
                <a:lnTo>
                  <a:pt x="34" y="763"/>
                </a:lnTo>
                <a:lnTo>
                  <a:pt x="30" y="774"/>
                </a:lnTo>
                <a:lnTo>
                  <a:pt x="26" y="784"/>
                </a:lnTo>
                <a:lnTo>
                  <a:pt x="23" y="794"/>
                </a:lnTo>
                <a:lnTo>
                  <a:pt x="21" y="805"/>
                </a:lnTo>
                <a:lnTo>
                  <a:pt x="19" y="815"/>
                </a:lnTo>
                <a:lnTo>
                  <a:pt x="17" y="826"/>
                </a:lnTo>
                <a:lnTo>
                  <a:pt x="17" y="837"/>
                </a:lnTo>
                <a:lnTo>
                  <a:pt x="16" y="848"/>
                </a:lnTo>
                <a:lnTo>
                  <a:pt x="17" y="868"/>
                </a:lnTo>
                <a:lnTo>
                  <a:pt x="19" y="886"/>
                </a:lnTo>
                <a:lnTo>
                  <a:pt x="23" y="903"/>
                </a:lnTo>
                <a:lnTo>
                  <a:pt x="28" y="920"/>
                </a:lnTo>
                <a:lnTo>
                  <a:pt x="34" y="936"/>
                </a:lnTo>
                <a:lnTo>
                  <a:pt x="42" y="953"/>
                </a:lnTo>
                <a:lnTo>
                  <a:pt x="51" y="968"/>
                </a:lnTo>
                <a:lnTo>
                  <a:pt x="61" y="982"/>
                </a:lnTo>
                <a:lnTo>
                  <a:pt x="71" y="995"/>
                </a:lnTo>
                <a:lnTo>
                  <a:pt x="83" y="1008"/>
                </a:lnTo>
                <a:lnTo>
                  <a:pt x="97" y="1019"/>
                </a:lnTo>
                <a:lnTo>
                  <a:pt x="111" y="1030"/>
                </a:lnTo>
                <a:lnTo>
                  <a:pt x="125" y="1040"/>
                </a:lnTo>
                <a:lnTo>
                  <a:pt x="141" y="1048"/>
                </a:lnTo>
                <a:lnTo>
                  <a:pt x="157" y="1055"/>
                </a:lnTo>
                <a:lnTo>
                  <a:pt x="174" y="1060"/>
                </a:lnTo>
                <a:lnTo>
                  <a:pt x="174" y="1997"/>
                </a:lnTo>
                <a:lnTo>
                  <a:pt x="155" y="2002"/>
                </a:lnTo>
                <a:lnTo>
                  <a:pt x="138" y="2008"/>
                </a:lnTo>
                <a:lnTo>
                  <a:pt x="121" y="2015"/>
                </a:lnTo>
                <a:lnTo>
                  <a:pt x="105" y="2024"/>
                </a:lnTo>
                <a:lnTo>
                  <a:pt x="90" y="2035"/>
                </a:lnTo>
                <a:lnTo>
                  <a:pt x="75" y="2046"/>
                </a:lnTo>
                <a:lnTo>
                  <a:pt x="61" y="2060"/>
                </a:lnTo>
                <a:lnTo>
                  <a:pt x="49" y="2073"/>
                </a:lnTo>
                <a:lnTo>
                  <a:pt x="38" y="2088"/>
                </a:lnTo>
                <a:lnTo>
                  <a:pt x="29" y="2103"/>
                </a:lnTo>
                <a:lnTo>
                  <a:pt x="20" y="2120"/>
                </a:lnTo>
                <a:lnTo>
                  <a:pt x="13" y="2138"/>
                </a:lnTo>
                <a:lnTo>
                  <a:pt x="8" y="2155"/>
                </a:lnTo>
                <a:lnTo>
                  <a:pt x="3" y="2174"/>
                </a:lnTo>
                <a:lnTo>
                  <a:pt x="1" y="2193"/>
                </a:lnTo>
                <a:lnTo>
                  <a:pt x="0" y="2212"/>
                </a:lnTo>
                <a:lnTo>
                  <a:pt x="0" y="2224"/>
                </a:lnTo>
                <a:lnTo>
                  <a:pt x="1" y="2235"/>
                </a:lnTo>
                <a:lnTo>
                  <a:pt x="3" y="2246"/>
                </a:lnTo>
                <a:lnTo>
                  <a:pt x="5" y="2257"/>
                </a:lnTo>
                <a:lnTo>
                  <a:pt x="7" y="2267"/>
                </a:lnTo>
                <a:lnTo>
                  <a:pt x="10" y="2278"/>
                </a:lnTo>
                <a:lnTo>
                  <a:pt x="13" y="2288"/>
                </a:lnTo>
                <a:lnTo>
                  <a:pt x="17" y="2298"/>
                </a:lnTo>
                <a:lnTo>
                  <a:pt x="22" y="2308"/>
                </a:lnTo>
                <a:lnTo>
                  <a:pt x="26" y="2318"/>
                </a:lnTo>
                <a:lnTo>
                  <a:pt x="32" y="2327"/>
                </a:lnTo>
                <a:lnTo>
                  <a:pt x="37" y="2336"/>
                </a:lnTo>
                <a:lnTo>
                  <a:pt x="50" y="2353"/>
                </a:lnTo>
                <a:lnTo>
                  <a:pt x="64" y="2368"/>
                </a:lnTo>
                <a:lnTo>
                  <a:pt x="79" y="2382"/>
                </a:lnTo>
                <a:lnTo>
                  <a:pt x="97" y="2396"/>
                </a:lnTo>
                <a:lnTo>
                  <a:pt x="106" y="2401"/>
                </a:lnTo>
                <a:lnTo>
                  <a:pt x="115" y="2407"/>
                </a:lnTo>
                <a:lnTo>
                  <a:pt x="125" y="2411"/>
                </a:lnTo>
                <a:lnTo>
                  <a:pt x="134" y="2416"/>
                </a:lnTo>
                <a:lnTo>
                  <a:pt x="144" y="2420"/>
                </a:lnTo>
                <a:lnTo>
                  <a:pt x="154" y="2423"/>
                </a:lnTo>
                <a:lnTo>
                  <a:pt x="165" y="2426"/>
                </a:lnTo>
                <a:lnTo>
                  <a:pt x="176" y="2429"/>
                </a:lnTo>
                <a:lnTo>
                  <a:pt x="187" y="2430"/>
                </a:lnTo>
                <a:lnTo>
                  <a:pt x="198" y="2432"/>
                </a:lnTo>
                <a:lnTo>
                  <a:pt x="209" y="2433"/>
                </a:lnTo>
                <a:lnTo>
                  <a:pt x="220" y="2433"/>
                </a:lnTo>
                <a:lnTo>
                  <a:pt x="238" y="2432"/>
                </a:lnTo>
                <a:lnTo>
                  <a:pt x="257" y="2430"/>
                </a:lnTo>
                <a:lnTo>
                  <a:pt x="275" y="2426"/>
                </a:lnTo>
                <a:lnTo>
                  <a:pt x="292" y="2421"/>
                </a:lnTo>
                <a:lnTo>
                  <a:pt x="308" y="2415"/>
                </a:lnTo>
                <a:lnTo>
                  <a:pt x="323" y="2407"/>
                </a:lnTo>
                <a:lnTo>
                  <a:pt x="338" y="2399"/>
                </a:lnTo>
                <a:lnTo>
                  <a:pt x="353" y="2388"/>
                </a:lnTo>
                <a:lnTo>
                  <a:pt x="367" y="2377"/>
                </a:lnTo>
                <a:lnTo>
                  <a:pt x="379" y="2365"/>
                </a:lnTo>
                <a:lnTo>
                  <a:pt x="390" y="2352"/>
                </a:lnTo>
                <a:lnTo>
                  <a:pt x="401" y="2338"/>
                </a:lnTo>
                <a:lnTo>
                  <a:pt x="410" y="2324"/>
                </a:lnTo>
                <a:lnTo>
                  <a:pt x="418" y="2309"/>
                </a:lnTo>
                <a:lnTo>
                  <a:pt x="425" y="2292"/>
                </a:lnTo>
                <a:lnTo>
                  <a:pt x="432" y="2275"/>
                </a:lnTo>
                <a:lnTo>
                  <a:pt x="570" y="2275"/>
                </a:lnTo>
                <a:lnTo>
                  <a:pt x="575" y="2292"/>
                </a:lnTo>
                <a:lnTo>
                  <a:pt x="582" y="2309"/>
                </a:lnTo>
                <a:lnTo>
                  <a:pt x="590" y="2324"/>
                </a:lnTo>
                <a:lnTo>
                  <a:pt x="600" y="2338"/>
                </a:lnTo>
                <a:lnTo>
                  <a:pt x="611" y="2352"/>
                </a:lnTo>
                <a:lnTo>
                  <a:pt x="623" y="2365"/>
                </a:lnTo>
                <a:lnTo>
                  <a:pt x="635" y="2377"/>
                </a:lnTo>
                <a:lnTo>
                  <a:pt x="648" y="2388"/>
                </a:lnTo>
                <a:lnTo>
                  <a:pt x="662" y="2399"/>
                </a:lnTo>
                <a:lnTo>
                  <a:pt x="677" y="2407"/>
                </a:lnTo>
                <a:lnTo>
                  <a:pt x="694" y="2415"/>
                </a:lnTo>
                <a:lnTo>
                  <a:pt x="710" y="2421"/>
                </a:lnTo>
                <a:lnTo>
                  <a:pt x="727" y="2426"/>
                </a:lnTo>
                <a:lnTo>
                  <a:pt x="744" y="2430"/>
                </a:lnTo>
                <a:lnTo>
                  <a:pt x="762" y="2432"/>
                </a:lnTo>
                <a:lnTo>
                  <a:pt x="782" y="2433"/>
                </a:lnTo>
                <a:lnTo>
                  <a:pt x="793" y="2433"/>
                </a:lnTo>
                <a:lnTo>
                  <a:pt x="804" y="2432"/>
                </a:lnTo>
                <a:lnTo>
                  <a:pt x="815" y="2430"/>
                </a:lnTo>
                <a:lnTo>
                  <a:pt x="825" y="2429"/>
                </a:lnTo>
                <a:lnTo>
                  <a:pt x="836" y="2426"/>
                </a:lnTo>
                <a:lnTo>
                  <a:pt x="846" y="2423"/>
                </a:lnTo>
                <a:lnTo>
                  <a:pt x="856" y="2420"/>
                </a:lnTo>
                <a:lnTo>
                  <a:pt x="867" y="2416"/>
                </a:lnTo>
                <a:lnTo>
                  <a:pt x="877" y="2411"/>
                </a:lnTo>
                <a:lnTo>
                  <a:pt x="886" y="2407"/>
                </a:lnTo>
                <a:lnTo>
                  <a:pt x="896" y="2401"/>
                </a:lnTo>
                <a:lnTo>
                  <a:pt x="904" y="2396"/>
                </a:lnTo>
                <a:lnTo>
                  <a:pt x="921" y="2382"/>
                </a:lnTo>
                <a:lnTo>
                  <a:pt x="937" y="2368"/>
                </a:lnTo>
                <a:lnTo>
                  <a:pt x="952" y="2353"/>
                </a:lnTo>
                <a:lnTo>
                  <a:pt x="964" y="2336"/>
                </a:lnTo>
                <a:lnTo>
                  <a:pt x="970" y="2327"/>
                </a:lnTo>
                <a:lnTo>
                  <a:pt x="975" y="2318"/>
                </a:lnTo>
                <a:lnTo>
                  <a:pt x="980" y="2308"/>
                </a:lnTo>
                <a:lnTo>
                  <a:pt x="984" y="2298"/>
                </a:lnTo>
                <a:lnTo>
                  <a:pt x="988" y="2288"/>
                </a:lnTo>
                <a:lnTo>
                  <a:pt x="992" y="2278"/>
                </a:lnTo>
                <a:lnTo>
                  <a:pt x="995" y="2267"/>
                </a:lnTo>
                <a:lnTo>
                  <a:pt x="997" y="2257"/>
                </a:lnTo>
                <a:lnTo>
                  <a:pt x="999" y="2246"/>
                </a:lnTo>
                <a:lnTo>
                  <a:pt x="1000" y="2235"/>
                </a:lnTo>
                <a:lnTo>
                  <a:pt x="1001" y="2224"/>
                </a:lnTo>
                <a:lnTo>
                  <a:pt x="1002" y="2212"/>
                </a:lnTo>
                <a:lnTo>
                  <a:pt x="1001" y="2192"/>
                </a:lnTo>
                <a:lnTo>
                  <a:pt x="998" y="2172"/>
                </a:lnTo>
                <a:lnTo>
                  <a:pt x="993" y="2152"/>
                </a:lnTo>
                <a:lnTo>
                  <a:pt x="987" y="2133"/>
                </a:lnTo>
                <a:lnTo>
                  <a:pt x="1257" y="1863"/>
                </a:lnTo>
                <a:close/>
                <a:moveTo>
                  <a:pt x="1305" y="1570"/>
                </a:moveTo>
                <a:lnTo>
                  <a:pt x="1313" y="1570"/>
                </a:lnTo>
                <a:lnTo>
                  <a:pt x="1321" y="1571"/>
                </a:lnTo>
                <a:lnTo>
                  <a:pt x="1328" y="1573"/>
                </a:lnTo>
                <a:lnTo>
                  <a:pt x="1335" y="1576"/>
                </a:lnTo>
                <a:lnTo>
                  <a:pt x="1342" y="1579"/>
                </a:lnTo>
                <a:lnTo>
                  <a:pt x="1349" y="1583"/>
                </a:lnTo>
                <a:lnTo>
                  <a:pt x="1355" y="1587"/>
                </a:lnTo>
                <a:lnTo>
                  <a:pt x="1360" y="1592"/>
                </a:lnTo>
                <a:lnTo>
                  <a:pt x="1365" y="1598"/>
                </a:lnTo>
                <a:lnTo>
                  <a:pt x="1370" y="1604"/>
                </a:lnTo>
                <a:lnTo>
                  <a:pt x="1374" y="1610"/>
                </a:lnTo>
                <a:lnTo>
                  <a:pt x="1378" y="1617"/>
                </a:lnTo>
                <a:lnTo>
                  <a:pt x="1380" y="1625"/>
                </a:lnTo>
                <a:lnTo>
                  <a:pt x="1382" y="1633"/>
                </a:lnTo>
                <a:lnTo>
                  <a:pt x="1384" y="1640"/>
                </a:lnTo>
                <a:lnTo>
                  <a:pt x="1384" y="1648"/>
                </a:lnTo>
                <a:lnTo>
                  <a:pt x="1384" y="1656"/>
                </a:lnTo>
                <a:lnTo>
                  <a:pt x="1382" y="1664"/>
                </a:lnTo>
                <a:lnTo>
                  <a:pt x="1380" y="1671"/>
                </a:lnTo>
                <a:lnTo>
                  <a:pt x="1378" y="1678"/>
                </a:lnTo>
                <a:lnTo>
                  <a:pt x="1374" y="1685"/>
                </a:lnTo>
                <a:lnTo>
                  <a:pt x="1370" y="1692"/>
                </a:lnTo>
                <a:lnTo>
                  <a:pt x="1365" y="1698"/>
                </a:lnTo>
                <a:lnTo>
                  <a:pt x="1360" y="1703"/>
                </a:lnTo>
                <a:lnTo>
                  <a:pt x="1355" y="1708"/>
                </a:lnTo>
                <a:lnTo>
                  <a:pt x="1349" y="1713"/>
                </a:lnTo>
                <a:lnTo>
                  <a:pt x="1342" y="1717"/>
                </a:lnTo>
                <a:lnTo>
                  <a:pt x="1335" y="1721"/>
                </a:lnTo>
                <a:lnTo>
                  <a:pt x="1328" y="1723"/>
                </a:lnTo>
                <a:lnTo>
                  <a:pt x="1321" y="1725"/>
                </a:lnTo>
                <a:lnTo>
                  <a:pt x="1313" y="1726"/>
                </a:lnTo>
                <a:lnTo>
                  <a:pt x="1305" y="1727"/>
                </a:lnTo>
                <a:lnTo>
                  <a:pt x="1297" y="1726"/>
                </a:lnTo>
                <a:lnTo>
                  <a:pt x="1290" y="1725"/>
                </a:lnTo>
                <a:lnTo>
                  <a:pt x="1281" y="1723"/>
                </a:lnTo>
                <a:lnTo>
                  <a:pt x="1274" y="1721"/>
                </a:lnTo>
                <a:lnTo>
                  <a:pt x="1267" y="1717"/>
                </a:lnTo>
                <a:lnTo>
                  <a:pt x="1261" y="1713"/>
                </a:lnTo>
                <a:lnTo>
                  <a:pt x="1255" y="1708"/>
                </a:lnTo>
                <a:lnTo>
                  <a:pt x="1249" y="1703"/>
                </a:lnTo>
                <a:lnTo>
                  <a:pt x="1244" y="1698"/>
                </a:lnTo>
                <a:lnTo>
                  <a:pt x="1240" y="1692"/>
                </a:lnTo>
                <a:lnTo>
                  <a:pt x="1236" y="1685"/>
                </a:lnTo>
                <a:lnTo>
                  <a:pt x="1233" y="1678"/>
                </a:lnTo>
                <a:lnTo>
                  <a:pt x="1230" y="1671"/>
                </a:lnTo>
                <a:lnTo>
                  <a:pt x="1228" y="1664"/>
                </a:lnTo>
                <a:lnTo>
                  <a:pt x="1227" y="1656"/>
                </a:lnTo>
                <a:lnTo>
                  <a:pt x="1227" y="1648"/>
                </a:lnTo>
                <a:lnTo>
                  <a:pt x="1227" y="1640"/>
                </a:lnTo>
                <a:lnTo>
                  <a:pt x="1228" y="1633"/>
                </a:lnTo>
                <a:lnTo>
                  <a:pt x="1230" y="1625"/>
                </a:lnTo>
                <a:lnTo>
                  <a:pt x="1233" y="1617"/>
                </a:lnTo>
                <a:lnTo>
                  <a:pt x="1236" y="1610"/>
                </a:lnTo>
                <a:lnTo>
                  <a:pt x="1240" y="1604"/>
                </a:lnTo>
                <a:lnTo>
                  <a:pt x="1244" y="1598"/>
                </a:lnTo>
                <a:lnTo>
                  <a:pt x="1249" y="1592"/>
                </a:lnTo>
                <a:lnTo>
                  <a:pt x="1255" y="1587"/>
                </a:lnTo>
                <a:lnTo>
                  <a:pt x="1261" y="1583"/>
                </a:lnTo>
                <a:lnTo>
                  <a:pt x="1267" y="1579"/>
                </a:lnTo>
                <a:lnTo>
                  <a:pt x="1274" y="1576"/>
                </a:lnTo>
                <a:lnTo>
                  <a:pt x="1281" y="1573"/>
                </a:lnTo>
                <a:lnTo>
                  <a:pt x="1290" y="1571"/>
                </a:lnTo>
                <a:lnTo>
                  <a:pt x="1297" y="1570"/>
                </a:lnTo>
                <a:lnTo>
                  <a:pt x="1305" y="1570"/>
                </a:lnTo>
                <a:close/>
                <a:moveTo>
                  <a:pt x="220" y="2291"/>
                </a:moveTo>
                <a:lnTo>
                  <a:pt x="212" y="2290"/>
                </a:lnTo>
                <a:lnTo>
                  <a:pt x="204" y="2289"/>
                </a:lnTo>
                <a:lnTo>
                  <a:pt x="197" y="2287"/>
                </a:lnTo>
                <a:lnTo>
                  <a:pt x="190" y="2285"/>
                </a:lnTo>
                <a:lnTo>
                  <a:pt x="183" y="2281"/>
                </a:lnTo>
                <a:lnTo>
                  <a:pt x="177" y="2277"/>
                </a:lnTo>
                <a:lnTo>
                  <a:pt x="171" y="2273"/>
                </a:lnTo>
                <a:lnTo>
                  <a:pt x="164" y="2268"/>
                </a:lnTo>
                <a:lnTo>
                  <a:pt x="159" y="2262"/>
                </a:lnTo>
                <a:lnTo>
                  <a:pt x="155" y="2256"/>
                </a:lnTo>
                <a:lnTo>
                  <a:pt x="151" y="2250"/>
                </a:lnTo>
                <a:lnTo>
                  <a:pt x="148" y="2243"/>
                </a:lnTo>
                <a:lnTo>
                  <a:pt x="145" y="2236"/>
                </a:lnTo>
                <a:lnTo>
                  <a:pt x="143" y="2229"/>
                </a:lnTo>
                <a:lnTo>
                  <a:pt x="142" y="2221"/>
                </a:lnTo>
                <a:lnTo>
                  <a:pt x="141" y="2212"/>
                </a:lnTo>
                <a:lnTo>
                  <a:pt x="142" y="2204"/>
                </a:lnTo>
                <a:lnTo>
                  <a:pt x="143" y="2196"/>
                </a:lnTo>
                <a:lnTo>
                  <a:pt x="145" y="2189"/>
                </a:lnTo>
                <a:lnTo>
                  <a:pt x="148" y="2182"/>
                </a:lnTo>
                <a:lnTo>
                  <a:pt x="151" y="2175"/>
                </a:lnTo>
                <a:lnTo>
                  <a:pt x="155" y="2169"/>
                </a:lnTo>
                <a:lnTo>
                  <a:pt x="159" y="2163"/>
                </a:lnTo>
                <a:lnTo>
                  <a:pt x="164" y="2157"/>
                </a:lnTo>
                <a:lnTo>
                  <a:pt x="171" y="2152"/>
                </a:lnTo>
                <a:lnTo>
                  <a:pt x="177" y="2148"/>
                </a:lnTo>
                <a:lnTo>
                  <a:pt x="183" y="2144"/>
                </a:lnTo>
                <a:lnTo>
                  <a:pt x="190" y="2141"/>
                </a:lnTo>
                <a:lnTo>
                  <a:pt x="197" y="2138"/>
                </a:lnTo>
                <a:lnTo>
                  <a:pt x="204" y="2136"/>
                </a:lnTo>
                <a:lnTo>
                  <a:pt x="212" y="2134"/>
                </a:lnTo>
                <a:lnTo>
                  <a:pt x="220" y="2133"/>
                </a:lnTo>
                <a:lnTo>
                  <a:pt x="228" y="2134"/>
                </a:lnTo>
                <a:lnTo>
                  <a:pt x="236" y="2136"/>
                </a:lnTo>
                <a:lnTo>
                  <a:pt x="243" y="2138"/>
                </a:lnTo>
                <a:lnTo>
                  <a:pt x="250" y="2141"/>
                </a:lnTo>
                <a:lnTo>
                  <a:pt x="258" y="2144"/>
                </a:lnTo>
                <a:lnTo>
                  <a:pt x="264" y="2148"/>
                </a:lnTo>
                <a:lnTo>
                  <a:pt x="270" y="2152"/>
                </a:lnTo>
                <a:lnTo>
                  <a:pt x="276" y="2157"/>
                </a:lnTo>
                <a:lnTo>
                  <a:pt x="281" y="2163"/>
                </a:lnTo>
                <a:lnTo>
                  <a:pt x="285" y="2169"/>
                </a:lnTo>
                <a:lnTo>
                  <a:pt x="289" y="2175"/>
                </a:lnTo>
                <a:lnTo>
                  <a:pt x="293" y="2182"/>
                </a:lnTo>
                <a:lnTo>
                  <a:pt x="295" y="2189"/>
                </a:lnTo>
                <a:lnTo>
                  <a:pt x="297" y="2196"/>
                </a:lnTo>
                <a:lnTo>
                  <a:pt x="298" y="2204"/>
                </a:lnTo>
                <a:lnTo>
                  <a:pt x="299" y="2212"/>
                </a:lnTo>
                <a:lnTo>
                  <a:pt x="298" y="2221"/>
                </a:lnTo>
                <a:lnTo>
                  <a:pt x="297" y="2229"/>
                </a:lnTo>
                <a:lnTo>
                  <a:pt x="295" y="2236"/>
                </a:lnTo>
                <a:lnTo>
                  <a:pt x="293" y="2243"/>
                </a:lnTo>
                <a:lnTo>
                  <a:pt x="289" y="2250"/>
                </a:lnTo>
                <a:lnTo>
                  <a:pt x="285" y="2256"/>
                </a:lnTo>
                <a:lnTo>
                  <a:pt x="281" y="2262"/>
                </a:lnTo>
                <a:lnTo>
                  <a:pt x="276" y="2268"/>
                </a:lnTo>
                <a:lnTo>
                  <a:pt x="270" y="2273"/>
                </a:lnTo>
                <a:lnTo>
                  <a:pt x="264" y="2277"/>
                </a:lnTo>
                <a:lnTo>
                  <a:pt x="258" y="2281"/>
                </a:lnTo>
                <a:lnTo>
                  <a:pt x="250" y="2285"/>
                </a:lnTo>
                <a:lnTo>
                  <a:pt x="243" y="2287"/>
                </a:lnTo>
                <a:lnTo>
                  <a:pt x="236" y="2289"/>
                </a:lnTo>
                <a:lnTo>
                  <a:pt x="228" y="2290"/>
                </a:lnTo>
                <a:lnTo>
                  <a:pt x="220" y="2291"/>
                </a:lnTo>
                <a:close/>
                <a:moveTo>
                  <a:pt x="236" y="927"/>
                </a:moveTo>
                <a:lnTo>
                  <a:pt x="228" y="927"/>
                </a:lnTo>
                <a:lnTo>
                  <a:pt x="221" y="925"/>
                </a:lnTo>
                <a:lnTo>
                  <a:pt x="213" y="924"/>
                </a:lnTo>
                <a:lnTo>
                  <a:pt x="206" y="921"/>
                </a:lnTo>
                <a:lnTo>
                  <a:pt x="199" y="918"/>
                </a:lnTo>
                <a:lnTo>
                  <a:pt x="193" y="914"/>
                </a:lnTo>
                <a:lnTo>
                  <a:pt x="187" y="909"/>
                </a:lnTo>
                <a:lnTo>
                  <a:pt x="181" y="904"/>
                </a:lnTo>
                <a:lnTo>
                  <a:pt x="176" y="899"/>
                </a:lnTo>
                <a:lnTo>
                  <a:pt x="172" y="893"/>
                </a:lnTo>
                <a:lnTo>
                  <a:pt x="167" y="886"/>
                </a:lnTo>
                <a:lnTo>
                  <a:pt x="164" y="880"/>
                </a:lnTo>
                <a:lnTo>
                  <a:pt x="161" y="873"/>
                </a:lnTo>
                <a:lnTo>
                  <a:pt x="159" y="865"/>
                </a:lnTo>
                <a:lnTo>
                  <a:pt x="158" y="856"/>
                </a:lnTo>
                <a:lnTo>
                  <a:pt x="158" y="848"/>
                </a:lnTo>
                <a:lnTo>
                  <a:pt x="158" y="841"/>
                </a:lnTo>
                <a:lnTo>
                  <a:pt x="159" y="833"/>
                </a:lnTo>
                <a:lnTo>
                  <a:pt x="161" y="825"/>
                </a:lnTo>
                <a:lnTo>
                  <a:pt x="164" y="818"/>
                </a:lnTo>
                <a:lnTo>
                  <a:pt x="167" y="812"/>
                </a:lnTo>
                <a:lnTo>
                  <a:pt x="172" y="805"/>
                </a:lnTo>
                <a:lnTo>
                  <a:pt x="176" y="799"/>
                </a:lnTo>
                <a:lnTo>
                  <a:pt x="181" y="794"/>
                </a:lnTo>
                <a:lnTo>
                  <a:pt x="187" y="789"/>
                </a:lnTo>
                <a:lnTo>
                  <a:pt x="193" y="784"/>
                </a:lnTo>
                <a:lnTo>
                  <a:pt x="199" y="780"/>
                </a:lnTo>
                <a:lnTo>
                  <a:pt x="206" y="777"/>
                </a:lnTo>
                <a:lnTo>
                  <a:pt x="213" y="774"/>
                </a:lnTo>
                <a:lnTo>
                  <a:pt x="221" y="772"/>
                </a:lnTo>
                <a:lnTo>
                  <a:pt x="228" y="770"/>
                </a:lnTo>
                <a:lnTo>
                  <a:pt x="236" y="770"/>
                </a:lnTo>
                <a:lnTo>
                  <a:pt x="244" y="770"/>
                </a:lnTo>
                <a:lnTo>
                  <a:pt x="252" y="772"/>
                </a:lnTo>
                <a:lnTo>
                  <a:pt x="260" y="774"/>
                </a:lnTo>
                <a:lnTo>
                  <a:pt x="267" y="777"/>
                </a:lnTo>
                <a:lnTo>
                  <a:pt x="274" y="780"/>
                </a:lnTo>
                <a:lnTo>
                  <a:pt x="281" y="784"/>
                </a:lnTo>
                <a:lnTo>
                  <a:pt x="287" y="789"/>
                </a:lnTo>
                <a:lnTo>
                  <a:pt x="292" y="794"/>
                </a:lnTo>
                <a:lnTo>
                  <a:pt x="297" y="799"/>
                </a:lnTo>
                <a:lnTo>
                  <a:pt x="302" y="805"/>
                </a:lnTo>
                <a:lnTo>
                  <a:pt x="306" y="812"/>
                </a:lnTo>
                <a:lnTo>
                  <a:pt x="309" y="818"/>
                </a:lnTo>
                <a:lnTo>
                  <a:pt x="311" y="825"/>
                </a:lnTo>
                <a:lnTo>
                  <a:pt x="313" y="833"/>
                </a:lnTo>
                <a:lnTo>
                  <a:pt x="314" y="841"/>
                </a:lnTo>
                <a:lnTo>
                  <a:pt x="315" y="848"/>
                </a:lnTo>
                <a:lnTo>
                  <a:pt x="314" y="856"/>
                </a:lnTo>
                <a:lnTo>
                  <a:pt x="313" y="865"/>
                </a:lnTo>
                <a:lnTo>
                  <a:pt x="311" y="873"/>
                </a:lnTo>
                <a:lnTo>
                  <a:pt x="309" y="880"/>
                </a:lnTo>
                <a:lnTo>
                  <a:pt x="306" y="886"/>
                </a:lnTo>
                <a:lnTo>
                  <a:pt x="302" y="893"/>
                </a:lnTo>
                <a:lnTo>
                  <a:pt x="297" y="899"/>
                </a:lnTo>
                <a:lnTo>
                  <a:pt x="292" y="904"/>
                </a:lnTo>
                <a:lnTo>
                  <a:pt x="287" y="909"/>
                </a:lnTo>
                <a:lnTo>
                  <a:pt x="281" y="914"/>
                </a:lnTo>
                <a:lnTo>
                  <a:pt x="274" y="918"/>
                </a:lnTo>
                <a:lnTo>
                  <a:pt x="267" y="921"/>
                </a:lnTo>
                <a:lnTo>
                  <a:pt x="260" y="924"/>
                </a:lnTo>
                <a:lnTo>
                  <a:pt x="252" y="925"/>
                </a:lnTo>
                <a:lnTo>
                  <a:pt x="244" y="927"/>
                </a:lnTo>
                <a:lnTo>
                  <a:pt x="236" y="927"/>
                </a:lnTo>
                <a:close/>
                <a:moveTo>
                  <a:pt x="782" y="2291"/>
                </a:moveTo>
                <a:lnTo>
                  <a:pt x="774" y="2290"/>
                </a:lnTo>
                <a:lnTo>
                  <a:pt x="765" y="2289"/>
                </a:lnTo>
                <a:lnTo>
                  <a:pt x="758" y="2287"/>
                </a:lnTo>
                <a:lnTo>
                  <a:pt x="750" y="2285"/>
                </a:lnTo>
                <a:lnTo>
                  <a:pt x="744" y="2281"/>
                </a:lnTo>
                <a:lnTo>
                  <a:pt x="737" y="2277"/>
                </a:lnTo>
                <a:lnTo>
                  <a:pt x="731" y="2273"/>
                </a:lnTo>
                <a:lnTo>
                  <a:pt x="726" y="2268"/>
                </a:lnTo>
                <a:lnTo>
                  <a:pt x="721" y="2262"/>
                </a:lnTo>
                <a:lnTo>
                  <a:pt x="716" y="2256"/>
                </a:lnTo>
                <a:lnTo>
                  <a:pt x="712" y="2250"/>
                </a:lnTo>
                <a:lnTo>
                  <a:pt x="709" y="2243"/>
                </a:lnTo>
                <a:lnTo>
                  <a:pt x="707" y="2236"/>
                </a:lnTo>
                <a:lnTo>
                  <a:pt x="705" y="2229"/>
                </a:lnTo>
                <a:lnTo>
                  <a:pt x="703" y="2221"/>
                </a:lnTo>
                <a:lnTo>
                  <a:pt x="703" y="2212"/>
                </a:lnTo>
                <a:lnTo>
                  <a:pt x="703" y="2204"/>
                </a:lnTo>
                <a:lnTo>
                  <a:pt x="705" y="2196"/>
                </a:lnTo>
                <a:lnTo>
                  <a:pt x="707" y="2189"/>
                </a:lnTo>
                <a:lnTo>
                  <a:pt x="709" y="2182"/>
                </a:lnTo>
                <a:lnTo>
                  <a:pt x="712" y="2175"/>
                </a:lnTo>
                <a:lnTo>
                  <a:pt x="716" y="2169"/>
                </a:lnTo>
                <a:lnTo>
                  <a:pt x="721" y="2163"/>
                </a:lnTo>
                <a:lnTo>
                  <a:pt x="726" y="2157"/>
                </a:lnTo>
                <a:lnTo>
                  <a:pt x="731" y="2152"/>
                </a:lnTo>
                <a:lnTo>
                  <a:pt x="737" y="2148"/>
                </a:lnTo>
                <a:lnTo>
                  <a:pt x="744" y="2144"/>
                </a:lnTo>
                <a:lnTo>
                  <a:pt x="750" y="2141"/>
                </a:lnTo>
                <a:lnTo>
                  <a:pt x="758" y="2138"/>
                </a:lnTo>
                <a:lnTo>
                  <a:pt x="765" y="2136"/>
                </a:lnTo>
                <a:lnTo>
                  <a:pt x="774" y="2134"/>
                </a:lnTo>
                <a:lnTo>
                  <a:pt x="782" y="2133"/>
                </a:lnTo>
                <a:lnTo>
                  <a:pt x="790" y="2134"/>
                </a:lnTo>
                <a:lnTo>
                  <a:pt x="797" y="2136"/>
                </a:lnTo>
                <a:lnTo>
                  <a:pt x="805" y="2138"/>
                </a:lnTo>
                <a:lnTo>
                  <a:pt x="812" y="2141"/>
                </a:lnTo>
                <a:lnTo>
                  <a:pt x="819" y="2144"/>
                </a:lnTo>
                <a:lnTo>
                  <a:pt x="825" y="2148"/>
                </a:lnTo>
                <a:lnTo>
                  <a:pt x="831" y="2152"/>
                </a:lnTo>
                <a:lnTo>
                  <a:pt x="836" y="2157"/>
                </a:lnTo>
                <a:lnTo>
                  <a:pt x="841" y="2163"/>
                </a:lnTo>
                <a:lnTo>
                  <a:pt x="846" y="2169"/>
                </a:lnTo>
                <a:lnTo>
                  <a:pt x="850" y="2175"/>
                </a:lnTo>
                <a:lnTo>
                  <a:pt x="853" y="2182"/>
                </a:lnTo>
                <a:lnTo>
                  <a:pt x="856" y="2189"/>
                </a:lnTo>
                <a:lnTo>
                  <a:pt x="858" y="2196"/>
                </a:lnTo>
                <a:lnTo>
                  <a:pt x="860" y="2204"/>
                </a:lnTo>
                <a:lnTo>
                  <a:pt x="860" y="2212"/>
                </a:lnTo>
                <a:lnTo>
                  <a:pt x="860" y="2221"/>
                </a:lnTo>
                <a:lnTo>
                  <a:pt x="858" y="2229"/>
                </a:lnTo>
                <a:lnTo>
                  <a:pt x="856" y="2236"/>
                </a:lnTo>
                <a:lnTo>
                  <a:pt x="853" y="2243"/>
                </a:lnTo>
                <a:lnTo>
                  <a:pt x="850" y="2250"/>
                </a:lnTo>
                <a:lnTo>
                  <a:pt x="846" y="2256"/>
                </a:lnTo>
                <a:lnTo>
                  <a:pt x="841" y="2262"/>
                </a:lnTo>
                <a:lnTo>
                  <a:pt x="836" y="2268"/>
                </a:lnTo>
                <a:lnTo>
                  <a:pt x="831" y="2273"/>
                </a:lnTo>
                <a:lnTo>
                  <a:pt x="825" y="2277"/>
                </a:lnTo>
                <a:lnTo>
                  <a:pt x="819" y="2281"/>
                </a:lnTo>
                <a:lnTo>
                  <a:pt x="812" y="2285"/>
                </a:lnTo>
                <a:lnTo>
                  <a:pt x="805" y="2287"/>
                </a:lnTo>
                <a:lnTo>
                  <a:pt x="797" y="2289"/>
                </a:lnTo>
                <a:lnTo>
                  <a:pt x="790" y="2290"/>
                </a:lnTo>
                <a:lnTo>
                  <a:pt x="782" y="2291"/>
                </a:lnTo>
                <a:close/>
              </a:path>
            </a:pathLst>
          </a:custGeom>
          <a:solidFill>
            <a:srgbClr val="E51360"/>
          </a:solidFill>
          <a:ln>
            <a:noFill/>
          </a:ln>
        </p:spPr>
        <p:txBody>
          <a:bodyPr vert="horz" wrap="square" lIns="91158" tIns="45579" rIns="91158" bIns="45579" numCol="1" anchor="t" anchorCtr="0" compatLnSpc="1">
            <a:prstTxWarp prst="textNoShape">
              <a:avLst/>
            </a:prstTxWarp>
          </a:bodyPr>
          <a:lstStyle/>
          <a:p>
            <a:pPr defTabSz="911610">
              <a:defRPr/>
            </a:pPr>
            <a:endParaRPr lang="en-US" sz="1794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329FF9B-26DB-48E0-BF64-80A80C06D4FF}"/>
              </a:ext>
            </a:extLst>
          </p:cNvPr>
          <p:cNvGrpSpPr/>
          <p:nvPr/>
        </p:nvGrpSpPr>
        <p:grpSpPr>
          <a:xfrm>
            <a:off x="9847733" y="2324594"/>
            <a:ext cx="200223" cy="304436"/>
            <a:chOff x="2176272" y="5175504"/>
            <a:chExt cx="310896" cy="521208"/>
          </a:xfrm>
          <a:solidFill>
            <a:srgbClr val="92D050"/>
          </a:solidFill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21EA76D-43AE-4D8A-AB76-B7216C980A4D}"/>
                </a:ext>
              </a:extLst>
            </p:cNvPr>
            <p:cNvCxnSpPr/>
            <p:nvPr/>
          </p:nvCxnSpPr>
          <p:spPr>
            <a:xfrm>
              <a:off x="2176272" y="5175504"/>
              <a:ext cx="9144" cy="521208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68" name="Wave 267">
              <a:extLst>
                <a:ext uri="{FF2B5EF4-FFF2-40B4-BE49-F238E27FC236}">
                  <a16:creationId xmlns:a16="http://schemas.microsoft.com/office/drawing/2014/main" id="{DA8B8D0A-270C-4153-AFDA-D255E3E2EF16}"/>
                </a:ext>
              </a:extLst>
            </p:cNvPr>
            <p:cNvSpPr/>
            <p:nvPr/>
          </p:nvSpPr>
          <p:spPr>
            <a:xfrm>
              <a:off x="2185416" y="5175504"/>
              <a:ext cx="301752" cy="292608"/>
            </a:xfrm>
            <a:prstGeom prst="wav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1610">
                <a:defRPr/>
              </a:pPr>
              <a:endParaRPr lang="en-GB" sz="1794" kern="0">
                <a:solidFill>
                  <a:prstClr val="white"/>
                </a:solidFill>
                <a:latin typeface="Mary Ann"/>
              </a:endParaRP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10000152-F017-4805-BBF8-3C397E103C7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9520" y="3387887"/>
            <a:ext cx="11862857" cy="11236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5C0D03B-35E4-4547-BC30-5FAA1ED9355C}"/>
              </a:ext>
            </a:extLst>
          </p:cNvPr>
          <p:cNvSpPr txBox="1"/>
          <p:nvPr/>
        </p:nvSpPr>
        <p:spPr>
          <a:xfrm>
            <a:off x="269204" y="2384823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63BE"/>
                </a:solidFill>
                <a:latin typeface="Calibri" panose="020F0502020204030204"/>
                <a:cs typeface="Arial" panose="020B0604020202020204" pitchFamily="34" charset="0"/>
              </a:rPr>
              <a:t>2007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F139A10-4217-4E7C-8A7C-3E1614791201}"/>
              </a:ext>
            </a:extLst>
          </p:cNvPr>
          <p:cNvCxnSpPr>
            <a:cxnSpLocks/>
          </p:cNvCxnSpPr>
          <p:nvPr/>
        </p:nvCxnSpPr>
        <p:spPr>
          <a:xfrm flipV="1">
            <a:off x="97005" y="3054823"/>
            <a:ext cx="11108571" cy="547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B3E6A7-38FC-4127-A51F-0D9C13D7656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8" y="2673608"/>
            <a:ext cx="11931429" cy="113014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737DFC-2E10-4EA4-8EAC-D9B3273C5537}"/>
              </a:ext>
            </a:extLst>
          </p:cNvPr>
          <p:cNvCxnSpPr/>
          <p:nvPr/>
        </p:nvCxnSpPr>
        <p:spPr>
          <a:xfrm>
            <a:off x="10193113" y="1746777"/>
            <a:ext cx="0" cy="102857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miter lim="800000"/>
            <a:headEnd type="oval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EFFCD11-C525-4114-9C64-71D4F2682C89}"/>
              </a:ext>
            </a:extLst>
          </p:cNvPr>
          <p:cNvSpPr txBox="1"/>
          <p:nvPr/>
        </p:nvSpPr>
        <p:spPr>
          <a:xfrm>
            <a:off x="9242200" y="1021294"/>
            <a:ext cx="1517175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Cloud</a:t>
            </a:r>
          </a:p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Transformation</a:t>
            </a:r>
          </a:p>
          <a:p>
            <a:pPr algn="ctr" defTabSz="810310">
              <a:defRPr/>
            </a:pPr>
            <a:r>
              <a:rPr lang="en-US" sz="1143" dirty="0">
                <a:solidFill>
                  <a:prstClr val="black"/>
                </a:solidFill>
                <a:latin typeface="Calibri" panose="020F0502020204030204"/>
              </a:rPr>
              <a:t>(Hosting as a service)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9B6F3B-F249-4AA5-8DCA-46DDD65CEFF0}"/>
              </a:ext>
            </a:extLst>
          </p:cNvPr>
          <p:cNvSpPr txBox="1"/>
          <p:nvPr/>
        </p:nvSpPr>
        <p:spPr>
          <a:xfrm>
            <a:off x="10210744" y="3425830"/>
            <a:ext cx="828612" cy="36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0310">
              <a:defRPr/>
            </a:pPr>
            <a:r>
              <a:rPr lang="en-GB" sz="1794" b="1" dirty="0">
                <a:solidFill>
                  <a:srgbClr val="0063BE"/>
                </a:solidFill>
                <a:latin typeface="Calibri" panose="020F0502020204030204"/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8CD430-9FDC-4437-85A7-DD53B3CBAEF1}"/>
              </a:ext>
            </a:extLst>
          </p:cNvPr>
          <p:cNvSpPr txBox="1"/>
          <p:nvPr/>
        </p:nvSpPr>
        <p:spPr>
          <a:xfrm>
            <a:off x="9962744" y="2923160"/>
            <a:ext cx="82105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0063BE"/>
                </a:solidFill>
                <a:latin typeface="Calibri" panose="020F0502020204030204"/>
              </a:rPr>
              <a:t>FY 2021-22</a:t>
            </a:r>
            <a:endParaRPr lang="id-ID" sz="1096" b="1" dirty="0">
              <a:solidFill>
                <a:srgbClr val="0063BE"/>
              </a:solidFill>
              <a:latin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78DA33-ABE2-4C5C-BAAD-D05789FEBDFA}"/>
              </a:ext>
            </a:extLst>
          </p:cNvPr>
          <p:cNvSpPr txBox="1"/>
          <p:nvPr/>
        </p:nvSpPr>
        <p:spPr>
          <a:xfrm>
            <a:off x="1630374" y="2936153"/>
            <a:ext cx="88517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4E8460"/>
                </a:solidFill>
                <a:latin typeface="Calibri" panose="020F0502020204030204"/>
              </a:rPr>
              <a:t>FY 2011 - 12</a:t>
            </a:r>
            <a:endParaRPr lang="en-GB" sz="1595" b="1" dirty="0">
              <a:solidFill>
                <a:srgbClr val="4E8460"/>
              </a:solidFill>
              <a:latin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ACD922-5D65-4815-B8E1-331C70C87D04}"/>
              </a:ext>
            </a:extLst>
          </p:cNvPr>
          <p:cNvSpPr txBox="1"/>
          <p:nvPr/>
        </p:nvSpPr>
        <p:spPr>
          <a:xfrm>
            <a:off x="2753524" y="2936153"/>
            <a:ext cx="85311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F39C12"/>
                </a:solidFill>
                <a:latin typeface="Calibri" panose="020F0502020204030204"/>
              </a:rPr>
              <a:t>FY 2013 -14</a:t>
            </a:r>
            <a:endParaRPr lang="id-ID" sz="1096" b="1" dirty="0">
              <a:solidFill>
                <a:srgbClr val="F39C12"/>
              </a:solidFill>
              <a:latin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CF8DAE-FD9E-494B-8717-54568189C1AE}"/>
              </a:ext>
            </a:extLst>
          </p:cNvPr>
          <p:cNvSpPr txBox="1"/>
          <p:nvPr/>
        </p:nvSpPr>
        <p:spPr>
          <a:xfrm>
            <a:off x="4092795" y="2936153"/>
            <a:ext cx="88517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9BBB59"/>
                </a:solidFill>
                <a:latin typeface="Calibri" panose="020F0502020204030204"/>
              </a:rPr>
              <a:t>FY 2014 - 15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EF0EE5-4626-4B5E-B862-5E44361C01A6}"/>
              </a:ext>
            </a:extLst>
          </p:cNvPr>
          <p:cNvSpPr txBox="1"/>
          <p:nvPr/>
        </p:nvSpPr>
        <p:spPr>
          <a:xfrm>
            <a:off x="5337764" y="2936153"/>
            <a:ext cx="88517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C00000"/>
                </a:solidFill>
                <a:latin typeface="Calibri" panose="020F0502020204030204"/>
              </a:rPr>
              <a:t>FY 2015 - 16</a:t>
            </a:r>
            <a:endParaRPr lang="id-ID" sz="1096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92BD69-51D2-4698-91E6-DF8FFC75E9CC}"/>
              </a:ext>
            </a:extLst>
          </p:cNvPr>
          <p:cNvSpPr/>
          <p:nvPr/>
        </p:nvSpPr>
        <p:spPr>
          <a:xfrm>
            <a:off x="91144" y="2873217"/>
            <a:ext cx="1143202" cy="386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216067" tIns="108033" rIns="216067" bIns="108033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4A7AB4"/>
                </a:solidFill>
                <a:latin typeface="Calibri" panose="020F0502020204030204"/>
              </a:rPr>
              <a:t>FY 2007 - 08</a:t>
            </a:r>
            <a:endParaRPr lang="en-GB" sz="1595" b="1" dirty="0">
              <a:solidFill>
                <a:srgbClr val="4A7AB4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A77FB5-2598-4A6C-ADBA-2689595071E2}"/>
              </a:ext>
            </a:extLst>
          </p:cNvPr>
          <p:cNvSpPr txBox="1"/>
          <p:nvPr/>
        </p:nvSpPr>
        <p:spPr>
          <a:xfrm>
            <a:off x="6307832" y="2873217"/>
            <a:ext cx="1143202" cy="386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216067" tIns="108033" rIns="216067" bIns="108033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00B050"/>
                </a:solidFill>
                <a:latin typeface="Calibri" panose="020F0502020204030204"/>
              </a:rPr>
              <a:t>FY 2018 - 19</a:t>
            </a:r>
            <a:endParaRPr lang="id-ID" sz="1096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E2AFCA2-1502-4322-B7AB-F4A6B8B26015}"/>
              </a:ext>
            </a:extLst>
          </p:cNvPr>
          <p:cNvSpPr txBox="1"/>
          <p:nvPr/>
        </p:nvSpPr>
        <p:spPr>
          <a:xfrm>
            <a:off x="7554201" y="2935984"/>
            <a:ext cx="85311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F15A91"/>
                </a:solidFill>
                <a:latin typeface="Calibri" panose="020F0502020204030204"/>
              </a:rPr>
              <a:t>FY 2019 -20</a:t>
            </a:r>
            <a:endParaRPr lang="id-ID" sz="1096" b="1" dirty="0">
              <a:solidFill>
                <a:srgbClr val="F15A91"/>
              </a:solidFill>
              <a:latin typeface="Calibri" panose="020F0502020204030204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6B2E30-0129-447B-8410-44437A06083B}"/>
              </a:ext>
            </a:extLst>
          </p:cNvPr>
          <p:cNvSpPr txBox="1"/>
          <p:nvPr/>
        </p:nvSpPr>
        <p:spPr>
          <a:xfrm>
            <a:off x="8947898" y="2929623"/>
            <a:ext cx="85311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00B5AC"/>
                </a:solidFill>
                <a:latin typeface="Calibri" panose="020F0502020204030204"/>
              </a:rPr>
              <a:t>FY 2020 -21</a:t>
            </a:r>
            <a:endParaRPr lang="id-ID" sz="1096" b="1" dirty="0">
              <a:solidFill>
                <a:srgbClr val="00B5AC"/>
              </a:solidFill>
              <a:latin typeface="Calibri" panose="020F0502020204030204"/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86E2DE5-670F-4E4D-AE6D-DC50983BD81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604" y="2828354"/>
            <a:ext cx="466843" cy="511009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231BFA3B-10AE-454B-87FF-0651868D7FD1}"/>
              </a:ext>
            </a:extLst>
          </p:cNvPr>
          <p:cNvSpPr/>
          <p:nvPr/>
        </p:nvSpPr>
        <p:spPr>
          <a:xfrm>
            <a:off x="122522" y="3261258"/>
            <a:ext cx="1215437" cy="121544"/>
          </a:xfrm>
          <a:prstGeom prst="rect">
            <a:avLst/>
          </a:prstGeom>
          <a:solidFill>
            <a:srgbClr val="2980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B59583-7C7B-418B-86A5-1492BC4B392C}"/>
              </a:ext>
            </a:extLst>
          </p:cNvPr>
          <p:cNvSpPr/>
          <p:nvPr/>
        </p:nvSpPr>
        <p:spPr>
          <a:xfrm>
            <a:off x="1363802" y="3261258"/>
            <a:ext cx="1215437" cy="121544"/>
          </a:xfrm>
          <a:prstGeom prst="rect">
            <a:avLst/>
          </a:prstGeom>
          <a:solidFill>
            <a:srgbClr val="16A0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5267B37-776F-4DA2-8A76-95D46DF35CB3}"/>
              </a:ext>
            </a:extLst>
          </p:cNvPr>
          <p:cNvSpPr/>
          <p:nvPr/>
        </p:nvSpPr>
        <p:spPr>
          <a:xfrm>
            <a:off x="2605083" y="3261258"/>
            <a:ext cx="1215437" cy="121544"/>
          </a:xfrm>
          <a:prstGeom prst="rect">
            <a:avLst/>
          </a:prstGeom>
          <a:solidFill>
            <a:srgbClr val="F39C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72A74D-CF09-47E2-8980-C273B3419C50}"/>
              </a:ext>
            </a:extLst>
          </p:cNvPr>
          <p:cNvSpPr/>
          <p:nvPr/>
        </p:nvSpPr>
        <p:spPr>
          <a:xfrm>
            <a:off x="3846364" y="3261258"/>
            <a:ext cx="1215437" cy="121544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637714-8286-46BC-A218-2C955D43206D}"/>
              </a:ext>
            </a:extLst>
          </p:cNvPr>
          <p:cNvSpPr/>
          <p:nvPr/>
        </p:nvSpPr>
        <p:spPr>
          <a:xfrm>
            <a:off x="5087645" y="3261258"/>
            <a:ext cx="1215437" cy="121544"/>
          </a:xfrm>
          <a:prstGeom prst="rect">
            <a:avLst/>
          </a:prstGeom>
          <a:solidFill>
            <a:srgbClr val="C039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E62C02-8ABA-48AC-838A-4D535D7DB14D}"/>
              </a:ext>
            </a:extLst>
          </p:cNvPr>
          <p:cNvSpPr/>
          <p:nvPr/>
        </p:nvSpPr>
        <p:spPr>
          <a:xfrm>
            <a:off x="7564197" y="3261258"/>
            <a:ext cx="1215437" cy="121544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6067" tIns="108033" rIns="216067" bIns="108033"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6343A0-24BC-4D2D-BC20-F9E1C1A3093C}"/>
              </a:ext>
            </a:extLst>
          </p:cNvPr>
          <p:cNvSpPr/>
          <p:nvPr/>
        </p:nvSpPr>
        <p:spPr>
          <a:xfrm>
            <a:off x="6325922" y="3261258"/>
            <a:ext cx="1215437" cy="1215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6067" tIns="108033" rIns="216067" bIns="108033"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72740E-3873-40BC-80A3-171004D74564}"/>
              </a:ext>
            </a:extLst>
          </p:cNvPr>
          <p:cNvSpPr/>
          <p:nvPr/>
        </p:nvSpPr>
        <p:spPr>
          <a:xfrm>
            <a:off x="8802472" y="3261258"/>
            <a:ext cx="1215437" cy="121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C78B0B8-2952-4699-8F35-5E3CDEBB5232}"/>
              </a:ext>
            </a:extLst>
          </p:cNvPr>
          <p:cNvSpPr/>
          <p:nvPr/>
        </p:nvSpPr>
        <p:spPr>
          <a:xfrm>
            <a:off x="10040748" y="3261258"/>
            <a:ext cx="1093893" cy="121544"/>
          </a:xfrm>
          <a:prstGeom prst="rect">
            <a:avLst/>
          </a:prstGeom>
          <a:solidFill>
            <a:srgbClr val="00B5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76799C-E328-4CA8-9C37-8946C4912643}"/>
              </a:ext>
            </a:extLst>
          </p:cNvPr>
          <p:cNvSpPr/>
          <p:nvPr/>
        </p:nvSpPr>
        <p:spPr>
          <a:xfrm>
            <a:off x="122522" y="2767680"/>
            <a:ext cx="1215437" cy="121544"/>
          </a:xfrm>
          <a:prstGeom prst="rect">
            <a:avLst/>
          </a:prstGeom>
          <a:solidFill>
            <a:srgbClr val="2980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B02721-0224-4EB4-A0C3-EAD6BB1400C1}"/>
              </a:ext>
            </a:extLst>
          </p:cNvPr>
          <p:cNvSpPr/>
          <p:nvPr/>
        </p:nvSpPr>
        <p:spPr>
          <a:xfrm>
            <a:off x="1363802" y="2767680"/>
            <a:ext cx="1215437" cy="121544"/>
          </a:xfrm>
          <a:prstGeom prst="rect">
            <a:avLst/>
          </a:prstGeom>
          <a:solidFill>
            <a:srgbClr val="16A0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5FBB56-4B83-4D67-A98F-EA24375733C3}"/>
              </a:ext>
            </a:extLst>
          </p:cNvPr>
          <p:cNvSpPr/>
          <p:nvPr/>
        </p:nvSpPr>
        <p:spPr>
          <a:xfrm>
            <a:off x="2605083" y="2767680"/>
            <a:ext cx="1215437" cy="121544"/>
          </a:xfrm>
          <a:prstGeom prst="rect">
            <a:avLst/>
          </a:prstGeom>
          <a:solidFill>
            <a:srgbClr val="F39C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6EF1713-20D9-447F-91C7-7A1AC57D25DB}"/>
              </a:ext>
            </a:extLst>
          </p:cNvPr>
          <p:cNvSpPr/>
          <p:nvPr/>
        </p:nvSpPr>
        <p:spPr>
          <a:xfrm>
            <a:off x="3846364" y="2767680"/>
            <a:ext cx="1215437" cy="121544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187342-8DED-4808-A442-B32E19090E0F}"/>
              </a:ext>
            </a:extLst>
          </p:cNvPr>
          <p:cNvSpPr/>
          <p:nvPr/>
        </p:nvSpPr>
        <p:spPr>
          <a:xfrm>
            <a:off x="5087645" y="2767680"/>
            <a:ext cx="1215437" cy="121544"/>
          </a:xfrm>
          <a:prstGeom prst="rect">
            <a:avLst/>
          </a:prstGeom>
          <a:solidFill>
            <a:srgbClr val="C039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AAB251-D301-4D68-A7C1-5D896E206A73}"/>
              </a:ext>
            </a:extLst>
          </p:cNvPr>
          <p:cNvSpPr/>
          <p:nvPr/>
        </p:nvSpPr>
        <p:spPr>
          <a:xfrm>
            <a:off x="7564197" y="2767680"/>
            <a:ext cx="1215437" cy="121544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6067" tIns="108033" rIns="216067" bIns="108033"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4EF7399-6163-4AB3-846B-C75619173580}"/>
              </a:ext>
            </a:extLst>
          </p:cNvPr>
          <p:cNvSpPr/>
          <p:nvPr/>
        </p:nvSpPr>
        <p:spPr>
          <a:xfrm>
            <a:off x="6325922" y="2767680"/>
            <a:ext cx="1215437" cy="1215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16067" tIns="108033" rIns="216067" bIns="108033"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9A50A9-B315-4280-B1DF-E6920471F7DB}"/>
              </a:ext>
            </a:extLst>
          </p:cNvPr>
          <p:cNvSpPr/>
          <p:nvPr/>
        </p:nvSpPr>
        <p:spPr>
          <a:xfrm>
            <a:off x="8802472" y="2767680"/>
            <a:ext cx="1215437" cy="121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398753C-E1E6-4796-BD11-4B47E47AE29E}"/>
              </a:ext>
            </a:extLst>
          </p:cNvPr>
          <p:cNvSpPr/>
          <p:nvPr/>
        </p:nvSpPr>
        <p:spPr>
          <a:xfrm>
            <a:off x="10040748" y="2767680"/>
            <a:ext cx="1093893" cy="121544"/>
          </a:xfrm>
          <a:prstGeom prst="rect">
            <a:avLst/>
          </a:prstGeom>
          <a:solidFill>
            <a:srgbClr val="00B5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Rounded Rectangle 105">
            <a:extLst>
              <a:ext uri="{FF2B5EF4-FFF2-40B4-BE49-F238E27FC236}">
                <a16:creationId xmlns:a16="http://schemas.microsoft.com/office/drawing/2014/main" id="{C5C4A74C-5CD6-4EAE-B388-26C809364998}"/>
              </a:ext>
            </a:extLst>
          </p:cNvPr>
          <p:cNvSpPr/>
          <p:nvPr/>
        </p:nvSpPr>
        <p:spPr>
          <a:xfrm>
            <a:off x="6392794" y="5706625"/>
            <a:ext cx="5712554" cy="395155"/>
          </a:xfrm>
          <a:prstGeom prst="roundRect">
            <a:avLst/>
          </a:prstGeom>
          <a:solidFill>
            <a:srgbClr val="D53E8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610">
              <a:defRPr/>
            </a:pPr>
            <a:r>
              <a:rPr lang="en-US" sz="1595" dirty="0">
                <a:solidFill>
                  <a:prstClr val="white"/>
                </a:solidFill>
                <a:latin typeface="Calibri" panose="020F0502020204030204"/>
              </a:rPr>
              <a:t>Service Ops   Modern Engineering    Consulting   Architecture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3B8BD1-C290-4A21-8941-F1E63548D5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4216"/>
            <a:ext cx="9261929" cy="734786"/>
          </a:xfrm>
        </p:spPr>
        <p:txBody>
          <a:bodyPr/>
          <a:lstStyle/>
          <a:p>
            <a:r>
              <a:rPr lang="en-GB" dirty="0"/>
              <a:t>TCS Sainsbury’s Relationship Journey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3E3D61-50F0-4721-8C55-A489BFE66DAE}"/>
              </a:ext>
            </a:extLst>
          </p:cNvPr>
          <p:cNvSpPr/>
          <p:nvPr/>
        </p:nvSpPr>
        <p:spPr>
          <a:xfrm>
            <a:off x="6687352" y="3806311"/>
            <a:ext cx="1565209" cy="40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103">
              <a:defRPr/>
            </a:pPr>
            <a:r>
              <a:rPr lang="en-GB" sz="1048" dirty="0">
                <a:solidFill>
                  <a:prstClr val="black"/>
                </a:solidFill>
                <a:latin typeface="Calibri" panose="020F0502020204030204"/>
              </a:rPr>
              <a:t>Argos and Nectar Acquisition completed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E47395-4919-4B3A-85CC-C4CF04E8ADE1}"/>
              </a:ext>
            </a:extLst>
          </p:cNvPr>
          <p:cNvSpPr txBox="1"/>
          <p:nvPr/>
        </p:nvSpPr>
        <p:spPr>
          <a:xfrm>
            <a:off x="11173160" y="2945749"/>
            <a:ext cx="853119" cy="260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spAutoFit/>
          </a:bodyPr>
          <a:lstStyle/>
          <a:p>
            <a:pPr algn="ctr" defTabSz="1215419">
              <a:defRPr/>
            </a:pPr>
            <a:r>
              <a:rPr lang="en-GB" sz="1096" b="1" dirty="0">
                <a:solidFill>
                  <a:srgbClr val="00B5AC"/>
                </a:solidFill>
                <a:latin typeface="Calibri" panose="020F0502020204030204"/>
              </a:rPr>
              <a:t>FY 2022 -23</a:t>
            </a:r>
            <a:endParaRPr lang="id-ID" sz="1096" b="1" dirty="0">
              <a:solidFill>
                <a:srgbClr val="00B5AC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BD5918-B7A4-4A2A-A5B9-2175B12A9D68}"/>
              </a:ext>
            </a:extLst>
          </p:cNvPr>
          <p:cNvSpPr/>
          <p:nvPr/>
        </p:nvSpPr>
        <p:spPr>
          <a:xfrm>
            <a:off x="11108366" y="3261258"/>
            <a:ext cx="960000" cy="121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5B3177-87B6-4F9A-BB6C-CA37624734CB}"/>
              </a:ext>
            </a:extLst>
          </p:cNvPr>
          <p:cNvSpPr/>
          <p:nvPr/>
        </p:nvSpPr>
        <p:spPr>
          <a:xfrm>
            <a:off x="11108366" y="2767680"/>
            <a:ext cx="960000" cy="121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5419">
              <a:defRPr/>
            </a:pPr>
            <a:endParaRPr lang="id-ID" sz="997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4622170-859D-40C0-98C7-E18384232467}"/>
              </a:ext>
            </a:extLst>
          </p:cNvPr>
          <p:cNvCxnSpPr/>
          <p:nvPr/>
        </p:nvCxnSpPr>
        <p:spPr>
          <a:xfrm>
            <a:off x="11582324" y="1870458"/>
            <a:ext cx="0" cy="897222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miter lim="800000"/>
            <a:headEnd type="oval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ABE5167-0E22-40AE-8DDC-E928ADCE2EF7}"/>
              </a:ext>
            </a:extLst>
          </p:cNvPr>
          <p:cNvSpPr txBox="1"/>
          <p:nvPr/>
        </p:nvSpPr>
        <p:spPr>
          <a:xfrm>
            <a:off x="10622217" y="891576"/>
            <a:ext cx="151717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SONAR</a:t>
            </a:r>
          </a:p>
          <a:p>
            <a:pPr algn="ctr" defTabSz="810310">
              <a:defRPr/>
            </a:pPr>
            <a:r>
              <a:rPr lang="en-US" sz="1143" dirty="0">
                <a:solidFill>
                  <a:prstClr val="black"/>
                </a:solidFill>
                <a:latin typeface="Calibri" panose="020F0502020204030204"/>
              </a:rPr>
              <a:t>Infra as a Service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FEC94-2D48-4E9B-A3E2-CC00EA11AEA2}"/>
              </a:ext>
            </a:extLst>
          </p:cNvPr>
          <p:cNvSpPr txBox="1"/>
          <p:nvPr/>
        </p:nvSpPr>
        <p:spPr>
          <a:xfrm>
            <a:off x="10682360" y="1373163"/>
            <a:ext cx="151717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0310">
              <a:defRPr/>
            </a:pPr>
            <a:r>
              <a:rPr lang="en-US" sz="1395" b="1" dirty="0">
                <a:solidFill>
                  <a:srgbClr val="C12E78"/>
                </a:solidFill>
                <a:latin typeface="Calibri" panose="020F0502020204030204"/>
              </a:rPr>
              <a:t>Arthur* </a:t>
            </a:r>
            <a:endParaRPr lang="en-US" sz="1143" b="1" dirty="0">
              <a:solidFill>
                <a:srgbClr val="C12E78"/>
              </a:solidFill>
              <a:latin typeface="Calibri" panose="020F0502020204030204"/>
            </a:endParaRPr>
          </a:p>
          <a:p>
            <a:pPr algn="ctr" defTabSz="810310">
              <a:defRPr/>
            </a:pPr>
            <a:r>
              <a:rPr lang="en-US" sz="1143" dirty="0">
                <a:latin typeface="Calibri" panose="020F0502020204030204"/>
              </a:rPr>
              <a:t>AMS</a:t>
            </a:r>
            <a:r>
              <a:rPr lang="en-US" sz="1143" b="1" dirty="0">
                <a:latin typeface="Calibri" panose="020F0502020204030204"/>
              </a:rPr>
              <a:t> </a:t>
            </a:r>
            <a:r>
              <a:rPr lang="en-US" sz="1143" dirty="0">
                <a:latin typeface="Calibri" panose="020F0502020204030204"/>
              </a:rPr>
              <a:t>Descope</a:t>
            </a:r>
          </a:p>
        </p:txBody>
      </p:sp>
    </p:spTree>
    <p:extLst>
      <p:ext uri="{BB962C8B-B14F-4D97-AF65-F5344CB8AC3E}">
        <p14:creationId xmlns:p14="http://schemas.microsoft.com/office/powerpoint/2010/main" val="2128033936"/>
      </p:ext>
    </p:extLst>
  </p:cSld>
  <p:clrMapOvr>
    <a:masterClrMapping/>
  </p:clrMapOvr>
</p:sld>
</file>

<file path=ppt/theme/theme1.xml><?xml version="1.0" encoding="utf-8"?>
<a:theme xmlns:a="http://schemas.openxmlformats.org/drawingml/2006/main" name="3_Content Slides">
  <a:themeElements>
    <a:clrScheme name="TCS New Color Palette">
      <a:dk1>
        <a:sysClr val="windowText" lastClr="000000"/>
      </a:dk1>
      <a:lt1>
        <a:sysClr val="window" lastClr="FFFFFF"/>
      </a:lt1>
      <a:dk2>
        <a:srgbClr val="1E2323"/>
      </a:dk2>
      <a:lt2>
        <a:srgbClr val="F4F3F9"/>
      </a:lt2>
      <a:accent1>
        <a:srgbClr val="64E6E1"/>
      </a:accent1>
      <a:accent2>
        <a:srgbClr val="007DC5"/>
      </a:accent2>
      <a:accent3>
        <a:srgbClr val="4D2F9E"/>
      </a:accent3>
      <a:accent4>
        <a:srgbClr val="BE0046"/>
      </a:accent4>
      <a:accent5>
        <a:srgbClr val="EB5000"/>
      </a:accent5>
      <a:accent6>
        <a:srgbClr val="FFE600"/>
      </a:accent6>
      <a:hlink>
        <a:srgbClr val="007DC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White">
      <a:srgbClr val="F4F3F9"/>
    </a:custClr>
    <a:custClr name="TCS Black">
      <a:srgbClr val="1E2323"/>
    </a:custClr>
    <a:custClr name="TCS Pink">
      <a:srgbClr val="F03782"/>
    </a:custClr>
    <a:custClr name="TCS Green 1">
      <a:srgbClr val="00ACAC"/>
    </a:custClr>
    <a:custClr name="TCS Green 2">
      <a:srgbClr val="1ACFCF"/>
    </a:custClr>
    <a:custClr name="TCS Green 3">
      <a:srgbClr val="64E6E1"/>
    </a:custClr>
    <a:custClr name="TCS Green 4">
      <a:srgbClr val="83EBE7"/>
    </a:custClr>
    <a:custClr name="TCS Green 5">
      <a:srgbClr val="A2F0ED"/>
    </a:custClr>
    <a:custClr name="TCS Green 6">
      <a:srgbClr val="C1F5F3"/>
    </a:custClr>
    <a:custClr name="TCS Blue 1">
      <a:srgbClr val="154B8C"/>
    </a:custClr>
    <a:custClr name="TCS Blue 2">
      <a:srgbClr val="005B9C"/>
    </a:custClr>
    <a:custClr name="TCS Blue 3">
      <a:srgbClr val="007DC5"/>
    </a:custClr>
    <a:custClr name="TCS Blue 4">
      <a:srgbClr val="47A3EB"/>
    </a:custClr>
    <a:custClr name="TCS Blue 5">
      <a:srgbClr val="75BAF0"/>
    </a:custClr>
    <a:custClr name="TCS Blue 6">
      <a:srgbClr val="A3D1F5"/>
    </a:custClr>
    <a:custClr name="TCS Purple 1">
      <a:srgbClr val="4D0092"/>
    </a:custClr>
    <a:custClr name="TCS Purple 2">
      <a:srgbClr val="4D129E"/>
    </a:custClr>
    <a:custClr name="TCS Purple 3">
      <a:srgbClr val="4D2F9E"/>
    </a:custClr>
    <a:custClr name="TCS Purple 4">
      <a:srgbClr val="7159B1"/>
    </a:custClr>
    <a:custClr name="TCS Purple 5">
      <a:srgbClr val="9482C5"/>
    </a:custClr>
    <a:custClr name="TCS Purple 6">
      <a:srgbClr val="B8ACD8"/>
    </a:custClr>
    <a:custClr name="TCS Magenta 1">
      <a:srgbClr val="8F0035"/>
    </a:custClr>
    <a:custClr name="TCS Magenta 2">
      <a:srgbClr val="A30046"/>
    </a:custClr>
    <a:custClr name="TCS Magenta 3">
      <a:srgbClr val="BE0046"/>
    </a:custClr>
    <a:custClr name="TCS Magenta 4">
      <a:srgbClr val="CB336B"/>
    </a:custClr>
    <a:custClr name="TCS Magenta 5">
      <a:srgbClr val="D86690"/>
    </a:custClr>
    <a:custClr name="TCS Magenta 6">
      <a:srgbClr val="E599B5"/>
    </a:custClr>
    <a:custClr name="TCS Orange 1">
      <a:srgbClr val="B03C00"/>
    </a:custClr>
    <a:custClr name="TCS Orange 2">
      <a:srgbClr val="CD5000"/>
    </a:custClr>
    <a:custClr name="TCS Orange 3">
      <a:srgbClr val="EB5000"/>
    </a:custClr>
    <a:custClr name="TCS Orange 4">
      <a:srgbClr val="EF7333"/>
    </a:custClr>
    <a:custClr name="TCS Orange 5">
      <a:srgbClr val="F39666"/>
    </a:custClr>
    <a:custClr name="TCS Orange 6">
      <a:srgbClr val="F7B999"/>
    </a:custClr>
    <a:custClr name="TCS Yellow 1">
      <a:srgbClr val="FFBC00"/>
    </a:custClr>
    <a:custClr name="TCS Yellow 2">
      <a:srgbClr val="FFD300"/>
    </a:custClr>
    <a:custClr name="TCS Yellow 3">
      <a:srgbClr val="FFE600"/>
    </a:custClr>
    <a:custClr name="TCS Yellow 4">
      <a:srgbClr val="FFEB33"/>
    </a:custClr>
    <a:custClr name="TCS Yellow 5">
      <a:srgbClr val="FFF066"/>
    </a:custClr>
    <a:custClr name="TCS Yellow 6">
      <a:srgbClr val="FFF599"/>
    </a:custClr>
  </a:custClrLst>
  <a:extLst>
    <a:ext uri="{05A4C25C-085E-4340-85A3-A5531E510DB2}">
      <thm15:themeFamily xmlns:thm15="http://schemas.microsoft.com/office/thememl/2012/main" name="TCS Building on belief PPT template" id="{DDDA585A-DC68-4F4F-89CC-C3A7FEEEEAA5}" vid="{088422CC-BB39-473A-8192-AA507A799B38}"/>
    </a:ext>
  </a:extLst>
</a:theme>
</file>

<file path=ppt/theme/theme2.xml><?xml version="1.0" encoding="utf-8"?>
<a:theme xmlns:a="http://schemas.openxmlformats.org/drawingml/2006/main" name="Office Theme">
  <a:themeElements>
    <a:clrScheme name="Custom 102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8A8D"/>
      </a:accent1>
      <a:accent2>
        <a:srgbClr val="0C243B"/>
      </a:accent2>
      <a:accent3>
        <a:srgbClr val="E5280E"/>
      </a:accent3>
      <a:accent4>
        <a:srgbClr val="49493F"/>
      </a:accent4>
      <a:accent5>
        <a:srgbClr val="2C2C2C"/>
      </a:accent5>
      <a:accent6>
        <a:srgbClr val="43434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 no copy">
  <a:themeElements>
    <a:clrScheme name="TCS New Color Palette">
      <a:dk1>
        <a:sysClr val="windowText" lastClr="000000"/>
      </a:dk1>
      <a:lt1>
        <a:sysClr val="window" lastClr="FFFFFF"/>
      </a:lt1>
      <a:dk2>
        <a:srgbClr val="1E2323"/>
      </a:dk2>
      <a:lt2>
        <a:srgbClr val="F4F3F9"/>
      </a:lt2>
      <a:accent1>
        <a:srgbClr val="64E6E1"/>
      </a:accent1>
      <a:accent2>
        <a:srgbClr val="007DC5"/>
      </a:accent2>
      <a:accent3>
        <a:srgbClr val="4D2F9E"/>
      </a:accent3>
      <a:accent4>
        <a:srgbClr val="BE0046"/>
      </a:accent4>
      <a:accent5>
        <a:srgbClr val="EB5000"/>
      </a:accent5>
      <a:accent6>
        <a:srgbClr val="FFE600"/>
      </a:accent6>
      <a:hlink>
        <a:srgbClr val="007DC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White">
      <a:srgbClr val="F4F3F9"/>
    </a:custClr>
    <a:custClr name="TCS Black">
      <a:srgbClr val="1E2323"/>
    </a:custClr>
    <a:custClr name="TCS Pink">
      <a:srgbClr val="F03782"/>
    </a:custClr>
    <a:custClr name="TCS Green 1">
      <a:srgbClr val="00ACAC"/>
    </a:custClr>
    <a:custClr name="TCS Green 2">
      <a:srgbClr val="1ACFCF"/>
    </a:custClr>
    <a:custClr name="TCS Green 3">
      <a:srgbClr val="64E6E1"/>
    </a:custClr>
    <a:custClr name="TCS Green 4">
      <a:srgbClr val="83EBE7"/>
    </a:custClr>
    <a:custClr name="TCS Green 5">
      <a:srgbClr val="A2F0ED"/>
    </a:custClr>
    <a:custClr name="TCS Green 6">
      <a:srgbClr val="C1F5F3"/>
    </a:custClr>
    <a:custClr name="TCS Blue 1">
      <a:srgbClr val="154B8C"/>
    </a:custClr>
    <a:custClr name="TCS Blue 2">
      <a:srgbClr val="005B9C"/>
    </a:custClr>
    <a:custClr name="TCS Blue 3">
      <a:srgbClr val="007DC5"/>
    </a:custClr>
    <a:custClr name="TCS Blue 4">
      <a:srgbClr val="47A3EB"/>
    </a:custClr>
    <a:custClr name="TCS Blue 5">
      <a:srgbClr val="75BAF0"/>
    </a:custClr>
    <a:custClr name="TCS Blue 6">
      <a:srgbClr val="A3D1F5"/>
    </a:custClr>
    <a:custClr name="TCS Purple 1">
      <a:srgbClr val="4D0092"/>
    </a:custClr>
    <a:custClr name="TCS Purple 2">
      <a:srgbClr val="4D129E"/>
    </a:custClr>
    <a:custClr name="TCS Purple 3">
      <a:srgbClr val="4D2F9E"/>
    </a:custClr>
    <a:custClr name="TCS Purple 4">
      <a:srgbClr val="7159B1"/>
    </a:custClr>
    <a:custClr name="TCS Purple 5">
      <a:srgbClr val="9482C5"/>
    </a:custClr>
    <a:custClr name="TCS Purple 6">
      <a:srgbClr val="B8ACD8"/>
    </a:custClr>
    <a:custClr name="TCS Magenta 1">
      <a:srgbClr val="8F0035"/>
    </a:custClr>
    <a:custClr name="TCS Magenta 2">
      <a:srgbClr val="A30046"/>
    </a:custClr>
    <a:custClr name="TCS Magenta 3">
      <a:srgbClr val="BE0046"/>
    </a:custClr>
    <a:custClr name="TCS Magenta 4">
      <a:srgbClr val="CB336B"/>
    </a:custClr>
    <a:custClr name="TCS Magenta 5">
      <a:srgbClr val="D86690"/>
    </a:custClr>
    <a:custClr name="TCS Magenta 6">
      <a:srgbClr val="E599B5"/>
    </a:custClr>
    <a:custClr name="TCS Orange 1">
      <a:srgbClr val="B03C00"/>
    </a:custClr>
    <a:custClr name="TCS Orange 2">
      <a:srgbClr val="CD5000"/>
    </a:custClr>
    <a:custClr name="TCS Orange 3">
      <a:srgbClr val="EB5000"/>
    </a:custClr>
    <a:custClr name="TCS Orange 4">
      <a:srgbClr val="EF7333"/>
    </a:custClr>
    <a:custClr name="TCS Orange 5">
      <a:srgbClr val="F39666"/>
    </a:custClr>
    <a:custClr name="TCS Orange 6">
      <a:srgbClr val="F7B999"/>
    </a:custClr>
    <a:custClr name="TCS Yellow 1">
      <a:srgbClr val="FFBC00"/>
    </a:custClr>
    <a:custClr name="TCS Yellow 2">
      <a:srgbClr val="FFD300"/>
    </a:custClr>
    <a:custClr name="TCS Yellow 3">
      <a:srgbClr val="FFE600"/>
    </a:custClr>
    <a:custClr name="TCS Yellow 4">
      <a:srgbClr val="FFEB33"/>
    </a:custClr>
    <a:custClr name="TCS Yellow 5">
      <a:srgbClr val="FFF066"/>
    </a:custClr>
    <a:custClr name="TCS Yellow 6">
      <a:srgbClr val="FFF599"/>
    </a:custClr>
  </a:custClrLst>
  <a:extLst>
    <a:ext uri="{05A4C25C-085E-4340-85A3-A5531E510DB2}">
      <thm15:themeFamily xmlns:thm15="http://schemas.microsoft.com/office/thememl/2012/main" name="TCS Building on belief PPT template" id="{DDDA585A-DC68-4F4F-89CC-C3A7FEEEEAA5}" vid="{088422CC-BB39-473A-8192-AA507A799B3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1916</Words>
  <Application>Microsoft Office PowerPoint</Application>
  <PresentationFormat>Widescreen</PresentationFormat>
  <Paragraphs>586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Arial Nova</vt:lpstr>
      <vt:lpstr>Calibri</vt:lpstr>
      <vt:lpstr>Calibri (Body)</vt:lpstr>
      <vt:lpstr>Calibri Light</vt:lpstr>
      <vt:lpstr>Cambria</vt:lpstr>
      <vt:lpstr>Clone Rounded Latin</vt:lpstr>
      <vt:lpstr>Courier New</vt:lpstr>
      <vt:lpstr>Helvetica</vt:lpstr>
      <vt:lpstr>Mary Ann</vt:lpstr>
      <vt:lpstr>Segoe UI</vt:lpstr>
      <vt:lpstr>Symbol</vt:lpstr>
      <vt:lpstr>Wingdings</vt:lpstr>
      <vt:lpstr>3_Content Slides</vt:lpstr>
      <vt:lpstr>Office Theme</vt:lpstr>
      <vt:lpstr>3_Black no copy</vt:lpstr>
      <vt:lpstr>PowerPoint Presentation</vt:lpstr>
      <vt:lpstr>Sainsbury’s Organisation Structure</vt:lpstr>
      <vt:lpstr>PowerPoint Presentation</vt:lpstr>
      <vt:lpstr>Sainsbury’s  - Strategic Priorities &amp; Business Performance</vt:lpstr>
      <vt:lpstr>Industry Performance (FY21)</vt:lpstr>
      <vt:lpstr>Outside-in Perspective</vt:lpstr>
      <vt:lpstr>TCS Sainsbury’s Relationship and Org structure</vt:lpstr>
      <vt:lpstr>PowerPoint Presentation</vt:lpstr>
      <vt:lpstr>TCS Sainsbury’s Relationship Journey</vt:lpstr>
      <vt:lpstr>Colleague &amp; Operations Domain Structure</vt:lpstr>
      <vt:lpstr>Customer &amp; Data Domain Structure</vt:lpstr>
      <vt:lpstr>TCS Sainsburys – Logistics Journey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Nagpal</dc:creator>
  <cp:lastModifiedBy>Sheethal Bhandary</cp:lastModifiedBy>
  <cp:revision>63</cp:revision>
  <dcterms:created xsi:type="dcterms:W3CDTF">2022-03-25T08:55:45Z</dcterms:created>
  <dcterms:modified xsi:type="dcterms:W3CDTF">2022-08-19T05:32:05Z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0ba449-43c6-4cb4-ab67-7944acc9363d_Enabled">
    <vt:lpwstr>true</vt:lpwstr>
  </property>
  <property fmtid="{D5CDD505-2E9C-101B-9397-08002B2CF9AE}" pid="3" name="MSIP_Label_e30ba449-43c6-4cb4-ab67-7944acc9363d_SetDate">
    <vt:lpwstr>2022-05-18T15:46:08Z</vt:lpwstr>
  </property>
  <property fmtid="{D5CDD505-2E9C-101B-9397-08002B2CF9AE}" pid="4" name="MSIP_Label_e30ba449-43c6-4cb4-ab67-7944acc9363d_Method">
    <vt:lpwstr>Standard</vt:lpwstr>
  </property>
  <property fmtid="{D5CDD505-2E9C-101B-9397-08002B2CF9AE}" pid="5" name="MSIP_Label_e30ba449-43c6-4cb4-ab67-7944acc9363d_Name">
    <vt:lpwstr>e30ba449-43c6-4cb4-ab67-7944acc9363d</vt:lpwstr>
  </property>
  <property fmtid="{D5CDD505-2E9C-101B-9397-08002B2CF9AE}" pid="6" name="MSIP_Label_e30ba449-43c6-4cb4-ab67-7944acc9363d_SiteId">
    <vt:lpwstr>e11fd634-26b5-47f4-8b8c-908e466e9bdf</vt:lpwstr>
  </property>
  <property fmtid="{D5CDD505-2E9C-101B-9397-08002B2CF9AE}" pid="7" name="MSIP_Label_e30ba449-43c6-4cb4-ab67-7944acc9363d_ActionId">
    <vt:lpwstr>40911616-95e5-4c1f-bf9c-dfd46df497be</vt:lpwstr>
  </property>
  <property fmtid="{D5CDD505-2E9C-101B-9397-08002B2CF9AE}" pid="8" name="MSIP_Label_e30ba449-43c6-4cb4-ab67-7944acc9363d_ContentBits">
    <vt:lpwstr>0</vt:lpwstr>
  </property>
</Properties>
</file>