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6.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3.xml" ContentType="application/vnd.openxmlformats-officedocument.presentationml.slideLayout+xml"/>
  <Override PartName="/ppt/slideLayouts/slideLayout15.xml" ContentType="application/vnd.openxmlformats-officedocument.presentationml.slideLayout+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3.png" ContentType="image/png"/>
  <Override PartName="/ppt/media/image51.png" ContentType="image/png"/>
  <Override PartName="/ppt/media/image46.jpeg" ContentType="image/jpeg"/>
  <Override PartName="/ppt/media/image45.jpeg" ContentType="image/jpeg"/>
  <Override PartName="/ppt/media/image44.jpeg" ContentType="image/jpeg"/>
  <Override PartName="/ppt/media/image43.jpeg" ContentType="image/jpeg"/>
  <Override PartName="/ppt/media/image50.png" ContentType="image/png"/>
  <Override PartName="/ppt/media/image42.jpeg" ContentType="image/jpeg"/>
  <Override PartName="/ppt/media/image41.jpeg" ContentType="image/jpeg"/>
  <Override PartName="/ppt/media/image39.jpeg" ContentType="image/jpeg"/>
  <Override PartName="/ppt/media/image38.jpeg" ContentType="image/jpeg"/>
  <Override PartName="/ppt/media/image36.jpeg" ContentType="image/jpeg"/>
  <Override PartName="/ppt/media/image35.jpeg" ContentType="image/jpeg"/>
  <Override PartName="/ppt/media/image49.png" ContentType="image/png"/>
  <Override PartName="/ppt/media/image33.jpeg" ContentType="image/jpeg"/>
  <Override PartName="/ppt/media/image30.png" ContentType="image/png"/>
  <Override PartName="/ppt/media/image26.png" ContentType="image/png"/>
  <Override PartName="/ppt/media/image22.png" ContentType="image/png"/>
  <Override PartName="/ppt/media/image31.png" ContentType="image/png"/>
  <Override PartName="/ppt/media/image54.png" ContentType="image/png"/>
  <Override PartName="/ppt/media/image21.png" ContentType="image/png"/>
  <Override PartName="/ppt/media/image20.png" ContentType="image/png"/>
  <Override PartName="/ppt/media/image29.jpeg" ContentType="image/jpeg"/>
  <Override PartName="/ppt/media/image24.jpeg" ContentType="image/jpeg"/>
  <Override PartName="/ppt/media/image28.jpeg" ContentType="image/jpeg"/>
  <Override PartName="/ppt/media/image19.jpeg" ContentType="image/jpeg"/>
  <Override PartName="/ppt/media/image25.png" ContentType="image/png"/>
  <Override PartName="/ppt/media/image52.png" ContentType="image/png"/>
  <Override PartName="/ppt/media/image16.jpeg" ContentType="image/jpeg"/>
  <Override PartName="/ppt/media/image17.png" ContentType="image/png"/>
  <Override PartName="/ppt/media/image14.png" ContentType="image/png"/>
  <Override PartName="/ppt/media/image15.jpeg" ContentType="image/jpeg"/>
  <Override PartName="/ppt/media/image23.png" ContentType="image/png"/>
  <Override PartName="/ppt/media/image12.png" ContentType="image/png"/>
  <Override PartName="/ppt/media/image13.png" ContentType="image/png"/>
  <Override PartName="/ppt/media/image10.png" ContentType="image/png"/>
  <Override PartName="/ppt/media/image32.jpeg" ContentType="image/jpeg"/>
  <Override PartName="/ppt/media/image48.png" ContentType="image/png"/>
  <Override PartName="/ppt/media/image40.jpeg" ContentType="image/jpeg"/>
  <Override PartName="/ppt/media/image37.jpeg" ContentType="image/jpeg"/>
  <Override PartName="/ppt/media/image9.png" ContentType="image/png"/>
  <Override PartName="/ppt/media/image8.png" ContentType="image/png"/>
  <Override PartName="/ppt/media/image34.jpeg" ContentType="image/jpeg"/>
  <Override PartName="/ppt/media/image5.png" ContentType="image/png"/>
  <Override PartName="/ppt/media/image27.jpeg" ContentType="image/jpeg"/>
  <Override PartName="/ppt/media/image18.png" ContentType="image/png"/>
  <Override PartName="/ppt/media/image7.png" ContentType="image/png"/>
  <Override PartName="/ppt/media/image4.png" ContentType="image/png"/>
  <Override PartName="/ppt/media/image3.png" ContentType="image/png"/>
  <Override PartName="/ppt/media/image6.png" ContentType="image/png"/>
  <Override PartName="/ppt/media/image2.jpeg" ContentType="image/jpeg"/>
  <Override PartName="/ppt/media/image47.jpeg" ContentType="image/jpeg"/>
  <Override PartName="/ppt/media/image11.png" ContentType="image/png"/>
  <Override PartName="/ppt/media/image1.png" ContentType="image/png"/>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5.png"/><Relationship Id="rId3" Type="http://schemas.openxmlformats.org/officeDocument/2006/relationships/image" Target="../media/image26.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4" name="" descr=""/>
          <p:cNvPicPr/>
          <p:nvPr/>
        </p:nvPicPr>
        <p:blipFill>
          <a:blip r:embed="rId2"/>
          <a:stretch>
            <a:fillRect/>
          </a:stretch>
        </p:blipFill>
        <p:spPr>
          <a:xfrm>
            <a:off x="2079000" y="1604520"/>
            <a:ext cx="4984920" cy="3977280"/>
          </a:xfrm>
          <a:prstGeom prst="rect">
            <a:avLst/>
          </a:prstGeom>
          <a:ln>
            <a:noFill/>
          </a:ln>
        </p:spPr>
      </p:pic>
      <p:pic>
        <p:nvPicPr>
          <p:cNvPr id="4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8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7" name="" descr=""/>
          <p:cNvPicPr/>
          <p:nvPr/>
        </p:nvPicPr>
        <p:blipFill>
          <a:blip r:embed="rId2"/>
          <a:stretch>
            <a:fillRect/>
          </a:stretch>
        </p:blipFill>
        <p:spPr>
          <a:xfrm>
            <a:off x="2079000" y="1604520"/>
            <a:ext cx="4984920" cy="3977280"/>
          </a:xfrm>
          <a:prstGeom prst="rect">
            <a:avLst/>
          </a:prstGeom>
          <a:ln>
            <a:noFill/>
          </a:ln>
        </p:spPr>
      </p:pic>
      <p:pic>
        <p:nvPicPr>
          <p:cNvPr id="8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1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1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2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2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2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2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2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30" name="" descr=""/>
          <p:cNvPicPr/>
          <p:nvPr/>
        </p:nvPicPr>
        <p:blipFill>
          <a:blip r:embed="rId2"/>
          <a:stretch>
            <a:fillRect/>
          </a:stretch>
        </p:blipFill>
        <p:spPr>
          <a:xfrm>
            <a:off x="2079000" y="1604520"/>
            <a:ext cx="4984920" cy="3977280"/>
          </a:xfrm>
          <a:prstGeom prst="rect">
            <a:avLst/>
          </a:prstGeom>
          <a:ln>
            <a:noFill/>
          </a:ln>
        </p:spPr>
      </p:pic>
      <p:pic>
        <p:nvPicPr>
          <p:cNvPr id="13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5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5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5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6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7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7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7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7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7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8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8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8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85" name="" descr=""/>
          <p:cNvPicPr/>
          <p:nvPr/>
        </p:nvPicPr>
        <p:blipFill>
          <a:blip r:embed="rId2"/>
          <a:stretch>
            <a:fillRect/>
          </a:stretch>
        </p:blipFill>
        <p:spPr>
          <a:xfrm>
            <a:off x="2079000" y="1604520"/>
            <a:ext cx="4984920" cy="3977280"/>
          </a:xfrm>
          <a:prstGeom prst="rect">
            <a:avLst/>
          </a:prstGeom>
          <a:ln>
            <a:noFill/>
          </a:ln>
        </p:spPr>
      </p:pic>
      <p:pic>
        <p:nvPicPr>
          <p:cNvPr id="18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0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0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0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1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1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1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2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2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2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2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3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3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32" name="" descr=""/>
          <p:cNvPicPr/>
          <p:nvPr/>
        </p:nvPicPr>
        <p:blipFill>
          <a:blip r:embed="rId2"/>
          <a:stretch>
            <a:fillRect/>
          </a:stretch>
        </p:blipFill>
        <p:spPr>
          <a:xfrm>
            <a:off x="2079000" y="1604520"/>
            <a:ext cx="4984920" cy="3977280"/>
          </a:xfrm>
          <a:prstGeom prst="rect">
            <a:avLst/>
          </a:prstGeom>
          <a:ln>
            <a:noFill/>
          </a:ln>
        </p:spPr>
      </p:pic>
      <p:pic>
        <p:nvPicPr>
          <p:cNvPr id="23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eg"/><Relationship Id="rId6" Type="http://schemas.openxmlformats.org/officeDocument/2006/relationships/image" Target="../media/image16.jpe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jpeg"/><Relationship Id="rId10" Type="http://schemas.openxmlformats.org/officeDocument/2006/relationships/slideLayout" Target="../slideLayouts/slideLayout37.xml"/><Relationship Id="rId11" Type="http://schemas.openxmlformats.org/officeDocument/2006/relationships/slideLayout" Target="../slideLayouts/slideLayout38.xml"/><Relationship Id="rId12" Type="http://schemas.openxmlformats.org/officeDocument/2006/relationships/slideLayout" Target="../slideLayouts/slideLayout39.xml"/><Relationship Id="rId13" Type="http://schemas.openxmlformats.org/officeDocument/2006/relationships/slideLayout" Target="../slideLayouts/slideLayout40.xml"/><Relationship Id="rId14" Type="http://schemas.openxmlformats.org/officeDocument/2006/relationships/slideLayout" Target="../slideLayouts/slideLayout41.xml"/><Relationship Id="rId15" Type="http://schemas.openxmlformats.org/officeDocument/2006/relationships/slideLayout" Target="../slideLayouts/slideLayout42.xml"/><Relationship Id="rId16" Type="http://schemas.openxmlformats.org/officeDocument/2006/relationships/slideLayout" Target="../slideLayouts/slideLayout43.xml"/><Relationship Id="rId17" Type="http://schemas.openxmlformats.org/officeDocument/2006/relationships/slideLayout" Target="../slideLayouts/slideLayout44.xml"/><Relationship Id="rId18" Type="http://schemas.openxmlformats.org/officeDocument/2006/relationships/slideLayout" Target="../slideLayouts/slideLayout45.xml"/><Relationship Id="rId19" Type="http://schemas.openxmlformats.org/officeDocument/2006/relationships/slideLayout" Target="../slideLayouts/slideLayout46.xml"/><Relationship Id="rId20" Type="http://schemas.openxmlformats.org/officeDocument/2006/relationships/slideLayout" Target="../slideLayouts/slideLayout47.xml"/><Relationship Id="rId21"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jpe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568200"/>
            <a:ext cx="9140760" cy="286200"/>
          </a:xfrm>
          <a:prstGeom prst="rect">
            <a:avLst/>
          </a:prstGeom>
          <a:solidFill>
            <a:srgbClr val="f2f2f2"/>
          </a:solidFill>
          <a:ln w="25560">
            <a:noFill/>
          </a:ln>
        </p:spPr>
      </p:sp>
      <p:pic>
        <p:nvPicPr>
          <p:cNvPr id="1" name="Picture 6" descr=""/>
          <p:cNvPicPr/>
          <p:nvPr/>
        </p:nvPicPr>
        <p:blipFill>
          <a:blip r:embed="rId2"/>
          <a:stretch>
            <a:fillRect/>
          </a:stretch>
        </p:blipFill>
        <p:spPr>
          <a:xfrm>
            <a:off x="7863120" y="6607800"/>
            <a:ext cx="1116720" cy="207720"/>
          </a:xfrm>
          <a:prstGeom prst="rect">
            <a:avLst/>
          </a:prstGeom>
          <a:ln>
            <a:noFill/>
          </a:ln>
        </p:spPr>
      </p:pic>
      <p:sp>
        <p:nvSpPr>
          <p:cNvPr id="2" name="CustomShape 2"/>
          <p:cNvSpPr/>
          <p:nvPr/>
        </p:nvSpPr>
        <p:spPr>
          <a:xfrm>
            <a:off x="-56160" y="6585480"/>
            <a:ext cx="505080" cy="250920"/>
          </a:xfrm>
          <a:prstGeom prst="rect">
            <a:avLst/>
          </a:prstGeom>
          <a:noFill/>
          <a:ln>
            <a:noFill/>
          </a:ln>
        </p:spPr>
        <p:txBody>
          <a:bodyPr wrap="none" lIns="0" rIns="0" tIns="0" bIns="0" anchor="ctr"/>
          <a:p>
            <a:pPr>
              <a:lnSpc>
                <a:spcPct val="100000"/>
              </a:lnSpc>
            </a:pPr>
            <a:fld id="{DBB47335-3491-42B2-B690-77A71F70EA54}" type="slidenum">
              <a:rPr lang="en-IN" sz="1000">
                <a:solidFill>
                  <a:srgbClr val="1f1a17"/>
                </a:solidFill>
                <a:latin typeface="Century Gothic"/>
                <a:ea typeface="DejaVu Sans"/>
              </a:rPr>
              <a:t>&lt;number&gt;</a:t>
            </a:fld>
            <a:endParaRPr/>
          </a:p>
        </p:txBody>
      </p:sp>
      <p:sp>
        <p:nvSpPr>
          <p:cNvPr id="3" name="Line 3"/>
          <p:cNvSpPr/>
          <p:nvPr/>
        </p:nvSpPr>
        <p:spPr>
          <a:xfrm>
            <a:off x="155520" y="761760"/>
            <a:ext cx="7315200" cy="0"/>
          </a:xfrm>
          <a:prstGeom prst="line">
            <a:avLst/>
          </a:prstGeom>
          <a:ln w="38160">
            <a:solidFill>
              <a:srgbClr val="ff8500"/>
            </a:solidFill>
            <a:round/>
          </a:ln>
        </p:spPr>
      </p:sp>
      <p:sp>
        <p:nvSpPr>
          <p:cNvPr id="4" name="Line 4"/>
          <p:cNvSpPr/>
          <p:nvPr/>
        </p:nvSpPr>
        <p:spPr>
          <a:xfrm>
            <a:off x="7502040" y="761760"/>
            <a:ext cx="1485720" cy="0"/>
          </a:xfrm>
          <a:prstGeom prst="line">
            <a:avLst/>
          </a:prstGeom>
          <a:ln w="38160">
            <a:solidFill>
              <a:srgbClr val="0093dd"/>
            </a:solidFill>
            <a:round/>
          </a:ln>
        </p:spPr>
      </p:sp>
      <p:sp>
        <p:nvSpPr>
          <p:cNvPr id="5" name="Line 5"/>
          <p:cNvSpPr/>
          <p:nvPr/>
        </p:nvSpPr>
        <p:spPr>
          <a:xfrm>
            <a:off x="159840" y="6476760"/>
            <a:ext cx="7315200" cy="0"/>
          </a:xfrm>
          <a:prstGeom prst="line">
            <a:avLst/>
          </a:prstGeom>
          <a:ln w="38160">
            <a:solidFill>
              <a:srgbClr val="0093dd"/>
            </a:solidFill>
            <a:round/>
          </a:ln>
        </p:spPr>
      </p:sp>
      <p:sp>
        <p:nvSpPr>
          <p:cNvPr id="6" name="Line 6"/>
          <p:cNvSpPr/>
          <p:nvPr/>
        </p:nvSpPr>
        <p:spPr>
          <a:xfrm>
            <a:off x="7497360" y="6476760"/>
            <a:ext cx="1485720" cy="0"/>
          </a:xfrm>
          <a:prstGeom prst="line">
            <a:avLst/>
          </a:prstGeom>
          <a:ln w="38160">
            <a:solidFill>
              <a:srgbClr val="ff8500"/>
            </a:solidFill>
            <a:round/>
          </a:ln>
        </p:spPr>
      </p:sp>
      <p:pic>
        <p:nvPicPr>
          <p:cNvPr id="7" name="Picture 8" descr=""/>
          <p:cNvPicPr/>
          <p:nvPr/>
        </p:nvPicPr>
        <p:blipFill>
          <a:blip r:embed="rId3"/>
          <a:stretch>
            <a:fillRect/>
          </a:stretch>
        </p:blipFill>
        <p:spPr>
          <a:xfrm>
            <a:off x="571320" y="0"/>
            <a:ext cx="2297160" cy="3196800"/>
          </a:xfrm>
          <a:prstGeom prst="rect">
            <a:avLst/>
          </a:prstGeom>
          <a:ln>
            <a:noFill/>
          </a:ln>
        </p:spPr>
      </p:pic>
      <p:pic>
        <p:nvPicPr>
          <p:cNvPr id="8" name="Picture 6" descr=""/>
          <p:cNvPicPr/>
          <p:nvPr/>
        </p:nvPicPr>
        <p:blipFill>
          <a:blip r:embed="rId4"/>
          <a:stretch>
            <a:fillRect/>
          </a:stretch>
        </p:blipFill>
        <p:spPr>
          <a:xfrm>
            <a:off x="5905080" y="2025360"/>
            <a:ext cx="2854080" cy="891720"/>
          </a:xfrm>
          <a:prstGeom prst="rect">
            <a:avLst/>
          </a:prstGeom>
          <a:ln>
            <a:noFill/>
          </a:ln>
        </p:spPr>
      </p:pic>
      <p:sp>
        <p:nvSpPr>
          <p:cNvPr id="9" name="CustomShape 7"/>
          <p:cNvSpPr/>
          <p:nvPr/>
        </p:nvSpPr>
        <p:spPr>
          <a:xfrm>
            <a:off x="2971800" y="6501960"/>
            <a:ext cx="3197160" cy="225360"/>
          </a:xfrm>
          <a:prstGeom prst="rect">
            <a:avLst/>
          </a:prstGeom>
          <a:noFill/>
          <a:ln>
            <a:noFill/>
          </a:ln>
        </p:spPr>
        <p:txBody>
          <a:bodyPr lIns="68400" rIns="68400" tIns="34200" bIns="34200" anchor="ctr"/>
          <a:p>
            <a:pPr algn="ctr">
              <a:lnSpc>
                <a:spcPct val="100000"/>
              </a:lnSpc>
            </a:pPr>
            <a:r>
              <a:rPr i="1" lang="en-IN" sz="800">
                <a:solidFill>
                  <a:srgbClr val="1f1a17"/>
                </a:solidFill>
                <a:latin typeface="Century Gothic"/>
                <a:ea typeface="DejaVu Sans"/>
              </a:rPr>
              <a:t>Copyright © 2017, Global Edge Software Ltd.</a:t>
            </a:r>
            <a:endParaRPr/>
          </a:p>
        </p:txBody>
      </p:sp>
      <p:sp>
        <p:nvSpPr>
          <p:cNvPr id="10" name="PlaceHolder 8"/>
          <p:cNvSpPr>
            <a:spLocks noGrp="1"/>
          </p:cNvSpPr>
          <p:nvPr>
            <p:ph type="title"/>
          </p:nvPr>
        </p:nvSpPr>
        <p:spPr>
          <a:xfrm>
            <a:off x="457200" y="273600"/>
            <a:ext cx="8229240" cy="1144800"/>
          </a:xfrm>
          <a:prstGeom prst="rect">
            <a:avLst/>
          </a:prstGeom>
        </p:spPr>
        <p:txBody>
          <a:bodyPr lIns="0" rIns="0" tIns="0" bIns="0" anchor="ctr"/>
          <a:p>
            <a:r>
              <a:rPr lang="en-US">
                <a:latin typeface="Arial"/>
              </a:rPr>
              <a:t>Click to edit the title text format</a:t>
            </a:r>
            <a:endParaRPr/>
          </a:p>
        </p:txBody>
      </p:sp>
      <p:sp>
        <p:nvSpPr>
          <p:cNvPr id="11"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360" y="6567840"/>
            <a:ext cx="9141120" cy="286920"/>
          </a:xfrm>
          <a:prstGeom prst="rect">
            <a:avLst/>
          </a:prstGeom>
          <a:solidFill>
            <a:srgbClr val="f2f2f2"/>
          </a:solidFill>
          <a:ln w="25560">
            <a:noFill/>
          </a:ln>
        </p:spPr>
      </p:sp>
      <p:pic>
        <p:nvPicPr>
          <p:cNvPr id="47" name="Picture 6" descr=""/>
          <p:cNvPicPr/>
          <p:nvPr/>
        </p:nvPicPr>
        <p:blipFill>
          <a:blip r:embed="rId2"/>
          <a:stretch>
            <a:fillRect/>
          </a:stretch>
        </p:blipFill>
        <p:spPr>
          <a:xfrm>
            <a:off x="7863120" y="6607440"/>
            <a:ext cx="1117080" cy="208080"/>
          </a:xfrm>
          <a:prstGeom prst="rect">
            <a:avLst/>
          </a:prstGeom>
          <a:ln>
            <a:noFill/>
          </a:ln>
        </p:spPr>
      </p:pic>
      <p:sp>
        <p:nvSpPr>
          <p:cNvPr id="48" name="CustomShape 2"/>
          <p:cNvSpPr/>
          <p:nvPr/>
        </p:nvSpPr>
        <p:spPr>
          <a:xfrm>
            <a:off x="-244440" y="6585120"/>
            <a:ext cx="883440" cy="252000"/>
          </a:xfrm>
          <a:prstGeom prst="rect">
            <a:avLst/>
          </a:prstGeom>
          <a:noFill/>
          <a:ln>
            <a:noFill/>
          </a:ln>
        </p:spPr>
        <p:txBody>
          <a:bodyPr wrap="none" lIns="0" rIns="0" tIns="0" bIns="0" anchor="ctr"/>
          <a:p>
            <a:pPr>
              <a:lnSpc>
                <a:spcPct val="100000"/>
              </a:lnSpc>
            </a:pPr>
            <a:fld id="{22E74045-A495-4958-8AB7-273EA95B2D06}" type="slidenum">
              <a:rPr lang="en-IN" sz="1000">
                <a:solidFill>
                  <a:srgbClr val="1f1a17"/>
                </a:solidFill>
                <a:latin typeface="Century Gothic"/>
                <a:ea typeface="DejaVu Sans"/>
              </a:rPr>
              <a:t>&lt;number&gt;</a:t>
            </a:fld>
            <a:endParaRPr/>
          </a:p>
        </p:txBody>
      </p:sp>
      <p:sp>
        <p:nvSpPr>
          <p:cNvPr id="49" name="Line 3"/>
          <p:cNvSpPr/>
          <p:nvPr/>
        </p:nvSpPr>
        <p:spPr>
          <a:xfrm>
            <a:off x="155160" y="761400"/>
            <a:ext cx="7315200" cy="0"/>
          </a:xfrm>
          <a:prstGeom prst="line">
            <a:avLst/>
          </a:prstGeom>
          <a:ln w="38160">
            <a:solidFill>
              <a:srgbClr val="ff8500"/>
            </a:solidFill>
            <a:round/>
          </a:ln>
        </p:spPr>
      </p:sp>
      <p:sp>
        <p:nvSpPr>
          <p:cNvPr id="50" name="Line 4"/>
          <p:cNvSpPr/>
          <p:nvPr/>
        </p:nvSpPr>
        <p:spPr>
          <a:xfrm>
            <a:off x="7501320" y="761400"/>
            <a:ext cx="1486080" cy="0"/>
          </a:xfrm>
          <a:prstGeom prst="line">
            <a:avLst/>
          </a:prstGeom>
          <a:ln w="38160">
            <a:solidFill>
              <a:srgbClr val="0093dd"/>
            </a:solidFill>
            <a:round/>
          </a:ln>
        </p:spPr>
      </p:sp>
      <p:sp>
        <p:nvSpPr>
          <p:cNvPr id="51" name="Line 5"/>
          <p:cNvSpPr/>
          <p:nvPr/>
        </p:nvSpPr>
        <p:spPr>
          <a:xfrm>
            <a:off x="159840" y="6476400"/>
            <a:ext cx="7315200" cy="0"/>
          </a:xfrm>
          <a:prstGeom prst="line">
            <a:avLst/>
          </a:prstGeom>
          <a:ln w="38160">
            <a:solidFill>
              <a:srgbClr val="0093dd"/>
            </a:solidFill>
            <a:round/>
          </a:ln>
        </p:spPr>
      </p:sp>
      <p:sp>
        <p:nvSpPr>
          <p:cNvPr id="52" name="Line 6"/>
          <p:cNvSpPr/>
          <p:nvPr/>
        </p:nvSpPr>
        <p:spPr>
          <a:xfrm>
            <a:off x="7497360" y="6476400"/>
            <a:ext cx="1485720" cy="0"/>
          </a:xfrm>
          <a:prstGeom prst="line">
            <a:avLst/>
          </a:prstGeom>
          <a:ln w="38160">
            <a:solidFill>
              <a:srgbClr val="ff8500"/>
            </a:solidFill>
            <a:round/>
          </a:ln>
        </p:spPr>
      </p:sp>
      <p:sp>
        <p:nvSpPr>
          <p:cNvPr id="53" name="PlaceHolder 7"/>
          <p:cNvSpPr>
            <a:spLocks noGrp="1"/>
          </p:cNvSpPr>
          <p:nvPr>
            <p:ph type="title"/>
          </p:nvPr>
        </p:nvSpPr>
        <p:spPr>
          <a:xfrm>
            <a:off x="457200" y="273600"/>
            <a:ext cx="8229240" cy="1144800"/>
          </a:xfrm>
          <a:prstGeom prst="rect">
            <a:avLst/>
          </a:prstGeom>
        </p:spPr>
        <p:txBody>
          <a:bodyPr lIns="0" rIns="0" tIns="0" bIns="0" anchor="ctr"/>
          <a:p>
            <a:r>
              <a:rPr lang="en-US">
                <a:latin typeface="Arial"/>
              </a:rPr>
              <a:t>Click to edit the title text format</a:t>
            </a:r>
            <a:endParaRPr/>
          </a:p>
        </p:txBody>
      </p:sp>
      <p:sp>
        <p:nvSpPr>
          <p:cNvPr id="54"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360" y="6567840"/>
            <a:ext cx="9141120" cy="286920"/>
          </a:xfrm>
          <a:prstGeom prst="rect">
            <a:avLst/>
          </a:prstGeom>
          <a:solidFill>
            <a:srgbClr val="f2f2f2"/>
          </a:solidFill>
          <a:ln w="25560">
            <a:noFill/>
          </a:ln>
        </p:spPr>
      </p:sp>
      <p:pic>
        <p:nvPicPr>
          <p:cNvPr id="90" name="Picture 6" descr=""/>
          <p:cNvPicPr/>
          <p:nvPr/>
        </p:nvPicPr>
        <p:blipFill>
          <a:blip r:embed="rId2"/>
          <a:stretch>
            <a:fillRect/>
          </a:stretch>
        </p:blipFill>
        <p:spPr>
          <a:xfrm>
            <a:off x="7863120" y="6607440"/>
            <a:ext cx="1117080" cy="208080"/>
          </a:xfrm>
          <a:prstGeom prst="rect">
            <a:avLst/>
          </a:prstGeom>
          <a:ln>
            <a:noFill/>
          </a:ln>
        </p:spPr>
      </p:pic>
      <p:sp>
        <p:nvSpPr>
          <p:cNvPr id="91" name="CustomShape 2"/>
          <p:cNvSpPr/>
          <p:nvPr/>
        </p:nvSpPr>
        <p:spPr>
          <a:xfrm>
            <a:off x="-244440" y="6585120"/>
            <a:ext cx="883440" cy="252000"/>
          </a:xfrm>
          <a:prstGeom prst="rect">
            <a:avLst/>
          </a:prstGeom>
          <a:noFill/>
          <a:ln>
            <a:noFill/>
          </a:ln>
        </p:spPr>
        <p:txBody>
          <a:bodyPr wrap="none" lIns="0" rIns="0" tIns="0" bIns="0" anchor="ctr"/>
          <a:p>
            <a:pPr>
              <a:lnSpc>
                <a:spcPct val="100000"/>
              </a:lnSpc>
            </a:pPr>
            <a:fld id="{5C118A0A-001C-4F2F-8A86-210BAA2673A1}" type="slidenum">
              <a:rPr lang="en-IN" sz="1000">
                <a:solidFill>
                  <a:srgbClr val="1f1a17"/>
                </a:solidFill>
                <a:latin typeface="Century Gothic"/>
                <a:ea typeface="DejaVu Sans"/>
              </a:rPr>
              <a:t>&lt;number&gt;</a:t>
            </a:fld>
            <a:endParaRPr/>
          </a:p>
        </p:txBody>
      </p:sp>
      <p:sp>
        <p:nvSpPr>
          <p:cNvPr id="92" name="Line 3"/>
          <p:cNvSpPr/>
          <p:nvPr/>
        </p:nvSpPr>
        <p:spPr>
          <a:xfrm>
            <a:off x="155160" y="761400"/>
            <a:ext cx="7315200" cy="0"/>
          </a:xfrm>
          <a:prstGeom prst="line">
            <a:avLst/>
          </a:prstGeom>
          <a:ln w="38160">
            <a:solidFill>
              <a:srgbClr val="ff8500"/>
            </a:solidFill>
            <a:round/>
          </a:ln>
        </p:spPr>
      </p:sp>
      <p:sp>
        <p:nvSpPr>
          <p:cNvPr id="93" name="Line 4"/>
          <p:cNvSpPr/>
          <p:nvPr/>
        </p:nvSpPr>
        <p:spPr>
          <a:xfrm>
            <a:off x="7501320" y="761400"/>
            <a:ext cx="1486080" cy="0"/>
          </a:xfrm>
          <a:prstGeom prst="line">
            <a:avLst/>
          </a:prstGeom>
          <a:ln w="38160">
            <a:solidFill>
              <a:srgbClr val="0093dd"/>
            </a:solidFill>
            <a:round/>
          </a:ln>
        </p:spPr>
      </p:sp>
      <p:sp>
        <p:nvSpPr>
          <p:cNvPr id="94" name="Line 5"/>
          <p:cNvSpPr/>
          <p:nvPr/>
        </p:nvSpPr>
        <p:spPr>
          <a:xfrm>
            <a:off x="159840" y="6476400"/>
            <a:ext cx="7315200" cy="0"/>
          </a:xfrm>
          <a:prstGeom prst="line">
            <a:avLst/>
          </a:prstGeom>
          <a:ln w="38160">
            <a:solidFill>
              <a:srgbClr val="0093dd"/>
            </a:solidFill>
            <a:round/>
          </a:ln>
        </p:spPr>
      </p:sp>
      <p:sp>
        <p:nvSpPr>
          <p:cNvPr id="95" name="Line 6"/>
          <p:cNvSpPr/>
          <p:nvPr/>
        </p:nvSpPr>
        <p:spPr>
          <a:xfrm>
            <a:off x="7497360" y="6476400"/>
            <a:ext cx="1485720" cy="0"/>
          </a:xfrm>
          <a:prstGeom prst="line">
            <a:avLst/>
          </a:prstGeom>
          <a:ln w="38160">
            <a:solidFill>
              <a:srgbClr val="ff8500"/>
            </a:solidFill>
            <a:round/>
          </a:ln>
        </p:spPr>
      </p:sp>
      <p:sp>
        <p:nvSpPr>
          <p:cNvPr id="96" name="PlaceHolder 7"/>
          <p:cNvSpPr>
            <a:spLocks noGrp="1"/>
          </p:cNvSpPr>
          <p:nvPr>
            <p:ph type="title"/>
          </p:nvPr>
        </p:nvSpPr>
        <p:spPr>
          <a:xfrm>
            <a:off x="457200" y="273600"/>
            <a:ext cx="8228880" cy="1144800"/>
          </a:xfrm>
          <a:prstGeom prst="rect">
            <a:avLst/>
          </a:prstGeom>
        </p:spPr>
        <p:txBody>
          <a:bodyPr lIns="0" rIns="0" tIns="0" bIns="0" anchor="ctr"/>
          <a:p>
            <a:r>
              <a:rPr lang="en-US">
                <a:latin typeface="Arial"/>
              </a:rPr>
              <a:t>Click to edit the title text format</a:t>
            </a:r>
            <a:endParaRPr/>
          </a:p>
        </p:txBody>
      </p:sp>
      <p:sp>
        <p:nvSpPr>
          <p:cNvPr id="97"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0" y="6568200"/>
            <a:ext cx="9140760" cy="286200"/>
          </a:xfrm>
          <a:prstGeom prst="rect">
            <a:avLst/>
          </a:prstGeom>
          <a:solidFill>
            <a:srgbClr val="f2f2f2"/>
          </a:solidFill>
          <a:ln w="25560">
            <a:noFill/>
          </a:ln>
        </p:spPr>
      </p:sp>
      <p:pic>
        <p:nvPicPr>
          <p:cNvPr id="133" name="Picture 6" descr=""/>
          <p:cNvPicPr/>
          <p:nvPr/>
        </p:nvPicPr>
        <p:blipFill>
          <a:blip r:embed="rId2"/>
          <a:stretch>
            <a:fillRect/>
          </a:stretch>
        </p:blipFill>
        <p:spPr>
          <a:xfrm>
            <a:off x="7863120" y="6607800"/>
            <a:ext cx="1116720" cy="207720"/>
          </a:xfrm>
          <a:prstGeom prst="rect">
            <a:avLst/>
          </a:prstGeom>
          <a:ln>
            <a:noFill/>
          </a:ln>
        </p:spPr>
      </p:pic>
      <p:sp>
        <p:nvSpPr>
          <p:cNvPr id="134" name="CustomShape 2"/>
          <p:cNvSpPr/>
          <p:nvPr/>
        </p:nvSpPr>
        <p:spPr>
          <a:xfrm>
            <a:off x="-56160" y="6585480"/>
            <a:ext cx="505080" cy="250920"/>
          </a:xfrm>
          <a:prstGeom prst="rect">
            <a:avLst/>
          </a:prstGeom>
          <a:noFill/>
          <a:ln>
            <a:noFill/>
          </a:ln>
        </p:spPr>
        <p:txBody>
          <a:bodyPr wrap="none" lIns="0" rIns="0" tIns="0" bIns="0" anchor="ctr"/>
          <a:p>
            <a:pPr>
              <a:lnSpc>
                <a:spcPct val="100000"/>
              </a:lnSpc>
            </a:pPr>
            <a:fld id="{9D8C4F0C-A3C1-45ED-B396-E8E7B9EF5155}" type="slidenum">
              <a:rPr lang="en-IN" sz="1000">
                <a:solidFill>
                  <a:srgbClr val="1f1a17"/>
                </a:solidFill>
                <a:latin typeface="Century Gothic"/>
                <a:ea typeface="DejaVu Sans"/>
              </a:rPr>
              <a:t>&lt;number&gt;</a:t>
            </a:fld>
            <a:endParaRPr/>
          </a:p>
        </p:txBody>
      </p:sp>
      <p:sp>
        <p:nvSpPr>
          <p:cNvPr id="135" name="Line 3"/>
          <p:cNvSpPr/>
          <p:nvPr/>
        </p:nvSpPr>
        <p:spPr>
          <a:xfrm>
            <a:off x="155520" y="761760"/>
            <a:ext cx="7315200" cy="0"/>
          </a:xfrm>
          <a:prstGeom prst="line">
            <a:avLst/>
          </a:prstGeom>
          <a:ln w="38160">
            <a:solidFill>
              <a:srgbClr val="ff8500"/>
            </a:solidFill>
            <a:round/>
          </a:ln>
        </p:spPr>
      </p:sp>
      <p:sp>
        <p:nvSpPr>
          <p:cNvPr id="136" name="Line 4"/>
          <p:cNvSpPr/>
          <p:nvPr/>
        </p:nvSpPr>
        <p:spPr>
          <a:xfrm>
            <a:off x="7502040" y="761760"/>
            <a:ext cx="1485720" cy="0"/>
          </a:xfrm>
          <a:prstGeom prst="line">
            <a:avLst/>
          </a:prstGeom>
          <a:ln w="38160">
            <a:solidFill>
              <a:srgbClr val="0093dd"/>
            </a:solidFill>
            <a:round/>
          </a:ln>
        </p:spPr>
      </p:sp>
      <p:sp>
        <p:nvSpPr>
          <p:cNvPr id="137" name="Line 5"/>
          <p:cNvSpPr/>
          <p:nvPr/>
        </p:nvSpPr>
        <p:spPr>
          <a:xfrm>
            <a:off x="159840" y="6476760"/>
            <a:ext cx="7315200" cy="0"/>
          </a:xfrm>
          <a:prstGeom prst="line">
            <a:avLst/>
          </a:prstGeom>
          <a:ln w="38160">
            <a:solidFill>
              <a:srgbClr val="0093dd"/>
            </a:solidFill>
            <a:round/>
          </a:ln>
        </p:spPr>
      </p:sp>
      <p:sp>
        <p:nvSpPr>
          <p:cNvPr id="138" name="Line 6"/>
          <p:cNvSpPr/>
          <p:nvPr/>
        </p:nvSpPr>
        <p:spPr>
          <a:xfrm>
            <a:off x="7497360" y="6476760"/>
            <a:ext cx="1485720" cy="0"/>
          </a:xfrm>
          <a:prstGeom prst="line">
            <a:avLst/>
          </a:prstGeom>
          <a:ln w="38160">
            <a:solidFill>
              <a:srgbClr val="ff8500"/>
            </a:solidFill>
            <a:round/>
          </a:ln>
        </p:spPr>
      </p:sp>
      <p:sp>
        <p:nvSpPr>
          <p:cNvPr id="139" name="CustomShape 7"/>
          <p:cNvSpPr/>
          <p:nvPr/>
        </p:nvSpPr>
        <p:spPr>
          <a:xfrm>
            <a:off x="3348360" y="6043320"/>
            <a:ext cx="2032920" cy="250920"/>
          </a:xfrm>
          <a:prstGeom prst="rect">
            <a:avLst/>
          </a:prstGeom>
          <a:noFill/>
          <a:ln>
            <a:noFill/>
          </a:ln>
        </p:spPr>
        <p:txBody>
          <a:bodyPr wrap="none" lIns="0" rIns="0" tIns="0" bIns="0" anchor="ctr"/>
          <a:p>
            <a:pPr algn="ctr">
              <a:lnSpc>
                <a:spcPct val="100000"/>
              </a:lnSpc>
            </a:pPr>
            <a:r>
              <a:rPr lang="en-IN" sz="1000" u="sng">
                <a:solidFill>
                  <a:srgbClr val="0093dd"/>
                </a:solidFill>
                <a:latin typeface="Century Gothic"/>
                <a:ea typeface="DejaVu Sans"/>
              </a:rPr>
              <a:t>www.globaledgesoft.com</a:t>
            </a:r>
            <a:r>
              <a:rPr lang="en-IN" sz="1000" u="sng">
                <a:solidFill>
                  <a:srgbClr val="199cff"/>
                </a:solidFill>
                <a:latin typeface="Century Gothic"/>
                <a:ea typeface="DejaVu Sans"/>
              </a:rPr>
              <a:t> </a:t>
            </a:r>
            <a:endParaRPr/>
          </a:p>
        </p:txBody>
      </p:sp>
      <p:pic>
        <p:nvPicPr>
          <p:cNvPr id="140" name="Picture 14" descr=""/>
          <p:cNvPicPr/>
          <p:nvPr/>
        </p:nvPicPr>
        <p:blipFill>
          <a:blip r:embed="rId3"/>
          <a:stretch>
            <a:fillRect/>
          </a:stretch>
        </p:blipFill>
        <p:spPr>
          <a:xfrm>
            <a:off x="1506240" y="4475880"/>
            <a:ext cx="340200" cy="301320"/>
          </a:xfrm>
          <a:prstGeom prst="rect">
            <a:avLst/>
          </a:prstGeom>
          <a:ln>
            <a:noFill/>
          </a:ln>
        </p:spPr>
      </p:pic>
      <p:sp>
        <p:nvSpPr>
          <p:cNvPr id="141" name="CustomShape 8"/>
          <p:cNvSpPr/>
          <p:nvPr/>
        </p:nvSpPr>
        <p:spPr>
          <a:xfrm>
            <a:off x="458640" y="4884480"/>
            <a:ext cx="2435400" cy="875520"/>
          </a:xfrm>
          <a:prstGeom prst="rect">
            <a:avLst/>
          </a:prstGeom>
          <a:noFill/>
          <a:ln>
            <a:noFill/>
          </a:ln>
        </p:spPr>
        <p:txBody>
          <a:bodyPr lIns="90000" rIns="90000" tIns="45000" bIns="45000"/>
          <a:p>
            <a:pPr algn="ctr">
              <a:lnSpc>
                <a:spcPct val="100000"/>
              </a:lnSpc>
            </a:pPr>
            <a:r>
              <a:rPr lang="en-IN" sz="900">
                <a:solidFill>
                  <a:srgbClr val="000000"/>
                </a:solidFill>
                <a:latin typeface="Century Gothic"/>
                <a:ea typeface="DejaVu Sans"/>
              </a:rPr>
              <a:t>Global Village</a:t>
            </a:r>
            <a:endParaRPr/>
          </a:p>
          <a:p>
            <a:pPr algn="ctr">
              <a:lnSpc>
                <a:spcPct val="100000"/>
              </a:lnSpc>
            </a:pPr>
            <a:r>
              <a:rPr lang="en-IN" sz="900">
                <a:solidFill>
                  <a:srgbClr val="000000"/>
                </a:solidFill>
                <a:latin typeface="Century Gothic"/>
                <a:ea typeface="DejaVu Sans"/>
              </a:rPr>
              <a:t>IT SEZ</a:t>
            </a:r>
            <a:endParaRPr/>
          </a:p>
          <a:p>
            <a:pPr algn="ctr">
              <a:lnSpc>
                <a:spcPct val="100000"/>
              </a:lnSpc>
            </a:pPr>
            <a:r>
              <a:rPr lang="en-IN" sz="900">
                <a:solidFill>
                  <a:srgbClr val="000000"/>
                </a:solidFill>
                <a:latin typeface="Century Gothic"/>
                <a:ea typeface="DejaVu Sans"/>
              </a:rPr>
              <a:t>Bangalore</a:t>
            </a:r>
            <a:endParaRPr/>
          </a:p>
        </p:txBody>
      </p:sp>
      <p:pic>
        <p:nvPicPr>
          <p:cNvPr id="142" name="Picture 17" descr=""/>
          <p:cNvPicPr/>
          <p:nvPr/>
        </p:nvPicPr>
        <p:blipFill>
          <a:blip r:embed="rId4"/>
          <a:stretch>
            <a:fillRect/>
          </a:stretch>
        </p:blipFill>
        <p:spPr>
          <a:xfrm>
            <a:off x="7296120" y="4475880"/>
            <a:ext cx="339480" cy="301320"/>
          </a:xfrm>
          <a:prstGeom prst="rect">
            <a:avLst/>
          </a:prstGeom>
          <a:ln>
            <a:noFill/>
          </a:ln>
        </p:spPr>
      </p:pic>
      <p:sp>
        <p:nvSpPr>
          <p:cNvPr id="143" name="CustomShape 9"/>
          <p:cNvSpPr/>
          <p:nvPr/>
        </p:nvSpPr>
        <p:spPr>
          <a:xfrm>
            <a:off x="6250320" y="4884480"/>
            <a:ext cx="2431080" cy="875520"/>
          </a:xfrm>
          <a:prstGeom prst="rect">
            <a:avLst/>
          </a:prstGeom>
          <a:noFill/>
          <a:ln>
            <a:noFill/>
          </a:ln>
        </p:spPr>
        <p:txBody>
          <a:bodyPr lIns="90000" rIns="90000" tIns="45000" bIns="45000"/>
          <a:p>
            <a:pPr algn="ctr">
              <a:lnSpc>
                <a:spcPct val="100000"/>
              </a:lnSpc>
            </a:pPr>
            <a:r>
              <a:rPr lang="en-IN" sz="900">
                <a:solidFill>
                  <a:srgbClr val="000000"/>
                </a:solidFill>
                <a:latin typeface="Century Gothic"/>
                <a:ea typeface="DejaVu Sans"/>
              </a:rPr>
              <a:t>Raheja Mindspace</a:t>
            </a:r>
            <a:endParaRPr/>
          </a:p>
          <a:p>
            <a:pPr algn="ctr">
              <a:lnSpc>
                <a:spcPct val="100000"/>
              </a:lnSpc>
            </a:pPr>
            <a:r>
              <a:rPr lang="en-IN" sz="900">
                <a:solidFill>
                  <a:srgbClr val="000000"/>
                </a:solidFill>
                <a:latin typeface="Century Gothic"/>
                <a:ea typeface="DejaVu Sans"/>
              </a:rPr>
              <a:t>IT Park</a:t>
            </a:r>
            <a:endParaRPr/>
          </a:p>
          <a:p>
            <a:pPr algn="ctr">
              <a:lnSpc>
                <a:spcPct val="100000"/>
              </a:lnSpc>
            </a:pPr>
            <a:r>
              <a:rPr lang="en-IN" sz="900">
                <a:solidFill>
                  <a:srgbClr val="000000"/>
                </a:solidFill>
                <a:latin typeface="Century Gothic"/>
                <a:ea typeface="DejaVu Sans"/>
              </a:rPr>
              <a:t>Hyderabad</a:t>
            </a:r>
            <a:endParaRPr/>
          </a:p>
        </p:txBody>
      </p:sp>
      <p:pic>
        <p:nvPicPr>
          <p:cNvPr id="144" name="Picture 24" descr=""/>
          <p:cNvPicPr/>
          <p:nvPr/>
        </p:nvPicPr>
        <p:blipFill>
          <a:blip r:embed="rId5"/>
          <a:stretch>
            <a:fillRect/>
          </a:stretch>
        </p:blipFill>
        <p:spPr>
          <a:xfrm>
            <a:off x="4402080" y="4475880"/>
            <a:ext cx="339480" cy="301320"/>
          </a:xfrm>
          <a:prstGeom prst="rect">
            <a:avLst/>
          </a:prstGeom>
          <a:ln>
            <a:noFill/>
          </a:ln>
        </p:spPr>
      </p:pic>
      <p:sp>
        <p:nvSpPr>
          <p:cNvPr id="145" name="CustomShape 10"/>
          <p:cNvSpPr/>
          <p:nvPr/>
        </p:nvSpPr>
        <p:spPr>
          <a:xfrm>
            <a:off x="3356280" y="4884480"/>
            <a:ext cx="2431080" cy="875520"/>
          </a:xfrm>
          <a:prstGeom prst="rect">
            <a:avLst/>
          </a:prstGeom>
          <a:noFill/>
          <a:ln>
            <a:noFill/>
          </a:ln>
        </p:spPr>
        <p:txBody>
          <a:bodyPr lIns="90000" rIns="90000" tIns="45000" bIns="45000"/>
          <a:p>
            <a:pPr algn="ctr">
              <a:lnSpc>
                <a:spcPct val="100000"/>
              </a:lnSpc>
            </a:pPr>
            <a:r>
              <a:rPr lang="en-IN" sz="900">
                <a:solidFill>
                  <a:srgbClr val="000000"/>
                </a:solidFill>
                <a:latin typeface="Century Gothic"/>
                <a:ea typeface="DejaVu Sans"/>
              </a:rPr>
              <a:t>South Main Street </a:t>
            </a:r>
            <a:endParaRPr/>
          </a:p>
          <a:p>
            <a:pPr algn="ctr">
              <a:lnSpc>
                <a:spcPct val="100000"/>
              </a:lnSpc>
            </a:pPr>
            <a:r>
              <a:rPr lang="en-IN" sz="900">
                <a:solidFill>
                  <a:srgbClr val="000000"/>
                </a:solidFill>
                <a:latin typeface="Century Gothic"/>
                <a:ea typeface="DejaVu Sans"/>
              </a:rPr>
              <a:t>Milpitas</a:t>
            </a:r>
            <a:endParaRPr/>
          </a:p>
          <a:p>
            <a:pPr algn="ctr">
              <a:lnSpc>
                <a:spcPct val="100000"/>
              </a:lnSpc>
            </a:pPr>
            <a:r>
              <a:rPr lang="en-IN" sz="900">
                <a:solidFill>
                  <a:srgbClr val="000000"/>
                </a:solidFill>
                <a:latin typeface="Century Gothic"/>
                <a:ea typeface="DejaVu Sans"/>
              </a:rPr>
              <a:t>California</a:t>
            </a:r>
            <a:endParaRPr/>
          </a:p>
        </p:txBody>
      </p:sp>
      <p:sp>
        <p:nvSpPr>
          <p:cNvPr id="146" name="CustomShape 11"/>
          <p:cNvSpPr/>
          <p:nvPr/>
        </p:nvSpPr>
        <p:spPr>
          <a:xfrm>
            <a:off x="1485720" y="529200"/>
            <a:ext cx="6168960" cy="517320"/>
          </a:xfrm>
          <a:prstGeom prst="rect">
            <a:avLst/>
          </a:prstGeom>
          <a:noFill/>
          <a:ln>
            <a:noFill/>
          </a:ln>
        </p:spPr>
        <p:txBody>
          <a:bodyPr lIns="68400" rIns="68400" tIns="34200" bIns="34200"/>
          <a:p>
            <a:pPr algn="ctr">
              <a:lnSpc>
                <a:spcPct val="100000"/>
              </a:lnSpc>
            </a:pPr>
            <a:r>
              <a:rPr i="1" lang="en-IN" sz="1600">
                <a:solidFill>
                  <a:srgbClr val="000000"/>
                </a:solidFill>
                <a:latin typeface="Century Gothic"/>
                <a:ea typeface="DejaVu Sans"/>
              </a:rPr>
              <a:t>Large enough to Deliver</a:t>
            </a:r>
            <a:r>
              <a:rPr i="1" lang="en-IN" sz="1600">
                <a:solidFill>
                  <a:srgbClr val="383431"/>
                </a:solidFill>
                <a:latin typeface="Century Gothic"/>
                <a:ea typeface="DejaVu Sans"/>
              </a:rPr>
              <a:t>,</a:t>
            </a:r>
            <a:r>
              <a:rPr i="1" lang="en-IN" sz="1600">
                <a:solidFill>
                  <a:srgbClr val="ff8500"/>
                </a:solidFill>
                <a:latin typeface="Century Gothic"/>
                <a:ea typeface="DejaVu Sans"/>
              </a:rPr>
              <a:t> </a:t>
            </a:r>
            <a:r>
              <a:rPr i="1" lang="en-IN" sz="1600">
                <a:solidFill>
                  <a:srgbClr val="0093dd"/>
                </a:solidFill>
                <a:latin typeface="Century Gothic"/>
                <a:ea typeface="DejaVu Sans"/>
              </a:rPr>
              <a:t>Small enough to Care</a:t>
            </a:r>
            <a:endParaRPr/>
          </a:p>
        </p:txBody>
      </p:sp>
      <p:pic>
        <p:nvPicPr>
          <p:cNvPr id="147" name="Picture 15" descr=""/>
          <p:cNvPicPr/>
          <p:nvPr/>
        </p:nvPicPr>
        <p:blipFill>
          <a:blip r:embed="rId6">
            <a:lum contrast="10000"/>
          </a:blip>
          <a:stretch>
            <a:fillRect/>
          </a:stretch>
        </p:blipFill>
        <p:spPr>
          <a:xfrm>
            <a:off x="2918160" y="1193760"/>
            <a:ext cx="4370400" cy="2282400"/>
          </a:xfrm>
          <a:prstGeom prst="rect">
            <a:avLst/>
          </a:prstGeom>
          <a:ln>
            <a:noFill/>
          </a:ln>
        </p:spPr>
      </p:pic>
      <p:pic>
        <p:nvPicPr>
          <p:cNvPr id="148" name="Picture 13" descr=""/>
          <p:cNvPicPr/>
          <p:nvPr/>
        </p:nvPicPr>
        <p:blipFill>
          <a:blip r:embed="rId7"/>
          <a:stretch>
            <a:fillRect/>
          </a:stretch>
        </p:blipFill>
        <p:spPr>
          <a:xfrm>
            <a:off x="1852200" y="2641680"/>
            <a:ext cx="1168920" cy="910800"/>
          </a:xfrm>
          <a:prstGeom prst="rect">
            <a:avLst/>
          </a:prstGeom>
          <a:ln>
            <a:noFill/>
          </a:ln>
        </p:spPr>
      </p:pic>
      <p:pic>
        <p:nvPicPr>
          <p:cNvPr id="149" name="Picture 23" descr=""/>
          <p:cNvPicPr/>
          <p:nvPr/>
        </p:nvPicPr>
        <p:blipFill>
          <a:blip r:embed="rId8"/>
          <a:stretch>
            <a:fillRect/>
          </a:stretch>
        </p:blipFill>
        <p:spPr>
          <a:xfrm>
            <a:off x="2476080" y="6012360"/>
            <a:ext cx="234720" cy="313920"/>
          </a:xfrm>
          <a:prstGeom prst="rect">
            <a:avLst/>
          </a:prstGeom>
          <a:ln>
            <a:noFill/>
          </a:ln>
        </p:spPr>
      </p:pic>
      <p:pic>
        <p:nvPicPr>
          <p:cNvPr id="150" name="Picture 26" descr=""/>
          <p:cNvPicPr/>
          <p:nvPr/>
        </p:nvPicPr>
        <p:blipFill>
          <a:blip r:embed="rId9"/>
          <a:stretch>
            <a:fillRect/>
          </a:stretch>
        </p:blipFill>
        <p:spPr>
          <a:xfrm>
            <a:off x="6018480" y="5992560"/>
            <a:ext cx="264600" cy="353520"/>
          </a:xfrm>
          <a:prstGeom prst="rect">
            <a:avLst/>
          </a:prstGeom>
          <a:ln>
            <a:noFill/>
          </a:ln>
        </p:spPr>
      </p:pic>
      <p:sp>
        <p:nvSpPr>
          <p:cNvPr id="151" name="PlaceHolder 12"/>
          <p:cNvSpPr>
            <a:spLocks noGrp="1"/>
          </p:cNvSpPr>
          <p:nvPr>
            <p:ph type="title"/>
          </p:nvPr>
        </p:nvSpPr>
        <p:spPr>
          <a:xfrm>
            <a:off x="457200" y="273600"/>
            <a:ext cx="8229240" cy="1144800"/>
          </a:xfrm>
          <a:prstGeom prst="rect">
            <a:avLst/>
          </a:prstGeom>
        </p:spPr>
        <p:txBody>
          <a:bodyPr lIns="0" rIns="0" tIns="0" bIns="0" anchor="ctr"/>
          <a:p>
            <a:r>
              <a:rPr lang="en-US">
                <a:latin typeface="Arial"/>
              </a:rPr>
              <a:t>Click to edit the title text format</a:t>
            </a:r>
            <a:endParaRPr/>
          </a:p>
        </p:txBody>
      </p:sp>
      <p:sp>
        <p:nvSpPr>
          <p:cNvPr id="152" name="PlaceHolder 13"/>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7" name="CustomShape 1"/>
          <p:cNvSpPr/>
          <p:nvPr/>
        </p:nvSpPr>
        <p:spPr>
          <a:xfrm>
            <a:off x="0" y="6568200"/>
            <a:ext cx="9140760" cy="286200"/>
          </a:xfrm>
          <a:prstGeom prst="rect">
            <a:avLst/>
          </a:prstGeom>
          <a:solidFill>
            <a:srgbClr val="f2f2f2"/>
          </a:solidFill>
          <a:ln w="25560">
            <a:noFill/>
          </a:ln>
        </p:spPr>
      </p:sp>
      <p:pic>
        <p:nvPicPr>
          <p:cNvPr id="188" name="Picture 6" descr=""/>
          <p:cNvPicPr/>
          <p:nvPr/>
        </p:nvPicPr>
        <p:blipFill>
          <a:blip r:embed="rId2"/>
          <a:stretch>
            <a:fillRect/>
          </a:stretch>
        </p:blipFill>
        <p:spPr>
          <a:xfrm>
            <a:off x="7863120" y="6607800"/>
            <a:ext cx="1116720" cy="207720"/>
          </a:xfrm>
          <a:prstGeom prst="rect">
            <a:avLst/>
          </a:prstGeom>
          <a:ln>
            <a:noFill/>
          </a:ln>
        </p:spPr>
      </p:pic>
      <p:sp>
        <p:nvSpPr>
          <p:cNvPr id="189" name="CustomShape 2"/>
          <p:cNvSpPr/>
          <p:nvPr/>
        </p:nvSpPr>
        <p:spPr>
          <a:xfrm>
            <a:off x="-56160" y="6585480"/>
            <a:ext cx="505080" cy="250920"/>
          </a:xfrm>
          <a:prstGeom prst="rect">
            <a:avLst/>
          </a:prstGeom>
          <a:noFill/>
          <a:ln>
            <a:noFill/>
          </a:ln>
        </p:spPr>
        <p:txBody>
          <a:bodyPr wrap="none" lIns="0" rIns="0" tIns="0" bIns="0" anchor="ctr"/>
          <a:p>
            <a:pPr>
              <a:lnSpc>
                <a:spcPct val="100000"/>
              </a:lnSpc>
            </a:pPr>
            <a:fld id="{AAF049B7-DD37-474F-AD46-898657B5214E}" type="slidenum">
              <a:rPr lang="en-IN" sz="1000">
                <a:solidFill>
                  <a:srgbClr val="1f1a17"/>
                </a:solidFill>
                <a:latin typeface="Century Gothic"/>
                <a:ea typeface="DejaVu Sans"/>
              </a:rPr>
              <a:t>&lt;number&gt;</a:t>
            </a:fld>
            <a:endParaRPr/>
          </a:p>
        </p:txBody>
      </p:sp>
      <p:sp>
        <p:nvSpPr>
          <p:cNvPr id="190" name="Line 3"/>
          <p:cNvSpPr/>
          <p:nvPr/>
        </p:nvSpPr>
        <p:spPr>
          <a:xfrm>
            <a:off x="155520" y="761760"/>
            <a:ext cx="7315200" cy="0"/>
          </a:xfrm>
          <a:prstGeom prst="line">
            <a:avLst/>
          </a:prstGeom>
          <a:ln w="38160">
            <a:solidFill>
              <a:srgbClr val="ff8500"/>
            </a:solidFill>
            <a:round/>
          </a:ln>
        </p:spPr>
      </p:sp>
      <p:sp>
        <p:nvSpPr>
          <p:cNvPr id="191" name="Line 4"/>
          <p:cNvSpPr/>
          <p:nvPr/>
        </p:nvSpPr>
        <p:spPr>
          <a:xfrm>
            <a:off x="7502040" y="761760"/>
            <a:ext cx="1485720" cy="0"/>
          </a:xfrm>
          <a:prstGeom prst="line">
            <a:avLst/>
          </a:prstGeom>
          <a:ln w="38160">
            <a:solidFill>
              <a:srgbClr val="0093dd"/>
            </a:solidFill>
            <a:round/>
          </a:ln>
        </p:spPr>
      </p:sp>
      <p:sp>
        <p:nvSpPr>
          <p:cNvPr id="192" name="Line 5"/>
          <p:cNvSpPr/>
          <p:nvPr/>
        </p:nvSpPr>
        <p:spPr>
          <a:xfrm>
            <a:off x="159840" y="6476760"/>
            <a:ext cx="7315200" cy="0"/>
          </a:xfrm>
          <a:prstGeom prst="line">
            <a:avLst/>
          </a:prstGeom>
          <a:ln w="38160">
            <a:solidFill>
              <a:srgbClr val="0093dd"/>
            </a:solidFill>
            <a:round/>
          </a:ln>
        </p:spPr>
      </p:sp>
      <p:sp>
        <p:nvSpPr>
          <p:cNvPr id="193" name="Line 6"/>
          <p:cNvSpPr/>
          <p:nvPr/>
        </p:nvSpPr>
        <p:spPr>
          <a:xfrm>
            <a:off x="7497360" y="6476760"/>
            <a:ext cx="1485720" cy="0"/>
          </a:xfrm>
          <a:prstGeom prst="line">
            <a:avLst/>
          </a:prstGeom>
          <a:ln w="38160">
            <a:solidFill>
              <a:srgbClr val="ff8500"/>
            </a:solidFill>
            <a:round/>
          </a:ln>
        </p:spPr>
      </p:sp>
      <p:sp>
        <p:nvSpPr>
          <p:cNvPr id="194" name="CustomShape 7"/>
          <p:cNvSpPr/>
          <p:nvPr/>
        </p:nvSpPr>
        <p:spPr>
          <a:xfrm>
            <a:off x="5581440" y="3025080"/>
            <a:ext cx="3273480" cy="3152520"/>
          </a:xfrm>
          <a:prstGeom prst="rect">
            <a:avLst/>
          </a:prstGeom>
          <a:noFill/>
          <a:ln>
            <a:noFill/>
          </a:ln>
        </p:spPr>
        <p:txBody>
          <a:bodyPr lIns="68400" rIns="68400" tIns="34200" bIns="34200"/>
          <a:p>
            <a:pPr algn="ctr">
              <a:lnSpc>
                <a:spcPct val="100000"/>
              </a:lnSpc>
            </a:pPr>
            <a:r>
              <a:rPr lang="en-IN" sz="1400">
                <a:solidFill>
                  <a:srgbClr val="0093dd"/>
                </a:solidFill>
                <a:latin typeface="Century Gothic"/>
                <a:ea typeface="DejaVu Sans"/>
              </a:rPr>
              <a:t>Fairness</a:t>
            </a:r>
            <a:endParaRPr/>
          </a:p>
          <a:p>
            <a:pPr algn="ctr">
              <a:lnSpc>
                <a:spcPct val="100000"/>
              </a:lnSpc>
            </a:pPr>
            <a:r>
              <a:rPr lang="en-IN" sz="1400">
                <a:solidFill>
                  <a:srgbClr val="0093dd"/>
                </a:solidFill>
                <a:latin typeface="Century Gothic"/>
                <a:ea typeface="DejaVu Sans"/>
              </a:rPr>
              <a:t>Learning</a:t>
            </a:r>
            <a:endParaRPr/>
          </a:p>
          <a:p>
            <a:pPr algn="ctr">
              <a:lnSpc>
                <a:spcPct val="100000"/>
              </a:lnSpc>
            </a:pPr>
            <a:r>
              <a:rPr lang="en-IN" sz="1400">
                <a:solidFill>
                  <a:srgbClr val="0093dd"/>
                </a:solidFill>
                <a:latin typeface="Century Gothic"/>
                <a:ea typeface="DejaVu Sans"/>
              </a:rPr>
              <a:t>Responsibility</a:t>
            </a:r>
            <a:endParaRPr/>
          </a:p>
          <a:p>
            <a:pPr algn="ctr">
              <a:lnSpc>
                <a:spcPct val="100000"/>
              </a:lnSpc>
            </a:pPr>
            <a:r>
              <a:rPr lang="en-IN" sz="1400">
                <a:solidFill>
                  <a:srgbClr val="0093dd"/>
                </a:solidFill>
                <a:latin typeface="Century Gothic"/>
                <a:ea typeface="DejaVu Sans"/>
              </a:rPr>
              <a:t>Innovation</a:t>
            </a:r>
            <a:endParaRPr/>
          </a:p>
          <a:p>
            <a:pPr algn="ctr">
              <a:lnSpc>
                <a:spcPct val="100000"/>
              </a:lnSpc>
            </a:pPr>
            <a:r>
              <a:rPr lang="en-IN" sz="1400">
                <a:solidFill>
                  <a:srgbClr val="0093dd"/>
                </a:solidFill>
                <a:latin typeface="Century Gothic"/>
                <a:ea typeface="DejaVu Sans"/>
              </a:rPr>
              <a:t>Respect</a:t>
            </a:r>
            <a:endParaRPr/>
          </a:p>
        </p:txBody>
      </p:sp>
      <p:sp>
        <p:nvSpPr>
          <p:cNvPr id="195" name="CustomShape 8"/>
          <p:cNvSpPr/>
          <p:nvPr/>
        </p:nvSpPr>
        <p:spPr>
          <a:xfrm>
            <a:off x="0" y="1904760"/>
            <a:ext cx="7236000" cy="619920"/>
          </a:xfrm>
          <a:prstGeom prst="rect">
            <a:avLst/>
          </a:prstGeom>
          <a:solidFill>
            <a:srgbClr val="d9d9d9"/>
          </a:solidFill>
          <a:ln>
            <a:noFill/>
          </a:ln>
        </p:spPr>
        <p:txBody>
          <a:bodyPr lIns="68400" rIns="68400" tIns="34200" bIns="34200"/>
          <a:p>
            <a:pPr algn="ctr">
              <a:lnSpc>
                <a:spcPct val="100000"/>
              </a:lnSpc>
            </a:pPr>
            <a:r>
              <a:rPr lang="en-IN" sz="2000">
                <a:solidFill>
                  <a:srgbClr val="0093dd"/>
                </a:solidFill>
                <a:latin typeface="Century Gothic"/>
                <a:ea typeface="DejaVu Sans"/>
              </a:rPr>
              <a:t>Thank you</a:t>
            </a:r>
            <a:endParaRPr/>
          </a:p>
        </p:txBody>
      </p:sp>
      <p:pic>
        <p:nvPicPr>
          <p:cNvPr id="196" name="Picture 8" descr=""/>
          <p:cNvPicPr/>
          <p:nvPr/>
        </p:nvPicPr>
        <p:blipFill>
          <a:blip r:embed="rId3"/>
          <a:stretch>
            <a:fillRect/>
          </a:stretch>
        </p:blipFill>
        <p:spPr>
          <a:xfrm>
            <a:off x="5843520" y="536400"/>
            <a:ext cx="2749320" cy="856800"/>
          </a:xfrm>
          <a:prstGeom prst="rect">
            <a:avLst/>
          </a:prstGeom>
          <a:ln>
            <a:noFill/>
          </a:ln>
        </p:spPr>
      </p:pic>
      <p:pic>
        <p:nvPicPr>
          <p:cNvPr id="197" name="Picture 9" descr=""/>
          <p:cNvPicPr/>
          <p:nvPr/>
        </p:nvPicPr>
        <p:blipFill>
          <a:blip r:embed="rId4"/>
          <a:stretch>
            <a:fillRect/>
          </a:stretch>
        </p:blipFill>
        <p:spPr>
          <a:xfrm>
            <a:off x="2162160" y="2838600"/>
            <a:ext cx="2911320" cy="3762000"/>
          </a:xfrm>
          <a:prstGeom prst="rect">
            <a:avLst/>
          </a:prstGeom>
          <a:ln>
            <a:noFill/>
          </a:ln>
        </p:spPr>
      </p:pic>
      <p:sp>
        <p:nvSpPr>
          <p:cNvPr id="198" name="PlaceHolder 9"/>
          <p:cNvSpPr>
            <a:spLocks noGrp="1"/>
          </p:cNvSpPr>
          <p:nvPr>
            <p:ph type="title"/>
          </p:nvPr>
        </p:nvSpPr>
        <p:spPr>
          <a:xfrm>
            <a:off x="457200" y="273600"/>
            <a:ext cx="8229240" cy="1144800"/>
          </a:xfrm>
          <a:prstGeom prst="rect">
            <a:avLst/>
          </a:prstGeom>
        </p:spPr>
        <p:txBody>
          <a:bodyPr lIns="0" rIns="0" tIns="0" bIns="0" anchor="ctr"/>
          <a:p>
            <a:r>
              <a:rPr lang="en-US">
                <a:latin typeface="Arial"/>
              </a:rPr>
              <a:t>Click to edit the title text format</a:t>
            </a:r>
            <a:endParaRPr/>
          </a:p>
        </p:txBody>
      </p:sp>
      <p:sp>
        <p:nvSpPr>
          <p:cNvPr id="199" name="PlaceHolder 1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5.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7.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857160" y="3429000"/>
            <a:ext cx="8283600" cy="758520"/>
          </a:xfrm>
          <a:prstGeom prst="rect">
            <a:avLst/>
          </a:prstGeom>
          <a:noFill/>
          <a:ln>
            <a:noFill/>
          </a:ln>
        </p:spPr>
        <p:txBody>
          <a:bodyPr lIns="68400" rIns="68400" tIns="34200" bIns="34200" anchor="ctr"/>
          <a:p>
            <a:pPr>
              <a:lnSpc>
                <a:spcPct val="100000"/>
              </a:lnSpc>
            </a:pPr>
            <a:r>
              <a:rPr lang="en-IN" sz="2340">
                <a:solidFill>
                  <a:srgbClr val="000000"/>
                </a:solidFill>
                <a:latin typeface="Century Gothic"/>
                <a:ea typeface="DejaVu Sans"/>
              </a:rPr>
              <a:t>Android's Graphics</a:t>
            </a:r>
            <a:endParaRPr/>
          </a:p>
        </p:txBody>
      </p:sp>
      <p:sp>
        <p:nvSpPr>
          <p:cNvPr id="235" name="CustomShape 2"/>
          <p:cNvSpPr/>
          <p:nvPr/>
        </p:nvSpPr>
        <p:spPr>
          <a:xfrm>
            <a:off x="5670000" y="5125680"/>
            <a:ext cx="3328920" cy="631440"/>
          </a:xfrm>
          <a:prstGeom prst="rect">
            <a:avLst/>
          </a:prstGeom>
          <a:noFill/>
          <a:ln>
            <a:noFill/>
          </a:ln>
        </p:spPr>
        <p:txBody>
          <a:bodyPr lIns="68400" rIns="68400" tIns="34200" bIns="34200" anchor="ctr"/>
          <a:p>
            <a:pPr>
              <a:lnSpc>
                <a:spcPct val="100000"/>
              </a:lnSpc>
            </a:pPr>
            <a:r>
              <a:rPr lang="en-IN" sz="2670">
                <a:solidFill>
                  <a:srgbClr val="000000"/>
                </a:solidFill>
                <a:latin typeface="Century Gothic"/>
                <a:ea typeface="DejaVu Sans"/>
              </a:rPr>
              <a:t>JULURI SAIPRANAY</a:t>
            </a:r>
            <a:endParaRPr/>
          </a:p>
        </p:txBody>
      </p:sp>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4" name="Picture 2" descr=""/>
          <p:cNvPicPr/>
          <p:nvPr/>
        </p:nvPicPr>
        <p:blipFill>
          <a:blip r:embed="rId1"/>
          <a:stretch>
            <a:fillRect/>
          </a:stretch>
        </p:blipFill>
        <p:spPr>
          <a:xfrm>
            <a:off x="642960" y="936000"/>
            <a:ext cx="6931080" cy="5047200"/>
          </a:xfrm>
          <a:prstGeom prst="rect">
            <a:avLst/>
          </a:prstGeom>
          <a:ln>
            <a:noFill/>
          </a:ln>
        </p:spPr>
      </p:pic>
    </p:spTree>
  </p:cSld>
  <p:transition>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5" name="Picture 2" descr=""/>
          <p:cNvPicPr/>
          <p:nvPr/>
        </p:nvPicPr>
        <p:blipFill>
          <a:blip r:embed="rId1"/>
          <a:stretch>
            <a:fillRect/>
          </a:stretch>
        </p:blipFill>
        <p:spPr>
          <a:xfrm>
            <a:off x="698400" y="924480"/>
            <a:ext cx="6931080" cy="5265000"/>
          </a:xfrm>
          <a:prstGeom prst="rect">
            <a:avLst/>
          </a:prstGeom>
          <a:ln>
            <a:noFill/>
          </a:ln>
        </p:spPr>
      </p:pic>
    </p:spTree>
  </p:cSld>
  <p:transition>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6" name="Picture 2" descr=""/>
          <p:cNvPicPr/>
          <p:nvPr/>
        </p:nvPicPr>
        <p:blipFill>
          <a:blip r:embed="rId1"/>
          <a:stretch>
            <a:fillRect/>
          </a:stretch>
        </p:blipFill>
        <p:spPr>
          <a:xfrm>
            <a:off x="1286280" y="1440000"/>
            <a:ext cx="6932880" cy="4330800"/>
          </a:xfrm>
          <a:prstGeom prst="rect">
            <a:avLst/>
          </a:prstGeom>
          <a:ln>
            <a:noFill/>
          </a:ln>
        </p:spPr>
      </p:pic>
    </p:spTree>
  </p:cSld>
  <p:transition>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7" name="Picture 2" descr=""/>
          <p:cNvPicPr/>
          <p:nvPr/>
        </p:nvPicPr>
        <p:blipFill>
          <a:blip r:embed="rId1"/>
          <a:stretch>
            <a:fillRect/>
          </a:stretch>
        </p:blipFill>
        <p:spPr>
          <a:xfrm>
            <a:off x="500760" y="1296000"/>
            <a:ext cx="8188560" cy="4844520"/>
          </a:xfrm>
          <a:prstGeom prst="rect">
            <a:avLst/>
          </a:prstGeom>
          <a:ln>
            <a:noFill/>
          </a:ln>
        </p:spPr>
      </p:pic>
    </p:spTree>
  </p:cSld>
  <p:transition>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8" name="Picture 2" descr=""/>
          <p:cNvPicPr/>
          <p:nvPr/>
        </p:nvPicPr>
        <p:blipFill>
          <a:blip r:embed="rId1"/>
          <a:stretch>
            <a:fillRect/>
          </a:stretch>
        </p:blipFill>
        <p:spPr>
          <a:xfrm>
            <a:off x="428760" y="1368000"/>
            <a:ext cx="8354880" cy="4543200"/>
          </a:xfrm>
          <a:prstGeom prst="rect">
            <a:avLst/>
          </a:prstGeom>
          <a:ln>
            <a:noFill/>
          </a:ln>
        </p:spPr>
      </p:pic>
    </p:spTree>
  </p:cSld>
  <p:transition>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9" name="Picture 2" descr=""/>
          <p:cNvPicPr/>
          <p:nvPr/>
        </p:nvPicPr>
        <p:blipFill>
          <a:blip r:embed="rId1"/>
          <a:stretch>
            <a:fillRect/>
          </a:stretch>
        </p:blipFill>
        <p:spPr>
          <a:xfrm>
            <a:off x="785880" y="1152000"/>
            <a:ext cx="6931080" cy="4774320"/>
          </a:xfrm>
          <a:prstGeom prst="rect">
            <a:avLst/>
          </a:prstGeom>
          <a:ln>
            <a:noFill/>
          </a:ln>
        </p:spPr>
      </p:pic>
    </p:spTree>
  </p:cSld>
  <p:transition>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0" name="Picture 2" descr=""/>
          <p:cNvPicPr/>
          <p:nvPr/>
        </p:nvPicPr>
        <p:blipFill>
          <a:blip r:embed="rId1"/>
          <a:stretch>
            <a:fillRect/>
          </a:stretch>
        </p:blipFill>
        <p:spPr>
          <a:xfrm>
            <a:off x="785520" y="1152000"/>
            <a:ext cx="6931080" cy="4845240"/>
          </a:xfrm>
          <a:prstGeom prst="rect">
            <a:avLst/>
          </a:prstGeom>
          <a:ln>
            <a:noFill/>
          </a:ln>
        </p:spPr>
      </p:pic>
    </p:spTree>
  </p:cSld>
  <p:transition>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1" name="Picture 2" descr=""/>
          <p:cNvPicPr/>
          <p:nvPr/>
        </p:nvPicPr>
        <p:blipFill>
          <a:blip r:embed="rId1"/>
          <a:stretch>
            <a:fillRect/>
          </a:stretch>
        </p:blipFill>
        <p:spPr>
          <a:xfrm>
            <a:off x="1214640" y="786240"/>
            <a:ext cx="6502320" cy="5157360"/>
          </a:xfrm>
          <a:prstGeom prst="rect">
            <a:avLst/>
          </a:prstGeom>
          <a:ln>
            <a:noFill/>
          </a:ln>
        </p:spPr>
      </p:pic>
    </p:spTree>
  </p:cSld>
  <p:transition>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2" name="Picture 2" descr=""/>
          <p:cNvPicPr/>
          <p:nvPr/>
        </p:nvPicPr>
        <p:blipFill>
          <a:blip r:embed="rId1"/>
          <a:stretch>
            <a:fillRect/>
          </a:stretch>
        </p:blipFill>
        <p:spPr>
          <a:xfrm>
            <a:off x="352800" y="1136160"/>
            <a:ext cx="8140680" cy="5197320"/>
          </a:xfrm>
          <a:prstGeom prst="rect">
            <a:avLst/>
          </a:prstGeom>
          <a:ln>
            <a:noFill/>
          </a:ln>
        </p:spPr>
      </p:pic>
    </p:spTree>
  </p:cSld>
  <p:transition>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3" name="Picture 2" descr=""/>
          <p:cNvPicPr/>
          <p:nvPr/>
        </p:nvPicPr>
        <p:blipFill>
          <a:blip r:embed="rId1"/>
          <a:stretch>
            <a:fillRect/>
          </a:stretch>
        </p:blipFill>
        <p:spPr>
          <a:xfrm>
            <a:off x="429120" y="1440000"/>
            <a:ext cx="8354880" cy="4114440"/>
          </a:xfrm>
          <a:prstGeom prst="rect">
            <a:avLst/>
          </a:prstGeom>
          <a:ln>
            <a:noFill/>
          </a:ln>
        </p:spPr>
      </p:pic>
    </p:spTree>
  </p:cSld>
  <p:transition>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36" name="Picture 2" descr=""/>
          <p:cNvPicPr/>
          <p:nvPr/>
        </p:nvPicPr>
        <p:blipFill>
          <a:blip r:embed="rId1"/>
          <a:stretch>
            <a:fillRect/>
          </a:stretch>
        </p:blipFill>
        <p:spPr>
          <a:xfrm>
            <a:off x="1104840" y="828720"/>
            <a:ext cx="6931080" cy="5197320"/>
          </a:xfrm>
          <a:prstGeom prst="rect">
            <a:avLst/>
          </a:prstGeom>
          <a:ln>
            <a:noFill/>
          </a:ln>
        </p:spPr>
      </p:pic>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4" name="Picture 2" descr=""/>
          <p:cNvPicPr/>
          <p:nvPr/>
        </p:nvPicPr>
        <p:blipFill>
          <a:blip r:embed="rId1"/>
          <a:stretch>
            <a:fillRect/>
          </a:stretch>
        </p:blipFill>
        <p:spPr>
          <a:xfrm>
            <a:off x="928800" y="1368000"/>
            <a:ext cx="6931080" cy="4615560"/>
          </a:xfrm>
          <a:prstGeom prst="rect">
            <a:avLst/>
          </a:prstGeom>
          <a:ln>
            <a:noFill/>
          </a:ln>
        </p:spPr>
      </p:pic>
    </p:spTree>
  </p:cSld>
  <p:transition>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5" name="Picture 2" descr=""/>
          <p:cNvPicPr/>
          <p:nvPr/>
        </p:nvPicPr>
        <p:blipFill>
          <a:blip r:embed="rId1"/>
          <a:stretch>
            <a:fillRect/>
          </a:stretch>
        </p:blipFill>
        <p:spPr>
          <a:xfrm>
            <a:off x="1071360" y="1008000"/>
            <a:ext cx="6931080" cy="5203800"/>
          </a:xfrm>
          <a:prstGeom prst="rect">
            <a:avLst/>
          </a:prstGeom>
          <a:ln>
            <a:noFill/>
          </a:ln>
        </p:spPr>
      </p:pic>
    </p:spTree>
  </p:cSld>
  <p:transition>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6" name="Picture 2" descr=""/>
          <p:cNvPicPr/>
          <p:nvPr/>
        </p:nvPicPr>
        <p:blipFill>
          <a:blip r:embed="rId1"/>
          <a:stretch>
            <a:fillRect/>
          </a:stretch>
        </p:blipFill>
        <p:spPr>
          <a:xfrm>
            <a:off x="214560" y="1296000"/>
            <a:ext cx="8785080" cy="4703400"/>
          </a:xfrm>
          <a:prstGeom prst="rect">
            <a:avLst/>
          </a:prstGeom>
          <a:ln>
            <a:noFill/>
          </a:ln>
        </p:spPr>
      </p:pic>
    </p:spTree>
  </p:cSld>
  <p:transition>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7" name="" descr=""/>
          <p:cNvPicPr/>
          <p:nvPr/>
        </p:nvPicPr>
        <p:blipFill>
          <a:blip r:embed="rId1"/>
          <a:stretch>
            <a:fillRect/>
          </a:stretch>
        </p:blipFill>
        <p:spPr>
          <a:xfrm>
            <a:off x="1362240" y="864000"/>
            <a:ext cx="6419520" cy="5616000"/>
          </a:xfrm>
          <a:prstGeom prst="rect">
            <a:avLst/>
          </a:prstGeom>
          <a:ln>
            <a:noFill/>
          </a:ln>
        </p:spPr>
      </p:pic>
    </p:spTree>
  </p:cSld>
  <p:transition>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CustomShape 1"/>
          <p:cNvSpPr/>
          <p:nvPr/>
        </p:nvSpPr>
        <p:spPr>
          <a:xfrm>
            <a:off x="357120" y="1166760"/>
            <a:ext cx="8357760" cy="3656520"/>
          </a:xfrm>
          <a:prstGeom prst="rect">
            <a:avLst/>
          </a:prstGeom>
          <a:noFill/>
          <a:ln>
            <a:noFill/>
          </a:ln>
        </p:spPr>
        <p:txBody>
          <a:bodyPr lIns="90000" rIns="90000" tIns="45000" bIns="45000"/>
          <a:p>
            <a:pPr>
              <a:lnSpc>
                <a:spcPct val="100000"/>
              </a:lnSpc>
            </a:pPr>
            <a:r>
              <a:rPr lang="en-IN">
                <a:solidFill>
                  <a:srgbClr val="000000"/>
                </a:solidFill>
                <a:latin typeface="Arial"/>
                <a:ea typeface="DejaVu Sans"/>
              </a:rPr>
              <a:t>The general flow of an interactive application, including OpenGL applications is: </a:t>
            </a:r>
            <a:endParaRPr/>
          </a:p>
          <a:p>
            <a:pPr>
              <a:lnSpc>
                <a:spcPct val="100000"/>
              </a:lnSpc>
            </a:pPr>
            <a:endParaRPr/>
          </a:p>
          <a:p>
            <a:pPr>
              <a:lnSpc>
                <a:spcPct val="100000"/>
              </a:lnSpc>
            </a:pPr>
            <a:r>
              <a:rPr lang="en-IN">
                <a:solidFill>
                  <a:srgbClr val="000000"/>
                </a:solidFill>
                <a:latin typeface="Arial"/>
                <a:ea typeface="DejaVu Sans"/>
              </a:rPr>
              <a:t>  </a:t>
            </a:r>
            <a:r>
              <a:rPr lang="en-IN">
                <a:solidFill>
                  <a:srgbClr val="000000"/>
                </a:solidFill>
                <a:latin typeface="Arial"/>
                <a:ea typeface="DejaVu Sans"/>
              </a:rPr>
              <a:t>1.Configure and open a window suitable for drawing OpenGL into. </a:t>
            </a:r>
            <a:endParaRPr/>
          </a:p>
          <a:p>
            <a:pPr>
              <a:lnSpc>
                <a:spcPct val="100000"/>
              </a:lnSpc>
            </a:pPr>
            <a:endParaRPr/>
          </a:p>
          <a:p>
            <a:pPr>
              <a:lnSpc>
                <a:spcPct val="100000"/>
              </a:lnSpc>
            </a:pPr>
            <a:r>
              <a:rPr lang="en-IN">
                <a:solidFill>
                  <a:srgbClr val="000000"/>
                </a:solidFill>
                <a:latin typeface="Arial"/>
                <a:ea typeface="DejaVu Sans"/>
              </a:rPr>
              <a:t>  </a:t>
            </a:r>
            <a:r>
              <a:rPr lang="en-IN">
                <a:solidFill>
                  <a:srgbClr val="000000"/>
                </a:solidFill>
                <a:latin typeface="Arial"/>
                <a:ea typeface="DejaVu Sans"/>
              </a:rPr>
              <a:t>2. Initialize any OpenGL state that you will need to use throughout the application.</a:t>
            </a:r>
            <a:endParaRPr/>
          </a:p>
          <a:p>
            <a:pPr>
              <a:lnSpc>
                <a:spcPct val="100000"/>
              </a:lnSpc>
            </a:pPr>
            <a:endParaRPr/>
          </a:p>
          <a:p>
            <a:pPr>
              <a:lnSpc>
                <a:spcPct val="100000"/>
              </a:lnSpc>
            </a:pPr>
            <a:r>
              <a:rPr lang="en-IN">
                <a:solidFill>
                  <a:srgbClr val="000000"/>
                </a:solidFill>
                <a:latin typeface="Arial"/>
                <a:ea typeface="DejaVu Sans"/>
              </a:rPr>
              <a:t>  </a:t>
            </a:r>
            <a:r>
              <a:rPr lang="en-IN">
                <a:solidFill>
                  <a:srgbClr val="000000"/>
                </a:solidFill>
                <a:latin typeface="Arial"/>
                <a:ea typeface="DejaVu Sans"/>
              </a:rPr>
              <a:t>3. Process any events that the user might have entered.  These could include pressing a key on the keyboard, moving the mouse, or even moving or resizing the application’s window. </a:t>
            </a:r>
            <a:endParaRPr/>
          </a:p>
          <a:p>
            <a:pPr>
              <a:lnSpc>
                <a:spcPct val="100000"/>
              </a:lnSpc>
            </a:pPr>
            <a:endParaRPr/>
          </a:p>
          <a:p>
            <a:pPr>
              <a:lnSpc>
                <a:spcPct val="100000"/>
              </a:lnSpc>
            </a:pPr>
            <a:r>
              <a:rPr lang="en-IN">
                <a:solidFill>
                  <a:srgbClr val="000000"/>
                </a:solidFill>
                <a:latin typeface="Arial"/>
                <a:ea typeface="DejaVu Sans"/>
              </a:rPr>
              <a:t>  </a:t>
            </a:r>
            <a:r>
              <a:rPr lang="en-IN">
                <a:solidFill>
                  <a:srgbClr val="000000"/>
                </a:solidFill>
                <a:latin typeface="Arial"/>
                <a:ea typeface="DejaVu Sans"/>
              </a:rPr>
              <a:t>4. Draw your 3D image using OpenGL with values that may have been entered from the user’s actions, or other data that the program has available to it.</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9" name="" descr=""/>
          <p:cNvPicPr/>
          <p:nvPr/>
        </p:nvPicPr>
        <p:blipFill>
          <a:blip r:embed="rId1"/>
          <a:stretch>
            <a:fillRect/>
          </a:stretch>
        </p:blipFill>
        <p:spPr>
          <a:xfrm>
            <a:off x="1054800" y="1080000"/>
            <a:ext cx="6505200" cy="4914720"/>
          </a:xfrm>
          <a:prstGeom prst="rect">
            <a:avLst/>
          </a:prstGeom>
          <a:ln>
            <a:noFill/>
          </a:ln>
        </p:spPr>
      </p:pic>
    </p:spTree>
  </p:cSld>
  <p:transition>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500040" y="857160"/>
            <a:ext cx="8286480" cy="9691560"/>
          </a:xfrm>
          <a:prstGeom prst="rect">
            <a:avLst/>
          </a:prstGeom>
          <a:noFill/>
          <a:ln>
            <a:noFill/>
          </a:ln>
        </p:spPr>
        <p:txBody>
          <a:bodyPr lIns="90000" rIns="90000" tIns="45000" bIns="45000"/>
          <a:p>
            <a:pPr>
              <a:lnSpc>
                <a:spcPct val="100000"/>
              </a:lnSpc>
              <a:buFont typeface="Arial"/>
              <a:buChar char="•"/>
            </a:pPr>
            <a:r>
              <a:rPr lang="en-IN">
                <a:solidFill>
                  <a:srgbClr val="000000"/>
                </a:solidFill>
                <a:latin typeface="Arial"/>
                <a:ea typeface="DejaVu Sans"/>
              </a:rPr>
              <a:t>This  contains the program statements for the main() routine of a </a:t>
            </a:r>
            <a:endParaRPr/>
          </a:p>
          <a:p>
            <a:pPr>
              <a:lnSpc>
                <a:spcPct val="100000"/>
              </a:lnSpc>
            </a:pPr>
            <a:r>
              <a:rPr lang="en-IN">
                <a:solidFill>
                  <a:srgbClr val="000000"/>
                </a:solidFill>
                <a:latin typeface="Arial"/>
                <a:ea typeface="DejaVu Sans"/>
              </a:rPr>
              <a:t>C program that uses OpenGL and GLUT.</a:t>
            </a:r>
            <a:endParaRPr/>
          </a:p>
          <a:p>
            <a:pPr>
              <a:lnSpc>
                <a:spcPct val="100000"/>
              </a:lnSpc>
            </a:pPr>
            <a:endParaRPr/>
          </a:p>
          <a:p>
            <a:pPr>
              <a:lnSpc>
                <a:spcPct val="100000"/>
              </a:lnSpc>
              <a:buFont typeface="Arial"/>
              <a:buChar char="•"/>
            </a:pPr>
            <a:r>
              <a:rPr lang="en-IN">
                <a:solidFill>
                  <a:srgbClr val="000000"/>
                </a:solidFill>
                <a:latin typeface="Arial"/>
                <a:ea typeface="DejaVu Sans"/>
              </a:rPr>
              <a:t>All GLUT-based OpenGL programs begin with configuring the GLUT window that gets opened.</a:t>
            </a:r>
            <a:endParaRPr/>
          </a:p>
          <a:p>
            <a:pPr>
              <a:lnSpc>
                <a:spcPct val="100000"/>
              </a:lnSpc>
            </a:pPr>
            <a:endParaRPr/>
          </a:p>
          <a:p>
            <a:pPr>
              <a:lnSpc>
                <a:spcPct val="100000"/>
              </a:lnSpc>
              <a:buFont typeface="Arial"/>
              <a:buChar char="•"/>
            </a:pPr>
            <a:r>
              <a:rPr lang="en-IN">
                <a:solidFill>
                  <a:srgbClr val="000000"/>
                </a:solidFill>
                <a:latin typeface="Arial"/>
                <a:ea typeface="DejaVu Sans"/>
              </a:rPr>
              <a:t>Next, in the routine init() (detailed on the following slide), “global” OpenGL state is configured.  By “global”, we mean state that will be left on for the duration of the application</a:t>
            </a:r>
            <a:endParaRPr/>
          </a:p>
          <a:p>
            <a:pPr>
              <a:lnSpc>
                <a:spcPct val="100000"/>
              </a:lnSpc>
            </a:pPr>
            <a:endParaRPr/>
          </a:p>
          <a:p>
            <a:pPr>
              <a:lnSpc>
                <a:spcPct val="100000"/>
              </a:lnSpc>
              <a:buFont typeface="Arial"/>
              <a:buChar char="•"/>
            </a:pPr>
            <a:r>
              <a:rPr lang="en-IN">
                <a:solidFill>
                  <a:srgbClr val="000000"/>
                </a:solidFill>
                <a:latin typeface="Arial"/>
                <a:ea typeface="DejaVu Sans"/>
              </a:rPr>
              <a:t> </a:t>
            </a:r>
            <a:r>
              <a:rPr lang="en-IN">
                <a:solidFill>
                  <a:srgbClr val="000000"/>
                </a:solidFill>
                <a:latin typeface="Arial"/>
                <a:ea typeface="DejaVu Sans"/>
              </a:rPr>
              <a:t>After initialization, we set up our GLUT callback functions, which are routines that you write to have OpenGL draw objects and other operations.  Callback functions, if you’re not familiar with them, make it easy to have a generic library (like GLUT), that can easily be configured by providing a few routines of your own construction. </a:t>
            </a:r>
            <a:endParaRPr/>
          </a:p>
          <a:p>
            <a:pPr>
              <a:lnSpc>
                <a:spcPct val="100000"/>
              </a:lnSpc>
            </a:pPr>
            <a:endParaRPr/>
          </a:p>
          <a:p>
            <a:pPr>
              <a:lnSpc>
                <a:spcPct val="100000"/>
              </a:lnSpc>
              <a:buFont typeface="Arial"/>
              <a:buChar char="•"/>
            </a:pPr>
            <a:r>
              <a:rPr lang="en-IN">
                <a:solidFill>
                  <a:srgbClr val="000000"/>
                </a:solidFill>
                <a:latin typeface="Arial"/>
                <a:ea typeface="DejaVu Sans"/>
              </a:rPr>
              <a:t>Finally, as with all interactive programs, the event loop is entered.  For GLUT-based programs, this is done by calling glutMainLoop().  As glutMainLoop() never exits (it is essentially an infinite loop), any program statements that follow glutMainLoop() will never be executed.</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61" name="" descr=""/>
          <p:cNvPicPr/>
          <p:nvPr/>
        </p:nvPicPr>
        <p:blipFill>
          <a:blip r:embed="rId1"/>
          <a:stretch>
            <a:fillRect/>
          </a:stretch>
        </p:blipFill>
        <p:spPr>
          <a:xfrm>
            <a:off x="1381320" y="1008000"/>
            <a:ext cx="6381360" cy="4968000"/>
          </a:xfrm>
          <a:prstGeom prst="rect">
            <a:avLst/>
          </a:prstGeom>
          <a:ln>
            <a:noFill/>
          </a:ln>
        </p:spPr>
      </p:pic>
    </p:spTree>
  </p:cSld>
  <p:transition>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68400" y="792000"/>
            <a:ext cx="8643600" cy="7222680"/>
          </a:xfrm>
          <a:prstGeom prst="rect">
            <a:avLst/>
          </a:prstGeom>
          <a:noFill/>
          <a:ln>
            <a:noFill/>
          </a:ln>
        </p:spPr>
        <p:txBody>
          <a:bodyPr lIns="90000" rIns="90000" tIns="45000" bIns="45000"/>
          <a:p>
            <a:pPr>
              <a:lnSpc>
                <a:spcPct val="100000"/>
              </a:lnSpc>
            </a:pPr>
            <a:r>
              <a:rPr lang="en-IN">
                <a:solidFill>
                  <a:srgbClr val="000000"/>
                </a:solidFill>
                <a:latin typeface="Arial"/>
                <a:ea typeface="DejaVu Sans"/>
              </a:rPr>
              <a:t>We use the init() routine configure settings that aren’t going to change across the execution of a program. In this case, we show our first OpenGL routine, glClearColor(), which specifies the color that the window will show when it’s cleared.</a:t>
            </a:r>
            <a:endParaRPr/>
          </a:p>
          <a:p>
            <a:pPr>
              <a:lnSpc>
                <a:spcPct val="100000"/>
              </a:lnSpc>
            </a:pPr>
            <a:endParaRPr/>
          </a:p>
          <a:p>
            <a:pPr>
              <a:lnSpc>
                <a:spcPct val="100000"/>
              </a:lnSpc>
            </a:pPr>
            <a:r>
              <a:rPr lang="en-IN">
                <a:solidFill>
                  <a:srgbClr val="000000"/>
                </a:solidFill>
                <a:latin typeface="Arial"/>
                <a:ea typeface="DejaVu Sans"/>
              </a:rPr>
              <a:t>Finally, we specify the glutReshapeFunc() callback – display() – w hich is were we’ll do all of our drawing.  For this simple application, we do to rendering operations: </a:t>
            </a:r>
            <a:endParaRPr/>
          </a:p>
          <a:p>
            <a:pPr>
              <a:lnSpc>
                <a:spcPct val="100000"/>
              </a:lnSpc>
            </a:pPr>
            <a:endParaRPr/>
          </a:p>
          <a:p>
            <a:pPr>
              <a:lnSpc>
                <a:spcPct val="100000"/>
              </a:lnSpc>
              <a:buFont typeface="StarSymbol"/>
              <a:buAutoNum type="arabicPeriod"/>
            </a:pPr>
            <a:r>
              <a:rPr lang="en-IN">
                <a:solidFill>
                  <a:srgbClr val="000000"/>
                </a:solidFill>
                <a:latin typeface="Arial"/>
                <a:ea typeface="DejaVu Sans"/>
              </a:rPr>
              <a:t>we clear the window using the OpenGL routine glClear().  You’ll notice that it takes a parameter that specifies we want to clear the color buffer.  We’ll see that there are other buffers for our use in a bit.</a:t>
            </a:r>
            <a:endParaRPr/>
          </a:p>
          <a:p>
            <a:pPr>
              <a:lnSpc>
                <a:spcPct val="100000"/>
              </a:lnSpc>
            </a:pPr>
            <a:endParaRPr/>
          </a:p>
          <a:p>
            <a:pPr>
              <a:lnSpc>
                <a:spcPct val="100000"/>
              </a:lnSpc>
            </a:pPr>
            <a:r>
              <a:rPr lang="en-IN">
                <a:solidFill>
                  <a:srgbClr val="000000"/>
                </a:solidFill>
                <a:latin typeface="Arial"/>
                <a:ea typeface="DejaVu Sans"/>
              </a:rPr>
              <a:t> </a:t>
            </a:r>
            <a:r>
              <a:rPr lang="en-IN">
                <a:solidFill>
                  <a:srgbClr val="000000"/>
                </a:solidFill>
                <a:latin typeface="Arial"/>
                <a:ea typeface="DejaVu Sans"/>
              </a:rPr>
              <a:t>2. finally, we swap the buffers by calling glutSwapBuffers().  Well talk more about double-buffered rendering later as well.</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CustomShape 1"/>
          <p:cNvSpPr/>
          <p:nvPr/>
        </p:nvSpPr>
        <p:spPr>
          <a:xfrm>
            <a:off x="857160" y="4714920"/>
            <a:ext cx="7643520" cy="1187640"/>
          </a:xfrm>
          <a:prstGeom prst="rect">
            <a:avLst/>
          </a:prstGeom>
          <a:noFill/>
          <a:ln>
            <a:noFill/>
          </a:ln>
        </p:spPr>
        <p:txBody>
          <a:bodyPr lIns="90000" rIns="90000" tIns="45000" bIns="45000"/>
          <a:p>
            <a:pPr>
              <a:lnSpc>
                <a:spcPct val="100000"/>
              </a:lnSpc>
              <a:buFont typeface="Arial"/>
              <a:buChar char="•"/>
            </a:pPr>
            <a:r>
              <a:rPr lang="en-IN">
                <a:solidFill>
                  <a:srgbClr val="000000"/>
                </a:solidFill>
                <a:latin typeface="Arial"/>
                <a:ea typeface="DejaVu Sans"/>
              </a:rPr>
              <a:t>This example shows loading object data, initializing the required shaders, and rendering.  Every application leverages these steps –just with more data and complex shaders.  We’ll discuss the specifics of the process in more detail as we proceed.</a:t>
            </a:r>
            <a:endParaRPr/>
          </a:p>
        </p:txBody>
      </p:sp>
      <p:pic>
        <p:nvPicPr>
          <p:cNvPr id="264" name="" descr=""/>
          <p:cNvPicPr/>
          <p:nvPr/>
        </p:nvPicPr>
        <p:blipFill>
          <a:blip r:embed="rId1"/>
          <a:stretch>
            <a:fillRect/>
          </a:stretch>
        </p:blipFill>
        <p:spPr>
          <a:xfrm>
            <a:off x="1400400" y="936000"/>
            <a:ext cx="6343200" cy="3096000"/>
          </a:xfrm>
          <a:prstGeom prst="rect">
            <a:avLst/>
          </a:prstGeom>
          <a:ln>
            <a:noFill/>
          </a:ln>
        </p:spPr>
      </p:pic>
    </p:spTree>
  </p:cSld>
  <p:transition>
    <p:fade/>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37" name="Picture 2" descr=""/>
          <p:cNvPicPr/>
          <p:nvPr/>
        </p:nvPicPr>
        <p:blipFill>
          <a:blip r:embed="rId1"/>
          <a:stretch>
            <a:fillRect/>
          </a:stretch>
        </p:blipFill>
        <p:spPr>
          <a:xfrm>
            <a:off x="428400" y="857160"/>
            <a:ext cx="7807320" cy="4997520"/>
          </a:xfrm>
          <a:prstGeom prst="rect">
            <a:avLst/>
          </a:prstGeom>
          <a:ln>
            <a:noFill/>
          </a:ln>
        </p:spPr>
      </p:pic>
    </p:spTree>
  </p:cSld>
  <p:transition>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65" name="" descr=""/>
          <p:cNvPicPr/>
          <p:nvPr/>
        </p:nvPicPr>
        <p:blipFill>
          <a:blip r:embed="rId1"/>
          <a:stretch>
            <a:fillRect/>
          </a:stretch>
        </p:blipFill>
        <p:spPr>
          <a:xfrm>
            <a:off x="1447920" y="1224000"/>
            <a:ext cx="6248160" cy="4248000"/>
          </a:xfrm>
          <a:prstGeom prst="rect">
            <a:avLst/>
          </a:prstGeom>
          <a:ln>
            <a:noFill/>
          </a:ln>
        </p:spPr>
      </p:pic>
    </p:spTree>
  </p:cSld>
  <p:transition>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66" name="" descr=""/>
          <p:cNvPicPr/>
          <p:nvPr/>
        </p:nvPicPr>
        <p:blipFill>
          <a:blip r:embed="rId1"/>
          <a:stretch>
            <a:fillRect/>
          </a:stretch>
        </p:blipFill>
        <p:spPr>
          <a:xfrm>
            <a:off x="1395360" y="1152000"/>
            <a:ext cx="6352920" cy="4896000"/>
          </a:xfrm>
          <a:prstGeom prst="rect">
            <a:avLst/>
          </a:prstGeom>
          <a:ln>
            <a:noFill/>
          </a:ln>
        </p:spPr>
      </p:pic>
    </p:spTree>
  </p:cSld>
  <p:transition>
    <p:fade/>
  </p:transition>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CustomShape 1"/>
          <p:cNvSpPr/>
          <p:nvPr/>
        </p:nvSpPr>
        <p:spPr>
          <a:xfrm>
            <a:off x="357120" y="857160"/>
            <a:ext cx="8786520" cy="10240200"/>
          </a:xfrm>
          <a:prstGeom prst="rect">
            <a:avLst/>
          </a:prstGeom>
          <a:noFill/>
          <a:ln>
            <a:noFill/>
          </a:ln>
        </p:spPr>
        <p:txBody>
          <a:bodyPr lIns="90000" rIns="90000" tIns="45000" bIns="45000"/>
          <a:p>
            <a:pPr>
              <a:lnSpc>
                <a:spcPct val="100000"/>
              </a:lnSpc>
              <a:buFont typeface="Arial"/>
              <a:buChar char="•"/>
            </a:pPr>
            <a:r>
              <a:rPr lang="en-IN">
                <a:solidFill>
                  <a:srgbClr val="000000"/>
                </a:solidFill>
                <a:latin typeface="Arial"/>
                <a:ea typeface="DejaVu Sans"/>
              </a:rPr>
              <a:t>The variable vShader contains the source to our vertex shader. This is about the simplest vertex shader you can have. Similarly, the variable fShader contains the source of our fragment shader which determines the color of the pixel.  Here, we set the color of all the pixels to a constant color. </a:t>
            </a:r>
            <a:endParaRPr/>
          </a:p>
          <a:p>
            <a:pPr>
              <a:lnSpc>
                <a:spcPct val="100000"/>
              </a:lnSpc>
            </a:pPr>
            <a:endParaRPr/>
          </a:p>
          <a:p>
            <a:pPr>
              <a:lnSpc>
                <a:spcPct val="100000"/>
              </a:lnSpc>
              <a:buFont typeface="Arial"/>
              <a:buChar char="•"/>
            </a:pPr>
            <a:r>
              <a:rPr lang="en-IN">
                <a:solidFill>
                  <a:srgbClr val="000000"/>
                </a:solidFill>
                <a:latin typeface="Arial"/>
                <a:ea typeface="DejaVu Sans"/>
              </a:rPr>
              <a:t>We pass the shaders into a helper routine we’ve written for the course named LoadProgram(), which takes a vertex shader and a fragment shader (), and creates a GLSL “program” from them.  We’ll show the internals of LoadProgram() later, but assuming that there aren’t errors in your shaders (they’re really small programs that get compiled, and can have errors – LoadProgram() will report them to you if there’s a problem), it will create a usable shader program we’ll use later.</a:t>
            </a:r>
            <a:endParaRPr/>
          </a:p>
          <a:p>
            <a:pPr>
              <a:lnSpc>
                <a:spcPct val="100000"/>
              </a:lnSpc>
            </a:pPr>
            <a:endParaRPr/>
          </a:p>
          <a:p>
            <a:pPr>
              <a:lnSpc>
                <a:spcPct val="100000"/>
              </a:lnSpc>
            </a:pPr>
            <a:endParaRPr/>
          </a:p>
          <a:p>
            <a:pPr>
              <a:lnSpc>
                <a:spcPct val="100000"/>
              </a:lnSpc>
              <a:buFont typeface="Arial"/>
              <a:buChar char="•"/>
            </a:pPr>
            <a:r>
              <a:rPr lang="en-IN">
                <a:solidFill>
                  <a:srgbClr val="000000"/>
                </a:solidFill>
                <a:latin typeface="Arial"/>
                <a:ea typeface="DejaVu Sans"/>
              </a:rPr>
              <a:t>The last line retrieves information about a variable in (in this case the The last line retrieves information about a variable in (in this case, the variable “vPos”) that we’ll need later when it comes time render.  For the curious, all variables labeled “in” in a vertex shader are assigned a location index that we need to initialize to pass data into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68" name="" descr=""/>
          <p:cNvPicPr/>
          <p:nvPr/>
        </p:nvPicPr>
        <p:blipFill>
          <a:blip r:embed="rId1"/>
          <a:stretch>
            <a:fillRect/>
          </a:stretch>
        </p:blipFill>
        <p:spPr>
          <a:xfrm>
            <a:off x="1076760" y="1405440"/>
            <a:ext cx="6267240" cy="4714560"/>
          </a:xfrm>
          <a:prstGeom prst="rect">
            <a:avLst/>
          </a:prstGeom>
          <a:ln>
            <a:noFill/>
          </a:ln>
        </p:spPr>
      </p:pic>
    </p:spTree>
  </p:cSld>
  <p:transition>
    <p:fade/>
  </p:transition>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CustomShape 1"/>
          <p:cNvSpPr/>
          <p:nvPr/>
        </p:nvSpPr>
        <p:spPr>
          <a:xfrm>
            <a:off x="214200" y="1071720"/>
            <a:ext cx="8715240" cy="5302440"/>
          </a:xfrm>
          <a:prstGeom prst="rect">
            <a:avLst/>
          </a:prstGeom>
          <a:noFill/>
          <a:ln>
            <a:noFill/>
          </a:ln>
        </p:spPr>
        <p:txBody>
          <a:bodyPr lIns="90000" rIns="90000" tIns="45000" bIns="45000"/>
          <a:p>
            <a:pPr>
              <a:lnSpc>
                <a:spcPct val="100000"/>
              </a:lnSpc>
              <a:buFont typeface="Arial"/>
              <a:buChar char="•"/>
            </a:pPr>
            <a:r>
              <a:rPr lang="en-IN">
                <a:solidFill>
                  <a:srgbClr val="000000"/>
                </a:solidFill>
                <a:latin typeface="Arial"/>
                <a:ea typeface="DejaVu Sans"/>
              </a:rPr>
              <a:t>Here is the entirety of our routine for drawing.  As you’ve seen, we first clear the window by calling glClear(). </a:t>
            </a:r>
            <a:endParaRPr/>
          </a:p>
          <a:p>
            <a:pPr>
              <a:lnSpc>
                <a:spcPct val="100000"/>
              </a:lnSpc>
            </a:pPr>
            <a:endParaRPr/>
          </a:p>
          <a:p>
            <a:pPr>
              <a:lnSpc>
                <a:spcPct val="100000"/>
              </a:lnSpc>
              <a:buFont typeface="Arial"/>
              <a:buChar char="•"/>
            </a:pPr>
            <a:r>
              <a:rPr lang="en-IN">
                <a:solidFill>
                  <a:srgbClr val="000000"/>
                </a:solidFill>
                <a:latin typeface="Arial"/>
                <a:ea typeface="DejaVu Sans"/>
              </a:rPr>
              <a:t>Next, we enable the shader program that we initialized in init() previously.  After this, all data is processed by that program until we turn it off, or switch to using another shader program.</a:t>
            </a:r>
            <a:endParaRPr/>
          </a:p>
          <a:p>
            <a:pPr>
              <a:lnSpc>
                <a:spcPct val="100000"/>
              </a:lnSpc>
            </a:pPr>
            <a:endParaRPr/>
          </a:p>
          <a:p>
            <a:pPr>
              <a:lnSpc>
                <a:spcPct val="100000"/>
              </a:lnSpc>
              <a:buFont typeface="Arial"/>
              <a:buChar char="•"/>
            </a:pPr>
            <a:r>
              <a:rPr lang="en-IN">
                <a:solidFill>
                  <a:srgbClr val="000000"/>
                </a:solidFill>
                <a:latin typeface="Arial"/>
                <a:ea typeface="DejaVu Sans"/>
              </a:rPr>
              <a:t> </a:t>
            </a:r>
            <a:r>
              <a:rPr lang="en-IN">
                <a:solidFill>
                  <a:srgbClr val="000000"/>
                </a:solidFill>
                <a:latin typeface="Arial"/>
                <a:ea typeface="DejaVu Sans"/>
              </a:rPr>
              <a:t>Next, we tell OpenGL where to find the data for our object, and use the location value vPos that we retrieved in init() to associate our data with location value – vPos – that we retrieved in init() to associate our data with a variable in a shader.  After making the association, we tell OpenGL that it should use the data for that connection.  That might seem redundant, but it’s really an option for flexibility.  Depending on how you will want to draw something, you may find it simpler to load lots of data for an object, and switch between subsets of that data as you draw different versions of it.  We’ll show you how you might do that in just a bit you how you might do that in just a bit.</a:t>
            </a:r>
            <a:endParaRPr/>
          </a:p>
          <a:p>
            <a:pPr>
              <a:lnSpc>
                <a:spcPct val="100000"/>
              </a:lnSpc>
            </a:pPr>
            <a:endParaRPr/>
          </a:p>
          <a:p>
            <a:pPr>
              <a:lnSpc>
                <a:spcPct val="100000"/>
              </a:lnSpc>
              <a:buFont typeface="Arial"/>
              <a:buChar char="•"/>
            </a:pPr>
            <a:r>
              <a:rPr lang="en-IN">
                <a:solidFill>
                  <a:srgbClr val="000000"/>
                </a:solidFill>
                <a:latin typeface="Arial"/>
                <a:ea typeface="DejaVu Sans"/>
              </a:rPr>
              <a:t> </a:t>
            </a:r>
            <a:r>
              <a:rPr lang="en-IN">
                <a:solidFill>
                  <a:srgbClr val="000000"/>
                </a:solidFill>
                <a:latin typeface="Arial"/>
                <a:ea typeface="DejaVu Sans"/>
              </a:rPr>
              <a:t>We draw the object by calling glDrawArrays(), in this case specifying that we’d like to draw triangles.  It’s just one method of drawing objects</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ransition>
    <p:fade/>
  </p:transition>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ransition>
    <p:fade/>
  </p:transition>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38" name="Picture 2" descr=""/>
          <p:cNvPicPr/>
          <p:nvPr/>
        </p:nvPicPr>
        <p:blipFill>
          <a:blip r:embed="rId1"/>
          <a:stretch>
            <a:fillRect/>
          </a:stretch>
        </p:blipFill>
        <p:spPr>
          <a:xfrm>
            <a:off x="792000" y="1152000"/>
            <a:ext cx="7783560" cy="5140440"/>
          </a:xfrm>
          <a:prstGeom prst="rect">
            <a:avLst/>
          </a:prstGeom>
          <a:ln>
            <a:noFill/>
          </a:ln>
        </p:spPr>
      </p:pic>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39" name="Picture 2" descr=""/>
          <p:cNvPicPr/>
          <p:nvPr/>
        </p:nvPicPr>
        <p:blipFill>
          <a:blip r:embed="rId1"/>
          <a:stretch>
            <a:fillRect/>
          </a:stretch>
        </p:blipFill>
        <p:spPr>
          <a:xfrm>
            <a:off x="383400" y="1224000"/>
            <a:ext cx="7750080" cy="4965480"/>
          </a:xfrm>
          <a:prstGeom prst="rect">
            <a:avLst/>
          </a:prstGeom>
          <a:ln w="9360">
            <a:noFill/>
          </a:ln>
        </p:spPr>
      </p:pic>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0" name="Picture 2" descr=""/>
          <p:cNvPicPr/>
          <p:nvPr/>
        </p:nvPicPr>
        <p:blipFill>
          <a:blip r:embed="rId1"/>
          <a:stretch>
            <a:fillRect/>
          </a:stretch>
        </p:blipFill>
        <p:spPr>
          <a:xfrm>
            <a:off x="1000080" y="1224000"/>
            <a:ext cx="7664400" cy="4951800"/>
          </a:xfrm>
          <a:prstGeom prst="rect">
            <a:avLst/>
          </a:prstGeom>
          <a:ln w="9360">
            <a:noFill/>
          </a:ln>
        </p:spPr>
      </p:pic>
    </p:spTree>
  </p:cSld>
  <p:transition>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1" name="Picture 2" descr=""/>
          <p:cNvPicPr/>
          <p:nvPr/>
        </p:nvPicPr>
        <p:blipFill>
          <a:blip r:embed="rId1"/>
          <a:stretch>
            <a:fillRect/>
          </a:stretch>
        </p:blipFill>
        <p:spPr>
          <a:xfrm>
            <a:off x="155520" y="1500480"/>
            <a:ext cx="8699400" cy="3354480"/>
          </a:xfrm>
          <a:prstGeom prst="rect">
            <a:avLst/>
          </a:prstGeom>
          <a:ln>
            <a:noFill/>
          </a:ln>
        </p:spPr>
      </p:pic>
    </p:spTree>
  </p:cSld>
  <p:transition>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2" name="Picture 2" descr=""/>
          <p:cNvPicPr/>
          <p:nvPr/>
        </p:nvPicPr>
        <p:blipFill>
          <a:blip r:embed="rId1"/>
          <a:stretch>
            <a:fillRect/>
          </a:stretch>
        </p:blipFill>
        <p:spPr>
          <a:xfrm>
            <a:off x="785880" y="1152000"/>
            <a:ext cx="6931080" cy="5345640"/>
          </a:xfrm>
          <a:prstGeom prst="rect">
            <a:avLst/>
          </a:prstGeom>
          <a:ln>
            <a:noFill/>
          </a:ln>
        </p:spPr>
      </p:pic>
    </p:spTree>
  </p:cSld>
  <p:transition>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3" name="Picture 2" descr=""/>
          <p:cNvPicPr/>
          <p:nvPr/>
        </p:nvPicPr>
        <p:blipFill>
          <a:blip r:embed="rId1"/>
          <a:stretch>
            <a:fillRect/>
          </a:stretch>
        </p:blipFill>
        <p:spPr>
          <a:xfrm>
            <a:off x="928800" y="1440000"/>
            <a:ext cx="6931080" cy="4486680"/>
          </a:xfrm>
          <a:prstGeom prst="rect">
            <a:avLst/>
          </a:prstGeom>
          <a:ln>
            <a:noFill/>
          </a:ln>
        </p:spPr>
      </p:pic>
    </p:spTree>
  </p:cSld>
  <p:transition>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