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2"/>
  </p:notesMasterIdLst>
  <p:sldIdLst>
    <p:sldId id="258" r:id="rId2"/>
    <p:sldId id="270" r:id="rId3"/>
    <p:sldId id="271" r:id="rId4"/>
    <p:sldId id="273" r:id="rId5"/>
    <p:sldId id="272" r:id="rId6"/>
    <p:sldId id="275" r:id="rId7"/>
    <p:sldId id="274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90" r:id="rId18"/>
    <p:sldId id="285" r:id="rId19"/>
    <p:sldId id="286" r:id="rId20"/>
    <p:sldId id="287" r:id="rId21"/>
    <p:sldId id="288" r:id="rId22"/>
    <p:sldId id="289" r:id="rId23"/>
    <p:sldId id="298" r:id="rId24"/>
    <p:sldId id="291" r:id="rId25"/>
    <p:sldId id="297" r:id="rId26"/>
    <p:sldId id="296" r:id="rId27"/>
    <p:sldId id="294" r:id="rId28"/>
    <p:sldId id="293" r:id="rId29"/>
    <p:sldId id="295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i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B8C22-AEDD-47EC-99F0-34D01ECBD011}" type="datetimeFigureOut">
              <a:rPr lang="en-US" smtClean="0"/>
              <a:t>8/29/2017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EEEF0-656B-405D-8524-C1E1CC50E1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EEF0-656B-405D-8524-C1E1CC50E18A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DBE686-54C2-41A9-BC68-F712F23D1A13}" type="datetimeFigureOut">
              <a:rPr lang="en-US" smtClean="0"/>
              <a:pPr/>
              <a:t>8/29/2017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13A202-029D-4EE0-A06F-03DC0BAA7E5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i\Desktop\Grafics_ppt\design-and-concepts-of-android-graphics-3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300184"/>
            <a:ext cx="693420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GGLAssembler –GGLAssembler –codeflingers JIT Assemblercodeflingers JIT Assembler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6934200" cy="5772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ase Study: WebKit rendering  Fill rectangle           FillRectangles() Set clip region                            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7148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Skia• SkBitmap• SkBitmap::Allocator• GPU integration in Android 4.0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2D Compositing         SRC                                                                SRC &amp; DST                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6934200" cy="5557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opybit operationsCopybit: 2D blitterCopybit: 2D blitter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8191524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pmem memory(mmaped virtual address)base                     master_fd (mmap size: 47MB)0x49422336, c06c4000,6c4000 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358246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Functions in copybit HAL• BLIT (moving)• Stretch (scaling)• Alpha-blending   – Unused in real case• Rotate  – Unused in 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3"/>
            <a:ext cx="6934200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OpenGL|E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6934200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s://image.slidesharecdn.com/android-graphics-111120205847-phpapp02/95/design-and-concepts-of-android-graphics-52-728.jpg?cb=1322075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505572" cy="5160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s://image.slidesharecdn.com/android-graphics-111120205847-phpapp02/95/design-and-concepts-of-android-graphics-54-728.jpg?cb=1322075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143932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nder IP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7810553" cy="5000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s://image.slidesharecdn.com/android-graphics-111120205847-phpapp02/95/design-and-concepts-of-android-graphics-55-728.jpg?cb=1322075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358246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image.slidesharecdn.com/android-graphics-111120205847-phpapp02/95/design-and-concepts-of-android-graphics-56-728.jpg?cb=1322075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6934200" cy="56292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s://image.slidesharecdn.com/android-graphics-111120205847-phpapp02/95/design-and-concepts-of-android-graphics-57-728.jpg?cb=1322075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6934200" cy="5857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sai\Desktop\WhatsApp Image 2017-08-29 at 9.06.5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786874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sai\Desktop\WhatsApp Image 2017-08-29 at 8.59.29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285750"/>
            <a:ext cx="8115300" cy="5572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sai\Desktop\WhatsApp Image 2017-08-29 at 8.59.29 AM (1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57288" y="214290"/>
            <a:ext cx="10287000" cy="805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sai\Desktop\WhatsApp Image 2017-08-29 at 9.01.28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-571528"/>
            <a:ext cx="9848850" cy="782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sai\Desktop\WhatsApp Image 2017-08-29 at 9.01.28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10248900" cy="812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 descr="blob:https://web.whatsapp.com/450966a8-0c4d-4f22-b76a-80885121534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C:\Users\sai\Desktop\WhatsApp Image 2017-08-29 at 8.44.04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428604"/>
            <a:ext cx="8724900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cdbc3198-d28f-4e22-8df2-52f1c0df8e6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blob:https://web.whatsapp.com/cdbc3198-d28f-4e22-8df2-52f1c0df8e6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21523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PC Abstraction                  More abstractIntent                            • Intent                           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7"/>
            <a:ext cx="7786742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blob:https://web.whatsapp.com/c372689e-4078-4e47-a856-507b3d1ab0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0" name="AutoShape 4" descr="blob:https://web.whatsapp.com/c372689e-4078-4e47-a856-507b3d1ab0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 descr="C:\Users\sai\Desktop\WhatsApp Image 2017-08-29 at 8.44.04 A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7215239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7753380" cy="58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4"/>
            <a:ext cx="7667678" cy="575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droid Graphic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4" y="1500174"/>
            <a:ext cx="8702706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urface  Source: frameworks/base/core/java/android/view/Surface.java• /* Handle on to a raw buffer that is being  manag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6934200" cy="6500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   Properties                                   Android SurfaceFlinger        Can combine 2D/3D surfaces and surfaces f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28"/>
            <a:ext cx="6934200" cy="5643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ixelFlinger : software renderer• Render functions: pointx, linex, recti, trianglex• Texture and color buffer: activeText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</TotalTime>
  <Words>1</Words>
  <Application>Microsoft Office PowerPoint</Application>
  <PresentationFormat>On-screen Show (4:3)</PresentationFormat>
  <Paragraphs>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</dc:creator>
  <cp:lastModifiedBy>sai</cp:lastModifiedBy>
  <cp:revision>42</cp:revision>
  <dcterms:created xsi:type="dcterms:W3CDTF">2017-08-19T04:36:42Z</dcterms:created>
  <dcterms:modified xsi:type="dcterms:W3CDTF">2017-08-29T03:40:50Z</dcterms:modified>
</cp:coreProperties>
</file>