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gdiJFrj0EokfSH/i76uQdQmiTT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Two">
  <p:cSld name="Title Slide Two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/>
          <p:nvPr/>
        </p:nvSpPr>
        <p:spPr>
          <a:xfrm>
            <a:off x="0" y="-125896"/>
            <a:ext cx="12192000" cy="6911009"/>
          </a:xfrm>
          <a:prstGeom prst="rect">
            <a:avLst/>
          </a:prstGeom>
          <a:solidFill>
            <a:srgbClr val="00377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3"/>
          <p:cNvSpPr/>
          <p:nvPr/>
        </p:nvSpPr>
        <p:spPr>
          <a:xfrm>
            <a:off x="-1" y="6782348"/>
            <a:ext cx="12192001" cy="858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1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13"/>
          <p:cNvSpPr/>
          <p:nvPr/>
        </p:nvSpPr>
        <p:spPr>
          <a:xfrm>
            <a:off x="12130601" y="1"/>
            <a:ext cx="74554" cy="91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Google Shape;2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78055" y="159160"/>
            <a:ext cx="837378" cy="781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Arial"/>
              <a:buNone/>
              <a:defRPr>
                <a:solidFill>
                  <a:srgbClr val="1F38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2059805" y="6244525"/>
            <a:ext cx="77579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0" type="dt"/>
          </p:nvPr>
        </p:nvSpPr>
        <p:spPr>
          <a:xfrm>
            <a:off x="838200" y="6244525"/>
            <a:ext cx="12216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2400"/>
              <a:buChar char="•"/>
              <a:defRPr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2000"/>
              <a:buChar char="•"/>
              <a:defRPr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  <a:defRPr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600"/>
              <a:buChar char="•"/>
              <a:defRPr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600"/>
              <a:buChar char="•"/>
              <a:defRPr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>
  <p:cSld name="End Slid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/>
          <p:nvPr/>
        </p:nvSpPr>
        <p:spPr>
          <a:xfrm>
            <a:off x="0" y="0"/>
            <a:ext cx="12192000" cy="6911009"/>
          </a:xfrm>
          <a:prstGeom prst="rect">
            <a:avLst/>
          </a:prstGeom>
          <a:solidFill>
            <a:srgbClr val="00377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5"/>
          <p:cNvSpPr txBox="1"/>
          <p:nvPr>
            <p:ph type="ctrTitle"/>
          </p:nvPr>
        </p:nvSpPr>
        <p:spPr>
          <a:xfrm>
            <a:off x="1524000" y="4630625"/>
            <a:ext cx="9144000" cy="10885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3" name="Google Shape;3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59967" y="2476500"/>
            <a:ext cx="2310784" cy="2156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One">
  <p:cSld name="Title Slide On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/>
          <p:nvPr/>
        </p:nvSpPr>
        <p:spPr>
          <a:xfrm>
            <a:off x="0" y="-1"/>
            <a:ext cx="12192000" cy="6911009"/>
          </a:xfrm>
          <a:prstGeom prst="rect">
            <a:avLst/>
          </a:prstGeom>
          <a:solidFill>
            <a:srgbClr val="00377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84642" y="2005401"/>
            <a:ext cx="2815533" cy="2627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2400"/>
              <a:buChar char="•"/>
              <a:defRPr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2000"/>
              <a:buChar char="•"/>
              <a:defRPr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  <a:defRPr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600"/>
              <a:buChar char="•"/>
              <a:defRPr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600"/>
              <a:buChar char="•"/>
              <a:defRPr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0" type="dt"/>
          </p:nvPr>
        </p:nvSpPr>
        <p:spPr>
          <a:xfrm>
            <a:off x="838200" y="6244525"/>
            <a:ext cx="12216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1" type="ftr"/>
          </p:nvPr>
        </p:nvSpPr>
        <p:spPr>
          <a:xfrm>
            <a:off x="2059805" y="6244525"/>
            <a:ext cx="77579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838200" y="6244525"/>
            <a:ext cx="12216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2059805" y="6244525"/>
            <a:ext cx="77579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0" type="dt"/>
          </p:nvPr>
        </p:nvSpPr>
        <p:spPr>
          <a:xfrm>
            <a:off x="838200" y="6244525"/>
            <a:ext cx="12216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1" type="ftr"/>
          </p:nvPr>
        </p:nvSpPr>
        <p:spPr>
          <a:xfrm>
            <a:off x="2059805" y="6244525"/>
            <a:ext cx="77579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/>
          <p:nvPr>
            <p:ph idx="10" type="dt"/>
          </p:nvPr>
        </p:nvSpPr>
        <p:spPr>
          <a:xfrm>
            <a:off x="838200" y="6244525"/>
            <a:ext cx="12216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1" type="ftr"/>
          </p:nvPr>
        </p:nvSpPr>
        <p:spPr>
          <a:xfrm>
            <a:off x="2059805" y="6244525"/>
            <a:ext cx="77579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1" type="ftr"/>
          </p:nvPr>
        </p:nvSpPr>
        <p:spPr>
          <a:xfrm>
            <a:off x="2059805" y="6244525"/>
            <a:ext cx="77579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0" type="dt"/>
          </p:nvPr>
        </p:nvSpPr>
        <p:spPr>
          <a:xfrm>
            <a:off x="838200" y="6244525"/>
            <a:ext cx="12216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/>
        </p:nvSpPr>
        <p:spPr>
          <a:xfrm>
            <a:off x="149629" y="6244525"/>
            <a:ext cx="6885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078055" y="159161"/>
            <a:ext cx="837378" cy="78155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2"/>
          <p:cNvSpPr/>
          <p:nvPr/>
        </p:nvSpPr>
        <p:spPr>
          <a:xfrm>
            <a:off x="12130601" y="1"/>
            <a:ext cx="74554" cy="91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-1" y="6782348"/>
            <a:ext cx="12192001" cy="858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 spd="slow"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Human Interface Computing Project – Group 7</a:t>
            </a:r>
            <a:endParaRPr/>
          </a:p>
        </p:txBody>
      </p:sp>
      <p:sp>
        <p:nvSpPr>
          <p:cNvPr id="60" name="Google Shape;60;p1"/>
          <p:cNvSpPr txBox="1"/>
          <p:nvPr>
            <p:ph idx="4294967295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Presented by: Garrett Bearss, Justin Labrie, Matthew Moore, Joshua Sakal, Casey Shimko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Arial"/>
              <a:buNone/>
            </a:pPr>
            <a:r>
              <a:rPr lang="en-US"/>
              <a:t>Closing Remarks</a:t>
            </a:r>
            <a:endParaRPr/>
          </a:p>
        </p:txBody>
      </p:sp>
      <p:sp>
        <p:nvSpPr>
          <p:cNvPr id="125" name="Google Shape;125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-US"/>
              <a:t>Overall, we are satisfied with the way that the website came out.</a:t>
            </a:r>
            <a:endParaRPr b="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-US"/>
              <a:t>Thank you for your attention!</a:t>
            </a:r>
            <a:endParaRPr b="0"/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"/>
          <p:cNvSpPr txBox="1"/>
          <p:nvPr>
            <p:ph type="ctrTitle"/>
          </p:nvPr>
        </p:nvSpPr>
        <p:spPr>
          <a:xfrm>
            <a:off x="2149641" y="4896852"/>
            <a:ext cx="9144000" cy="10885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Aria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66" name="Google Shape;66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400"/>
              <a:buNone/>
            </a:pPr>
            <a:r>
              <a:rPr b="0" lang="en-US"/>
              <a:t>- The website we created is based off online food catering or providing service such as McDonalds, Arby’s, etc.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2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2400"/>
              <a:buNone/>
            </a:pPr>
            <a:r>
              <a:rPr b="0" lang="en-US"/>
              <a:t>- We hoped to replicate that by creating a website from which you could order different food items such as fries, soda, or hotdogs.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Arial"/>
              <a:buNone/>
            </a:pPr>
            <a:r>
              <a:rPr lang="en-US"/>
              <a:t>Technologies Used</a:t>
            </a:r>
            <a:endParaRPr/>
          </a:p>
        </p:txBody>
      </p:sp>
      <p:sp>
        <p:nvSpPr>
          <p:cNvPr id="72" name="Google Shape;72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-US"/>
              <a:t>We used HTML to design the website.</a:t>
            </a:r>
            <a:endParaRPr b="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-US"/>
              <a:t>To make stylizing the website easier, we adopted the use of a CSS framework called Bootstrap 3.</a:t>
            </a:r>
            <a:endParaRPr b="0"/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Arial"/>
              <a:buNone/>
            </a:pPr>
            <a:r>
              <a:rPr lang="en-US"/>
              <a:t>Backend</a:t>
            </a:r>
            <a:endParaRPr/>
          </a:p>
        </p:txBody>
      </p:sp>
      <p:sp>
        <p:nvSpPr>
          <p:cNvPr id="78" name="Google Shape;78;p4"/>
          <p:cNvSpPr txBox="1"/>
          <p:nvPr>
            <p:ph idx="1" type="body"/>
          </p:nvPr>
        </p:nvSpPr>
        <p:spPr>
          <a:xfrm>
            <a:off x="838200" y="1825625"/>
            <a:ext cx="615214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0" lang="en-US"/>
              <a:t>For the backend we used a piece of text.</a:t>
            </a:r>
            <a:endParaRPr b="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-US"/>
              <a:t>The text could then be changed to update the </a:t>
            </a:r>
            <a:r>
              <a:rPr b="0" lang="en-US"/>
              <a:t>prices</a:t>
            </a:r>
            <a:r>
              <a:rPr b="0" lang="en-US"/>
              <a:t> on the menu.</a:t>
            </a:r>
            <a:br>
              <a:rPr b="0" lang="en-US"/>
            </a:br>
            <a:endParaRPr/>
          </a:p>
        </p:txBody>
      </p:sp>
      <p:pic>
        <p:nvPicPr>
          <p:cNvPr id="79" name="Google Shape;7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9025" y="5186375"/>
            <a:ext cx="65151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Arial"/>
              <a:buNone/>
            </a:pPr>
            <a:r>
              <a:rPr lang="en-US"/>
              <a:t>The Eight Golden Rules</a:t>
            </a:r>
            <a:endParaRPr/>
          </a:p>
        </p:txBody>
      </p:sp>
      <p:sp>
        <p:nvSpPr>
          <p:cNvPr id="85" name="Google Shape;85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400"/>
              <a:buFont typeface="Arial"/>
              <a:buChar char="-"/>
            </a:pPr>
            <a:r>
              <a:rPr b="0" lang="en-US"/>
              <a:t>Site Entrance/ Homepage:</a:t>
            </a:r>
            <a:endParaRPr/>
          </a:p>
          <a:p>
            <a:pPr indent="-228600" lvl="1" marL="68580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2000"/>
              <a:buFont typeface="Arial"/>
              <a:buChar char="-"/>
            </a:pPr>
            <a:r>
              <a:rPr b="0" lang="en-US"/>
              <a:t>Consistency, Shortcuts, Reduce Short-Term Memory Load</a:t>
            </a:r>
            <a:endParaRPr/>
          </a:p>
          <a:p>
            <a:pPr indent="-2286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2400"/>
              <a:buFont typeface="Arial"/>
              <a:buChar char="-"/>
            </a:pPr>
            <a:r>
              <a:rPr b="0" lang="en-US"/>
              <a:t>Category Display:</a:t>
            </a:r>
            <a:endParaRPr/>
          </a:p>
          <a:p>
            <a:pPr indent="-228600" lvl="1" marL="68580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2000"/>
              <a:buFont typeface="Arial"/>
              <a:buChar char="-"/>
            </a:pPr>
            <a:r>
              <a:rPr lang="en-US"/>
              <a:t>Consistency, Shortcuts, Reversal of Actions</a:t>
            </a:r>
            <a:endParaRPr b="0"/>
          </a:p>
          <a:p>
            <a:pPr indent="-2286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2400"/>
              <a:buFont typeface="Arial"/>
              <a:buChar char="-"/>
            </a:pPr>
            <a:r>
              <a:rPr b="0" lang="en-US"/>
              <a:t>Item Display:</a:t>
            </a:r>
            <a:endParaRPr/>
          </a:p>
          <a:p>
            <a:pPr indent="-228600" lvl="1" marL="68580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2000"/>
              <a:buFont typeface="Arial"/>
              <a:buChar char="-"/>
            </a:pPr>
            <a:r>
              <a:rPr lang="en-US"/>
              <a:t>Consistency, Shortcuts, Reversal of Actions, Support Inner Locus of Control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Arial"/>
              <a:buNone/>
            </a:pPr>
            <a:r>
              <a:rPr lang="en-US"/>
              <a:t>The Eight Golden Rules: Website Screenshots</a:t>
            </a:r>
            <a:endParaRPr/>
          </a:p>
        </p:txBody>
      </p:sp>
      <p:sp>
        <p:nvSpPr>
          <p:cNvPr id="91" name="Google Shape;91;p6"/>
          <p:cNvSpPr txBox="1"/>
          <p:nvPr>
            <p:ph idx="11" type="ftr"/>
          </p:nvPr>
        </p:nvSpPr>
        <p:spPr>
          <a:xfrm>
            <a:off x="2059805" y="6244525"/>
            <a:ext cx="77579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"/>
          <p:cNvSpPr txBox="1"/>
          <p:nvPr>
            <p:ph idx="10" type="dt"/>
          </p:nvPr>
        </p:nvSpPr>
        <p:spPr>
          <a:xfrm>
            <a:off x="838200" y="6244525"/>
            <a:ext cx="12216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12/5/2022</a:t>
            </a:r>
            <a:endParaRPr/>
          </a:p>
        </p:txBody>
      </p:sp>
      <p:pic>
        <p:nvPicPr>
          <p:cNvPr descr="Graphical user interface, application&#10;&#10;Description automatically generated" id="93" name="Google Shape;93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1716" y="4051195"/>
            <a:ext cx="4788568" cy="255845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Graphical user interface, application&#10;&#10;Description automatically generated" id="94" name="Google Shape;9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2822" y="1352234"/>
            <a:ext cx="4788567" cy="264016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Graphical user interface, PowerPoint&#10;&#10;Description automatically generated" id="95" name="Google Shape;95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66022" y="1352233"/>
            <a:ext cx="4788567" cy="26401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Arial"/>
              <a:buNone/>
            </a:pPr>
            <a:r>
              <a:rPr lang="en-US"/>
              <a:t>The Eight Golden Rules (cont.)</a:t>
            </a:r>
            <a:endParaRPr/>
          </a:p>
        </p:txBody>
      </p:sp>
      <p:sp>
        <p:nvSpPr>
          <p:cNvPr id="101" name="Google Shape;10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00000"/>
              <a:buFont typeface="Arial"/>
              <a:buChar char="-"/>
            </a:pPr>
            <a:r>
              <a:rPr b="0" lang="en-US"/>
              <a:t>Cart Display:</a:t>
            </a:r>
            <a:endParaRPr/>
          </a:p>
          <a:p>
            <a:pPr indent="-228600" lvl="1" marL="68580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ct val="100000"/>
              <a:buFont typeface="Arial"/>
              <a:buChar char="-"/>
            </a:pPr>
            <a:r>
              <a:rPr b="0" lang="en-US"/>
              <a:t>Consistency, Shortcuts, Reversal of Actions</a:t>
            </a:r>
            <a:endParaRPr/>
          </a:p>
          <a:p>
            <a:pPr indent="-2286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ct val="100000"/>
              <a:buFont typeface="Arial"/>
              <a:buChar char="-"/>
            </a:pPr>
            <a:r>
              <a:rPr b="0" lang="en-US"/>
              <a:t>Review Payment:</a:t>
            </a:r>
            <a:endParaRPr/>
          </a:p>
          <a:p>
            <a:pPr indent="-228600" lvl="1" marL="68580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ct val="100000"/>
              <a:buFont typeface="Arial"/>
              <a:buChar char="-"/>
            </a:pPr>
            <a:r>
              <a:rPr lang="en-US"/>
              <a:t>Reduce Short-Term, Reversal of Actions, Offer Informative Feedback</a:t>
            </a:r>
            <a:endParaRPr b="0"/>
          </a:p>
          <a:p>
            <a:pPr indent="-2286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ct val="100000"/>
              <a:buFont typeface="Arial"/>
              <a:buChar char="-"/>
            </a:pPr>
            <a:r>
              <a:rPr b="0" lang="en-US"/>
              <a:t>Order Placed/ Confirmation Page:</a:t>
            </a:r>
            <a:endParaRPr/>
          </a:p>
          <a:p>
            <a:pPr indent="-228600" lvl="1" marL="68580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ct val="100000"/>
              <a:buFont typeface="Arial"/>
              <a:buChar char="-"/>
            </a:pPr>
            <a:r>
              <a:rPr lang="en-US"/>
              <a:t>Dialogue Yielding Closure, Consistency, Offer Simple Error Handling</a:t>
            </a:r>
            <a:endParaRPr/>
          </a:p>
          <a:p>
            <a:pPr indent="-2286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ct val="100000"/>
              <a:buFont typeface="Arial"/>
              <a:buChar char="-"/>
            </a:pPr>
            <a:r>
              <a:rPr b="0" lang="en-US"/>
              <a:t>Customer Service:</a:t>
            </a:r>
            <a:endParaRPr/>
          </a:p>
          <a:p>
            <a:pPr indent="-228600" lvl="1" marL="68580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ct val="100000"/>
              <a:buFont typeface="Arial"/>
              <a:buChar char="-"/>
            </a:pPr>
            <a:r>
              <a:rPr lang="en-US"/>
              <a:t>Consistency, Offer Informative Feedback, Reduce Short-Term Memory Load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ct val="100000"/>
              <a:buNone/>
            </a:pPr>
            <a:r>
              <a:t/>
            </a:r>
            <a:endParaRPr b="0"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Arial"/>
              <a:buNone/>
            </a:pPr>
            <a:r>
              <a:rPr lang="en-US"/>
              <a:t>The Eight Golden Rules: Website Screenshots</a:t>
            </a:r>
            <a:endParaRPr/>
          </a:p>
        </p:txBody>
      </p:sp>
      <p:sp>
        <p:nvSpPr>
          <p:cNvPr id="107" name="Google Shape;107;p8"/>
          <p:cNvSpPr txBox="1"/>
          <p:nvPr>
            <p:ph idx="11" type="ftr"/>
          </p:nvPr>
        </p:nvSpPr>
        <p:spPr>
          <a:xfrm>
            <a:off x="2059805" y="6244525"/>
            <a:ext cx="77579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8"/>
          <p:cNvSpPr txBox="1"/>
          <p:nvPr>
            <p:ph idx="10" type="dt"/>
          </p:nvPr>
        </p:nvSpPr>
        <p:spPr>
          <a:xfrm>
            <a:off x="838200" y="6244525"/>
            <a:ext cx="12216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12/5/2022</a:t>
            </a:r>
            <a:endParaRPr/>
          </a:p>
        </p:txBody>
      </p:sp>
      <p:sp>
        <p:nvSpPr>
          <p:cNvPr id="109" name="Google Shape;10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Graphical user interface, application&#10;&#10;Description automatically generated" id="110" name="Google Shape;11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90609" y="4127332"/>
            <a:ext cx="4788569" cy="245761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1" name="Google Shape;111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575" y="1350375"/>
            <a:ext cx="2582475" cy="286475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12" name="Google Shape;112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150" y="4290723"/>
            <a:ext cx="6136499" cy="238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78725" y="1732639"/>
            <a:ext cx="7600449" cy="210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Arial"/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119" name="Google Shape;1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400"/>
              <a:buNone/>
            </a:pPr>
            <a:r>
              <a:rPr b="0" lang="en-US"/>
              <a:t>- Now let’s proceed with the demo of the website.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2017-12-13T15:54:12Z</dcterms:created>
  <dc:creator>Louis, Robert</dc:creator>
</cp:coreProperties>
</file>