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15x4O1uurzix2cnMjrTvvqxL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Two">
  <p:cSld name="Title Slide Tw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-125896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3"/>
          <p:cNvSpPr/>
          <p:nvPr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78055" y="159160"/>
            <a:ext cx="837378" cy="78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4630625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9967" y="2476500"/>
            <a:ext cx="2310784" cy="215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ne">
  <p:cSld name="Title Slide O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-1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4642" y="2005401"/>
            <a:ext cx="2815533" cy="262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78055" y="159161"/>
            <a:ext cx="837378" cy="78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Human Interface Computing Project – Group 7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Garrett Bearss, Justin Labrie, Matthew Moore, Joshua Sakal, Casey Shimko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Closing Remarks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Overall, we are satisfied with the way that the website came out.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Thank you for your attention!</a:t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ctrTitle"/>
          </p:nvPr>
        </p:nvSpPr>
        <p:spPr>
          <a:xfrm>
            <a:off x="2149641" y="489685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The website we created is based off online food catering or providing service such as McDonalds, Arby’s,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We hoped to replicate that by creating a website from which you could order different food items such as fries, soda, or hotdogs.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We used HTML to design the website.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To make stylizing the website easier, we adopted the use of a CSS framework called Bootstrap 3.</a:t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8200" y="1825625"/>
            <a:ext cx="61521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For the backend we used a csv to load the prices of our product.</a:t>
            </a:r>
            <a:endParaRPr b="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The text could then be changed to update the prices on the menu.</a:t>
            </a:r>
            <a:br>
              <a:rPr b="0" lang="en-US"/>
            </a:b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747" y="1843088"/>
            <a:ext cx="4896854" cy="30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Site Entrance/ Homepage: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b="0" lang="en-US"/>
              <a:t>Consistency, Shortcuts, Reduce Short-Term Memory Load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Category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lang="en-US"/>
              <a:t>Consistency, Shortcuts, Reversal of Actions</a:t>
            </a:r>
            <a:endParaRPr b="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-"/>
            </a:pPr>
            <a:r>
              <a:rPr b="0" lang="en-US"/>
              <a:t>Item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-"/>
            </a:pPr>
            <a:r>
              <a:rPr lang="en-US"/>
              <a:t>Consistency, Shortcuts, Reversal of Actions, Support Inner Locus of Control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Rules: Website Screenshots</a:t>
            </a:r>
            <a:endParaRPr/>
          </a:p>
        </p:txBody>
      </p:sp>
      <p:sp>
        <p:nvSpPr>
          <p:cNvPr id="91" name="Google Shape;91;p6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pic>
        <p:nvPicPr>
          <p:cNvPr descr="Graphical user interface, application&#10;&#10;Description automatically generated" id="93" name="Google Shape;9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716" y="4051195"/>
            <a:ext cx="4788568" cy="25584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application&#10;&#10;Description automatically generated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22" y="1352234"/>
            <a:ext cx="4788567" cy="26401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PowerPoint&#10;&#10;Description automatically generated" id="95" name="Google Shape;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022" y="1352233"/>
            <a:ext cx="4788567" cy="2640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 (cont.)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Cart Display: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Consistency, Shortcuts, Reversal of Actions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Review Payment: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Reduce Short-Term, Reversal of Actions, Offer Informative Feedback</a:t>
            </a:r>
            <a:endParaRPr b="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Order Placed/ Confirmation Page: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Dialogue Yielding Closure, Consistency, Offer Simple Error Handling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b="0" lang="en-US"/>
              <a:t>Customer Service: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Char char="-"/>
            </a:pPr>
            <a:r>
              <a:rPr lang="en-US"/>
              <a:t>Consistency, Offer Informative Feedback, Reduce Short-Term Memory Load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The Eight Golden Rules: Website Screenshots</a:t>
            </a:r>
            <a:endParaRPr/>
          </a:p>
        </p:txBody>
      </p:sp>
      <p:sp>
        <p:nvSpPr>
          <p:cNvPr id="107" name="Google Shape;107;p8"/>
          <p:cNvSpPr txBox="1"/>
          <p:nvPr>
            <p:ph idx="11" type="ftr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 txBox="1"/>
          <p:nvPr>
            <p:ph idx="10" type="dt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609" y="4127332"/>
            <a:ext cx="4788569" cy="2457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575" y="1350375"/>
            <a:ext cx="2582475" cy="28647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150" y="4290723"/>
            <a:ext cx="6136499" cy="23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8725" y="1732639"/>
            <a:ext cx="7600449" cy="21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0" lang="en-US"/>
              <a:t>- Now let’s proceed with the demo of the website.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2017-12-13T15:54:12Z</dcterms:created>
  <dc:creator>Louis, Robert</dc:creator>
</cp:coreProperties>
</file>