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8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2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5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81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6181-98A1-45F5-B37B-0504A482967C}" type="datetimeFigureOut">
              <a:rPr kumimoji="1" lang="ja-JP" altLang="en-US" smtClean="0"/>
              <a:t>2016/2/23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608E-B501-448C-BAAA-10B0C8631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3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rot="2681734">
            <a:off x="5483663" y="1194169"/>
            <a:ext cx="3028968" cy="17304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Rectangle 27"/>
          <p:cNvSpPr/>
          <p:nvPr/>
        </p:nvSpPr>
        <p:spPr>
          <a:xfrm>
            <a:off x="5515898" y="3093900"/>
            <a:ext cx="3028968" cy="17304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858297" y="764276"/>
            <a:ext cx="2760755" cy="40879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https://git-scm.com/images/logos/downloads/Git-Icon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14" y="1204582"/>
            <a:ext cx="3150721" cy="31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1965281" y="764276"/>
            <a:ext cx="6580021" cy="3950577"/>
          </a:xfrm>
          <a:custGeom>
            <a:avLst/>
            <a:gdLst>
              <a:gd name="connsiteX0" fmla="*/ 3508161 w 7001302"/>
              <a:gd name="connsiteY0" fmla="*/ 784390 h 4203510"/>
              <a:gd name="connsiteX1" fmla="*/ 2166012 w 7001302"/>
              <a:gd name="connsiteY1" fmla="*/ 2126539 h 4203510"/>
              <a:gd name="connsiteX2" fmla="*/ 3508161 w 7001302"/>
              <a:gd name="connsiteY2" fmla="*/ 3468688 h 4203510"/>
              <a:gd name="connsiteX3" fmla="*/ 4850310 w 7001302"/>
              <a:gd name="connsiteY3" fmla="*/ 2126539 h 4203510"/>
              <a:gd name="connsiteX4" fmla="*/ 3508161 w 7001302"/>
              <a:gd name="connsiteY4" fmla="*/ 784390 h 4203510"/>
              <a:gd name="connsiteX5" fmla="*/ 0 w 7001302"/>
              <a:gd name="connsiteY5" fmla="*/ 0 h 4203510"/>
              <a:gd name="connsiteX6" fmla="*/ 7001302 w 7001302"/>
              <a:gd name="connsiteY6" fmla="*/ 0 h 4203510"/>
              <a:gd name="connsiteX7" fmla="*/ 7001302 w 7001302"/>
              <a:gd name="connsiteY7" fmla="*/ 4203510 h 4203510"/>
              <a:gd name="connsiteX8" fmla="*/ 0 w 7001302"/>
              <a:gd name="connsiteY8" fmla="*/ 4203510 h 420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01302" h="4203510">
                <a:moveTo>
                  <a:pt x="3508161" y="784390"/>
                </a:moveTo>
                <a:cubicBezTo>
                  <a:pt x="2766913" y="784390"/>
                  <a:pt x="2166012" y="1385291"/>
                  <a:pt x="2166012" y="2126539"/>
                </a:cubicBezTo>
                <a:cubicBezTo>
                  <a:pt x="2166012" y="2867787"/>
                  <a:pt x="2766913" y="3468688"/>
                  <a:pt x="3508161" y="3468688"/>
                </a:cubicBezTo>
                <a:cubicBezTo>
                  <a:pt x="4249409" y="3468688"/>
                  <a:pt x="4850310" y="2867787"/>
                  <a:pt x="4850310" y="2126539"/>
                </a:cubicBezTo>
                <a:cubicBezTo>
                  <a:pt x="4850310" y="1385291"/>
                  <a:pt x="4249409" y="784390"/>
                  <a:pt x="3508161" y="784390"/>
                </a:cubicBezTo>
                <a:close/>
                <a:moveTo>
                  <a:pt x="0" y="0"/>
                </a:moveTo>
                <a:lnTo>
                  <a:pt x="7001302" y="0"/>
                </a:lnTo>
                <a:lnTo>
                  <a:pt x="7001302" y="4203510"/>
                </a:lnTo>
                <a:lnTo>
                  <a:pt x="0" y="42035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Freeform 25"/>
          <p:cNvSpPr/>
          <p:nvPr/>
        </p:nvSpPr>
        <p:spPr>
          <a:xfrm>
            <a:off x="3778571" y="1327666"/>
            <a:ext cx="2953004" cy="2909654"/>
          </a:xfrm>
          <a:custGeom>
            <a:avLst/>
            <a:gdLst>
              <a:gd name="connsiteX0" fmla="*/ 1476502 w 2953004"/>
              <a:gd name="connsiteY0" fmla="*/ 0 h 2909654"/>
              <a:gd name="connsiteX1" fmla="*/ 2484117 w 2953004"/>
              <a:gd name="connsiteY1" fmla="*/ 361724 h 2909654"/>
              <a:gd name="connsiteX2" fmla="*/ 2550466 w 2953004"/>
              <a:gd name="connsiteY2" fmla="*/ 422026 h 2909654"/>
              <a:gd name="connsiteX3" fmla="*/ 2615843 w 2953004"/>
              <a:gd name="connsiteY3" fmla="*/ 493959 h 2909654"/>
              <a:gd name="connsiteX4" fmla="*/ 2953004 w 2953004"/>
              <a:gd name="connsiteY4" fmla="*/ 1433152 h 2909654"/>
              <a:gd name="connsiteX5" fmla="*/ 1476502 w 2953004"/>
              <a:gd name="connsiteY5" fmla="*/ 2909654 h 2909654"/>
              <a:gd name="connsiteX6" fmla="*/ 0 w 2953004"/>
              <a:gd name="connsiteY6" fmla="*/ 1433152 h 2909654"/>
              <a:gd name="connsiteX7" fmla="*/ 337161 w 2953004"/>
              <a:gd name="connsiteY7" fmla="*/ 493959 h 2909654"/>
              <a:gd name="connsiteX8" fmla="*/ 402538 w 2953004"/>
              <a:gd name="connsiteY8" fmla="*/ 422026 h 2909654"/>
              <a:gd name="connsiteX9" fmla="*/ 468887 w 2953004"/>
              <a:gd name="connsiteY9" fmla="*/ 361724 h 2909654"/>
              <a:gd name="connsiteX10" fmla="*/ 1476502 w 2953004"/>
              <a:gd name="connsiteY10" fmla="*/ 0 h 2909654"/>
              <a:gd name="connsiteX11" fmla="*/ 1496632 w 2953004"/>
              <a:gd name="connsiteY11" fmla="*/ 143781 h 2909654"/>
              <a:gd name="connsiteX12" fmla="*/ 234557 w 2953004"/>
              <a:gd name="connsiteY12" fmla="*/ 1405856 h 2909654"/>
              <a:gd name="connsiteX13" fmla="*/ 1496632 w 2953004"/>
              <a:gd name="connsiteY13" fmla="*/ 2667931 h 2909654"/>
              <a:gd name="connsiteX14" fmla="*/ 2758707 w 2953004"/>
              <a:gd name="connsiteY14" fmla="*/ 1405856 h 2909654"/>
              <a:gd name="connsiteX15" fmla="*/ 1496632 w 2953004"/>
              <a:gd name="connsiteY15" fmla="*/ 143781 h 290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3004" h="2909654">
                <a:moveTo>
                  <a:pt x="1476502" y="0"/>
                </a:moveTo>
                <a:cubicBezTo>
                  <a:pt x="1859252" y="0"/>
                  <a:pt x="2210297" y="135748"/>
                  <a:pt x="2484117" y="361724"/>
                </a:cubicBezTo>
                <a:lnTo>
                  <a:pt x="2550466" y="422026"/>
                </a:lnTo>
                <a:lnTo>
                  <a:pt x="2615843" y="493959"/>
                </a:lnTo>
                <a:cubicBezTo>
                  <a:pt x="2826475" y="749186"/>
                  <a:pt x="2953004" y="1076393"/>
                  <a:pt x="2953004" y="1433152"/>
                </a:cubicBezTo>
                <a:cubicBezTo>
                  <a:pt x="2953004" y="2248602"/>
                  <a:pt x="2291952" y="2909654"/>
                  <a:pt x="1476502" y="2909654"/>
                </a:cubicBezTo>
                <a:cubicBezTo>
                  <a:pt x="661052" y="2909654"/>
                  <a:pt x="0" y="2248602"/>
                  <a:pt x="0" y="1433152"/>
                </a:cubicBezTo>
                <a:cubicBezTo>
                  <a:pt x="0" y="1076393"/>
                  <a:pt x="126530" y="749186"/>
                  <a:pt x="337161" y="493959"/>
                </a:cubicBezTo>
                <a:lnTo>
                  <a:pt x="402538" y="422026"/>
                </a:lnTo>
                <a:lnTo>
                  <a:pt x="468887" y="361724"/>
                </a:lnTo>
                <a:cubicBezTo>
                  <a:pt x="742708" y="135748"/>
                  <a:pt x="1093752" y="0"/>
                  <a:pt x="1476502" y="0"/>
                </a:cubicBezTo>
                <a:close/>
                <a:moveTo>
                  <a:pt x="1496632" y="143781"/>
                </a:moveTo>
                <a:cubicBezTo>
                  <a:pt x="799607" y="143781"/>
                  <a:pt x="234557" y="708831"/>
                  <a:pt x="234557" y="1405856"/>
                </a:cubicBezTo>
                <a:cubicBezTo>
                  <a:pt x="234557" y="2102881"/>
                  <a:pt x="799607" y="2667931"/>
                  <a:pt x="1496632" y="2667931"/>
                </a:cubicBezTo>
                <a:cubicBezTo>
                  <a:pt x="2193657" y="2667931"/>
                  <a:pt x="2758707" y="2102881"/>
                  <a:pt x="2758707" y="1405856"/>
                </a:cubicBezTo>
                <a:cubicBezTo>
                  <a:pt x="2758707" y="708831"/>
                  <a:pt x="2193657" y="143781"/>
                  <a:pt x="1496632" y="14378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Freeform 24"/>
          <p:cNvSpPr/>
          <p:nvPr/>
        </p:nvSpPr>
        <p:spPr>
          <a:xfrm>
            <a:off x="4181109" y="1284316"/>
            <a:ext cx="2147928" cy="465376"/>
          </a:xfrm>
          <a:custGeom>
            <a:avLst/>
            <a:gdLst>
              <a:gd name="connsiteX0" fmla="*/ 1073964 w 2147928"/>
              <a:gd name="connsiteY0" fmla="*/ 0 h 465376"/>
              <a:gd name="connsiteX1" fmla="*/ 2118009 w 2147928"/>
              <a:gd name="connsiteY1" fmla="*/ 432457 h 465376"/>
              <a:gd name="connsiteX2" fmla="*/ 2147928 w 2147928"/>
              <a:gd name="connsiteY2" fmla="*/ 465376 h 465376"/>
              <a:gd name="connsiteX3" fmla="*/ 2081579 w 2147928"/>
              <a:gd name="connsiteY3" fmla="*/ 405074 h 465376"/>
              <a:gd name="connsiteX4" fmla="*/ 1073964 w 2147928"/>
              <a:gd name="connsiteY4" fmla="*/ 43350 h 465376"/>
              <a:gd name="connsiteX5" fmla="*/ 66349 w 2147928"/>
              <a:gd name="connsiteY5" fmla="*/ 405074 h 465376"/>
              <a:gd name="connsiteX6" fmla="*/ 0 w 2147928"/>
              <a:gd name="connsiteY6" fmla="*/ 465376 h 465376"/>
              <a:gd name="connsiteX7" fmla="*/ 29919 w 2147928"/>
              <a:gd name="connsiteY7" fmla="*/ 432457 h 465376"/>
              <a:gd name="connsiteX8" fmla="*/ 1073964 w 2147928"/>
              <a:gd name="connsiteY8" fmla="*/ 0 h 4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928" h="465376">
                <a:moveTo>
                  <a:pt x="1073964" y="0"/>
                </a:moveTo>
                <a:cubicBezTo>
                  <a:pt x="1481689" y="0"/>
                  <a:pt x="1850815" y="165263"/>
                  <a:pt x="2118009" y="432457"/>
                </a:cubicBezTo>
                <a:lnTo>
                  <a:pt x="2147928" y="465376"/>
                </a:lnTo>
                <a:lnTo>
                  <a:pt x="2081579" y="405074"/>
                </a:lnTo>
                <a:cubicBezTo>
                  <a:pt x="1807759" y="179098"/>
                  <a:pt x="1456714" y="43350"/>
                  <a:pt x="1073964" y="43350"/>
                </a:cubicBezTo>
                <a:cubicBezTo>
                  <a:pt x="691214" y="43350"/>
                  <a:pt x="340170" y="179098"/>
                  <a:pt x="66349" y="405074"/>
                </a:cubicBezTo>
                <a:lnTo>
                  <a:pt x="0" y="465376"/>
                </a:lnTo>
                <a:lnTo>
                  <a:pt x="29919" y="432457"/>
                </a:lnTo>
                <a:cubicBezTo>
                  <a:pt x="297114" y="165263"/>
                  <a:pt x="666239" y="0"/>
                  <a:pt x="1073964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 22"/>
          <p:cNvSpPr/>
          <p:nvPr/>
        </p:nvSpPr>
        <p:spPr>
          <a:xfrm>
            <a:off x="3671004" y="1749692"/>
            <a:ext cx="3168138" cy="2746112"/>
          </a:xfrm>
          <a:custGeom>
            <a:avLst/>
            <a:gdLst>
              <a:gd name="connsiteX0" fmla="*/ 510105 w 3168138"/>
              <a:gd name="connsiteY0" fmla="*/ 0 h 2746112"/>
              <a:gd name="connsiteX1" fmla="*/ 444728 w 3168138"/>
              <a:gd name="connsiteY1" fmla="*/ 71933 h 2746112"/>
              <a:gd name="connsiteX2" fmla="*/ 107567 w 3168138"/>
              <a:gd name="connsiteY2" fmla="*/ 1011126 h 2746112"/>
              <a:gd name="connsiteX3" fmla="*/ 1584069 w 3168138"/>
              <a:gd name="connsiteY3" fmla="*/ 2487628 h 2746112"/>
              <a:gd name="connsiteX4" fmla="*/ 3060571 w 3168138"/>
              <a:gd name="connsiteY4" fmla="*/ 1011126 h 2746112"/>
              <a:gd name="connsiteX5" fmla="*/ 2723410 w 3168138"/>
              <a:gd name="connsiteY5" fmla="*/ 71933 h 2746112"/>
              <a:gd name="connsiteX6" fmla="*/ 2658033 w 3168138"/>
              <a:gd name="connsiteY6" fmla="*/ 0 h 2746112"/>
              <a:gd name="connsiteX7" fmla="*/ 2704175 w 3168138"/>
              <a:gd name="connsiteY7" fmla="*/ 41937 h 2746112"/>
              <a:gd name="connsiteX8" fmla="*/ 3168138 w 3168138"/>
              <a:gd name="connsiteY8" fmla="*/ 1162043 h 2746112"/>
              <a:gd name="connsiteX9" fmla="*/ 1584069 w 3168138"/>
              <a:gd name="connsiteY9" fmla="*/ 2746112 h 2746112"/>
              <a:gd name="connsiteX10" fmla="*/ 0 w 3168138"/>
              <a:gd name="connsiteY10" fmla="*/ 1162043 h 2746112"/>
              <a:gd name="connsiteX11" fmla="*/ 463963 w 3168138"/>
              <a:gd name="connsiteY11" fmla="*/ 41937 h 2746112"/>
              <a:gd name="connsiteX12" fmla="*/ 510105 w 3168138"/>
              <a:gd name="connsiteY12" fmla="*/ 0 h 27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8138" h="2746112">
                <a:moveTo>
                  <a:pt x="510105" y="0"/>
                </a:moveTo>
                <a:lnTo>
                  <a:pt x="444728" y="71933"/>
                </a:lnTo>
                <a:cubicBezTo>
                  <a:pt x="234097" y="327160"/>
                  <a:pt x="107567" y="654367"/>
                  <a:pt x="107567" y="1011126"/>
                </a:cubicBezTo>
                <a:cubicBezTo>
                  <a:pt x="107567" y="1826576"/>
                  <a:pt x="768619" y="2487628"/>
                  <a:pt x="1584069" y="2487628"/>
                </a:cubicBezTo>
                <a:cubicBezTo>
                  <a:pt x="2399519" y="2487628"/>
                  <a:pt x="3060571" y="1826576"/>
                  <a:pt x="3060571" y="1011126"/>
                </a:cubicBezTo>
                <a:cubicBezTo>
                  <a:pt x="3060571" y="654367"/>
                  <a:pt x="2934042" y="327160"/>
                  <a:pt x="2723410" y="71933"/>
                </a:cubicBezTo>
                <a:lnTo>
                  <a:pt x="2658033" y="0"/>
                </a:lnTo>
                <a:lnTo>
                  <a:pt x="2704175" y="41937"/>
                </a:lnTo>
                <a:cubicBezTo>
                  <a:pt x="2990835" y="328597"/>
                  <a:pt x="3168138" y="724615"/>
                  <a:pt x="3168138" y="1162043"/>
                </a:cubicBezTo>
                <a:cubicBezTo>
                  <a:pt x="3168138" y="2036900"/>
                  <a:pt x="2458926" y="2746112"/>
                  <a:pt x="1584069" y="2746112"/>
                </a:cubicBezTo>
                <a:cubicBezTo>
                  <a:pt x="709212" y="2746112"/>
                  <a:pt x="0" y="2036900"/>
                  <a:pt x="0" y="1162043"/>
                </a:cubicBezTo>
                <a:cubicBezTo>
                  <a:pt x="0" y="724615"/>
                  <a:pt x="177303" y="328597"/>
                  <a:pt x="463963" y="41937"/>
                </a:cubicBezTo>
                <a:lnTo>
                  <a:pt x="510105" y="0"/>
                </a:ln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50000">
                <a:srgbClr val="000000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坂本 純一</dc:creator>
  <cp:lastModifiedBy>坂本 純一</cp:lastModifiedBy>
  <cp:revision>4</cp:revision>
  <dcterms:created xsi:type="dcterms:W3CDTF">2016-02-23T12:51:02Z</dcterms:created>
  <dcterms:modified xsi:type="dcterms:W3CDTF">2016-02-23T13:34:21Z</dcterms:modified>
</cp:coreProperties>
</file>