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4" r:id="rId3"/>
    <p:sldId id="283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How to use it" id="{B9B51309-D148-4332-87C2-07BE32FBCA3B}">
          <p14:sldIdLst>
            <p14:sldId id="284"/>
            <p14:sldId id="283"/>
          </p14:sldIdLst>
        </p14:section>
        <p14:section name="End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404040"/>
    <a:srgbClr val="D24726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214" autoAdjust="0"/>
  </p:normalViewPr>
  <p:slideViewPr>
    <p:cSldViewPr snapToGrid="0">
      <p:cViewPr varScale="1">
        <p:scale>
          <a:sx n="98" d="100"/>
          <a:sy n="98" d="100"/>
        </p:scale>
        <p:origin x="175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1" y="262786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9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7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3" y="26278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1" y="262786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ue sign with white letters&#10;&#10;AI-generated content may be incorrect.">
            <a:extLst>
              <a:ext uri="{FF2B5EF4-FFF2-40B4-BE49-F238E27FC236}">
                <a16:creationId xmlns:a16="http://schemas.microsoft.com/office/drawing/2014/main" id="{BE603391-5088-D56D-7165-D30ED803A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82" y="2298255"/>
            <a:ext cx="1176086" cy="11760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001" y="1830287"/>
            <a:ext cx="8347702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Welcome to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"Switch to Desktop from Slide show"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for Windows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000" y="4026578"/>
            <a:ext cx="8347703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How to use it.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AB73DDDF-EC88-74FD-E881-84AECA9B5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96" y="1851799"/>
            <a:ext cx="8064409" cy="461590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39636" y="249382"/>
            <a:ext cx="8467108" cy="961901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Preparation: Start "Switch to Desktop from Slide show".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5F7895-0901-4977-B4EC-5594B2FAB018}"/>
              </a:ext>
            </a:extLst>
          </p:cNvPr>
          <p:cNvSpPr/>
          <p:nvPr/>
        </p:nvSpPr>
        <p:spPr>
          <a:xfrm>
            <a:off x="4744965" y="2386322"/>
            <a:ext cx="1626919" cy="1626919"/>
          </a:xfrm>
          <a:prstGeom prst="ellipse">
            <a:avLst/>
          </a:prstGeom>
          <a:noFill/>
          <a:ln w="76200"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510C9-9AAE-40D5-BC32-E40FFA705D2B}"/>
              </a:ext>
            </a:extLst>
          </p:cNvPr>
          <p:cNvSpPr txBox="1"/>
          <p:nvPr/>
        </p:nvSpPr>
        <p:spPr>
          <a:xfrm>
            <a:off x="4803018" y="130070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2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It stays in task tray.</a:t>
            </a:r>
            <a:endParaRPr kumimoji="1" lang="ja-JP" altLang="en-US" sz="2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72267E-531E-7149-3B77-930D8AF85BDF}"/>
              </a:ext>
            </a:extLst>
          </p:cNvPr>
          <p:cNvSpPr/>
          <p:nvPr/>
        </p:nvSpPr>
        <p:spPr>
          <a:xfrm>
            <a:off x="8686800" y="6007490"/>
            <a:ext cx="684762" cy="684762"/>
          </a:xfrm>
          <a:prstGeom prst="ellipse">
            <a:avLst/>
          </a:prstGeom>
          <a:noFill/>
          <a:ln w="76200"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68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39636" y="267935"/>
            <a:ext cx="8277103" cy="903327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you want to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switch from PowerPoint slide show to desktop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16D7-4505-4138-93E6-47F3D34382B2}"/>
              </a:ext>
            </a:extLst>
          </p:cNvPr>
          <p:cNvSpPr txBox="1"/>
          <p:nvPr/>
        </p:nvSpPr>
        <p:spPr>
          <a:xfrm>
            <a:off x="2644971" y="2747417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Enter 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CBB0A-7371-43C5-8B94-4DD1BE30BF3C}"/>
              </a:ext>
            </a:extLst>
          </p:cNvPr>
          <p:cNvSpPr txBox="1"/>
          <p:nvPr/>
        </p:nvSpPr>
        <p:spPr>
          <a:xfrm>
            <a:off x="4374728" y="2672437"/>
            <a:ext cx="1306235" cy="919401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Win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0CF52-FDC2-44CE-9FA8-BC692CF5557C}"/>
              </a:ext>
            </a:extLst>
          </p:cNvPr>
          <p:cNvSpPr txBox="1"/>
          <p:nvPr/>
        </p:nvSpPr>
        <p:spPr>
          <a:xfrm>
            <a:off x="8217221" y="2680474"/>
            <a:ext cx="813388" cy="903327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H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652ED-8EC5-47F9-A6B9-BFF379BC20DC}"/>
              </a:ext>
            </a:extLst>
          </p:cNvPr>
          <p:cNvSpPr txBox="1"/>
          <p:nvPr/>
        </p:nvSpPr>
        <p:spPr>
          <a:xfrm>
            <a:off x="6226418" y="2672437"/>
            <a:ext cx="1445349" cy="919401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Shift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08CA7-3C6D-459D-9C48-B340A7DF6020}"/>
              </a:ext>
            </a:extLst>
          </p:cNvPr>
          <p:cNvSpPr txBox="1"/>
          <p:nvPr/>
        </p:nvSpPr>
        <p:spPr>
          <a:xfrm>
            <a:off x="7584360" y="2747417"/>
            <a:ext cx="72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+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64099-006B-44EA-8219-66E1CEB4F121}"/>
              </a:ext>
            </a:extLst>
          </p:cNvPr>
          <p:cNvSpPr txBox="1"/>
          <p:nvPr/>
        </p:nvSpPr>
        <p:spPr>
          <a:xfrm>
            <a:off x="5593556" y="2747417"/>
            <a:ext cx="72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+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343AF-8A56-46F3-BCC3-D9701785D1D6}"/>
              </a:ext>
            </a:extLst>
          </p:cNvPr>
          <p:cNvSpPr txBox="1"/>
          <p:nvPr/>
        </p:nvSpPr>
        <p:spPr>
          <a:xfrm>
            <a:off x="1939635" y="4307394"/>
            <a:ext cx="827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1" lang="en-US" altLang="ja-JP" sz="2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The "Switch to Desktop from Slide show" app toggles hiding or showing the PowerPoint slideshow window each time you type that key combination.</a:t>
            </a:r>
            <a:endParaRPr kumimoji="1" lang="ja-JP" altLang="en-US" sz="2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486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good presentation :)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1164" y="570924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325</TotalTime>
  <Words>102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Welcome to "Switch to Desktop from Slide show" for Windows App</vt:lpstr>
      <vt:lpstr>Preparation: Start "Switch to Desktop from Slide show".</vt:lpstr>
      <vt:lpstr>When you want to  switch from PowerPoint slide show to desktop …</vt:lpstr>
      <vt:lpstr>Have a good presentation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Junichi Sakamoto</dc:creator>
  <cp:keywords/>
  <cp:lastModifiedBy>Junichi Sakamoto</cp:lastModifiedBy>
  <cp:revision>23</cp:revision>
  <dcterms:created xsi:type="dcterms:W3CDTF">2020-05-12T09:15:47Z</dcterms:created>
  <dcterms:modified xsi:type="dcterms:W3CDTF">2025-03-20T01:25:52Z</dcterms:modified>
  <cp:version/>
</cp:coreProperties>
</file>