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726"/>
    <a:srgbClr val="22B5F7"/>
    <a:srgbClr val="018FEC"/>
    <a:srgbClr val="C94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614" y="-2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2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5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71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56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8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07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18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00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635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43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5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06FC0-009A-43F9-BAD4-D46CEE07C2B0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B011D-2B42-4D71-8DD2-9AAF4A75BC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16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2975FE74-65C1-4C38-9469-454E967E7664}"/>
              </a:ext>
            </a:extLst>
          </p:cNvPr>
          <p:cNvSpPr/>
          <p:nvPr/>
        </p:nvSpPr>
        <p:spPr>
          <a:xfrm>
            <a:off x="1" y="2152918"/>
            <a:ext cx="9144000" cy="3048474"/>
          </a:xfrm>
          <a:prstGeom prst="rect">
            <a:avLst/>
          </a:prstGeom>
          <a:solidFill>
            <a:srgbClr val="D2472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9211EE39-DF1B-4AAE-9FE2-4E02BF87886B}"/>
              </a:ext>
            </a:extLst>
          </p:cNvPr>
          <p:cNvSpPr/>
          <p:nvPr/>
        </p:nvSpPr>
        <p:spPr>
          <a:xfrm>
            <a:off x="2947772" y="3172114"/>
            <a:ext cx="821747" cy="513771"/>
          </a:xfrm>
          <a:prstGeom prst="roundRect">
            <a:avLst>
              <a:gd name="adj" fmla="val 8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61CE5315-87D8-413D-8FDF-030132B2FDBB}"/>
              </a:ext>
            </a:extLst>
          </p:cNvPr>
          <p:cNvSpPr/>
          <p:nvPr/>
        </p:nvSpPr>
        <p:spPr>
          <a:xfrm>
            <a:off x="3098827" y="3774285"/>
            <a:ext cx="494479" cy="73004"/>
          </a:xfrm>
          <a:prstGeom prst="roundRect">
            <a:avLst>
              <a:gd name="adj" fmla="val 8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281DB78-4E1C-4534-960C-511945194D18}"/>
              </a:ext>
            </a:extLst>
          </p:cNvPr>
          <p:cNvSpPr/>
          <p:nvPr/>
        </p:nvSpPr>
        <p:spPr>
          <a:xfrm>
            <a:off x="6670345" y="3167063"/>
            <a:ext cx="825830" cy="498277"/>
          </a:xfrm>
          <a:prstGeom prst="roundRect">
            <a:avLst>
              <a:gd name="adj" fmla="val 8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DFA51E-46CD-4D3F-966B-14221DE9F83A}"/>
              </a:ext>
            </a:extLst>
          </p:cNvPr>
          <p:cNvSpPr/>
          <p:nvPr/>
        </p:nvSpPr>
        <p:spPr>
          <a:xfrm>
            <a:off x="5465797" y="3093244"/>
            <a:ext cx="732941" cy="513771"/>
          </a:xfrm>
          <a:prstGeom prst="roundRect">
            <a:avLst>
              <a:gd name="adj" fmla="val 8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794724" y="2948264"/>
            <a:ext cx="1119147" cy="1119147"/>
            <a:chOff x="2393546" y="1234169"/>
            <a:chExt cx="1119147" cy="111914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93546" y="1234169"/>
              <a:ext cx="1119147" cy="111914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0269" y="1502343"/>
              <a:ext cx="446199" cy="34704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5937" y="1512853"/>
              <a:ext cx="250815" cy="195078"/>
            </a:xfrm>
            <a:prstGeom prst="rect">
              <a:avLst/>
            </a:prstGeom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3047527" y="1749255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047527" y="1812318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047527" y="1875947"/>
              <a:ext cx="168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637974" y="3064152"/>
            <a:ext cx="945223" cy="826631"/>
            <a:chOff x="1839074" y="2578813"/>
            <a:chExt cx="945223" cy="826631"/>
          </a:xfrm>
        </p:grpSpPr>
        <p:sp>
          <p:nvSpPr>
            <p:cNvPr id="27" name="Flowchart: Manual Operation 26"/>
            <p:cNvSpPr/>
            <p:nvPr/>
          </p:nvSpPr>
          <p:spPr>
            <a:xfrm flipV="1">
              <a:off x="2083946" y="3215813"/>
              <a:ext cx="465775" cy="189631"/>
            </a:xfrm>
            <a:prstGeom prst="flowChartManualOpera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311352" y="2589086"/>
              <a:ext cx="0" cy="73974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: Rounded Corners 16"/>
            <p:cNvSpPr/>
            <p:nvPr/>
          </p:nvSpPr>
          <p:spPr>
            <a:xfrm>
              <a:off x="1941814" y="2578813"/>
              <a:ext cx="750015" cy="554805"/>
            </a:xfrm>
            <a:prstGeom prst="roundRect">
              <a:avLst>
                <a:gd name="adj" fmla="val 14815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839074" y="2589086"/>
              <a:ext cx="94522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394" y="3185543"/>
            <a:ext cx="414380" cy="32229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355507" y="3064152"/>
            <a:ext cx="945223" cy="826631"/>
            <a:chOff x="5355507" y="3025283"/>
            <a:chExt cx="945223" cy="826631"/>
          </a:xfrm>
        </p:grpSpPr>
        <p:sp>
          <p:nvSpPr>
            <p:cNvPr id="46" name="Rectangle 45"/>
            <p:cNvSpPr/>
            <p:nvPr/>
          </p:nvSpPr>
          <p:spPr>
            <a:xfrm>
              <a:off x="5612327" y="3450279"/>
              <a:ext cx="595935" cy="11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475321" y="3206151"/>
              <a:ext cx="374541" cy="2567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5321" y="3453977"/>
              <a:ext cx="137006" cy="114172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5560493" y="3223713"/>
              <a:ext cx="121919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698458" y="3223713"/>
              <a:ext cx="127411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561767" y="3374324"/>
              <a:ext cx="50560" cy="479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633127" y="3371770"/>
              <a:ext cx="49285" cy="510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Flowchart: Manual Operation 32"/>
            <p:cNvSpPr/>
            <p:nvPr/>
          </p:nvSpPr>
          <p:spPr>
            <a:xfrm flipV="1">
              <a:off x="5600379" y="3662283"/>
              <a:ext cx="465775" cy="189631"/>
            </a:xfrm>
            <a:prstGeom prst="flowChartManualOperation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5827785" y="3580088"/>
              <a:ext cx="0" cy="19520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Rounded Corners 34"/>
            <p:cNvSpPr/>
            <p:nvPr/>
          </p:nvSpPr>
          <p:spPr>
            <a:xfrm>
              <a:off x="5458247" y="3025283"/>
              <a:ext cx="750015" cy="554805"/>
            </a:xfrm>
            <a:prstGeom prst="roundRect">
              <a:avLst>
                <a:gd name="adj" fmla="val 1481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355507" y="3035556"/>
              <a:ext cx="945223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715770" y="3257923"/>
            <a:ext cx="748987" cy="371937"/>
            <a:chOff x="5842313" y="2035575"/>
            <a:chExt cx="748987" cy="371937"/>
          </a:xfrm>
        </p:grpSpPr>
        <p:sp>
          <p:nvSpPr>
            <p:cNvPr id="38" name="Rectangle 37"/>
            <p:cNvSpPr/>
            <p:nvPr/>
          </p:nvSpPr>
          <p:spPr>
            <a:xfrm>
              <a:off x="5979319" y="2289642"/>
              <a:ext cx="611981" cy="11787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842313" y="2035575"/>
              <a:ext cx="374541" cy="25673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42313" y="2293340"/>
              <a:ext cx="137006" cy="114172"/>
            </a:xfrm>
            <a:prstGeom prst="rect">
              <a:avLst/>
            </a:prstGeom>
          </p:spPr>
        </p:pic>
        <p:sp>
          <p:nvSpPr>
            <p:cNvPr id="40" name="Rectangle 39"/>
            <p:cNvSpPr/>
            <p:nvPr/>
          </p:nvSpPr>
          <p:spPr>
            <a:xfrm>
              <a:off x="5927485" y="2063076"/>
              <a:ext cx="121919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65450" y="2063076"/>
              <a:ext cx="127411" cy="1230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28759" y="2213687"/>
              <a:ext cx="50560" cy="4796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000119" y="2211133"/>
              <a:ext cx="49285" cy="510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718373" y="2452032"/>
            <a:ext cx="1508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Projection: </a:t>
            </a:r>
            <a:r>
              <a:rPr kumimoji="1" lang="en-US" altLang="ja-JP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Duplicate</a:t>
            </a:r>
            <a:endParaRPr kumimoji="1" lang="ja-JP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03939" y="2452032"/>
            <a:ext cx="134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Projection: </a:t>
            </a:r>
            <a:r>
              <a:rPr kumimoji="1" lang="en-US" altLang="ja-JP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</a:t>
            </a:r>
            <a:endParaRPr kumimoji="1" lang="ja-JP" altLang="en-US" sz="1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04699" y="2751036"/>
            <a:ext cx="850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 show</a:t>
            </a:r>
            <a:endParaRPr kumimoji="1" lang="ja-JP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794724" y="2751036"/>
            <a:ext cx="1132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Presenter View</a:t>
            </a:r>
            <a:endParaRPr kumimoji="1" lang="ja-JP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857642" y="2751036"/>
            <a:ext cx="1229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 PowerPoint</a:t>
            </a:r>
            <a:endParaRPr kumimoji="1" lang="ja-JP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83520" y="3567684"/>
            <a:ext cx="743646" cy="0"/>
          </a:xfrm>
          <a:prstGeom prst="line">
            <a:avLst/>
          </a:prstGeom>
          <a:ln w="44450">
            <a:solidFill>
              <a:schemeClr val="bg1">
                <a:lumMod val="9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4264064" y="3768724"/>
            <a:ext cx="743646" cy="0"/>
          </a:xfrm>
          <a:prstGeom prst="line">
            <a:avLst/>
          </a:prstGeom>
          <a:ln w="44450">
            <a:solidFill>
              <a:schemeClr val="bg1">
                <a:lumMod val="95000"/>
              </a:schemeClr>
            </a:solidFill>
            <a:tailEnd type="stealth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2841228" y="4365506"/>
            <a:ext cx="2681647" cy="382118"/>
            <a:chOff x="2029894" y="3853231"/>
            <a:chExt cx="2681647" cy="382118"/>
          </a:xfrm>
        </p:grpSpPr>
        <p:sp>
          <p:nvSpPr>
            <p:cNvPr id="63" name="TextBox 62"/>
            <p:cNvSpPr txBox="1"/>
            <p:nvPr/>
          </p:nvSpPr>
          <p:spPr>
            <a:xfrm>
              <a:off x="2029894" y="3934487"/>
              <a:ext cx="24398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Toggle by                     +                     + </a:t>
              </a:r>
              <a:endParaRPr kumimoji="1"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4057" y="3853231"/>
              <a:ext cx="566857" cy="374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Win</a:t>
              </a:r>
              <a:endParaRPr kumimoji="1" lang="ja-JP" altLang="en-US" sz="16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63573" y="3864053"/>
              <a:ext cx="347968" cy="37129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H</a:t>
              </a:r>
              <a:endParaRPr kumimoji="1" lang="ja-JP" altLang="en-US" sz="1600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82805" y="3860778"/>
              <a:ext cx="612603" cy="37457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b="1" dirty="0"/>
                <a:t>Shift</a:t>
              </a:r>
              <a:endParaRPr kumimoji="1" lang="ja-JP" altLang="en-US" sz="1600" b="1" dirty="0"/>
            </a:p>
          </p:txBody>
        </p:sp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84D72CA-C49F-4B6C-BA18-7C6D74682E7E}"/>
              </a:ext>
            </a:extLst>
          </p:cNvPr>
          <p:cNvSpPr/>
          <p:nvPr/>
        </p:nvSpPr>
        <p:spPr>
          <a:xfrm>
            <a:off x="6938513" y="3753383"/>
            <a:ext cx="352875" cy="86762"/>
          </a:xfrm>
          <a:prstGeom prst="roundRect">
            <a:avLst>
              <a:gd name="adj" fmla="val 83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27387" y="2933361"/>
            <a:ext cx="1119147" cy="111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56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89356B-2390-4103-8AF1-1E6E700C3566}"/>
              </a:ext>
            </a:extLst>
          </p:cNvPr>
          <p:cNvSpPr/>
          <p:nvPr/>
        </p:nvSpPr>
        <p:spPr>
          <a:xfrm>
            <a:off x="1008160" y="1509541"/>
            <a:ext cx="1219072" cy="1219072"/>
          </a:xfrm>
          <a:prstGeom prst="rect">
            <a:avLst/>
          </a:prstGeom>
          <a:solidFill>
            <a:srgbClr val="018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0B5F98-48C1-4F68-9315-B547407452B0}"/>
              </a:ext>
            </a:extLst>
          </p:cNvPr>
          <p:cNvSpPr/>
          <p:nvPr/>
        </p:nvSpPr>
        <p:spPr>
          <a:xfrm>
            <a:off x="1008160" y="2560013"/>
            <a:ext cx="1219072" cy="168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10">
            <a:extLst>
              <a:ext uri="{FF2B5EF4-FFF2-40B4-BE49-F238E27FC236}">
                <a16:creationId xmlns:a16="http://schemas.microsoft.com/office/drawing/2014/main" id="{8FF015B3-26D3-428A-A641-A7075D124AA1}"/>
              </a:ext>
            </a:extLst>
          </p:cNvPr>
          <p:cNvSpPr/>
          <p:nvPr/>
        </p:nvSpPr>
        <p:spPr>
          <a:xfrm>
            <a:off x="1246032" y="1509541"/>
            <a:ext cx="2339032" cy="1219072"/>
          </a:xfrm>
          <a:prstGeom prst="flowChartInputOutput">
            <a:avLst/>
          </a:prstGeom>
          <a:solidFill>
            <a:srgbClr val="C9492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343003-8E1D-45EB-BE72-2486692BBE54}"/>
              </a:ext>
            </a:extLst>
          </p:cNvPr>
          <p:cNvSpPr/>
          <p:nvPr/>
        </p:nvSpPr>
        <p:spPr>
          <a:xfrm>
            <a:off x="2232445" y="701049"/>
            <a:ext cx="1703006" cy="2428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onitor with solid fill">
            <a:extLst>
              <a:ext uri="{FF2B5EF4-FFF2-40B4-BE49-F238E27FC236}">
                <a16:creationId xmlns:a16="http://schemas.microsoft.com/office/drawing/2014/main" id="{B23CCB44-5CA9-83E6-E120-8562BF575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317" y="1568539"/>
            <a:ext cx="276254" cy="276254"/>
          </a:xfrm>
          <a:prstGeom prst="rect">
            <a:avLst/>
          </a:prstGeom>
        </p:spPr>
      </p:pic>
      <p:pic>
        <p:nvPicPr>
          <p:cNvPr id="16" name="Graphic 15" descr="Presentation with bar chart with solid fill">
            <a:extLst>
              <a:ext uri="{FF2B5EF4-FFF2-40B4-BE49-F238E27FC236}">
                <a16:creationId xmlns:a16="http://schemas.microsoft.com/office/drawing/2014/main" id="{36BBCAB2-1010-4CD5-B8A8-841067F0B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8210" y="2000558"/>
            <a:ext cx="767282" cy="767282"/>
          </a:xfrm>
          <a:prstGeom prst="rect">
            <a:avLst/>
          </a:prstGeom>
        </p:spPr>
      </p:pic>
      <p:pic>
        <p:nvPicPr>
          <p:cNvPr id="19" name="Graphic 18" descr="Garbage with solid fill">
            <a:extLst>
              <a:ext uri="{FF2B5EF4-FFF2-40B4-BE49-F238E27FC236}">
                <a16:creationId xmlns:a16="http://schemas.microsoft.com/office/drawing/2014/main" id="{9733A896-3AA4-3210-82C0-E2D35C25B5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6317" y="1881764"/>
            <a:ext cx="276254" cy="2762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70F5204-2816-2579-E886-FD2BF444C112}"/>
              </a:ext>
            </a:extLst>
          </p:cNvPr>
          <p:cNvSpPr/>
          <p:nvPr/>
        </p:nvSpPr>
        <p:spPr>
          <a:xfrm>
            <a:off x="896647" y="4339634"/>
            <a:ext cx="1219072" cy="1219072"/>
          </a:xfrm>
          <a:prstGeom prst="rect">
            <a:avLst/>
          </a:prstGeom>
          <a:solidFill>
            <a:srgbClr val="018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BD65C00B-2DB8-0628-6A69-BE201DA92530}"/>
              </a:ext>
            </a:extLst>
          </p:cNvPr>
          <p:cNvSpPr/>
          <p:nvPr/>
        </p:nvSpPr>
        <p:spPr>
          <a:xfrm>
            <a:off x="-603571" y="4339634"/>
            <a:ext cx="2339032" cy="1219072"/>
          </a:xfrm>
          <a:prstGeom prst="flowChartInputOutput">
            <a:avLst/>
          </a:prstGeom>
          <a:solidFill>
            <a:srgbClr val="C94925"/>
          </a:solidFill>
          <a:ln>
            <a:noFill/>
          </a:ln>
          <a:effectLst>
            <a:outerShdw blurRad="101600" dist="50800" algn="l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6A7C51-6230-1DAF-793A-9920B5F4FE21}"/>
              </a:ext>
            </a:extLst>
          </p:cNvPr>
          <p:cNvSpPr/>
          <p:nvPr/>
        </p:nvSpPr>
        <p:spPr>
          <a:xfrm>
            <a:off x="198179" y="3531142"/>
            <a:ext cx="698468" cy="2428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E0921D-2FF7-AB31-1A4A-F5B69C4FEED0}"/>
              </a:ext>
            </a:extLst>
          </p:cNvPr>
          <p:cNvSpPr/>
          <p:nvPr/>
        </p:nvSpPr>
        <p:spPr>
          <a:xfrm>
            <a:off x="598715" y="3885577"/>
            <a:ext cx="1781628" cy="45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94AE8C-A8AE-7965-C45B-16F5AE08B123}"/>
              </a:ext>
            </a:extLst>
          </p:cNvPr>
          <p:cNvSpPr/>
          <p:nvPr/>
        </p:nvSpPr>
        <p:spPr>
          <a:xfrm>
            <a:off x="547413" y="5558706"/>
            <a:ext cx="1781628" cy="454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045D9-3A63-0D0A-9A14-81DA686C52B7}"/>
              </a:ext>
            </a:extLst>
          </p:cNvPr>
          <p:cNvSpPr txBox="1"/>
          <p:nvPr/>
        </p:nvSpPr>
        <p:spPr>
          <a:xfrm>
            <a:off x="948626" y="4343263"/>
            <a:ext cx="421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6907C-0527-831E-C199-A44C1E75C264}"/>
              </a:ext>
            </a:extLst>
          </p:cNvPr>
          <p:cNvSpPr txBox="1"/>
          <p:nvPr/>
        </p:nvSpPr>
        <p:spPr>
          <a:xfrm>
            <a:off x="1486439" y="4836635"/>
            <a:ext cx="61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5570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21</Words>
  <Application>Microsoft Office PowerPoint</Application>
  <PresentationFormat>On-screen Show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Jun-ichi Sakamoto</dc:creator>
  <cp:lastModifiedBy>Junichi Sakamoto</cp:lastModifiedBy>
  <cp:revision>39</cp:revision>
  <dcterms:created xsi:type="dcterms:W3CDTF">2016-11-09T22:00:23Z</dcterms:created>
  <dcterms:modified xsi:type="dcterms:W3CDTF">2025-03-20T00:59:19Z</dcterms:modified>
</cp:coreProperties>
</file>