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4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FC0-009A-43F9-BAD4-D46CEE07C2B0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011D-2B42-4D71-8DD2-9AAF4A75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29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FC0-009A-43F9-BAD4-D46CEE07C2B0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011D-2B42-4D71-8DD2-9AAF4A75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52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FC0-009A-43F9-BAD4-D46CEE07C2B0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011D-2B42-4D71-8DD2-9AAF4A75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71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FC0-009A-43F9-BAD4-D46CEE07C2B0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011D-2B42-4D71-8DD2-9AAF4A75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56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FC0-009A-43F9-BAD4-D46CEE07C2B0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011D-2B42-4D71-8DD2-9AAF4A75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78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FC0-009A-43F9-BAD4-D46CEE07C2B0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011D-2B42-4D71-8DD2-9AAF4A75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FC0-009A-43F9-BAD4-D46CEE07C2B0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011D-2B42-4D71-8DD2-9AAF4A75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18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FC0-009A-43F9-BAD4-D46CEE07C2B0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011D-2B42-4D71-8DD2-9AAF4A75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00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FC0-009A-43F9-BAD4-D46CEE07C2B0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011D-2B42-4D71-8DD2-9AAF4A75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35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FC0-009A-43F9-BAD4-D46CEE07C2B0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011D-2B42-4D71-8DD2-9AAF4A75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34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FC0-009A-43F9-BAD4-D46CEE07C2B0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011D-2B42-4D71-8DD2-9AAF4A75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5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06FC0-009A-43F9-BAD4-D46CEE07C2B0}" type="datetimeFigureOut">
              <a:rPr kumimoji="1" lang="ja-JP" altLang="en-US" smtClean="0"/>
              <a:t>2020/5/10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B011D-2B42-4D71-8DD2-9AAF4A75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16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527387" y="2933361"/>
            <a:ext cx="1119147" cy="1119147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2794724" y="2948264"/>
            <a:ext cx="1119147" cy="1119147"/>
            <a:chOff x="2393546" y="1234169"/>
            <a:chExt cx="1119147" cy="11191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393546" y="1234169"/>
              <a:ext cx="1119147" cy="111914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269" y="1502343"/>
              <a:ext cx="446199" cy="34704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5937" y="1512853"/>
              <a:ext cx="250815" cy="195078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3047527" y="1749255"/>
              <a:ext cx="16816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047527" y="1812318"/>
              <a:ext cx="16816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47527" y="1875947"/>
              <a:ext cx="16816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637974" y="3064152"/>
            <a:ext cx="945223" cy="826631"/>
            <a:chOff x="1839074" y="2578813"/>
            <a:chExt cx="945223" cy="826631"/>
          </a:xfrm>
        </p:grpSpPr>
        <p:sp>
          <p:nvSpPr>
            <p:cNvPr id="27" name="Flowchart: Manual Operation 26"/>
            <p:cNvSpPr/>
            <p:nvPr/>
          </p:nvSpPr>
          <p:spPr>
            <a:xfrm flipV="1">
              <a:off x="2083946" y="3215813"/>
              <a:ext cx="465775" cy="189631"/>
            </a:xfrm>
            <a:prstGeom prst="flowChartManualOperat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311352" y="2589086"/>
              <a:ext cx="0" cy="73974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/>
            <p:cNvSpPr/>
            <p:nvPr/>
          </p:nvSpPr>
          <p:spPr>
            <a:xfrm>
              <a:off x="1941814" y="2578813"/>
              <a:ext cx="750015" cy="554805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839074" y="2589086"/>
              <a:ext cx="94522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394" y="3185543"/>
            <a:ext cx="414380" cy="32229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355507" y="3064152"/>
            <a:ext cx="945223" cy="826631"/>
            <a:chOff x="5355507" y="3025283"/>
            <a:chExt cx="945223" cy="826631"/>
          </a:xfrm>
        </p:grpSpPr>
        <p:sp>
          <p:nvSpPr>
            <p:cNvPr id="46" name="Rectangle 45"/>
            <p:cNvSpPr/>
            <p:nvPr/>
          </p:nvSpPr>
          <p:spPr>
            <a:xfrm>
              <a:off x="5612327" y="3450279"/>
              <a:ext cx="595935" cy="1178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475321" y="3206151"/>
              <a:ext cx="374541" cy="2567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5321" y="3453977"/>
              <a:ext cx="137006" cy="114172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5560493" y="3223713"/>
              <a:ext cx="121919" cy="1230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98458" y="3223713"/>
              <a:ext cx="127411" cy="1230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61767" y="3374324"/>
              <a:ext cx="50560" cy="479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33127" y="3371770"/>
              <a:ext cx="49285" cy="510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Flowchart: Manual Operation 32"/>
            <p:cNvSpPr/>
            <p:nvPr/>
          </p:nvSpPr>
          <p:spPr>
            <a:xfrm flipV="1">
              <a:off x="5600379" y="3662283"/>
              <a:ext cx="465775" cy="189631"/>
            </a:xfrm>
            <a:prstGeom prst="flowChartManualOperat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5827785" y="3580088"/>
              <a:ext cx="0" cy="195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/>
            <p:cNvSpPr/>
            <p:nvPr/>
          </p:nvSpPr>
          <p:spPr>
            <a:xfrm>
              <a:off x="5458247" y="3025283"/>
              <a:ext cx="750015" cy="554805"/>
            </a:xfrm>
            <a:prstGeom prst="roundRect">
              <a:avLst>
                <a:gd name="adj" fmla="val 14815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5355507" y="3035556"/>
              <a:ext cx="94522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715770" y="3257923"/>
            <a:ext cx="748987" cy="371937"/>
            <a:chOff x="5842313" y="2035575"/>
            <a:chExt cx="748987" cy="371937"/>
          </a:xfrm>
        </p:grpSpPr>
        <p:sp>
          <p:nvSpPr>
            <p:cNvPr id="38" name="Rectangle 37"/>
            <p:cNvSpPr/>
            <p:nvPr/>
          </p:nvSpPr>
          <p:spPr>
            <a:xfrm>
              <a:off x="5979319" y="2289642"/>
              <a:ext cx="611981" cy="1178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42313" y="2035575"/>
              <a:ext cx="374541" cy="2567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2313" y="2293340"/>
              <a:ext cx="137006" cy="114172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5927485" y="2063076"/>
              <a:ext cx="121919" cy="1230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65450" y="2063076"/>
              <a:ext cx="127411" cy="1230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928759" y="2213687"/>
              <a:ext cx="50560" cy="479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000119" y="2211133"/>
              <a:ext cx="49285" cy="510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728186" y="2452032"/>
            <a:ext cx="1508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Projection: </a:t>
            </a:r>
            <a:r>
              <a:rPr kumimoji="1" lang="en-US" altLang="ja-JP" sz="1200" b="1" dirty="0"/>
              <a:t>Duplicate</a:t>
            </a:r>
            <a:endParaRPr kumimoji="1" lang="ja-JP" alt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178915" y="2452032"/>
            <a:ext cx="1342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Projection: </a:t>
            </a:r>
            <a:r>
              <a:rPr kumimoji="1" lang="en-US" altLang="ja-JP" sz="1200" b="1" dirty="0"/>
              <a:t>Extend</a:t>
            </a:r>
            <a:endParaRPr kumimoji="1" lang="ja-JP" altLang="en-US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704699" y="2758557"/>
            <a:ext cx="850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Slide show</a:t>
            </a:r>
            <a:endParaRPr kumimoji="1" lang="ja-JP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794724" y="2758557"/>
            <a:ext cx="1132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Presenter View</a:t>
            </a:r>
            <a:endParaRPr kumimoji="1" lang="ja-JP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5708561" y="2758557"/>
            <a:ext cx="1229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Hide PowerPoint</a:t>
            </a:r>
            <a:endParaRPr kumimoji="1" lang="ja-JP" altLang="en-US" sz="1200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4283520" y="3567684"/>
            <a:ext cx="743646" cy="0"/>
          </a:xfrm>
          <a:prstGeom prst="line">
            <a:avLst/>
          </a:prstGeom>
          <a:ln w="444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264064" y="3768724"/>
            <a:ext cx="743646" cy="0"/>
          </a:xfrm>
          <a:prstGeom prst="line">
            <a:avLst/>
          </a:prstGeom>
          <a:ln w="444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2841228" y="4365506"/>
            <a:ext cx="2681647" cy="382118"/>
            <a:chOff x="2029894" y="3853231"/>
            <a:chExt cx="2681647" cy="382118"/>
          </a:xfrm>
        </p:grpSpPr>
        <p:sp>
          <p:nvSpPr>
            <p:cNvPr id="63" name="TextBox 62"/>
            <p:cNvSpPr txBox="1"/>
            <p:nvPr/>
          </p:nvSpPr>
          <p:spPr>
            <a:xfrm>
              <a:off x="2029894" y="3934487"/>
              <a:ext cx="24398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Toggle by                     +                     + </a:t>
              </a:r>
              <a:endParaRPr kumimoji="1" lang="ja-JP" altLang="en-US" sz="12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14057" y="3853231"/>
              <a:ext cx="566857" cy="37457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/>
                <a:t>Win</a:t>
              </a:r>
              <a:endParaRPr kumimoji="1" lang="ja-JP" alt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63573" y="3864053"/>
              <a:ext cx="347968" cy="371296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/>
                <a:t>H</a:t>
              </a:r>
              <a:endParaRPr kumimoji="1" lang="ja-JP" altLang="en-US" sz="1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82805" y="3860778"/>
              <a:ext cx="612603" cy="37457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/>
                <a:t>Shift</a:t>
              </a:r>
              <a:endParaRPr kumimoji="1" lang="ja-JP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9055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89356B-2390-4103-8AF1-1E6E700C3566}"/>
              </a:ext>
            </a:extLst>
          </p:cNvPr>
          <p:cNvSpPr/>
          <p:nvPr/>
        </p:nvSpPr>
        <p:spPr>
          <a:xfrm>
            <a:off x="3054409" y="2152917"/>
            <a:ext cx="1219072" cy="121907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0B5F98-48C1-4F68-9315-B547407452B0}"/>
              </a:ext>
            </a:extLst>
          </p:cNvPr>
          <p:cNvSpPr/>
          <p:nvPr/>
        </p:nvSpPr>
        <p:spPr>
          <a:xfrm>
            <a:off x="3054409" y="3203389"/>
            <a:ext cx="1219072" cy="16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B6920-F74E-450E-A309-158B4681B4A7}"/>
              </a:ext>
            </a:extLst>
          </p:cNvPr>
          <p:cNvSpPr/>
          <p:nvPr/>
        </p:nvSpPr>
        <p:spPr>
          <a:xfrm>
            <a:off x="3696912" y="2581275"/>
            <a:ext cx="222522" cy="2225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55AF0-4109-49D4-81F7-0E0B8D270D3B}"/>
              </a:ext>
            </a:extLst>
          </p:cNvPr>
          <p:cNvSpPr/>
          <p:nvPr/>
        </p:nvSpPr>
        <p:spPr>
          <a:xfrm>
            <a:off x="3975837" y="2581275"/>
            <a:ext cx="222522" cy="2225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C24EA-4B37-4DCC-A539-8C49E64CE735}"/>
              </a:ext>
            </a:extLst>
          </p:cNvPr>
          <p:cNvSpPr/>
          <p:nvPr/>
        </p:nvSpPr>
        <p:spPr>
          <a:xfrm>
            <a:off x="3696912" y="2853311"/>
            <a:ext cx="222522" cy="2225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7D4010-634C-4CBD-ADA5-03952EB49659}"/>
              </a:ext>
            </a:extLst>
          </p:cNvPr>
          <p:cNvSpPr/>
          <p:nvPr/>
        </p:nvSpPr>
        <p:spPr>
          <a:xfrm>
            <a:off x="3975837" y="2853311"/>
            <a:ext cx="222522" cy="2225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8FF015B3-26D3-428A-A641-A7075D124AA1}"/>
              </a:ext>
            </a:extLst>
          </p:cNvPr>
          <p:cNvSpPr/>
          <p:nvPr/>
        </p:nvSpPr>
        <p:spPr>
          <a:xfrm>
            <a:off x="1633892" y="2152918"/>
            <a:ext cx="2339032" cy="1219072"/>
          </a:xfrm>
          <a:prstGeom prst="flowChartInputOutput">
            <a:avLst/>
          </a:prstGeom>
          <a:solidFill>
            <a:srgbClr val="C94925"/>
          </a:solidFill>
          <a:ln>
            <a:noFill/>
          </a:ln>
          <a:effectLst>
            <a:outerShdw blurRad="76200" dist="76200" algn="l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343003-8E1D-45EB-BE72-2486692BBE54}"/>
              </a:ext>
            </a:extLst>
          </p:cNvPr>
          <p:cNvSpPr/>
          <p:nvPr/>
        </p:nvSpPr>
        <p:spPr>
          <a:xfrm>
            <a:off x="2287127" y="1610502"/>
            <a:ext cx="767281" cy="2428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2967BF-B488-48F9-9AFB-CBDE6E79BDC5}"/>
              </a:ext>
            </a:extLst>
          </p:cNvPr>
          <p:cNvSpPr txBox="1"/>
          <p:nvPr/>
        </p:nvSpPr>
        <p:spPr>
          <a:xfrm>
            <a:off x="3174335" y="2151270"/>
            <a:ext cx="466505" cy="84123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66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64EF02-A6B0-4483-9D44-74A97918C071}"/>
              </a:ext>
            </a:extLst>
          </p:cNvPr>
          <p:cNvSpPr/>
          <p:nvPr/>
        </p:nvSpPr>
        <p:spPr>
          <a:xfrm>
            <a:off x="2439527" y="3371988"/>
            <a:ext cx="2339032" cy="819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7406D-CEDE-4412-9BAD-4ECF1671BC85}"/>
              </a:ext>
            </a:extLst>
          </p:cNvPr>
          <p:cNvSpPr/>
          <p:nvPr/>
        </p:nvSpPr>
        <p:spPr>
          <a:xfrm>
            <a:off x="2538852" y="1210910"/>
            <a:ext cx="2339032" cy="942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0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20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Jun-ichi Sakamoto</dc:creator>
  <cp:lastModifiedBy>Junichi Sakamoto</cp:lastModifiedBy>
  <cp:revision>29</cp:revision>
  <dcterms:created xsi:type="dcterms:W3CDTF">2016-11-09T22:00:23Z</dcterms:created>
  <dcterms:modified xsi:type="dcterms:W3CDTF">2020-05-10T12:02:35Z</dcterms:modified>
</cp:coreProperties>
</file>