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284" r:id="rId3"/>
    <p:sldId id="283" r:id="rId4"/>
    <p:sldId id="282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How to use it" id="{B9B51309-D148-4332-87C2-07BE32FBCA3B}">
          <p14:sldIdLst>
            <p14:sldId id="284"/>
            <p14:sldId id="283"/>
          </p14:sldIdLst>
        </p14:section>
        <p14:section name="End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45"/>
    <a:srgbClr val="404040"/>
    <a:srgbClr val="D24726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214" autoAdjust="0"/>
  </p:normalViewPr>
  <p:slideViewPr>
    <p:cSldViewPr snapToGrid="0">
      <p:cViewPr varScale="1">
        <p:scale>
          <a:sx n="81" d="100"/>
          <a:sy n="81" d="100"/>
        </p:scale>
        <p:origin x="22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5/12/2020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aseline="0" dirty="0"/>
              <a:t>Slide Show mode, select the arrows to visit links.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191213" y="262785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5/12/2020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78945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1214" y="262785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06" y="1536192"/>
            <a:ext cx="5157216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04622" y="2560320"/>
            <a:ext cx="70843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92024" y="265177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216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622" y="1435608"/>
            <a:ext cx="331241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1928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654" y="1021824"/>
            <a:ext cx="8347702" cy="2387600"/>
          </a:xfrm>
        </p:spPr>
        <p:txBody>
          <a:bodyPr anchor="ctr" anchorCtr="0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Welcome to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"Switch to Desktop from Slide show"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for Windows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566652" y="3218114"/>
            <a:ext cx="8347703" cy="113779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How to use it.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9F9FC65E-6492-4ECE-8694-E75EC0093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52" y="499611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15636" y="249381"/>
            <a:ext cx="8467108" cy="961901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Preparation: Start "Switch to Desktop from Slide show".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BE872E-827B-4ED4-8C2C-BEED96C0F7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2"/>
          <a:stretch/>
        </p:blipFill>
        <p:spPr>
          <a:xfrm>
            <a:off x="736269" y="1436914"/>
            <a:ext cx="7640116" cy="428564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A5F7895-0901-4977-B4EC-5594B2FAB018}"/>
              </a:ext>
            </a:extLst>
          </p:cNvPr>
          <p:cNvSpPr/>
          <p:nvPr/>
        </p:nvSpPr>
        <p:spPr>
          <a:xfrm>
            <a:off x="1068778" y="1436914"/>
            <a:ext cx="1626919" cy="1626919"/>
          </a:xfrm>
          <a:prstGeom prst="ellipse">
            <a:avLst/>
          </a:prstGeom>
          <a:noFill/>
          <a:ln w="76200">
            <a:solidFill>
              <a:srgbClr val="FF9B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510C9-9AAE-40D5-BC32-E40FFA705D2B}"/>
              </a:ext>
            </a:extLst>
          </p:cNvPr>
          <p:cNvSpPr txBox="1"/>
          <p:nvPr/>
        </p:nvSpPr>
        <p:spPr>
          <a:xfrm>
            <a:off x="6092041" y="4582530"/>
            <a:ext cx="2585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kumimoji="1" lang="en-US" altLang="ja-JP" sz="2400" kern="0" dirty="0">
                <a:solidFill>
                  <a:srgbClr val="404040"/>
                </a:solidFill>
                <a:latin typeface="Calibri" panose="020F0502020204030204"/>
                <a:ea typeface="游ゴシック" panose="020B0400000000000000" pitchFamily="50" charset="-128"/>
              </a:rPr>
              <a:t>It stays in task tray.</a:t>
            </a:r>
            <a:endParaRPr kumimoji="1" lang="ja-JP" altLang="en-US" sz="2400" kern="0" dirty="0">
              <a:solidFill>
                <a:srgbClr val="404040"/>
              </a:solidFill>
              <a:latin typeface="Calibri" panose="020F0502020204030204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664683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15635" y="267934"/>
            <a:ext cx="8277103" cy="903327"/>
          </a:xfrm>
        </p:spPr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When you want to </a:t>
            </a:r>
            <a:b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switch from PowerPoint slide show to desktop 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1416D7-4505-4138-93E6-47F3D34382B2}"/>
              </a:ext>
            </a:extLst>
          </p:cNvPr>
          <p:cNvSpPr txBox="1"/>
          <p:nvPr/>
        </p:nvSpPr>
        <p:spPr>
          <a:xfrm>
            <a:off x="1120971" y="2747416"/>
            <a:ext cx="15520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kumimoji="1" lang="en-US" altLang="ja-JP" sz="4400" kern="0" dirty="0">
                <a:solidFill>
                  <a:srgbClr val="404040"/>
                </a:solidFill>
                <a:latin typeface="Calibri" panose="020F0502020204030204"/>
                <a:ea typeface="游ゴシック" panose="020B0400000000000000" pitchFamily="50" charset="-128"/>
              </a:rPr>
              <a:t>Enter </a:t>
            </a:r>
            <a:endParaRPr kumimoji="1" lang="ja-JP" altLang="en-US" sz="4400" kern="0" dirty="0">
              <a:solidFill>
                <a:srgbClr val="404040"/>
              </a:solidFill>
              <a:latin typeface="Calibri" panose="020F0502020204030204"/>
              <a:ea typeface="游ゴシック" panose="020B0400000000000000" pitchFamily="50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8CBB0A-7371-43C5-8B94-4DD1BE30BF3C}"/>
              </a:ext>
            </a:extLst>
          </p:cNvPr>
          <p:cNvSpPr txBox="1"/>
          <p:nvPr/>
        </p:nvSpPr>
        <p:spPr>
          <a:xfrm>
            <a:off x="2850727" y="2672436"/>
            <a:ext cx="1306235" cy="919401"/>
          </a:xfrm>
          <a:prstGeom prst="roundRect">
            <a:avLst/>
          </a:prstGeom>
          <a:noFill/>
          <a:ln w="28575"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kumimoji="1" lang="en-US" altLang="ja-JP" sz="4800" b="1" kern="0" dirty="0">
                <a:solidFill>
                  <a:srgbClr val="404040"/>
                </a:solidFill>
                <a:latin typeface="Calibri" panose="020F0502020204030204"/>
                <a:ea typeface="游ゴシック" panose="020B0400000000000000" pitchFamily="50" charset="-128"/>
              </a:rPr>
              <a:t>Win</a:t>
            </a:r>
            <a:endParaRPr kumimoji="1" lang="ja-JP" altLang="en-US" sz="4800" b="1" kern="0" dirty="0">
              <a:solidFill>
                <a:srgbClr val="404040"/>
              </a:solidFill>
              <a:latin typeface="Calibri" panose="020F0502020204030204"/>
              <a:ea typeface="游ゴシック" panose="020B0400000000000000" pitchFamily="50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C0CF52-FDC2-44CE-9FA8-BC692CF5557C}"/>
              </a:ext>
            </a:extLst>
          </p:cNvPr>
          <p:cNvSpPr txBox="1"/>
          <p:nvPr/>
        </p:nvSpPr>
        <p:spPr>
          <a:xfrm>
            <a:off x="6693221" y="2680473"/>
            <a:ext cx="813388" cy="903327"/>
          </a:xfrm>
          <a:prstGeom prst="roundRect">
            <a:avLst/>
          </a:prstGeom>
          <a:noFill/>
          <a:ln w="28575">
            <a:solidFill>
              <a:sysClr val="windowText" lastClr="000000"/>
            </a:solidFill>
          </a:ln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kumimoji="1" lang="en-US" altLang="ja-JP" sz="4800" b="1" kern="0" dirty="0">
                <a:solidFill>
                  <a:srgbClr val="404040"/>
                </a:solidFill>
                <a:latin typeface="Calibri" panose="020F0502020204030204"/>
                <a:ea typeface="游ゴシック" panose="020B0400000000000000" pitchFamily="50" charset="-128"/>
              </a:rPr>
              <a:t>H</a:t>
            </a:r>
            <a:endParaRPr kumimoji="1" lang="ja-JP" altLang="en-US" sz="4800" b="1" kern="0" dirty="0">
              <a:solidFill>
                <a:srgbClr val="404040"/>
              </a:solidFill>
              <a:latin typeface="Calibri" panose="020F0502020204030204"/>
              <a:ea typeface="游ゴシック" panose="020B0400000000000000" pitchFamily="50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1652ED-8EC5-47F9-A6B9-BFF379BC20DC}"/>
              </a:ext>
            </a:extLst>
          </p:cNvPr>
          <p:cNvSpPr txBox="1"/>
          <p:nvPr/>
        </p:nvSpPr>
        <p:spPr>
          <a:xfrm>
            <a:off x="4702417" y="2672436"/>
            <a:ext cx="1445349" cy="919401"/>
          </a:xfrm>
          <a:prstGeom prst="roundRect">
            <a:avLst/>
          </a:prstGeom>
          <a:noFill/>
          <a:ln w="28575">
            <a:solidFill>
              <a:sysClr val="windowText" lastClr="000000"/>
            </a:solidFill>
          </a:ln>
        </p:spPr>
        <p:txBody>
          <a:bodyPr wrap="none" rtlCol="0">
            <a:spAutoFit/>
          </a:bodyPr>
          <a:lstStyle/>
          <a:p>
            <a:pPr defTabSz="457200">
              <a:defRPr/>
            </a:pPr>
            <a:r>
              <a:rPr kumimoji="1" lang="en-US" altLang="ja-JP" sz="4800" b="1" kern="0" dirty="0">
                <a:solidFill>
                  <a:srgbClr val="404040"/>
                </a:solidFill>
                <a:latin typeface="Calibri" panose="020F0502020204030204"/>
                <a:ea typeface="游ゴシック" panose="020B0400000000000000" pitchFamily="50" charset="-128"/>
              </a:rPr>
              <a:t>Shift</a:t>
            </a:r>
            <a:endParaRPr kumimoji="1" lang="ja-JP" altLang="en-US" sz="4800" b="1" kern="0" dirty="0">
              <a:solidFill>
                <a:srgbClr val="404040"/>
              </a:solidFill>
              <a:latin typeface="Calibri" panose="020F0502020204030204"/>
              <a:ea typeface="游ゴシック" panose="020B0400000000000000" pitchFamily="50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708CA7-3C6D-459D-9C48-B340A7DF6020}"/>
              </a:ext>
            </a:extLst>
          </p:cNvPr>
          <p:cNvSpPr txBox="1"/>
          <p:nvPr/>
        </p:nvSpPr>
        <p:spPr>
          <a:xfrm>
            <a:off x="6060359" y="2747416"/>
            <a:ext cx="7202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kumimoji="1" lang="en-US" altLang="ja-JP" sz="4400" kern="0" dirty="0">
                <a:solidFill>
                  <a:srgbClr val="404040"/>
                </a:solidFill>
                <a:latin typeface="Calibri" panose="020F0502020204030204"/>
                <a:ea typeface="游ゴシック" panose="020B0400000000000000" pitchFamily="50" charset="-128"/>
              </a:rPr>
              <a:t>+</a:t>
            </a:r>
            <a:endParaRPr kumimoji="1" lang="ja-JP" altLang="en-US" sz="4400" kern="0" dirty="0">
              <a:solidFill>
                <a:srgbClr val="404040"/>
              </a:solidFill>
              <a:latin typeface="Calibri" panose="020F0502020204030204"/>
              <a:ea typeface="游ゴシック" panose="020B0400000000000000" pitchFamily="50" charset="-12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764099-006B-44EA-8219-66E1CEB4F121}"/>
              </a:ext>
            </a:extLst>
          </p:cNvPr>
          <p:cNvSpPr txBox="1"/>
          <p:nvPr/>
        </p:nvSpPr>
        <p:spPr>
          <a:xfrm>
            <a:off x="4069555" y="2747416"/>
            <a:ext cx="7202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defRPr/>
            </a:pPr>
            <a:r>
              <a:rPr kumimoji="1" lang="en-US" altLang="ja-JP" sz="4400" kern="0" dirty="0">
                <a:solidFill>
                  <a:srgbClr val="404040"/>
                </a:solidFill>
                <a:latin typeface="Calibri" panose="020F0502020204030204"/>
                <a:ea typeface="游ゴシック" panose="020B0400000000000000" pitchFamily="50" charset="-128"/>
              </a:rPr>
              <a:t>+</a:t>
            </a:r>
            <a:endParaRPr kumimoji="1" lang="ja-JP" altLang="en-US" sz="4400" kern="0" dirty="0">
              <a:solidFill>
                <a:srgbClr val="404040"/>
              </a:solidFill>
              <a:latin typeface="Calibri" panose="020F0502020204030204"/>
              <a:ea typeface="游ゴシック" panose="020B0400000000000000" pitchFamily="50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F343AF-8A56-46F3-BCC3-D9701785D1D6}"/>
              </a:ext>
            </a:extLst>
          </p:cNvPr>
          <p:cNvSpPr txBox="1"/>
          <p:nvPr/>
        </p:nvSpPr>
        <p:spPr>
          <a:xfrm>
            <a:off x="415634" y="4307393"/>
            <a:ext cx="82771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kumimoji="1" lang="en-US" altLang="ja-JP" sz="2400" kern="0" dirty="0">
                <a:solidFill>
                  <a:srgbClr val="404040"/>
                </a:solidFill>
                <a:latin typeface="Calibri" panose="020F0502020204030204"/>
                <a:ea typeface="游ゴシック" panose="020B0400000000000000" pitchFamily="50" charset="-128"/>
              </a:rPr>
              <a:t>The "Switch from slideshow to desktop" app toggles hiding or showing the PowerPoint slideshow window each time you type that key combination.</a:t>
            </a:r>
            <a:endParaRPr kumimoji="1" lang="ja-JP" altLang="en-US" sz="2400" kern="0" dirty="0">
              <a:solidFill>
                <a:srgbClr val="404040"/>
              </a:solidFill>
              <a:latin typeface="Calibri" panose="020F0502020204030204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448602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  <p:bldP spid="16" grpId="0" animBg="1"/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Have a good presentation :)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10349" y="5904388"/>
            <a:ext cx="1053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END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_Win32_new.potx" id="{95F22252-1276-4CE0-B5B2-7173AC23E7C1}" vid="{5251F4FC-9BFF-4FAA-9D53-CA33255737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238</TotalTime>
  <Words>79</Words>
  <Application>Microsoft Office PowerPoint</Application>
  <PresentationFormat>On-screen Show (4:3)</PresentationFormat>
  <Paragraphs>17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WelcomeDoc</vt:lpstr>
      <vt:lpstr>Welcome to "Switch to Desktop from Slide show" for Windows App</vt:lpstr>
      <vt:lpstr>Preparation: Start "Switch to Desktop from Slide show".</vt:lpstr>
      <vt:lpstr>When you want to  switch from PowerPoint slide show to desktop ..</vt:lpstr>
      <vt:lpstr>Have a good presentation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Junichi Sakamoto</dc:creator>
  <cp:keywords/>
  <cp:lastModifiedBy>Junichi Sakamoto</cp:lastModifiedBy>
  <cp:revision>17</cp:revision>
  <dcterms:created xsi:type="dcterms:W3CDTF">2020-05-12T09:15:47Z</dcterms:created>
  <dcterms:modified xsi:type="dcterms:W3CDTF">2020-05-12T13:40:32Z</dcterms:modified>
  <cp:version/>
</cp:coreProperties>
</file>