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3" autoAdjust="0"/>
  </p:normalViewPr>
  <p:slideViewPr>
    <p:cSldViewPr snapToGrid="0">
      <p:cViewPr>
        <p:scale>
          <a:sx n="78" d="100"/>
          <a:sy n="78" d="100"/>
        </p:scale>
        <p:origin x="76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A468-736C-4859-9661-77158CF1260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DC9F-0281-447B-80BB-A2BA7CFD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Looking at the data, it can be seen there is a clear class imbalance</a:t>
            </a:r>
          </a:p>
          <a:p>
            <a:endParaRPr lang="en-US" dirty="0"/>
          </a:p>
          <a:p>
            <a:r>
              <a:rPr lang="en-US" dirty="0"/>
              <a:t>Only 6% of comments are toxic compared to 94% considered non toxic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Broke down the number of samples per demographic as well as how each demographic is labelled</a:t>
            </a:r>
          </a:p>
          <a:p>
            <a:endParaRPr lang="en-US" dirty="0"/>
          </a:p>
          <a:p>
            <a:r>
              <a:rPr lang="en-US" dirty="0"/>
              <a:t>Note that every demographic does contain toxic comments, so it </a:t>
            </a:r>
            <a:r>
              <a:rPr lang="en-US" dirty="0" err="1"/>
              <a:t>itsn’t</a:t>
            </a:r>
            <a:r>
              <a:rPr lang="en-US" dirty="0"/>
              <a:t> biased towards certain groups</a:t>
            </a:r>
          </a:p>
          <a:p>
            <a:r>
              <a:rPr lang="en-US" dirty="0"/>
              <a:t>Ratio of normal vs toxic is similar for all groups. The one group which seems to have the least number of toxic comments compared to normal comments is Christian</a:t>
            </a:r>
          </a:p>
          <a:p>
            <a:endParaRPr lang="en-US" dirty="0"/>
          </a:p>
          <a:p>
            <a:r>
              <a:rPr lang="en-US" dirty="0"/>
              <a:t>If you look at different groups of demographics, disability is a lot smaller than the other categories (gender, race, sexual orientation, religion)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  <a:p>
            <a:endParaRPr lang="en-US" dirty="0"/>
          </a:p>
          <a:p>
            <a:r>
              <a:rPr lang="en-US" dirty="0"/>
              <a:t>Model is learning something (if a model only predicted false then it would achieve 92% accuracy. Actual accuracy is higher at 94%)</a:t>
            </a:r>
          </a:p>
          <a:p>
            <a:endParaRPr lang="en-US" dirty="0"/>
          </a:p>
          <a:p>
            <a:r>
              <a:rPr lang="en-US" dirty="0"/>
              <a:t>Precision = percent of samples in predicted class which were predicted correctly/belong to that class (TP / TP + FP)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Having a lot of False positives decreases the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seen that almost half of the samples which were predicted to be toxic are not actually toxic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Recall = percent of samples in a class were predicted to be in that class (TP / TP + FN) (percent of predictions for a class where the samples actually belong to that class)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Having a lot of false negatives decreases the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seen that about a quarter of the toxic comments are not labelled as toxic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F1 score – uses precision and recall for calculation (</a:t>
            </a:r>
            <a:r>
              <a:rPr lang="en-US" dirty="0" err="1"/>
              <a:t>kinda</a:t>
            </a:r>
            <a:r>
              <a:rPr lang="en-US" dirty="0"/>
              <a:t> like a mean between the two)</a:t>
            </a:r>
          </a:p>
          <a:p>
            <a:pPr marL="0" indent="0">
              <a:buFontTx/>
              <a:buNone/>
            </a:pPr>
            <a:r>
              <a:rPr lang="en-US" dirty="0"/>
              <a:t>There is a lot of room for improvement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626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398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1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7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339" y="1788454"/>
            <a:ext cx="9862806" cy="2098226"/>
          </a:xfrm>
        </p:spPr>
        <p:txBody>
          <a:bodyPr/>
          <a:lstStyle/>
          <a:p>
            <a:r>
              <a:rPr lang="en-US" dirty="0"/>
              <a:t>NLP – Toxic Comment</a:t>
            </a:r>
            <a:br>
              <a:rPr lang="en-US" dirty="0"/>
            </a:br>
            <a:r>
              <a:rPr lang="en-US" dirty="0"/>
              <a:t>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and Jacob</a:t>
            </a:r>
          </a:p>
        </p:txBody>
      </p:sp>
    </p:spTree>
    <p:extLst>
      <p:ext uri="{BB962C8B-B14F-4D97-AF65-F5344CB8AC3E}">
        <p14:creationId xmlns:p14="http://schemas.microsoft.com/office/powerpoint/2010/main" val="256385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disability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2" y="1895202"/>
            <a:ext cx="8636535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40" y="1690688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67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- Demographic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62" y="2286000"/>
            <a:ext cx="5368675" cy="3581400"/>
          </a:xfrm>
        </p:spPr>
      </p:pic>
    </p:spTree>
    <p:extLst>
      <p:ext uri="{BB962C8B-B14F-4D97-AF65-F5344CB8AC3E}">
        <p14:creationId xmlns:p14="http://schemas.microsoft.com/office/powerpoint/2010/main" val="40893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Auxiliary outputs</a:t>
            </a:r>
          </a:p>
          <a:p>
            <a:pPr lvl="1"/>
            <a:r>
              <a:rPr lang="en-US" dirty="0"/>
              <a:t>Looks at more than just comment toxicity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4B38E0-3564-4D91-8716-F19F48DB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71"/>
            <a:ext cx="12192000" cy="15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27962-05A0-49E2-920E-A485BE475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059115"/>
              </p:ext>
            </p:extLst>
          </p:nvPr>
        </p:nvGraphicFramePr>
        <p:xfrm>
          <a:off x="970200" y="2687320"/>
          <a:ext cx="10404000" cy="148336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410764837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5407827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92481009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4242110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106729403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84866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Test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 of Test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331,897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True (Toxic)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29,078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7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7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02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– Societal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Transparency (Opacity)</a:t>
            </a:r>
          </a:p>
          <a:p>
            <a:pPr lvl="1"/>
            <a:r>
              <a:rPr lang="en-US" dirty="0"/>
              <a:t>Transparency to the deploying company</a:t>
            </a:r>
          </a:p>
          <a:p>
            <a:pPr lvl="1"/>
            <a:r>
              <a:rPr lang="en-US" dirty="0"/>
              <a:t>Determining auxiliary outputs can help make the model more transparent</a:t>
            </a:r>
          </a:p>
          <a:p>
            <a:r>
              <a:rPr lang="en-US" dirty="0"/>
              <a:t>Bias</a:t>
            </a:r>
          </a:p>
          <a:p>
            <a:pPr lvl="1"/>
            <a:r>
              <a:rPr lang="en-US" dirty="0"/>
              <a:t>Ensuring output is not biased towards certain groups</a:t>
            </a:r>
          </a:p>
          <a:p>
            <a:r>
              <a:rPr lang="en-US" dirty="0"/>
              <a:t>Labor</a:t>
            </a:r>
          </a:p>
          <a:p>
            <a:pPr lvl="1"/>
            <a:r>
              <a:rPr lang="en-US" dirty="0"/>
              <a:t>Very minimal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Some people might be concerned with their data being used</a:t>
            </a:r>
          </a:p>
          <a:p>
            <a:pPr lvl="1"/>
            <a:r>
              <a:rPr lang="en-US" dirty="0"/>
              <a:t>These are public comments</a:t>
            </a:r>
          </a:p>
          <a:p>
            <a:r>
              <a:rPr lang="en-US" dirty="0"/>
              <a:t>Liability</a:t>
            </a:r>
          </a:p>
          <a:p>
            <a:pPr lvl="1"/>
            <a:r>
              <a:rPr lang="en-US" dirty="0"/>
              <a:t>Missing a toxic comment</a:t>
            </a:r>
          </a:p>
          <a:p>
            <a:pPr lvl="1"/>
            <a:r>
              <a:rPr lang="en-US" dirty="0"/>
              <a:t>Flagging a non-toxic comment</a:t>
            </a:r>
          </a:p>
        </p:txBody>
      </p:sp>
    </p:spTree>
    <p:extLst>
      <p:ext uri="{BB962C8B-B14F-4D97-AF65-F5344CB8AC3E}">
        <p14:creationId xmlns:p14="http://schemas.microsoft.com/office/powerpoint/2010/main" val="20852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Freedom of Speech and 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Societal controversy regarding freedom of speech and censorship</a:t>
            </a:r>
          </a:p>
          <a:p>
            <a:pPr lvl="1"/>
            <a:r>
              <a:rPr lang="en-US" dirty="0"/>
              <a:t>How is this considered in AI models?</a:t>
            </a:r>
          </a:p>
          <a:p>
            <a:pPr lvl="1"/>
            <a:endParaRPr lang="en-US" dirty="0"/>
          </a:p>
          <a:p>
            <a:r>
              <a:rPr lang="en-US" dirty="0"/>
              <a:t>Is this model necessary?</a:t>
            </a:r>
          </a:p>
        </p:txBody>
      </p:sp>
    </p:spTree>
    <p:extLst>
      <p:ext uri="{BB962C8B-B14F-4D97-AF65-F5344CB8AC3E}">
        <p14:creationId xmlns:p14="http://schemas.microsoft.com/office/powerpoint/2010/main" val="48510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81" y="1690688"/>
            <a:ext cx="7252229" cy="4351337"/>
          </a:xfrm>
        </p:spPr>
      </p:pic>
      <p:sp>
        <p:nvSpPr>
          <p:cNvPr id="5" name="TextBox 4"/>
          <p:cNvSpPr txBox="1"/>
          <p:nvPr/>
        </p:nvSpPr>
        <p:spPr>
          <a:xfrm>
            <a:off x="897775" y="2069869"/>
            <a:ext cx="3433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Contraction mapping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Addressing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based on demographic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Toxicity and auxiliary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used in classifying toxic texts</a:t>
            </a:r>
          </a:p>
          <a:p>
            <a:endParaRPr lang="en-US" dirty="0"/>
          </a:p>
          <a:p>
            <a:r>
              <a:rPr lang="en-US" dirty="0"/>
              <a:t>Our goal: to classify toxic comments</a:t>
            </a:r>
          </a:p>
          <a:p>
            <a:pPr lvl="1"/>
            <a:r>
              <a:rPr lang="en-US" dirty="0"/>
              <a:t>Jigsaw Toxicity Classification challenge</a:t>
            </a:r>
          </a:p>
          <a:p>
            <a:endParaRPr lang="en-US" dirty="0"/>
          </a:p>
          <a:p>
            <a:r>
              <a:rPr lang="en-US" dirty="0"/>
              <a:t>Biggest challenge: Bias!</a:t>
            </a:r>
          </a:p>
        </p:txBody>
      </p:sp>
    </p:spTree>
    <p:extLst>
      <p:ext uri="{BB962C8B-B14F-4D97-AF65-F5344CB8AC3E}">
        <p14:creationId xmlns:p14="http://schemas.microsoft.com/office/powerpoint/2010/main" val="39536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Unintended bias</a:t>
            </a:r>
          </a:p>
          <a:p>
            <a:pPr lvl="1"/>
            <a:r>
              <a:rPr lang="en-US" dirty="0"/>
              <a:t>Associating names or identities with toxicity</a:t>
            </a:r>
          </a:p>
          <a:p>
            <a:pPr lvl="1"/>
            <a:r>
              <a:rPr lang="en-US" dirty="0"/>
              <a:t>Due to data sources referring to certain identities/names in offensive ways.</a:t>
            </a:r>
          </a:p>
          <a:p>
            <a:pPr lvl="1"/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Missing fields</a:t>
            </a:r>
          </a:p>
          <a:p>
            <a:pPr lvl="1"/>
            <a:r>
              <a:rPr lang="en-US" dirty="0"/>
              <a:t>Spelling/grammar errors</a:t>
            </a:r>
          </a:p>
          <a:p>
            <a:pPr lvl="1"/>
            <a:r>
              <a:rPr lang="en-US" dirty="0"/>
              <a:t>Imbalance of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Toxicity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62" y="2286000"/>
            <a:ext cx="5368675" cy="3581400"/>
          </a:xfrm>
        </p:spPr>
      </p:pic>
    </p:spTree>
    <p:extLst>
      <p:ext uri="{BB962C8B-B14F-4D97-AF65-F5344CB8AC3E}">
        <p14:creationId xmlns:p14="http://schemas.microsoft.com/office/powerpoint/2010/main" val="16835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Demographics &amp; Comment Label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59" y="2286000"/>
            <a:ext cx="5368682" cy="3581400"/>
          </a:xfrm>
        </p:spPr>
      </p:pic>
    </p:spTree>
    <p:extLst>
      <p:ext uri="{BB962C8B-B14F-4D97-AF65-F5344CB8AC3E}">
        <p14:creationId xmlns:p14="http://schemas.microsoft.com/office/powerpoint/2010/main" val="40599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race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religion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sexual-orientation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Bias –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Weighted toxicity per gender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44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519</TotalTime>
  <Words>605</Words>
  <Application>Microsoft Office PowerPoint</Application>
  <PresentationFormat>Widescreen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NLP – Toxic Comment Classifier</vt:lpstr>
      <vt:lpstr>Introduction</vt:lpstr>
      <vt:lpstr>Challenges</vt:lpstr>
      <vt:lpstr>Unintended Bias – Demographics &amp; Toxicity</vt:lpstr>
      <vt:lpstr>Unintended Bias – Demographics &amp; Comment Label</vt:lpstr>
      <vt:lpstr>Unintended Bias – Time</vt:lpstr>
      <vt:lpstr>Unintended Bias – Time</vt:lpstr>
      <vt:lpstr>Unintended Bias – Time</vt:lpstr>
      <vt:lpstr>Unintended Bias – Time</vt:lpstr>
      <vt:lpstr>Unintended Bias – Time</vt:lpstr>
      <vt:lpstr>Class Imbalance</vt:lpstr>
      <vt:lpstr>Class Imbalance - Demographic</vt:lpstr>
      <vt:lpstr>Model</vt:lpstr>
      <vt:lpstr>Preliminary Results</vt:lpstr>
      <vt:lpstr>Model Deployment – Societal Impacts</vt:lpstr>
      <vt:lpstr>Freedom of Speech and Censorship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– Toxic comment challenge</dc:title>
  <dc:creator>Jacob Sakhnini</dc:creator>
  <cp:lastModifiedBy>Hannah Szentimrey</cp:lastModifiedBy>
  <cp:revision>35</cp:revision>
  <dcterms:created xsi:type="dcterms:W3CDTF">2019-11-27T16:49:28Z</dcterms:created>
  <dcterms:modified xsi:type="dcterms:W3CDTF">2019-11-28T17:52:34Z</dcterms:modified>
</cp:coreProperties>
</file>