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7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A468-736C-4859-9661-77158CF126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DC9F-0281-447B-80BB-A2BA7CFD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– Toxic comment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and Jacob</a:t>
            </a:r>
          </a:p>
        </p:txBody>
      </p:sp>
    </p:spTree>
    <p:extLst>
      <p:ext uri="{BB962C8B-B14F-4D97-AF65-F5344CB8AC3E}">
        <p14:creationId xmlns:p14="http://schemas.microsoft.com/office/powerpoint/2010/main" val="256385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disability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2" y="1895202"/>
            <a:ext cx="8636535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40" y="169068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6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- Demographic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893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outputs</a:t>
            </a:r>
          </a:p>
          <a:p>
            <a:pPr lvl="1"/>
            <a:r>
              <a:rPr lang="en-US" dirty="0"/>
              <a:t>Looks at more than just comment toxicity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192D3-D833-4120-9032-D33AF247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14" y="0"/>
            <a:ext cx="2694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– Societal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Transparency (Opacity)</a:t>
            </a:r>
          </a:p>
          <a:p>
            <a:pPr lvl="1"/>
            <a:r>
              <a:rPr lang="en-US" dirty="0"/>
              <a:t>Transparency to the deploying company</a:t>
            </a:r>
          </a:p>
          <a:p>
            <a:pPr lvl="1"/>
            <a:r>
              <a:rPr lang="en-US" dirty="0"/>
              <a:t>Determining auxiliary outputs can help make the model more transparent</a:t>
            </a:r>
          </a:p>
          <a:p>
            <a:r>
              <a:rPr lang="en-US" dirty="0"/>
              <a:t>Bias</a:t>
            </a:r>
          </a:p>
          <a:p>
            <a:pPr lvl="1"/>
            <a:r>
              <a:rPr lang="en-US" dirty="0"/>
              <a:t>Ensuring output is not biased towards certain groups</a:t>
            </a:r>
          </a:p>
          <a:p>
            <a:r>
              <a:rPr lang="en-US" dirty="0"/>
              <a:t>Labor</a:t>
            </a:r>
          </a:p>
          <a:p>
            <a:pPr lvl="1"/>
            <a:r>
              <a:rPr lang="en-US" dirty="0"/>
              <a:t>Very minimal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Some people might be concerned with their data being used</a:t>
            </a:r>
          </a:p>
          <a:p>
            <a:pPr lvl="1"/>
            <a:r>
              <a:rPr lang="en-US" dirty="0"/>
              <a:t>These are public comments</a:t>
            </a:r>
          </a:p>
          <a:p>
            <a:r>
              <a:rPr lang="en-US" dirty="0"/>
              <a:t>Liability</a:t>
            </a:r>
          </a:p>
          <a:p>
            <a:pPr lvl="1"/>
            <a:r>
              <a:rPr lang="en-US" dirty="0"/>
              <a:t>Missing a toxic comment</a:t>
            </a:r>
          </a:p>
          <a:p>
            <a:pPr lvl="1"/>
            <a:r>
              <a:rPr lang="en-US" dirty="0"/>
              <a:t>Flagging a non-toxic comment</a:t>
            </a:r>
          </a:p>
        </p:txBody>
      </p:sp>
    </p:spTree>
    <p:extLst>
      <p:ext uri="{BB962C8B-B14F-4D97-AF65-F5344CB8AC3E}">
        <p14:creationId xmlns:p14="http://schemas.microsoft.com/office/powerpoint/2010/main" val="2085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of Speech and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Societal controversy regarding freedom of speech and censorship</a:t>
            </a:r>
          </a:p>
          <a:p>
            <a:pPr lvl="1"/>
            <a:r>
              <a:rPr lang="en-US" dirty="0"/>
              <a:t>How is this considered in AI models?</a:t>
            </a:r>
          </a:p>
          <a:p>
            <a:pPr lvl="1"/>
            <a:endParaRPr lang="en-US" dirty="0"/>
          </a:p>
          <a:p>
            <a:r>
              <a:rPr lang="en-US" dirty="0"/>
              <a:t>Is this model necessary?</a:t>
            </a:r>
          </a:p>
        </p:txBody>
      </p:sp>
    </p:spTree>
    <p:extLst>
      <p:ext uri="{BB962C8B-B14F-4D97-AF65-F5344CB8AC3E}">
        <p14:creationId xmlns:p14="http://schemas.microsoft.com/office/powerpoint/2010/main" val="4851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81" y="1690688"/>
            <a:ext cx="7252229" cy="4351337"/>
          </a:xfrm>
        </p:spPr>
      </p:pic>
      <p:sp>
        <p:nvSpPr>
          <p:cNvPr id="5" name="TextBox 4"/>
          <p:cNvSpPr txBox="1"/>
          <p:nvPr/>
        </p:nvSpPr>
        <p:spPr>
          <a:xfrm>
            <a:off x="897775" y="2069869"/>
            <a:ext cx="3433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Contraction mapping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based on 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Toxicity and auxiliary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used in classifying toxic texts</a:t>
            </a:r>
          </a:p>
          <a:p>
            <a:endParaRPr lang="en-US" dirty="0"/>
          </a:p>
          <a:p>
            <a:r>
              <a:rPr lang="en-US" dirty="0"/>
              <a:t>Our goal: to classify toxic comments</a:t>
            </a:r>
          </a:p>
          <a:p>
            <a:pPr lvl="1"/>
            <a:r>
              <a:rPr lang="en-US" dirty="0"/>
              <a:t>Jigsaw Toxicity Classification challenge</a:t>
            </a:r>
          </a:p>
          <a:p>
            <a:endParaRPr lang="en-US" dirty="0"/>
          </a:p>
          <a:p>
            <a:r>
              <a:rPr lang="en-US" dirty="0"/>
              <a:t>Biggest challenge: Bias!</a:t>
            </a:r>
          </a:p>
        </p:txBody>
      </p:sp>
    </p:spTree>
    <p:extLst>
      <p:ext uri="{BB962C8B-B14F-4D97-AF65-F5344CB8AC3E}">
        <p14:creationId xmlns:p14="http://schemas.microsoft.com/office/powerpoint/2010/main" val="39536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Unintended bias</a:t>
            </a:r>
          </a:p>
          <a:p>
            <a:pPr lvl="1"/>
            <a:r>
              <a:rPr lang="en-US" dirty="0"/>
              <a:t>Associating names or identities with toxicity</a:t>
            </a:r>
          </a:p>
          <a:p>
            <a:pPr lvl="1"/>
            <a:r>
              <a:rPr lang="en-US" dirty="0"/>
              <a:t>Due to data sources referring to certain identities/names in offensive ways.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Missing fields</a:t>
            </a:r>
          </a:p>
          <a:p>
            <a:pPr lvl="1"/>
            <a:r>
              <a:rPr lang="en-US" dirty="0"/>
              <a:t>Spelling/grammar errors</a:t>
            </a:r>
          </a:p>
          <a:p>
            <a:pPr lvl="1"/>
            <a:r>
              <a:rPr lang="en-US" dirty="0"/>
              <a:t>Imbalance of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Toxicity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7"/>
          </a:xfrm>
        </p:spPr>
      </p:pic>
    </p:spTree>
    <p:extLst>
      <p:ext uri="{BB962C8B-B14F-4D97-AF65-F5344CB8AC3E}">
        <p14:creationId xmlns:p14="http://schemas.microsoft.com/office/powerpoint/2010/main" val="1683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Comment Label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0599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race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religion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sexual-orientation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gender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287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NLP – Toxic comment challenge</vt:lpstr>
      <vt:lpstr>Introduction</vt:lpstr>
      <vt:lpstr>Challenges</vt:lpstr>
      <vt:lpstr>Unintended Bias – Demographics &amp; Toxicity</vt:lpstr>
      <vt:lpstr>Unintended Bias – Demographics &amp; Comment Label</vt:lpstr>
      <vt:lpstr>Unintended Bias – Time</vt:lpstr>
      <vt:lpstr>Unintended Bias – Time</vt:lpstr>
      <vt:lpstr>Unintended Bias – Time</vt:lpstr>
      <vt:lpstr>Unintended Bias – Time</vt:lpstr>
      <vt:lpstr>Unintended Bias – Time</vt:lpstr>
      <vt:lpstr>Class Imbalance</vt:lpstr>
      <vt:lpstr>Class Imbalance - Demographic</vt:lpstr>
      <vt:lpstr>Model</vt:lpstr>
      <vt:lpstr>Preliminary Results</vt:lpstr>
      <vt:lpstr>Model Deployment – Societal Impacts</vt:lpstr>
      <vt:lpstr>Freedom of Speech and Censorship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Toxic comment challenge</dc:title>
  <dc:creator>Jacob Sakhnini</dc:creator>
  <cp:lastModifiedBy>Hannah Szentimrey</cp:lastModifiedBy>
  <cp:revision>17</cp:revision>
  <dcterms:created xsi:type="dcterms:W3CDTF">2019-11-27T16:49:28Z</dcterms:created>
  <dcterms:modified xsi:type="dcterms:W3CDTF">2019-11-28T15:59:16Z</dcterms:modified>
</cp:coreProperties>
</file>