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86c059496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86c059496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86c059496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86c05949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86c05949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86c05949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87e9bd38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87e9bd38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87e9bd38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87e9bd38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87e9bd38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87e9bd38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87e9bd38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87e9bd38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87e9bd38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87e9bd38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87e9bd38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87e9bd38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87e9bd38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87e9bd38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86c05949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86c05949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87e9bd38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87e9bd38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86c059496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86c059496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86c059496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86c059496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86c059496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86c05949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86c059496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86c059496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86c059496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86c05949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86c059496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86c059496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86c059496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86c059496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86c059496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86c059496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87e9bd38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87e9bd38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87e9bd38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87e9bd38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87e9bd38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87e9bd38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87e9bd38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87e9bd38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87e9bd38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87e9bd38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87e9bd38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87e9bd38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87e9bd38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87e9bd38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006250"/>
            <a:ext cx="8520600" cy="113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Argument Identification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190450"/>
            <a:ext cx="8520600" cy="22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Identifying Texts Containing Arguments</a:t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 Sakovich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Identify Arguments with Computers?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 Approach: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Create a corpus (a set of texts) tagged manually as arguments or non-arguments.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Identify Arguments with Computers?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 Approach: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Create a corpus (a set of texts) tagged manually as arguments or non-arguments.uments.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Train a machine learning model on a subset of the corpus.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Identify Arguments with Computers?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 Approach: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Create a corpus (a set of texts) tagged manually as arguments or non-arguments.uments.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Train a machine learning model on a subset of the corpus.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Test the model on the remaining data.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LSAT practice argument questions.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LSAT practice argument questions.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Descartes’s </a:t>
            </a:r>
            <a:r>
              <a:rPr i="1" lang="en"/>
              <a:t>Meditations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LSAT practice argument questions.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Descartes’s </a:t>
            </a:r>
            <a:r>
              <a:rPr i="1" lang="en"/>
              <a:t>Meditations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United Nations Security Council Transcripts.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Each text was broken into paragraphs.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text was broken into paragraphs.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Then they were all manually tagged as an argument, or not.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 total, 605 paragraphs were tagged for computational analysis.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 Computational Argumentation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of the most distinctive features of human intelligence is the ability to reason through the use of logical arguments.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decision tree model was trained on approximately 70% of the corpus.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</a:t>
            </a:r>
            <a:endParaRPr/>
          </a:p>
        </p:txBody>
      </p:sp>
      <p:sp>
        <p:nvSpPr>
          <p:cNvPr id="175" name="Google Shape;17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When tested, the trained model successfully identified 78% of the argument texts.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Limitations:</a:t>
            </a:r>
            <a:endParaRPr/>
          </a:p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some limitations to the model.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primary limitation: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large portion of the training data was from United Nations transcripts.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9763" y="152400"/>
            <a:ext cx="3364480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6"/>
          <p:cNvSpPr txBox="1"/>
          <p:nvPr/>
        </p:nvSpPr>
        <p:spPr>
          <a:xfrm>
            <a:off x="679650" y="2304900"/>
            <a:ext cx="1395000" cy="53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/>
        </p:nvSpPr>
        <p:spPr>
          <a:xfrm>
            <a:off x="449175" y="2159250"/>
            <a:ext cx="1807500" cy="1562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of the actual words (stemmed for analysis) which were used by the trained model</a:t>
            </a:r>
            <a:endParaRPr/>
          </a:p>
        </p:txBody>
      </p:sp>
      <p:pic>
        <p:nvPicPr>
          <p:cNvPr id="199" name="Google Shape;19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0388" y="814388"/>
            <a:ext cx="2943225" cy="35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Recommendations:</a:t>
            </a:r>
            <a:endParaRPr/>
          </a:p>
        </p:txBody>
      </p:sp>
      <p:sp>
        <p:nvSpPr>
          <p:cNvPr id="205" name="Google Shape;20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Retrain the model with a more varied dataset.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Gather more data and re</a:t>
            </a:r>
            <a:r>
              <a:rPr lang="en"/>
              <a:t>train a model with a more varied dataset.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Try an approach which would involve creating a dictionary of common argument “indicator” words: </a:t>
            </a:r>
            <a:r>
              <a:rPr i="1" lang="en"/>
              <a:t>because, therefore, consequently...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</a:t>
            </a:r>
            <a:endParaRPr/>
          </a:p>
        </p:txBody>
      </p:sp>
      <p:sp>
        <p:nvSpPr>
          <p:cNvPr id="217" name="Google Shape;217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Overall, this preliminary approach shows that it is possible to train a model capable of identifying paragraph length texts which contain arguments.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Further study into this topic is merited and could yield better results.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 Computational Argumentation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of the most distinctive features of human intelligence is the ability to reason through the use of logical arguments.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Historically the study of arguments was conducted primarily by Logicians and Philosophers.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 Computational Argumentation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Today Computational Argumentation is an emerging subfield in Artificial Intelligence where researchers are using computers to analyse human reasoning and arguments which occur in natural language and text.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 Computational Argumentation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current major Artificial Intelligence research project in the field of Computational Argumentation is being conducted by IBM’s Project Debater team.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 Computational Argumentation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current major Artificial Intelligence research project in the field of Computational Argumentation is being conducted by IBM’s Project Debater team.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Project Debater team is engaged in research to develop an Artificial Intelligence system capable of carrying a variety of reasoning tasks including the ability for an AI to engage in meaningful debate with humans.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Argument Identification?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Argument identification is a fundamental step in reasoning.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Argument Identification?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An </a:t>
            </a:r>
            <a:r>
              <a:rPr lang="en"/>
              <a:t>Artificial Intelligence system capable of engaging in reasoning must be capable of distinguishing arguments from other sorts of discourse including: instructions, unsupported opinions, lyrics, fiction, descriptions, explanations, and so forth.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Identify Arguments with Computers?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