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6c05949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6c05949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6c05949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6c05949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6c05949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6c05949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6c05949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6c0594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6c05949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6c0594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6c05949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6c0594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6c05949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6c05949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6c05949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6c05949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6c05949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6c05949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6c0594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6c0594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6c0594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6c0594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6c05949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6c05949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6c05949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6c0594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6c05949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6c05949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6c05949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6c05949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6c05949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6c05949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6c0594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6c0594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6c0594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6c0594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6c0594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6c0594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6c0594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6c0594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6c05949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6c0594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6c05949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6c0594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6c0594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6c0594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Identification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Texts Containing Reasoning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Sakovich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Manual Tagging of Texts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costly tasks in the kind of research needed to make Project Debater a success is the time it takes to manually tag texts appropriate for use in training machine learning models.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take countless hours of human work in reading simply to identify texts which contain arguments.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Solution: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machine learning model capable of automating the costly step of identifying arguments.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Approach: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corpus (a set of texts) tagged manually as arguments or non-arguments.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corpus (a set of texts) tagged manually as arguments or non-arguments.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 a model on a subset of the corpus.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corpus (a set of texts) tagged manually as arguments or non-arguments.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 the model on a subset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the model on the remaining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tested, the trained model successfully identified 78% of the argument texts.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limitations to the model: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limitation to the model: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large portion of the training data was from United Nations transcripts.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47624"/>
            <a:ext cx="3543300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449175" y="2159250"/>
            <a:ext cx="1807500" cy="82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the stem words used in the trained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763" y="152400"/>
            <a:ext cx="336448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679650" y="2304900"/>
            <a:ext cx="1395000" cy="5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Reasoning Systems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distinctive features of human intelligence is the ability to reason through the use of logical arguments.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Retrain a model with a more varied dataset.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Retrain a model with a more varied dataset.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Retrain a model with a more varied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Try an approach which would involve creating a dictionary of common argument “indicator” words: </a:t>
            </a:r>
            <a:r>
              <a:rPr i="1" lang="en"/>
              <a:t>because, therefore, consequently...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this preliminary study shows that it is possible to train a model capable of identifying texts which contain arguments.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this preliminary study shows that it is possible to train a model capable of identifying texts which contain arguments.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further iteration and work, it could be a significant cost saver in terms of time to utilize such a model to aide IBM’s Project Debater team.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Reasoning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highly robust Artificial Intelligence system would be able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Identify human reasoning in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Reasoning Systems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highly robust Artificial Intelligence system would be able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Identify human reasoning in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2) Parse out components of the structure of the reasoning present in the text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Reasoning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highly robust Artificial Intelligence system would be able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Identify human reasoning in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Parse out components of the structure of the reasoning present in the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Engage with reasoning in texts by offering: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Counter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Counter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Fact checking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IBM’s Solution: Project Debater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IBM’s Project Debater team is engaged in research to develop an Artificial Intelligence system capable of carrying a variety of reasoning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IBM’s Solution: Project Debater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IBM’s Project Debater team is engaged in research to develop an Artificial Intelligence system capable of carrying a variety of reasoning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Debater aims to create a reasoning system which can debate meaningfully with highly skilled human debaters.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IBM’s Solution: Project Debater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IBM’s Project Debater team is engaged in research to develop an Artificial Intelligence system capable of carrying a variety of reasoning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Debater aims to create a reasoning system which can debate meaningfully with highly skilled human debaters.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thought such technology holds a number of useful applications in a variety of fields.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Manual Tagging of Texts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1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most costly tasks in the kind of research needed to make Project Debater a success is the time it takes to manually tag texts appropriate for use in training machine learning models.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