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day01 — Payment Processing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Flow: POS → acquirer → network (Visa/Mastercard/Amex/Discover) → issuer → approval</a:t>
            </a:r>
          </a:p>
          <a:p>
            <a:pPr/>
            <a:r>
              <a:t>Key roles: merchant, acquirer, scheme/network, issuer, cardholder</a:t>
            </a:r>
          </a:p>
          <a:p>
            <a:pPr/>
            <a:r>
              <a:t>Tech: secured TCP; ISO 8583 with hundreds of encrypted fields; BIN drives routing</a:t>
            </a:r>
          </a:p>
          <a:p>
            <a:pPr/>
            <a:r>
              <a:t>Operations: authorization vs. completion; settlements ≈ T+2; SLA ≈ ≤3s end‑to‑end</a:t>
            </a:r>
          </a:p>
          <a:p>
            <a:pPr/>
            <a:r>
              <a:t>Scale &amp; reliability: ~3–6k TPS peaks; 99.999% availability; async patterns &amp; idempotency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day03 — HP NonStop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Fault‑tolerant, shared‑nothing, linearly scalable; designed for 99.999% uptime</a:t>
            </a:r>
          </a:p>
          <a:p>
            <a:pPr/>
            <a:r>
              <a:t>Process pairs + checkpointing for fast failover; automatic recovery &amp; new backup spawn</a:t>
            </a:r>
          </a:p>
          <a:p>
            <a:pPr/>
            <a:r>
              <a:t>TMF + 2‑phase commit ensures atomicity across resources (e.g., ATM withdrawal)</a:t>
            </a:r>
          </a:p>
          <a:p>
            <a:pPr/>
            <a:r>
              <a:t>Architecture: Hardware → Guardian/OSS → Enscribe/NonStop SQL → TMF → Pathway → Apps (COBOL/C)</a:t>
            </a:r>
          </a:p>
          <a:p>
            <a:pPr/>
            <a:r>
              <a:t>Focus items: HA/DR/active‑active terms; continue GNU COBOL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day04 — Guardian OS, OSS, IPC &amp; Enscribe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Guardian OS: native NonStop OS; process pairs; no shared resources; ACID via TMF</a:t>
            </a:r>
          </a:p>
          <a:p>
            <a:pPr/>
            <a:r>
              <a:t>OSS: POSIX layer w/ Unix shell; supports C/C++/Java/Python; retains Guardian reliability</a:t>
            </a:r>
          </a:p>
          <a:p>
            <a:pPr/>
            <a:r>
              <a:t>IPC: kernel messages + checkpoints synchronize primary/backup state</a:t>
            </a:r>
          </a:p>
          <a:p>
            <a:pPr/>
            <a:r>
              <a:t>Enscribe FS: record‑oriented; tight TMF integration; COBOL/C/C++ access via procedures</a:t>
            </a:r>
          </a:p>
          <a:p>
            <a:pPr/>
            <a:r>
              <a:t>Next: deepen COBOL; prep for client; upcoming DB2/session topics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day05 — Enscribe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Record‑oriented FS; path: system.$volume.subvolume.filename (e.g., prod$data1.subvol.file)</a:t>
            </a:r>
          </a:p>
          <a:p>
            <a:pPr/>
            <a:r>
              <a:t>File types: entry‑sequenced; relative (RRN); key‑sequenced (key→record)</a:t>
            </a:r>
          </a:p>
          <a:p>
            <a:pPr/>
            <a:r>
              <a:t>Concurrency &amp; integrity: record‑level locks; ACID transactions; TMF auditing</a:t>
            </a:r>
          </a:p>
          <a:p>
            <a:pPr/>
            <a:r>
              <a:t>FUP/TACL basics: CREATE, INFO, VOLUME, STATUS for navigation &amp; CRUD</a:t>
            </a:r>
          </a:p>
          <a:p>
            <a:pPr/>
            <a:r>
              <a:t>DB‑style access: primary‑key/range reads; JDBC available; no SQL/joins → denormalize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