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a39303d98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a39303d98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208300"/>
            <a:ext cx="8520600" cy="4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                             HPC Simulation of Air Now Data California 2015 to 2024               </a:t>
            </a:r>
            <a:r>
              <a:rPr lang="en" sz="100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         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                          N02 Simulation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Extraction, data aggregation, data preprocessing and heat map visualization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data size : 1.7M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Global average for every pollutant - sourcing it to a text file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100" y="648200"/>
            <a:ext cx="1971150" cy="16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300" y="2458050"/>
            <a:ext cx="4100951" cy="2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50" y="1514188"/>
            <a:ext cx="3673776" cy="11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0474" y="1120300"/>
            <a:ext cx="2139024" cy="122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7">
            <a:alphaModFix/>
          </a:blip>
          <a:srcRect b="16555" l="0" r="0" t="0"/>
          <a:stretch/>
        </p:blipFill>
        <p:spPr>
          <a:xfrm>
            <a:off x="412513" y="3364600"/>
            <a:ext cx="4013760" cy="1088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