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8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5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0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9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7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9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F6BE-24D4-4F14-B8C6-9F096161006A}" type="datetimeFigureOut">
              <a:rPr lang="pt-BR" smtClean="0"/>
              <a:t>10/03/2019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FBF1-7875-416A-BAB7-09A272C4E4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1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b="1" dirty="0" smtClean="0"/>
              <a:t>Projeto da Disciplina IA e Jogos</a:t>
            </a:r>
          </a:p>
          <a:p>
            <a:r>
              <a:rPr lang="pt-BR" b="1" dirty="0" err="1" smtClean="0"/>
              <a:t>Unibratec</a:t>
            </a:r>
            <a:r>
              <a:rPr lang="pt-BR" b="1" dirty="0" smtClean="0"/>
              <a:t> – 2019</a:t>
            </a:r>
          </a:p>
          <a:p>
            <a:pPr algn="r"/>
            <a:r>
              <a:rPr lang="pt-BR" b="1" dirty="0" smtClean="0"/>
              <a:t>Julio Sales</a:t>
            </a:r>
          </a:p>
        </p:txBody>
      </p:sp>
    </p:spTree>
    <p:extLst>
      <p:ext uri="{BB962C8B-B14F-4D97-AF65-F5344CB8AC3E}">
        <p14:creationId xmlns:p14="http://schemas.microsoft.com/office/powerpoint/2010/main" val="27357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do Robô “Julio”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2279175"/>
            <a:ext cx="9288439" cy="3897787"/>
          </a:xfrm>
        </p:spPr>
        <p:txBody>
          <a:bodyPr>
            <a:normAutofit/>
          </a:bodyPr>
          <a:lstStyle/>
          <a:p>
            <a:r>
              <a:rPr lang="pt-BR" dirty="0" smtClean="0"/>
              <a:t>Ao detectar outro robô mirar canhão e atirar controlando a potência do tiro</a:t>
            </a:r>
          </a:p>
          <a:p>
            <a:r>
              <a:rPr lang="pt-BR" dirty="0" smtClean="0"/>
              <a:t>Ao colidir com outro robô, disparar um tiro com potência aniquiladora (fatal).</a:t>
            </a:r>
          </a:p>
          <a:p>
            <a:r>
              <a:rPr lang="pt-BR" dirty="0" smtClean="0"/>
              <a:t>Esquivar-se ao ser atingido por tiro.</a:t>
            </a:r>
          </a:p>
          <a:p>
            <a:r>
              <a:rPr lang="pt-BR" dirty="0" smtClean="0"/>
              <a:t>Esquivar-se da parede.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88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Robô “Julio”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1" y="1931656"/>
            <a:ext cx="4634552" cy="29241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250" y="1931655"/>
            <a:ext cx="5906710" cy="44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Robô “Julio”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568991" cy="114804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08" y="1649389"/>
            <a:ext cx="6317525" cy="37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Robô “Julio”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91" y="1690688"/>
            <a:ext cx="6141848" cy="40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Robô “Julio”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91" y="1690688"/>
            <a:ext cx="6141848" cy="40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Batalhas </a:t>
            </a:r>
            <a:r>
              <a:rPr lang="pt-BR" dirty="0" smtClean="0"/>
              <a:t>com os Robôs </a:t>
            </a:r>
            <a:r>
              <a:rPr lang="pt-BR" dirty="0" err="1" smtClean="0"/>
              <a:t>Tracker</a:t>
            </a:r>
            <a:r>
              <a:rPr lang="pt-BR" dirty="0" smtClean="0"/>
              <a:t> e </a:t>
            </a:r>
            <a:r>
              <a:rPr lang="pt-BR" dirty="0" err="1" smtClean="0"/>
              <a:t>RamFire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16" y="1485970"/>
            <a:ext cx="6878968" cy="50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Resultado das batalhas com os Robôs </a:t>
            </a:r>
            <a:r>
              <a:rPr lang="pt-BR" sz="3600" dirty="0" err="1" smtClean="0"/>
              <a:t>Tracker</a:t>
            </a:r>
            <a:r>
              <a:rPr lang="pt-BR" sz="3600" dirty="0" smtClean="0"/>
              <a:t> e </a:t>
            </a:r>
            <a:r>
              <a:rPr lang="pt-BR" sz="3600" dirty="0" err="1" smtClean="0"/>
              <a:t>RamFire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59" y="2729268"/>
            <a:ext cx="8986953" cy="17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77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Robocode</vt:lpstr>
      <vt:lpstr>Estratégia do Robô “Julio”</vt:lpstr>
      <vt:lpstr>Código do Robô “Julio”</vt:lpstr>
      <vt:lpstr>Código do Robô “Julio”</vt:lpstr>
      <vt:lpstr>Código do Robô “Julio”</vt:lpstr>
      <vt:lpstr>Código do Robô “Julio”</vt:lpstr>
      <vt:lpstr>Batalhas com os Robôs Tracker e RamFire</vt:lpstr>
      <vt:lpstr>Resultado das batalhas com os Robôs Tracker e RamFire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Medeiros Outtes Alves</dc:creator>
  <cp:lastModifiedBy>Julio Cesar Goncalves Sales</cp:lastModifiedBy>
  <cp:revision>25</cp:revision>
  <dcterms:created xsi:type="dcterms:W3CDTF">2018-12-14T16:18:20Z</dcterms:created>
  <dcterms:modified xsi:type="dcterms:W3CDTF">2019-03-10T13:02:36Z</dcterms:modified>
</cp:coreProperties>
</file>