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630400" cy="7099300"/>
  <p:notesSz cx="6858000" cy="9144000"/>
  <p:defaultTextStyle>
    <a:defPPr>
      <a:defRPr lang="en-US"/>
    </a:defPPr>
    <a:lvl1pPr marL="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1pPr>
    <a:lvl2pPr marL="49953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2pPr>
    <a:lvl3pPr marL="999073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3pPr>
    <a:lvl4pPr marL="149861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4pPr>
    <a:lvl5pPr marL="199814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5pPr>
    <a:lvl6pPr marL="249768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6pPr>
    <a:lvl7pPr marL="2997220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7pPr>
    <a:lvl8pPr marL="3496757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8pPr>
    <a:lvl9pPr marL="3996294" algn="l" defTabSz="999073" rtl="0" eaLnBrk="1" latinLnBrk="0" hangingPunct="1">
      <a:defRPr sz="1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/>
    <p:restoredTop sz="94674"/>
  </p:normalViewPr>
  <p:slideViewPr>
    <p:cSldViewPr snapToGrid="0" snapToObjects="1">
      <p:cViewPr>
        <p:scale>
          <a:sx n="82" d="100"/>
          <a:sy n="82" d="100"/>
        </p:scale>
        <p:origin x="-4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EB818-3435-0541-9D5D-2978F018E00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9238" y="1143000"/>
            <a:ext cx="6359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AD82-9662-4940-9266-8A54F3FA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7AD82-9662-4940-9266-8A54F3FA2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61854"/>
            <a:ext cx="109728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28777"/>
            <a:ext cx="109728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s-E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77972"/>
            <a:ext cx="3154680" cy="6016329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77972"/>
            <a:ext cx="9281160" cy="6016329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69896"/>
            <a:ext cx="12618720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750945"/>
            <a:ext cx="12618720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89860"/>
            <a:ext cx="6217920" cy="450444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89860"/>
            <a:ext cx="6217920" cy="450444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77973"/>
            <a:ext cx="12618720" cy="137220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40315"/>
            <a:ext cx="6189344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93216"/>
            <a:ext cx="6189344" cy="381423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40315"/>
            <a:ext cx="6219826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93216"/>
            <a:ext cx="6219826" cy="3814231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22168"/>
            <a:ext cx="7406640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73287"/>
            <a:ext cx="4718684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22168"/>
            <a:ext cx="7406640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s-E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29790"/>
            <a:ext cx="4718684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77973"/>
            <a:ext cx="12618720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89860"/>
            <a:ext cx="12618720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093E-BEAA-FA4E-8A8F-8A6D064ADF88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580000"/>
            <a:ext cx="493776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580000"/>
            <a:ext cx="329184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95C5-8243-8945-AD2E-090DFB48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 flipV="1">
            <a:off x="4122283" y="6689007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8278607" y="2769474"/>
            <a:ext cx="871980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4103556" y="2995753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4060811" y="6064420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085013" y="3842365"/>
            <a:ext cx="10542689" cy="31625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4115276" y="4132886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126996" y="4425960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138716" y="4719034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4134020" y="5094167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4131672" y="5401309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4129324" y="5694383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4138696" y="6421207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0707" y="354842"/>
            <a:ext cx="1200341" cy="6291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474465" y="36962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474466" y="1228298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1474464" y="546475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501766" y="480628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474467" y="219387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474468" y="278585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74469" y="3412507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474470" y="4004480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501766" y="562515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501766" y="6180161"/>
            <a:ext cx="1428466" cy="932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5426" y="0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Recording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635968" y="5361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Clip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28523" y="267477"/>
            <a:ext cx="639175" cy="276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361978" y="270404"/>
            <a:ext cx="7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LENA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767698" y="267477"/>
            <a:ext cx="1278350" cy="2868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CHN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046049" y="267477"/>
            <a:ext cx="1278350" cy="2868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324399" y="267477"/>
            <a:ext cx="954207" cy="286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278606" y="267477"/>
            <a:ext cx="1013345" cy="2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23220" y="1433366"/>
            <a:ext cx="1130902" cy="40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Human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602817" y="1424580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child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776946" y="1763681"/>
            <a:ext cx="1792968" cy="2728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Female Ad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979331" y="1425467"/>
            <a:ext cx="1174129" cy="322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child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03556" y="258817"/>
            <a:ext cx="5200279" cy="7308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4103556" y="1047586"/>
            <a:ext cx="5200279" cy="12564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162259" y="599015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AWC=2.3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263801" y="595294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AWC=1.3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127957" y="1998970"/>
            <a:ext cx="12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AWC=6</a:t>
            </a:r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4602817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772470" y="55141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085941" y="2761947"/>
            <a:ext cx="10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</a:t>
            </a:r>
            <a:r>
              <a:rPr lang="en-US"/>
              <a:t>tech analyses</a:t>
            </a:r>
            <a:endParaRPr lang="en-US" dirty="0"/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5776946" y="55896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6035433" y="536725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7323442" y="524457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8004704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8278606" y="57083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9150586" y="533458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245484" y="2675750"/>
            <a:ext cx="2592360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Missed 113f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245484" y="3011747"/>
            <a:ext cx="245325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alarm 45f</a:t>
            </a: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7578034" y="554292"/>
            <a:ext cx="0" cy="6583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245484" y="3368887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55f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598050" y="3122001"/>
            <a:ext cx="409417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5776946" y="3462655"/>
            <a:ext cx="258487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4598853" y="2777663"/>
            <a:ext cx="164592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323442" y="3439887"/>
            <a:ext cx="246472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9301756" y="3792742"/>
            <a:ext cx="243765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</a:t>
            </a:r>
            <a:r>
              <a:rPr lang="en-US" dirty="0" smtClean="0"/>
              <a:t>453f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4598853" y="3919187"/>
            <a:ext cx="2971061" cy="197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7979331" y="3918623"/>
            <a:ext cx="1171256" cy="20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2902933" y="88623"/>
            <a:ext cx="479128" cy="215188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902933" y="2240509"/>
            <a:ext cx="292641" cy="438058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071715" y="4656919"/>
            <a:ext cx="1105599" cy="100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</a:t>
            </a:r>
            <a:r>
              <a:rPr lang="en-US" dirty="0" smtClean="0"/>
              <a:t>&amp; recall analyses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9245484" y="507064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CHN &amp; Key child </a:t>
            </a:r>
            <a:r>
              <a:rPr lang="en-US" dirty="0" smtClean="0"/>
              <a:t>109f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4766753" y="5195974"/>
            <a:ext cx="996696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6044026" y="5466542"/>
            <a:ext cx="1303450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9245484" y="5378442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&amp; Female adult 143f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9287688" y="4121195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CHN 140f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301756" y="4400894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 </a:t>
            </a:r>
            <a:r>
              <a:rPr lang="en-US" dirty="0" smtClean="0"/>
              <a:t>143f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9245484" y="6070072"/>
            <a:ext cx="3017506" cy="69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child 256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9245484" y="6374756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adult </a:t>
            </a:r>
            <a:r>
              <a:rPr lang="en-US" dirty="0" smtClean="0"/>
              <a:t>193f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9287688" y="467706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</a:t>
            </a:r>
            <a:r>
              <a:rPr lang="en-US" dirty="0" smtClean="0"/>
              <a:t>103f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9245484" y="6693047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adult 0f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9245484" y="5675099"/>
            <a:ext cx="3566823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&amp; Male adult 0f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755969C-A581-084B-B059-48A8DCC1CD76}"/>
              </a:ext>
            </a:extLst>
          </p:cNvPr>
          <p:cNvGrpSpPr/>
          <p:nvPr/>
        </p:nvGrpSpPr>
        <p:grpSpPr>
          <a:xfrm>
            <a:off x="11932183" y="188865"/>
            <a:ext cx="1765348" cy="997430"/>
            <a:chOff x="12024543" y="96505"/>
            <a:chExt cx="1765348" cy="997430"/>
          </a:xfrm>
        </p:grpSpPr>
        <p:sp>
          <p:nvSpPr>
            <p:cNvPr id="172" name="TextBox 171"/>
            <p:cNvSpPr txBox="1"/>
            <p:nvPr/>
          </p:nvSpPr>
          <p:spPr>
            <a:xfrm>
              <a:off x="12024543" y="96505"/>
              <a:ext cx="1765348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LENA CVC=1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2024543" y="397188"/>
              <a:ext cx="1451310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LENA CTC=1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2024543" y="698890"/>
              <a:ext cx="1765346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LENA AWC=3.6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B538943-FEB6-6741-89E9-34CFF838A36A}"/>
              </a:ext>
            </a:extLst>
          </p:cNvPr>
          <p:cNvGrpSpPr/>
          <p:nvPr/>
        </p:nvGrpSpPr>
        <p:grpSpPr>
          <a:xfrm>
            <a:off x="11932183" y="1325391"/>
            <a:ext cx="2051675" cy="997430"/>
            <a:chOff x="12024543" y="1371571"/>
            <a:chExt cx="2051675" cy="997430"/>
          </a:xfrm>
        </p:grpSpPr>
        <p:sp>
          <p:nvSpPr>
            <p:cNvPr id="180" name="TextBox 179"/>
            <p:cNvSpPr txBox="1"/>
            <p:nvPr/>
          </p:nvSpPr>
          <p:spPr>
            <a:xfrm>
              <a:off x="12024543" y="1371571"/>
              <a:ext cx="1885421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Human CVC=2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024543" y="1672254"/>
              <a:ext cx="1885421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Human CTC=2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2024543" y="1973956"/>
              <a:ext cx="2051675" cy="39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Human AWC=6</a:t>
              </a: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11870701" y="2631879"/>
            <a:ext cx="2227758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iss </a:t>
            </a:r>
            <a:r>
              <a:rPr lang="en-US" dirty="0">
                <a:solidFill>
                  <a:srgbClr val="FF0000"/>
                </a:solidFill>
              </a:rPr>
              <a:t>rate = 113/443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870701" y="3003216"/>
            <a:ext cx="2810655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alse </a:t>
            </a:r>
            <a:r>
              <a:rPr lang="en-US" dirty="0">
                <a:solidFill>
                  <a:srgbClr val="FF0000"/>
                </a:solidFill>
              </a:rPr>
              <a:t>alarm rate = 45/443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1870701" y="3334470"/>
            <a:ext cx="2759699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onfusion </a:t>
            </a:r>
            <a:r>
              <a:rPr lang="en-US" dirty="0">
                <a:solidFill>
                  <a:srgbClr val="FF0000"/>
                </a:solidFill>
              </a:rPr>
              <a:t>rate = 55/443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1870701" y="4090717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CHN Precision = </a:t>
            </a:r>
            <a:r>
              <a:rPr lang="en-US" dirty="0" smtClean="0">
                <a:solidFill>
                  <a:srgbClr val="FF0000"/>
                </a:solidFill>
              </a:rPr>
              <a:t>109/140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84769" y="4386791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FAN Precision = </a:t>
            </a:r>
            <a:r>
              <a:rPr lang="en-US" dirty="0" smtClean="0">
                <a:solidFill>
                  <a:srgbClr val="FF0000"/>
                </a:solidFill>
              </a:rPr>
              <a:t>143/143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1870701" y="4657518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 Precision = </a:t>
            </a:r>
            <a:r>
              <a:rPr lang="en-US" dirty="0" smtClean="0">
                <a:solidFill>
                  <a:srgbClr val="FF0000"/>
                </a:solidFill>
              </a:rPr>
              <a:t>0/103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870701" y="6085288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CHN Recall = </a:t>
            </a:r>
            <a:r>
              <a:rPr lang="en-US" dirty="0" smtClean="0">
                <a:solidFill>
                  <a:srgbClr val="FF0000"/>
                </a:solidFill>
              </a:rPr>
              <a:t>109/256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1870701" y="6370158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FAN Recall = </a:t>
            </a:r>
            <a:r>
              <a:rPr lang="en-US" dirty="0" smtClean="0">
                <a:solidFill>
                  <a:srgbClr val="FF0000"/>
                </a:solidFill>
              </a:rPr>
              <a:t>143/193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1870701" y="6640882"/>
            <a:ext cx="3017506" cy="3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 Recall = </a:t>
            </a:r>
            <a:r>
              <a:rPr lang="en-US" dirty="0" smtClean="0">
                <a:solidFill>
                  <a:srgbClr val="FF0000"/>
                </a:solidFill>
              </a:rPr>
              <a:t>0/0 = 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785000" y="4209388"/>
            <a:ext cx="1238446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6023446" y="4486827"/>
            <a:ext cx="1310068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323442" y="4787370"/>
            <a:ext cx="945958" cy="2038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4592202" y="6195908"/>
            <a:ext cx="1166954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 flipV="1">
            <a:off x="5781149" y="6483187"/>
            <a:ext cx="1765683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293013" y="339790"/>
            <a:ext cx="240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 LENA segments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60925" y="1566370"/>
            <a:ext cx="257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Human-tagged segments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A1E27B-1934-D540-8805-5F450CFBAAFD}"/>
              </a:ext>
            </a:extLst>
          </p:cNvPr>
          <p:cNvSpPr/>
          <p:nvPr/>
        </p:nvSpPr>
        <p:spPr>
          <a:xfrm>
            <a:off x="9315489" y="2582682"/>
            <a:ext cx="2548918" cy="4516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57059C-1324-F342-B6E1-BE56A58A7F9E}"/>
              </a:ext>
            </a:extLst>
          </p:cNvPr>
          <p:cNvSpPr txBox="1"/>
          <p:nvPr/>
        </p:nvSpPr>
        <p:spPr>
          <a:xfrm>
            <a:off x="9262372" y="2245253"/>
            <a:ext cx="21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Frame Counts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250172E-F6BC-7E49-A5CE-231EDA32DD19}"/>
              </a:ext>
            </a:extLst>
          </p:cNvPr>
          <p:cNvSpPr/>
          <p:nvPr/>
        </p:nvSpPr>
        <p:spPr>
          <a:xfrm>
            <a:off x="11901032" y="2576341"/>
            <a:ext cx="2742655" cy="4516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09C082F-7FA5-FE43-BA34-90FEAADFCB3D}"/>
              </a:ext>
            </a:extLst>
          </p:cNvPr>
          <p:cNvSpPr txBox="1"/>
          <p:nvPr/>
        </p:nvSpPr>
        <p:spPr>
          <a:xfrm>
            <a:off x="11853707" y="2253621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Frame-level Computations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65DF255C-0989-F64B-A29E-B7B8C5A89D22}"/>
              </a:ext>
            </a:extLst>
          </p:cNvPr>
          <p:cNvSpPr/>
          <p:nvPr/>
        </p:nvSpPr>
        <p:spPr>
          <a:xfrm>
            <a:off x="11897469" y="267476"/>
            <a:ext cx="2718510" cy="2041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BD302B3-4FE7-D142-9A6A-BCEFBABE724A}"/>
              </a:ext>
            </a:extLst>
          </p:cNvPr>
          <p:cNvSpPr txBox="1"/>
          <p:nvPr/>
        </p:nvSpPr>
        <p:spPr>
          <a:xfrm>
            <a:off x="11808281" y="-66603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Derived Computations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A376A48-3D3D-F747-A232-7416F9B0C77D}"/>
              </a:ext>
            </a:extLst>
          </p:cNvPr>
          <p:cNvSpPr/>
          <p:nvPr/>
        </p:nvSpPr>
        <p:spPr>
          <a:xfrm>
            <a:off x="9318549" y="269276"/>
            <a:ext cx="2548918" cy="2030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61EA2B2-9F40-5C45-A572-D9B11B1DA87A}"/>
              </a:ext>
            </a:extLst>
          </p:cNvPr>
          <p:cNvSpPr txBox="1"/>
          <p:nvPr/>
        </p:nvSpPr>
        <p:spPr>
          <a:xfrm>
            <a:off x="9321952" y="-44416"/>
            <a:ext cx="27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Segment Counts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073290" y="2715921"/>
            <a:ext cx="10542689" cy="10424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4101214" y="3331037"/>
            <a:ext cx="10526845" cy="1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999248" y="6193326"/>
            <a:ext cx="1166954" cy="2011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131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Cristia</dc:creator>
  <cp:lastModifiedBy>Alex Cristia</cp:lastModifiedBy>
  <cp:revision>26</cp:revision>
  <dcterms:created xsi:type="dcterms:W3CDTF">2019-07-01T15:37:24Z</dcterms:created>
  <dcterms:modified xsi:type="dcterms:W3CDTF">2020-05-15T09:17:38Z</dcterms:modified>
</cp:coreProperties>
</file>