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0077450" cy="75628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8867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4800" y="5824080"/>
            <a:ext cx="8867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8360" y="582408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03240" y="353304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01320" y="353304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4800" y="582408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03240" y="582408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01320" y="582408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4800" y="3533040"/>
            <a:ext cx="8867160" cy="438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886716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9120" y="1846440"/>
            <a:ext cx="906912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4800" y="3533040"/>
            <a:ext cx="8867160" cy="438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48360" y="582408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8867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8867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4800" y="5824080"/>
            <a:ext cx="8867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48360" y="582408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603240" y="353304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01320" y="353304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4800" y="582408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603240" y="582408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01320" y="582408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4800" y="3533040"/>
            <a:ext cx="8867160" cy="438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886716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886716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9120" y="1846440"/>
            <a:ext cx="906912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48360" y="582408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8867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8867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4800" y="5824080"/>
            <a:ext cx="8867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148360" y="582408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603240" y="353304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601320" y="353304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4800" y="582408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603240" y="582408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601320" y="582408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604800" y="3533040"/>
            <a:ext cx="8867160" cy="438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886716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69120" y="1846440"/>
            <a:ext cx="906912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148360" y="582408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8867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8867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04800" y="5824080"/>
            <a:ext cx="8867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5148360" y="582408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3603240" y="353304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601320" y="353304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04800" y="582408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3603240" y="582408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6601320" y="582408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604800" y="3533040"/>
            <a:ext cx="8867160" cy="438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886716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69120" y="1846440"/>
            <a:ext cx="906912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5148360" y="582408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8867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8867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04800" y="5824080"/>
            <a:ext cx="8867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5148360" y="582408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9120" y="1846440"/>
            <a:ext cx="906912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3603240" y="353304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601320" y="353304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604800" y="582408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 type="body"/>
          </p:nvPr>
        </p:nvSpPr>
        <p:spPr>
          <a:xfrm>
            <a:off x="3603240" y="582408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28" name="PlaceHolder 7"/>
          <p:cNvSpPr>
            <a:spLocks noGrp="1"/>
          </p:cNvSpPr>
          <p:nvPr>
            <p:ph type="body"/>
          </p:nvPr>
        </p:nvSpPr>
        <p:spPr>
          <a:xfrm>
            <a:off x="6601320" y="5824080"/>
            <a:ext cx="2855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8360" y="582408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GB" sz="50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88671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Aft>
                <a:spcPts val="1409"/>
              </a:spcAft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1"/>
          <p:cNvSpPr/>
          <p:nvPr/>
        </p:nvSpPr>
        <p:spPr>
          <a:xfrm>
            <a:off x="0" y="0"/>
            <a:ext cx="10077120" cy="5671080"/>
          </a:xfrm>
          <a:custGeom>
            <a:avLst/>
            <a:gdLst/>
            <a:ahLst/>
            <a:rect l="0" t="0" r="r" b="b"/>
            <a:pathLst>
              <a:path w="27992" h="15753">
                <a:moveTo>
                  <a:pt x="0" y="15752"/>
                </a:moveTo>
                <a:lnTo>
                  <a:pt x="0" y="0"/>
                </a:lnTo>
                <a:lnTo>
                  <a:pt x="27991" y="0"/>
                </a:lnTo>
                <a:lnTo>
                  <a:pt x="27991" y="10417"/>
                </a:lnTo>
                <a:lnTo>
                  <a:pt x="0" y="15752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 rot="20951400">
            <a:off x="504000" y="346932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GB" sz="7500" spc="-1" strike="noStrike">
                <a:latin typeface="Arial"/>
              </a:rPr>
              <a:t>Cliquez pour éditer le format du texte-titre</a:t>
            </a:r>
            <a:endParaRPr b="1" lang="en-GB" sz="75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 rot="20951400">
            <a:off x="604800" y="4793400"/>
            <a:ext cx="8867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Aft>
                <a:spcPts val="157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600" spc="-1" strike="noStrike">
                <a:latin typeface="Arial"/>
              </a:rPr>
              <a:t>Pulse para editar el formato de texto del esquema</a:t>
            </a:r>
            <a:endParaRPr b="0" lang="en-GB" sz="3600" spc="-1" strike="noStrike">
              <a:latin typeface="Arial"/>
            </a:endParaRPr>
          </a:p>
          <a:p>
            <a:pPr lvl="1" marL="864000" indent="-324000" algn="ctr">
              <a:spcAft>
                <a:spcPts val="1131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Segundo nivel del esquema</a:t>
            </a:r>
            <a:endParaRPr b="0" lang="en-GB" sz="2800" spc="-1" strike="noStrike">
              <a:latin typeface="Arial"/>
            </a:endParaRPr>
          </a:p>
          <a:p>
            <a:pPr lvl="2" marL="1296000" indent="-288000" algn="ctr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Tercer nivel del esquema</a:t>
            </a:r>
            <a:endParaRPr b="0" lang="en-GB" sz="2400" spc="-1" strike="noStrike">
              <a:latin typeface="Arial"/>
            </a:endParaRPr>
          </a:p>
          <a:p>
            <a:pPr lvl="3" marL="1728000" indent="-216000" algn="ctr">
              <a:spcAft>
                <a:spcPts val="561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Cuarto nivel del esquema</a:t>
            </a:r>
            <a:endParaRPr b="0" lang="en-GB" sz="2000" spc="-1" strike="noStrike">
              <a:latin typeface="Arial"/>
            </a:endParaRPr>
          </a:p>
          <a:p>
            <a:pPr lvl="4" marL="2160000" indent="-216000" algn="ctr">
              <a:spcAft>
                <a:spcPts val="28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Quinto nivel del esquema</a:t>
            </a:r>
            <a:endParaRPr b="0" lang="en-GB" sz="2000" spc="-1" strike="noStrike">
              <a:latin typeface="Arial"/>
            </a:endParaRPr>
          </a:p>
          <a:p>
            <a:pPr lvl="5" marL="2592000" indent="-216000" algn="ctr">
              <a:spcAft>
                <a:spcPts val="28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Sexto nivel del esquema</a:t>
            </a:r>
            <a:endParaRPr b="0" lang="en-GB" sz="2000" spc="-1" strike="noStrike">
              <a:latin typeface="Arial"/>
            </a:endParaRPr>
          </a:p>
          <a:p>
            <a:pPr lvl="6" marL="3024000" indent="-216000" algn="ctr">
              <a:spcAft>
                <a:spcPts val="28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Séptimo nivel del esquema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7017480" y="6553800"/>
            <a:ext cx="2878920" cy="522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Liberation Sans Narrow"/>
              </a:rPr>
              <a:t>&lt;fecha/hora&gt;</a:t>
            </a:r>
            <a:endParaRPr b="0" lang="en-GB" sz="1400" spc="-1" strike="noStrike">
              <a:latin typeface="Liberation Sans Narrow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5578200" y="6841800"/>
            <a:ext cx="4318560" cy="522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Liberation Sans Narrow"/>
              </a:rPr>
              <a:t>&lt;pie de página&gt;</a:t>
            </a:r>
            <a:endParaRPr b="0" lang="en-GB" sz="1400" spc="-1" strike="noStrike">
              <a:latin typeface="Liberation Sans Narrow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7377480" y="6121440"/>
            <a:ext cx="2519280" cy="522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52EF14D-A8A8-45D9-BA52-AADCFF66B1C6}" type="slidenum">
              <a:rPr b="0" lang="en-GB" sz="2600" spc="-1" strike="noStrike">
                <a:latin typeface="Liberation Sans Narrow"/>
              </a:rPr>
              <a:t>&lt;número&gt;</a:t>
            </a:fld>
            <a:endParaRPr b="0" lang="en-GB" sz="2600" spc="-1" strike="noStrike">
              <a:latin typeface="Liberation Sans Narrow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1"/>
          <p:cNvSpPr/>
          <p:nvPr/>
        </p:nvSpPr>
        <p:spPr>
          <a:xfrm>
            <a:off x="1096920" y="5853600"/>
            <a:ext cx="8980200" cy="1708560"/>
          </a:xfrm>
          <a:custGeom>
            <a:avLst/>
            <a:gdLst/>
            <a:ahLst/>
            <a:rect l="0" t="0" r="r" b="b"/>
            <a:pathLst>
              <a:path w="24945" h="4746">
                <a:moveTo>
                  <a:pt x="0" y="4745"/>
                </a:moveTo>
                <a:lnTo>
                  <a:pt x="24943" y="4744"/>
                </a:lnTo>
                <a:lnTo>
                  <a:pt x="24944" y="0"/>
                </a:lnTo>
                <a:lnTo>
                  <a:pt x="0" y="4745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</p:sp>
      <p:sp>
        <p:nvSpPr>
          <p:cNvPr id="43" name="Freeform 2"/>
          <p:cNvSpPr/>
          <p:nvPr/>
        </p:nvSpPr>
        <p:spPr>
          <a:xfrm>
            <a:off x="0" y="0"/>
            <a:ext cx="10077120" cy="2013120"/>
          </a:xfrm>
          <a:custGeom>
            <a:avLst/>
            <a:gdLst/>
            <a:ahLst/>
            <a:rect l="0" t="0" r="r" b="b"/>
            <a:pathLst>
              <a:path w="27992" h="5592">
                <a:moveTo>
                  <a:pt x="0" y="5591"/>
                </a:moveTo>
                <a:lnTo>
                  <a:pt x="0" y="0"/>
                </a:lnTo>
                <a:lnTo>
                  <a:pt x="27991" y="0"/>
                </a:lnTo>
                <a:lnTo>
                  <a:pt x="27991" y="255"/>
                </a:lnTo>
                <a:lnTo>
                  <a:pt x="0" y="559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 rot="20951400">
            <a:off x="105840" y="-21672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GB" sz="4800" spc="-1" strike="noStrike">
                <a:latin typeface="Arial"/>
              </a:rPr>
              <a:t>Pulse para editar el formato del texto de título</a:t>
            </a:r>
            <a:endParaRPr b="1" lang="en-GB" sz="48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3280" y="2021040"/>
            <a:ext cx="886716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Pulse para editar el formato de texto del esquema</a:t>
            </a:r>
            <a:endParaRPr b="0" lang="en-GB" sz="2600" spc="-1" strike="noStrike">
              <a:latin typeface="Arial"/>
            </a:endParaRPr>
          </a:p>
          <a:p>
            <a:pPr lvl="1" marL="864000" indent="-324000" algn="just">
              <a:spcAft>
                <a:spcPts val="1131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600" spc="-1" strike="noStrike">
                <a:latin typeface="Arial"/>
              </a:rPr>
              <a:t>Segundo nivel del esquema</a:t>
            </a:r>
            <a:endParaRPr b="0" lang="en-GB" sz="2600" spc="-1" strike="noStrike">
              <a:latin typeface="Arial"/>
            </a:endParaRPr>
          </a:p>
          <a:p>
            <a:pPr lvl="2" marL="1296000" indent="-288000" algn="just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Tercer nivel del esquema</a:t>
            </a:r>
            <a:endParaRPr b="0" lang="en-GB" sz="2400" spc="-1" strike="noStrike">
              <a:latin typeface="Arial"/>
            </a:endParaRPr>
          </a:p>
          <a:p>
            <a:pPr lvl="3" marL="1728000" indent="-216000" algn="just">
              <a:spcAft>
                <a:spcPts val="561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Cuarto nivel del esquema</a:t>
            </a:r>
            <a:endParaRPr b="0" lang="en-GB" sz="2000" spc="-1" strike="noStrike">
              <a:latin typeface="Arial"/>
            </a:endParaRPr>
          </a:p>
          <a:p>
            <a:pPr lvl="4" marL="2160000" indent="-216000" algn="just">
              <a:spcAft>
                <a:spcPts val="28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Quinto nivel del esquema</a:t>
            </a:r>
            <a:endParaRPr b="0" lang="en-GB" sz="2000" spc="-1" strike="noStrike">
              <a:latin typeface="Arial"/>
            </a:endParaRPr>
          </a:p>
          <a:p>
            <a:pPr lvl="5" marL="2592000" indent="-216000" algn="just">
              <a:spcAft>
                <a:spcPts val="28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Sexto nivel del esquema</a:t>
            </a:r>
            <a:endParaRPr b="0" lang="en-GB" sz="2000" spc="-1" strike="noStrike">
              <a:latin typeface="Arial"/>
            </a:endParaRPr>
          </a:p>
          <a:p>
            <a:pPr lvl="6" marL="3024000" indent="-216000" algn="just">
              <a:spcAft>
                <a:spcPts val="28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Séptimo nivel del esquema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7017480" y="6553800"/>
            <a:ext cx="2878920" cy="522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Arial"/>
              </a:rPr>
              <a:t>&lt;fecha/hora&gt;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5578200" y="6841800"/>
            <a:ext cx="4318560" cy="522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Arial"/>
              </a:rPr>
              <a:t>&lt;pie de página&gt;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377480" y="6121440"/>
            <a:ext cx="2519280" cy="522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CD0F989-7663-4235-A002-332DBC96C1B2}" type="slidenum">
              <a:rPr b="0" lang="en-GB" sz="2600" spc="-1" strike="noStrike">
                <a:latin typeface="Arial"/>
              </a:rPr>
              <a:t>&lt;número&gt;</a:t>
            </a:fld>
            <a:endParaRPr b="0" lang="en-GB" sz="26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1"/>
          <p:cNvSpPr/>
          <p:nvPr/>
        </p:nvSpPr>
        <p:spPr>
          <a:xfrm>
            <a:off x="1096920" y="5853600"/>
            <a:ext cx="8980200" cy="1708560"/>
          </a:xfrm>
          <a:custGeom>
            <a:avLst/>
            <a:gdLst/>
            <a:ahLst/>
            <a:rect l="0" t="0" r="r" b="b"/>
            <a:pathLst>
              <a:path w="24945" h="4746">
                <a:moveTo>
                  <a:pt x="0" y="4745"/>
                </a:moveTo>
                <a:lnTo>
                  <a:pt x="24943" y="4744"/>
                </a:lnTo>
                <a:lnTo>
                  <a:pt x="24944" y="0"/>
                </a:lnTo>
                <a:lnTo>
                  <a:pt x="0" y="4745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</p:sp>
      <p:sp>
        <p:nvSpPr>
          <p:cNvPr id="86" name="Freeform 2"/>
          <p:cNvSpPr/>
          <p:nvPr/>
        </p:nvSpPr>
        <p:spPr>
          <a:xfrm>
            <a:off x="0" y="548640"/>
            <a:ext cx="10077120" cy="7013880"/>
          </a:xfrm>
          <a:custGeom>
            <a:avLst/>
            <a:gdLst/>
            <a:ahLst/>
            <a:rect l="0" t="0" r="r" b="b"/>
            <a:pathLst>
              <a:path w="27992" h="19483">
                <a:moveTo>
                  <a:pt x="0" y="19482"/>
                </a:moveTo>
                <a:lnTo>
                  <a:pt x="508" y="19482"/>
                </a:lnTo>
                <a:lnTo>
                  <a:pt x="27991" y="14228"/>
                </a:lnTo>
                <a:lnTo>
                  <a:pt x="27991" y="0"/>
                </a:lnTo>
                <a:lnTo>
                  <a:pt x="0" y="5336"/>
                </a:lnTo>
                <a:lnTo>
                  <a:pt x="0" y="19482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</p:spPr>
      </p:sp>
      <p:sp>
        <p:nvSpPr>
          <p:cNvPr id="87" name="Freeform 3"/>
          <p:cNvSpPr/>
          <p:nvPr/>
        </p:nvSpPr>
        <p:spPr>
          <a:xfrm>
            <a:off x="0" y="0"/>
            <a:ext cx="10077480" cy="2287080"/>
          </a:xfrm>
          <a:custGeom>
            <a:avLst/>
            <a:gdLst/>
            <a:ahLst/>
            <a:rect l="0" t="0" r="r" b="b"/>
            <a:pathLst>
              <a:path w="27993" h="6353">
                <a:moveTo>
                  <a:pt x="1" y="6352"/>
                </a:moveTo>
                <a:lnTo>
                  <a:pt x="0" y="0"/>
                </a:lnTo>
                <a:lnTo>
                  <a:pt x="27991" y="0"/>
                </a:lnTo>
                <a:lnTo>
                  <a:pt x="27992" y="1016"/>
                </a:lnTo>
                <a:lnTo>
                  <a:pt x="1" y="6352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 rot="20951400">
            <a:off x="108000" y="8532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GB" sz="4800" spc="-1" strike="noStrike">
                <a:latin typeface="Arial"/>
              </a:rPr>
              <a:t>Pulse para editar el formato del texto de título</a:t>
            </a:r>
            <a:endParaRPr b="1" lang="en-GB" sz="48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503640" y="2381400"/>
            <a:ext cx="886716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just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Pulse para editar el formato de texto del esquema</a:t>
            </a:r>
            <a:endParaRPr b="0" lang="en-GB" sz="2600" spc="-1" strike="noStrike">
              <a:latin typeface="Arial"/>
            </a:endParaRPr>
          </a:p>
          <a:p>
            <a:pPr lvl="1" marL="864000" indent="-324000" algn="just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600" spc="-1" strike="noStrike">
                <a:latin typeface="Arial"/>
              </a:rPr>
              <a:t>Segundo nivel del esquema</a:t>
            </a:r>
            <a:endParaRPr b="0" lang="en-GB" sz="2600" spc="-1" strike="noStrike">
              <a:latin typeface="Arial"/>
            </a:endParaRPr>
          </a:p>
          <a:p>
            <a:pPr lvl="2" marL="1296000" indent="-288000" algn="just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Tercer nivel del esquema</a:t>
            </a:r>
            <a:endParaRPr b="0" lang="en-GB" sz="2400" spc="-1" strike="noStrike">
              <a:latin typeface="Arial"/>
            </a:endParaRPr>
          </a:p>
          <a:p>
            <a:pPr lvl="3" marL="1728000" indent="-216000" algn="just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Cuarto nivel del esquema</a:t>
            </a:r>
            <a:endParaRPr b="0" lang="en-GB" sz="2000" spc="-1" strike="noStrike">
              <a:latin typeface="Arial"/>
            </a:endParaRPr>
          </a:p>
          <a:p>
            <a:pPr lvl="4" marL="2160000" indent="-216000" algn="just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Quinto nivel del esquema</a:t>
            </a:r>
            <a:endParaRPr b="0" lang="en-GB" sz="2000" spc="-1" strike="noStrike">
              <a:latin typeface="Arial"/>
            </a:endParaRPr>
          </a:p>
          <a:p>
            <a:pPr lvl="5" marL="2592000" indent="-216000" algn="just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Sexto nivel del esquema</a:t>
            </a:r>
            <a:endParaRPr b="0" lang="en-GB" sz="2000" spc="-1" strike="noStrike">
              <a:latin typeface="Arial"/>
            </a:endParaRPr>
          </a:p>
          <a:p>
            <a:pPr lvl="6" marL="3024000" indent="-216000" algn="just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Séptimo nivel del esquema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dt"/>
          </p:nvPr>
        </p:nvSpPr>
        <p:spPr>
          <a:xfrm>
            <a:off x="7017480" y="6553800"/>
            <a:ext cx="2878920" cy="522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Arial"/>
              </a:rPr>
              <a:t>&lt;fecha/hora&gt;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ftr"/>
          </p:nvPr>
        </p:nvSpPr>
        <p:spPr>
          <a:xfrm>
            <a:off x="5578200" y="6841800"/>
            <a:ext cx="4318560" cy="522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Arial"/>
              </a:rPr>
              <a:t>&lt;pie de página&gt;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92" name="PlaceHolder 8"/>
          <p:cNvSpPr>
            <a:spLocks noGrp="1"/>
          </p:cNvSpPr>
          <p:nvPr>
            <p:ph type="sldNum"/>
          </p:nvPr>
        </p:nvSpPr>
        <p:spPr>
          <a:xfrm>
            <a:off x="7377480" y="6121440"/>
            <a:ext cx="2519280" cy="522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60302A9-38B2-4CC0-A275-2A827D676B98}" type="slidenum">
              <a:rPr b="0" lang="en-GB" sz="2600" spc="-1" strike="noStrike">
                <a:latin typeface="Arial"/>
              </a:rPr>
              <a:t>&lt;número&gt;</a:t>
            </a:fld>
            <a:endParaRPr b="0" lang="en-GB" sz="26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0e0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reeform 1"/>
          <p:cNvSpPr/>
          <p:nvPr/>
        </p:nvSpPr>
        <p:spPr>
          <a:xfrm>
            <a:off x="1403280" y="5853600"/>
            <a:ext cx="8673840" cy="1708200"/>
          </a:xfrm>
          <a:custGeom>
            <a:avLst/>
            <a:gdLst/>
            <a:ahLst/>
            <a:rect l="0" t="0" r="r" b="b"/>
            <a:pathLst>
              <a:path w="24094" h="4745">
                <a:moveTo>
                  <a:pt x="0" y="4744"/>
                </a:moveTo>
                <a:lnTo>
                  <a:pt x="24092" y="4744"/>
                </a:lnTo>
                <a:lnTo>
                  <a:pt x="24093" y="0"/>
                </a:lnTo>
                <a:lnTo>
                  <a:pt x="0" y="4744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Freeform 2"/>
          <p:cNvSpPr/>
          <p:nvPr/>
        </p:nvSpPr>
        <p:spPr>
          <a:xfrm>
            <a:off x="0" y="0"/>
            <a:ext cx="10077120" cy="3201840"/>
          </a:xfrm>
          <a:custGeom>
            <a:avLst/>
            <a:gdLst/>
            <a:ahLst/>
            <a:rect l="0" t="0" r="r" b="b"/>
            <a:pathLst>
              <a:path w="27992" h="8894">
                <a:moveTo>
                  <a:pt x="0" y="8893"/>
                </a:moveTo>
                <a:lnTo>
                  <a:pt x="0" y="0"/>
                </a:lnTo>
                <a:lnTo>
                  <a:pt x="27991" y="0"/>
                </a:lnTo>
                <a:lnTo>
                  <a:pt x="27991" y="3557"/>
                </a:lnTo>
                <a:lnTo>
                  <a:pt x="0" y="8893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Freeform 3"/>
          <p:cNvSpPr/>
          <p:nvPr/>
        </p:nvSpPr>
        <p:spPr>
          <a:xfrm>
            <a:off x="0" y="0"/>
            <a:ext cx="10077120" cy="3201840"/>
          </a:xfrm>
          <a:custGeom>
            <a:avLst/>
            <a:gdLst/>
            <a:ahLst/>
            <a:rect l="0" t="0" r="r" b="b"/>
            <a:pathLst>
              <a:path w="27992" h="8894">
                <a:moveTo>
                  <a:pt x="0" y="8893"/>
                </a:moveTo>
                <a:lnTo>
                  <a:pt x="0" y="0"/>
                </a:lnTo>
                <a:lnTo>
                  <a:pt x="27991" y="0"/>
                </a:lnTo>
                <a:lnTo>
                  <a:pt x="27991" y="3557"/>
                </a:lnTo>
                <a:lnTo>
                  <a:pt x="0" y="8893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Freeform 4"/>
          <p:cNvSpPr/>
          <p:nvPr/>
        </p:nvSpPr>
        <p:spPr>
          <a:xfrm>
            <a:off x="1403280" y="5853600"/>
            <a:ext cx="8673840" cy="1708200"/>
          </a:xfrm>
          <a:custGeom>
            <a:avLst/>
            <a:gdLst/>
            <a:ahLst/>
            <a:rect l="0" t="0" r="r" b="b"/>
            <a:pathLst>
              <a:path w="24094" h="4745">
                <a:moveTo>
                  <a:pt x="0" y="4744"/>
                </a:moveTo>
                <a:lnTo>
                  <a:pt x="24092" y="4744"/>
                </a:lnTo>
                <a:lnTo>
                  <a:pt x="24093" y="0"/>
                </a:lnTo>
                <a:lnTo>
                  <a:pt x="0" y="4744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Freeform 5"/>
          <p:cNvSpPr/>
          <p:nvPr/>
        </p:nvSpPr>
        <p:spPr>
          <a:xfrm>
            <a:off x="0" y="0"/>
            <a:ext cx="10077120" cy="3293280"/>
          </a:xfrm>
          <a:custGeom>
            <a:avLst/>
            <a:gdLst/>
            <a:ahLst/>
            <a:rect l="0" t="0" r="r" b="b"/>
            <a:pathLst>
              <a:path w="27992" h="9148">
                <a:moveTo>
                  <a:pt x="0" y="9147"/>
                </a:moveTo>
                <a:lnTo>
                  <a:pt x="0" y="0"/>
                </a:lnTo>
                <a:lnTo>
                  <a:pt x="27991" y="0"/>
                </a:lnTo>
                <a:lnTo>
                  <a:pt x="27991" y="3789"/>
                </a:lnTo>
                <a:lnTo>
                  <a:pt x="0" y="9147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Freeform 6"/>
          <p:cNvSpPr/>
          <p:nvPr/>
        </p:nvSpPr>
        <p:spPr>
          <a:xfrm>
            <a:off x="1402920" y="5853600"/>
            <a:ext cx="8673840" cy="1708200"/>
          </a:xfrm>
          <a:custGeom>
            <a:avLst/>
            <a:gdLst/>
            <a:ahLst/>
            <a:rect l="0" t="0" r="r" b="b"/>
            <a:pathLst>
              <a:path w="24094" h="4745">
                <a:moveTo>
                  <a:pt x="0" y="4744"/>
                </a:moveTo>
                <a:lnTo>
                  <a:pt x="24092" y="4744"/>
                </a:lnTo>
                <a:lnTo>
                  <a:pt x="24093" y="0"/>
                </a:lnTo>
                <a:lnTo>
                  <a:pt x="0" y="4744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PlaceHolder 7"/>
          <p:cNvSpPr>
            <a:spLocks noGrp="1"/>
          </p:cNvSpPr>
          <p:nvPr>
            <p:ph type="title"/>
          </p:nvPr>
        </p:nvSpPr>
        <p:spPr>
          <a:xfrm rot="20951400">
            <a:off x="106920" y="98460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GB" sz="5000" spc="-1" strike="noStrike">
                <a:latin typeface="Arial"/>
              </a:rPr>
              <a:t>Pulse para editar el formato del texto de título</a:t>
            </a:r>
            <a:endParaRPr b="1" lang="en-GB" sz="5000" spc="-1" strike="noStrike">
              <a:latin typeface="Arial"/>
            </a:endParaRPr>
          </a:p>
        </p:txBody>
      </p:sp>
      <p:sp>
        <p:nvSpPr>
          <p:cNvPr id="136" name="PlaceHolder 8"/>
          <p:cNvSpPr>
            <a:spLocks noGrp="1"/>
          </p:cNvSpPr>
          <p:nvPr>
            <p:ph type="dt"/>
          </p:nvPr>
        </p:nvSpPr>
        <p:spPr>
          <a:xfrm>
            <a:off x="7017480" y="6553800"/>
            <a:ext cx="2878920" cy="522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Arial"/>
              </a:rPr>
              <a:t>&lt;fecha/hora&gt;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37" name="PlaceHolder 9"/>
          <p:cNvSpPr>
            <a:spLocks noGrp="1"/>
          </p:cNvSpPr>
          <p:nvPr>
            <p:ph type="ftr"/>
          </p:nvPr>
        </p:nvSpPr>
        <p:spPr>
          <a:xfrm>
            <a:off x="5578200" y="6841800"/>
            <a:ext cx="4318560" cy="522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Arial"/>
              </a:rPr>
              <a:t>&lt;pie de página&gt;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38" name="PlaceHolder 10"/>
          <p:cNvSpPr>
            <a:spLocks noGrp="1"/>
          </p:cNvSpPr>
          <p:nvPr>
            <p:ph type="sldNum"/>
          </p:nvPr>
        </p:nvSpPr>
        <p:spPr>
          <a:xfrm>
            <a:off x="7377480" y="6121440"/>
            <a:ext cx="2519280" cy="522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EC369AF-F590-4507-874C-14D912CDE047}" type="slidenum">
              <a:rPr b="0" lang="en-GB" sz="2600" spc="-1" strike="noStrike">
                <a:latin typeface="Arial"/>
              </a:rPr>
              <a:t>&lt;número&gt;</a:t>
            </a:fld>
            <a:endParaRPr b="0" lang="en-GB" sz="2600" spc="-1" strike="noStrike">
              <a:latin typeface="Arial"/>
            </a:endParaRPr>
          </a:p>
        </p:txBody>
      </p:sp>
      <p:sp>
        <p:nvSpPr>
          <p:cNvPr id="139" name="CustomShape 11"/>
          <p:cNvSpPr/>
          <p:nvPr/>
        </p:nvSpPr>
        <p:spPr>
          <a:xfrm rot="20952000">
            <a:off x="302400" y="2844360"/>
            <a:ext cx="9472320" cy="3433320"/>
          </a:xfrm>
          <a:custGeom>
            <a:avLst/>
            <a:gdLst/>
            <a:ahLst/>
            <a:rect l="0" t="0" r="r" b="b"/>
            <a:pathLst>
              <a:path w="26318" h="9539">
                <a:moveTo>
                  <a:pt x="603" y="0"/>
                </a:moveTo>
                <a:lnTo>
                  <a:pt x="604" y="0"/>
                </a:lnTo>
                <a:cubicBezTo>
                  <a:pt x="499" y="1"/>
                  <a:pt x="395" y="28"/>
                  <a:pt x="304" y="80"/>
                </a:cubicBezTo>
                <a:cubicBezTo>
                  <a:pt x="212" y="133"/>
                  <a:pt x="137" y="209"/>
                  <a:pt x="84" y="300"/>
                </a:cubicBezTo>
                <a:cubicBezTo>
                  <a:pt x="32" y="392"/>
                  <a:pt x="4" y="495"/>
                  <a:pt x="3" y="600"/>
                </a:cubicBezTo>
                <a:lnTo>
                  <a:pt x="1" y="8937"/>
                </a:lnTo>
                <a:lnTo>
                  <a:pt x="1" y="8937"/>
                </a:lnTo>
                <a:cubicBezTo>
                  <a:pt x="0" y="9043"/>
                  <a:pt x="28" y="9146"/>
                  <a:pt x="81" y="9238"/>
                </a:cubicBezTo>
                <a:cubicBezTo>
                  <a:pt x="134" y="9329"/>
                  <a:pt x="209" y="9405"/>
                  <a:pt x="301" y="9458"/>
                </a:cubicBezTo>
                <a:cubicBezTo>
                  <a:pt x="393" y="9510"/>
                  <a:pt x="495" y="9538"/>
                  <a:pt x="601" y="9538"/>
                </a:cubicBezTo>
                <a:lnTo>
                  <a:pt x="25713" y="9538"/>
                </a:lnTo>
                <a:lnTo>
                  <a:pt x="25713" y="9538"/>
                </a:lnTo>
                <a:cubicBezTo>
                  <a:pt x="25818" y="9538"/>
                  <a:pt x="25922" y="9511"/>
                  <a:pt x="26013" y="9458"/>
                </a:cubicBezTo>
                <a:cubicBezTo>
                  <a:pt x="26105" y="9405"/>
                  <a:pt x="26180" y="9329"/>
                  <a:pt x="26233" y="9238"/>
                </a:cubicBezTo>
                <a:cubicBezTo>
                  <a:pt x="26285" y="9146"/>
                  <a:pt x="26313" y="9043"/>
                  <a:pt x="26314" y="8937"/>
                </a:cubicBezTo>
                <a:lnTo>
                  <a:pt x="26315" y="600"/>
                </a:lnTo>
                <a:lnTo>
                  <a:pt x="26316" y="601"/>
                </a:lnTo>
                <a:lnTo>
                  <a:pt x="26316" y="601"/>
                </a:lnTo>
                <a:cubicBezTo>
                  <a:pt x="26317" y="495"/>
                  <a:pt x="26289" y="392"/>
                  <a:pt x="26236" y="300"/>
                </a:cubicBezTo>
                <a:cubicBezTo>
                  <a:pt x="26183" y="209"/>
                  <a:pt x="26108" y="133"/>
                  <a:pt x="26016" y="80"/>
                </a:cubicBezTo>
                <a:cubicBezTo>
                  <a:pt x="25925" y="27"/>
                  <a:pt x="25821" y="0"/>
                  <a:pt x="25716" y="0"/>
                </a:cubicBezTo>
                <a:lnTo>
                  <a:pt x="603" y="0"/>
                </a:lnTo>
              </a:path>
            </a:pathLst>
          </a:custGeom>
          <a:solidFill>
            <a:srgbClr val="c0c0c0"/>
          </a:solidFill>
          <a:ln w="91440">
            <a:solidFill>
              <a:srgbClr val="c0c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TextShape 12"/>
          <p:cNvSpPr txBox="1"/>
          <p:nvPr/>
        </p:nvSpPr>
        <p:spPr>
          <a:xfrm>
            <a:off x="273960" y="3680640"/>
            <a:ext cx="639720" cy="131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8000" spc="-1" strike="noStrike">
                <a:solidFill>
                  <a:srgbClr val="ffffff"/>
                </a:solidFill>
                <a:latin typeface="Arial"/>
              </a:rPr>
              <a:t>“</a:t>
            </a:r>
            <a:endParaRPr b="0" lang="en-GB" sz="8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TextShape 13"/>
          <p:cNvSpPr txBox="1"/>
          <p:nvPr/>
        </p:nvSpPr>
        <p:spPr>
          <a:xfrm>
            <a:off x="9212760" y="4691880"/>
            <a:ext cx="639720" cy="131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8000" spc="-1" strike="noStrike">
                <a:solidFill>
                  <a:srgbClr val="ffffff"/>
                </a:solidFill>
                <a:latin typeface="Arial"/>
              </a:rPr>
              <a:t>”</a:t>
            </a:r>
            <a:endParaRPr b="0" lang="en-GB" sz="8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14"/>
          <p:cNvSpPr>
            <a:spLocks noGrp="1"/>
          </p:cNvSpPr>
          <p:nvPr>
            <p:ph type="body"/>
          </p:nvPr>
        </p:nvSpPr>
        <p:spPr>
          <a:xfrm>
            <a:off x="604800" y="3533040"/>
            <a:ext cx="886716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just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Pulse para editar el formato de texto del esquema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Segundo nivel del esquema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Tercer nivel del esquema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Cuarto nivel del esquema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Quinto nivel del esquema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Sexto nivel del esquema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Séptimo nivel del esquema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0e0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reeform 1"/>
          <p:cNvSpPr/>
          <p:nvPr/>
        </p:nvSpPr>
        <p:spPr>
          <a:xfrm>
            <a:off x="1403280" y="5853600"/>
            <a:ext cx="8673840" cy="1708200"/>
          </a:xfrm>
          <a:custGeom>
            <a:avLst/>
            <a:gdLst/>
            <a:ahLst/>
            <a:rect l="0" t="0" r="r" b="b"/>
            <a:pathLst>
              <a:path w="24094" h="4745">
                <a:moveTo>
                  <a:pt x="0" y="4744"/>
                </a:moveTo>
                <a:lnTo>
                  <a:pt x="24092" y="4744"/>
                </a:lnTo>
                <a:lnTo>
                  <a:pt x="24093" y="0"/>
                </a:lnTo>
                <a:lnTo>
                  <a:pt x="0" y="4744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Freeform 2"/>
          <p:cNvSpPr/>
          <p:nvPr/>
        </p:nvSpPr>
        <p:spPr>
          <a:xfrm>
            <a:off x="0" y="0"/>
            <a:ext cx="10077120" cy="3201840"/>
          </a:xfrm>
          <a:custGeom>
            <a:avLst/>
            <a:gdLst/>
            <a:ahLst/>
            <a:rect l="0" t="0" r="r" b="b"/>
            <a:pathLst>
              <a:path w="27992" h="8894">
                <a:moveTo>
                  <a:pt x="0" y="8893"/>
                </a:moveTo>
                <a:lnTo>
                  <a:pt x="0" y="0"/>
                </a:lnTo>
                <a:lnTo>
                  <a:pt x="27991" y="0"/>
                </a:lnTo>
                <a:lnTo>
                  <a:pt x="27991" y="3557"/>
                </a:lnTo>
                <a:lnTo>
                  <a:pt x="0" y="8893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Freeform 3"/>
          <p:cNvSpPr/>
          <p:nvPr/>
        </p:nvSpPr>
        <p:spPr>
          <a:xfrm>
            <a:off x="0" y="0"/>
            <a:ext cx="10077120" cy="3201840"/>
          </a:xfrm>
          <a:custGeom>
            <a:avLst/>
            <a:gdLst/>
            <a:ahLst/>
            <a:rect l="0" t="0" r="r" b="b"/>
            <a:pathLst>
              <a:path w="27992" h="8894">
                <a:moveTo>
                  <a:pt x="0" y="8893"/>
                </a:moveTo>
                <a:lnTo>
                  <a:pt x="0" y="0"/>
                </a:lnTo>
                <a:lnTo>
                  <a:pt x="27991" y="0"/>
                </a:lnTo>
                <a:lnTo>
                  <a:pt x="27991" y="3557"/>
                </a:lnTo>
                <a:lnTo>
                  <a:pt x="0" y="8893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Freeform 4"/>
          <p:cNvSpPr/>
          <p:nvPr/>
        </p:nvSpPr>
        <p:spPr>
          <a:xfrm>
            <a:off x="1403280" y="5853600"/>
            <a:ext cx="8673840" cy="1708200"/>
          </a:xfrm>
          <a:custGeom>
            <a:avLst/>
            <a:gdLst/>
            <a:ahLst/>
            <a:rect l="0" t="0" r="r" b="b"/>
            <a:pathLst>
              <a:path w="24094" h="4745">
                <a:moveTo>
                  <a:pt x="0" y="4744"/>
                </a:moveTo>
                <a:lnTo>
                  <a:pt x="24092" y="4744"/>
                </a:lnTo>
                <a:lnTo>
                  <a:pt x="24093" y="0"/>
                </a:lnTo>
                <a:lnTo>
                  <a:pt x="0" y="4744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Freeform 5"/>
          <p:cNvSpPr/>
          <p:nvPr/>
        </p:nvSpPr>
        <p:spPr>
          <a:xfrm>
            <a:off x="0" y="0"/>
            <a:ext cx="10077120" cy="3293280"/>
          </a:xfrm>
          <a:custGeom>
            <a:avLst/>
            <a:gdLst/>
            <a:ahLst/>
            <a:rect l="0" t="0" r="r" b="b"/>
            <a:pathLst>
              <a:path w="27992" h="9148">
                <a:moveTo>
                  <a:pt x="0" y="9147"/>
                </a:moveTo>
                <a:lnTo>
                  <a:pt x="0" y="0"/>
                </a:lnTo>
                <a:lnTo>
                  <a:pt x="27991" y="0"/>
                </a:lnTo>
                <a:lnTo>
                  <a:pt x="27991" y="3789"/>
                </a:lnTo>
                <a:lnTo>
                  <a:pt x="0" y="9147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Freeform 6"/>
          <p:cNvSpPr/>
          <p:nvPr/>
        </p:nvSpPr>
        <p:spPr>
          <a:xfrm>
            <a:off x="1402920" y="5853600"/>
            <a:ext cx="8673840" cy="1708200"/>
          </a:xfrm>
          <a:custGeom>
            <a:avLst/>
            <a:gdLst/>
            <a:ahLst/>
            <a:rect l="0" t="0" r="r" b="b"/>
            <a:pathLst>
              <a:path w="24094" h="4745">
                <a:moveTo>
                  <a:pt x="0" y="4744"/>
                </a:moveTo>
                <a:lnTo>
                  <a:pt x="24092" y="4744"/>
                </a:lnTo>
                <a:lnTo>
                  <a:pt x="24093" y="0"/>
                </a:lnTo>
                <a:lnTo>
                  <a:pt x="0" y="4744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PlaceHolder 7"/>
          <p:cNvSpPr>
            <a:spLocks noGrp="1"/>
          </p:cNvSpPr>
          <p:nvPr>
            <p:ph type="title"/>
          </p:nvPr>
        </p:nvSpPr>
        <p:spPr>
          <a:xfrm rot="20951400">
            <a:off x="106920" y="98460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GB" sz="5000" spc="-1" strike="noStrike">
                <a:latin typeface="Arial"/>
              </a:rPr>
              <a:t>Pulse para editar el formato del texto de título</a:t>
            </a:r>
            <a:endParaRPr b="1" lang="en-GB" sz="5000" spc="-1" strike="noStrike">
              <a:latin typeface="Arial"/>
            </a:endParaRPr>
          </a:p>
        </p:txBody>
      </p:sp>
      <p:sp>
        <p:nvSpPr>
          <p:cNvPr id="186" name="PlaceHolder 8"/>
          <p:cNvSpPr>
            <a:spLocks noGrp="1"/>
          </p:cNvSpPr>
          <p:nvPr>
            <p:ph type="dt"/>
          </p:nvPr>
        </p:nvSpPr>
        <p:spPr>
          <a:xfrm>
            <a:off x="7017480" y="6553800"/>
            <a:ext cx="2878920" cy="522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Arial"/>
              </a:rPr>
              <a:t>&lt;fecha/hora&gt;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87" name="PlaceHolder 9"/>
          <p:cNvSpPr>
            <a:spLocks noGrp="1"/>
          </p:cNvSpPr>
          <p:nvPr>
            <p:ph type="ftr"/>
          </p:nvPr>
        </p:nvSpPr>
        <p:spPr>
          <a:xfrm>
            <a:off x="5578200" y="6841800"/>
            <a:ext cx="4318560" cy="522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Arial"/>
              </a:rPr>
              <a:t>&lt;pie de página&gt;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88" name="PlaceHolder 10"/>
          <p:cNvSpPr>
            <a:spLocks noGrp="1"/>
          </p:cNvSpPr>
          <p:nvPr>
            <p:ph type="sldNum"/>
          </p:nvPr>
        </p:nvSpPr>
        <p:spPr>
          <a:xfrm>
            <a:off x="7377480" y="6121440"/>
            <a:ext cx="2519280" cy="522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A45F914-A868-4A6E-99CC-8B8326D92C27}" type="slidenum">
              <a:rPr b="0" lang="en-GB" sz="2600" spc="-1" strike="noStrike">
                <a:latin typeface="Arial"/>
              </a:rPr>
              <a:t>&lt;número&gt;</a:t>
            </a:fld>
            <a:endParaRPr b="0" lang="en-GB" sz="2600" spc="-1" strike="noStrike">
              <a:latin typeface="Arial"/>
            </a:endParaRPr>
          </a:p>
        </p:txBody>
      </p:sp>
      <p:sp>
        <p:nvSpPr>
          <p:cNvPr id="189" name="CustomShape 11"/>
          <p:cNvSpPr/>
          <p:nvPr/>
        </p:nvSpPr>
        <p:spPr>
          <a:xfrm rot="20952000">
            <a:off x="302400" y="2844360"/>
            <a:ext cx="9472320" cy="3433320"/>
          </a:xfrm>
          <a:custGeom>
            <a:avLst/>
            <a:gdLst/>
            <a:ahLst/>
            <a:rect l="0" t="0" r="r" b="b"/>
            <a:pathLst>
              <a:path w="26318" h="9539">
                <a:moveTo>
                  <a:pt x="603" y="0"/>
                </a:moveTo>
                <a:lnTo>
                  <a:pt x="604" y="0"/>
                </a:lnTo>
                <a:cubicBezTo>
                  <a:pt x="499" y="1"/>
                  <a:pt x="395" y="28"/>
                  <a:pt x="304" y="80"/>
                </a:cubicBezTo>
                <a:cubicBezTo>
                  <a:pt x="212" y="133"/>
                  <a:pt x="137" y="209"/>
                  <a:pt x="84" y="300"/>
                </a:cubicBezTo>
                <a:cubicBezTo>
                  <a:pt x="32" y="392"/>
                  <a:pt x="4" y="495"/>
                  <a:pt x="3" y="600"/>
                </a:cubicBezTo>
                <a:lnTo>
                  <a:pt x="1" y="8937"/>
                </a:lnTo>
                <a:lnTo>
                  <a:pt x="1" y="8937"/>
                </a:lnTo>
                <a:cubicBezTo>
                  <a:pt x="0" y="9043"/>
                  <a:pt x="28" y="9146"/>
                  <a:pt x="81" y="9238"/>
                </a:cubicBezTo>
                <a:cubicBezTo>
                  <a:pt x="134" y="9329"/>
                  <a:pt x="209" y="9405"/>
                  <a:pt x="301" y="9458"/>
                </a:cubicBezTo>
                <a:cubicBezTo>
                  <a:pt x="393" y="9510"/>
                  <a:pt x="495" y="9538"/>
                  <a:pt x="601" y="9538"/>
                </a:cubicBezTo>
                <a:lnTo>
                  <a:pt x="25713" y="9538"/>
                </a:lnTo>
                <a:lnTo>
                  <a:pt x="25713" y="9538"/>
                </a:lnTo>
                <a:cubicBezTo>
                  <a:pt x="25818" y="9538"/>
                  <a:pt x="25922" y="9511"/>
                  <a:pt x="26013" y="9458"/>
                </a:cubicBezTo>
                <a:cubicBezTo>
                  <a:pt x="26105" y="9405"/>
                  <a:pt x="26180" y="9329"/>
                  <a:pt x="26233" y="9238"/>
                </a:cubicBezTo>
                <a:cubicBezTo>
                  <a:pt x="26285" y="9146"/>
                  <a:pt x="26313" y="9043"/>
                  <a:pt x="26314" y="8937"/>
                </a:cubicBezTo>
                <a:lnTo>
                  <a:pt x="26315" y="600"/>
                </a:lnTo>
                <a:lnTo>
                  <a:pt x="26316" y="601"/>
                </a:lnTo>
                <a:lnTo>
                  <a:pt x="26316" y="601"/>
                </a:lnTo>
                <a:cubicBezTo>
                  <a:pt x="26317" y="495"/>
                  <a:pt x="26289" y="392"/>
                  <a:pt x="26236" y="300"/>
                </a:cubicBezTo>
                <a:cubicBezTo>
                  <a:pt x="26183" y="209"/>
                  <a:pt x="26108" y="133"/>
                  <a:pt x="26016" y="80"/>
                </a:cubicBezTo>
                <a:cubicBezTo>
                  <a:pt x="25925" y="27"/>
                  <a:pt x="25821" y="0"/>
                  <a:pt x="25716" y="0"/>
                </a:cubicBezTo>
                <a:lnTo>
                  <a:pt x="603" y="0"/>
                </a:lnTo>
              </a:path>
            </a:pathLst>
          </a:custGeom>
          <a:solidFill>
            <a:srgbClr val="c0c0c0"/>
          </a:solidFill>
          <a:ln w="91440">
            <a:solidFill>
              <a:srgbClr val="c0c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TextShape 12"/>
          <p:cNvSpPr txBox="1"/>
          <p:nvPr/>
        </p:nvSpPr>
        <p:spPr>
          <a:xfrm>
            <a:off x="273960" y="3680640"/>
            <a:ext cx="639720" cy="131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8000" spc="-1" strike="noStrike">
                <a:solidFill>
                  <a:srgbClr val="ffffff"/>
                </a:solidFill>
                <a:latin typeface="Arial"/>
              </a:rPr>
              <a:t>“</a:t>
            </a:r>
            <a:endParaRPr b="0" lang="en-GB" sz="8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1" name="TextShape 13"/>
          <p:cNvSpPr txBox="1"/>
          <p:nvPr/>
        </p:nvSpPr>
        <p:spPr>
          <a:xfrm>
            <a:off x="9212760" y="4691880"/>
            <a:ext cx="639720" cy="131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8000" spc="-1" strike="noStrike">
                <a:solidFill>
                  <a:srgbClr val="ffffff"/>
                </a:solidFill>
                <a:latin typeface="Arial"/>
              </a:rPr>
              <a:t>”</a:t>
            </a:r>
            <a:endParaRPr b="0" lang="en-GB" sz="8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2" name="PlaceHolder 14"/>
          <p:cNvSpPr>
            <a:spLocks noGrp="1"/>
          </p:cNvSpPr>
          <p:nvPr>
            <p:ph type="body"/>
          </p:nvPr>
        </p:nvSpPr>
        <p:spPr>
          <a:xfrm>
            <a:off x="604800" y="3533040"/>
            <a:ext cx="886716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just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Pulse para editar el formato de texto del esquema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Segundo nivel del esquema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Tercer nivel del esquema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Cuarto nivel del esquema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Quinto nivel del esquema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Sexto nivel del esquema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Séptimo nivel del esquema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5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5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5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5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5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5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 rot="20955000">
            <a:off x="497160" y="1936800"/>
            <a:ext cx="9069120" cy="425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GB" sz="7500" spc="-1" strike="noStrike">
                <a:latin typeface="Arial"/>
              </a:rPr>
              <a:t>Seattle Collisions severity recogition using Machine Learning</a:t>
            </a:r>
            <a:endParaRPr b="1" lang="en-GB" sz="7500" spc="-1" strike="noStrike">
              <a:latin typeface="Arial"/>
            </a:endParaRPr>
          </a:p>
        </p:txBody>
      </p:sp>
      <p:sp>
        <p:nvSpPr>
          <p:cNvPr id="230" name="TextShape 2"/>
          <p:cNvSpPr txBox="1"/>
          <p:nvPr/>
        </p:nvSpPr>
        <p:spPr>
          <a:xfrm rot="20959200">
            <a:off x="613800" y="4702680"/>
            <a:ext cx="8867520" cy="81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fld id="{3571F4CE-7EFB-4F31-974F-C5CCFE70FCFA}" type="author">
              <a:rPr b="0" lang="en-GB" sz="3200" spc="-1" strike="noStrike">
                <a:latin typeface="Arial"/>
              </a:rPr>
              <a:t> </a:t>
            </a:fld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 rot="20951400">
            <a:off x="140400" y="940680"/>
            <a:ext cx="9069120" cy="1418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GB" sz="5000" spc="-1" strike="noStrike">
                <a:latin typeface="Arial"/>
              </a:rPr>
              <a:t>Data exploratory analysis:</a:t>
            </a:r>
            <a:br/>
            <a:r>
              <a:rPr b="1" lang="en-GB" sz="5000" spc="-1" strike="noStrike">
                <a:latin typeface="Arial"/>
              </a:rPr>
              <a:t>Environment</a:t>
            </a:r>
            <a:endParaRPr b="1" lang="en-GB" sz="5000" spc="-1" strike="noStrike">
              <a:latin typeface="Arial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504000" y="3605400"/>
            <a:ext cx="9288000" cy="179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6000" spc="-1" strike="noStrike">
                <a:solidFill>
                  <a:srgbClr val="c9211e"/>
                </a:solidFill>
                <a:latin typeface="Arial"/>
              </a:rPr>
              <a:t>IT IS ALL ABOUT DRIVER RESPONSIBILITY!!</a:t>
            </a:r>
            <a:endParaRPr b="0" lang="en-GB" sz="6000" spc="-1" strike="noStrike">
              <a:solidFill>
                <a:srgbClr val="c9211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 rot="20951400">
            <a:off x="140760" y="1018440"/>
            <a:ext cx="906912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GB" sz="5000" spc="-1" strike="noStrike">
                <a:latin typeface="Arial"/>
              </a:rPr>
              <a:t>Modeling</a:t>
            </a:r>
            <a:endParaRPr b="1" lang="en-GB" sz="5000" spc="-1" strike="noStrike">
              <a:latin typeface="Arial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604800" y="3533040"/>
            <a:ext cx="8867160" cy="287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Decision tree algorithm was accurate</a:t>
            </a:r>
            <a:endParaRPr b="0" lang="en-GB" sz="3200" spc="-1" strike="noStrike">
              <a:latin typeface="Arial"/>
            </a:endParaRPr>
          </a:p>
          <a:p>
            <a:pPr marL="432000" indent="-324000" algn="just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Other algorithms take high computing times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 rot="20951400">
            <a:off x="140400" y="586440"/>
            <a:ext cx="9069120" cy="2126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GB" sz="5000" spc="-1" strike="noStrike">
                <a:latin typeface="Arial"/>
              </a:rPr>
              <a:t>Modeling: Numerical Attributes</a:t>
            </a:r>
            <a:br/>
            <a:endParaRPr b="1" lang="en-GB" sz="5000" spc="-1" strike="noStrike">
              <a:latin typeface="Arial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288000" y="3254040"/>
            <a:ext cx="4515120" cy="3009960"/>
          </a:xfrm>
          <a:prstGeom prst="rect">
            <a:avLst/>
          </a:prstGeom>
          <a:ln>
            <a:noFill/>
          </a:ln>
        </p:spPr>
      </p:pic>
      <p:pic>
        <p:nvPicPr>
          <p:cNvPr id="262" name="" descr=""/>
          <p:cNvPicPr/>
          <p:nvPr/>
        </p:nvPicPr>
        <p:blipFill>
          <a:blip r:embed="rId2"/>
          <a:stretch/>
        </p:blipFill>
        <p:spPr>
          <a:xfrm>
            <a:off x="5328000" y="3240000"/>
            <a:ext cx="4530240" cy="302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 rot="20951400">
            <a:off x="140400" y="586440"/>
            <a:ext cx="9069120" cy="2126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GB" sz="5000" spc="-1" strike="noStrike">
                <a:latin typeface="Arial"/>
              </a:rPr>
              <a:t>Modeling: Categorical Attributes</a:t>
            </a:r>
            <a:br/>
            <a:endParaRPr b="1" lang="en-GB" sz="5000" spc="-1" strike="noStrike">
              <a:latin typeface="Arial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144000" y="3038040"/>
            <a:ext cx="4515120" cy="3009960"/>
          </a:xfrm>
          <a:prstGeom prst="rect">
            <a:avLst/>
          </a:prstGeom>
          <a:ln>
            <a:noFill/>
          </a:ln>
        </p:spPr>
      </p:pic>
      <p:pic>
        <p:nvPicPr>
          <p:cNvPr id="265" name="" descr=""/>
          <p:cNvPicPr/>
          <p:nvPr/>
        </p:nvPicPr>
        <p:blipFill>
          <a:blip r:embed="rId2"/>
          <a:stretch/>
        </p:blipFill>
        <p:spPr>
          <a:xfrm>
            <a:off x="5184000" y="3000240"/>
            <a:ext cx="4680000" cy="3119760"/>
          </a:xfrm>
          <a:prstGeom prst="rect">
            <a:avLst/>
          </a:prstGeom>
          <a:ln>
            <a:noFill/>
          </a:ln>
        </p:spPr>
      </p:pic>
      <p:sp>
        <p:nvSpPr>
          <p:cNvPr id="266" name="TextShape 2"/>
          <p:cNvSpPr txBox="1"/>
          <p:nvPr/>
        </p:nvSpPr>
        <p:spPr>
          <a:xfrm>
            <a:off x="936000" y="6552000"/>
            <a:ext cx="777600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Including injuries highly improve accuracy!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 rot="20951400">
            <a:off x="828720" y="-528480"/>
            <a:ext cx="906912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GB" sz="5000" spc="-1" strike="noStrike">
                <a:latin typeface="Arial"/>
              </a:rPr>
              <a:t>Conclusions</a:t>
            </a:r>
            <a:endParaRPr b="1" lang="en-GB" sz="5000" spc="-1" strike="noStrike">
              <a:latin typeface="Arial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348840" y="1440000"/>
            <a:ext cx="9515160" cy="57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6000"/>
          </a:bodyPr>
          <a:p>
            <a:pPr marL="432000" indent="-32400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Incidents have decreased over the years</a:t>
            </a:r>
            <a:endParaRPr b="0" lang="en-GB" sz="3200" spc="-1" strike="noStrike">
              <a:latin typeface="Arial"/>
            </a:endParaRPr>
          </a:p>
          <a:p>
            <a:pPr marL="432000" indent="-324000" algn="just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There is no prefered month of day</a:t>
            </a:r>
            <a:endParaRPr b="0" lang="en-GB" sz="3200" spc="-1" strike="noStrike">
              <a:latin typeface="Arial"/>
            </a:endParaRPr>
          </a:p>
          <a:p>
            <a:pPr marL="432000" indent="-324000" algn="just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February and September have the least </a:t>
            </a:r>
            <a:r>
              <a:rPr b="0" lang="en-GB" sz="3200" spc="-1" strike="noStrike">
                <a:latin typeface="Arial"/>
              </a:rPr>
              <a:t>number of incidents</a:t>
            </a:r>
            <a:endParaRPr b="0" lang="en-GB" sz="3200" spc="-1" strike="noStrike">
              <a:latin typeface="Arial"/>
            </a:endParaRPr>
          </a:p>
          <a:p>
            <a:pPr marL="432000" indent="-324000" algn="just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There is a small fatalitie percentage</a:t>
            </a:r>
            <a:endParaRPr b="0" lang="en-GB" sz="3200" spc="-1" strike="noStrike">
              <a:latin typeface="Arial"/>
            </a:endParaRPr>
          </a:p>
          <a:p>
            <a:pPr marL="432000" indent="-324000" algn="just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Most accidents implies property damage</a:t>
            </a:r>
            <a:endParaRPr b="0" lang="en-GB" sz="3200" spc="-1" strike="noStrike">
              <a:latin typeface="Arial"/>
            </a:endParaRPr>
          </a:p>
          <a:p>
            <a:pPr marL="432000" indent="-324000" algn="just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Just a small percetage involves serious </a:t>
            </a:r>
            <a:r>
              <a:rPr b="0" lang="en-GB" sz="3200" spc="-1" strike="noStrike">
                <a:latin typeface="Arial"/>
              </a:rPr>
              <a:t>injuries althogh the injuries percentage is </a:t>
            </a:r>
            <a:r>
              <a:rPr b="0" lang="en-GB" sz="3200" spc="-1" strike="noStrike">
                <a:latin typeface="Arial"/>
              </a:rPr>
              <a:t>quite elevated.</a:t>
            </a:r>
            <a:endParaRPr b="0" lang="en-GB" sz="3200" spc="-1" strike="noStrike">
              <a:latin typeface="Arial"/>
            </a:endParaRPr>
          </a:p>
          <a:p>
            <a:pPr marL="432000" indent="-324000" algn="just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Most collisions occurs in good environmental </a:t>
            </a:r>
            <a:r>
              <a:rPr b="0" lang="en-GB" sz="3200" spc="-1" strike="noStrike">
                <a:latin typeface="Arial"/>
              </a:rPr>
              <a:t>conditions, so they are a result of a lack of </a:t>
            </a:r>
            <a:r>
              <a:rPr b="0" lang="en-GB" sz="3200" spc="-1" strike="noStrike">
                <a:latin typeface="Arial"/>
              </a:rPr>
              <a:t>responsibility</a:t>
            </a:r>
            <a:endParaRPr b="0" lang="en-GB" sz="3200" spc="-1" strike="noStrike">
              <a:latin typeface="Arial"/>
            </a:endParaRPr>
          </a:p>
          <a:p>
            <a:pPr marL="432000" indent="-324000" algn="just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Decision tree algorithm was accurate</a:t>
            </a:r>
            <a:endParaRPr b="0" lang="en-GB" sz="3200" spc="-1" strike="noStrike">
              <a:latin typeface="Arial"/>
            </a:endParaRPr>
          </a:p>
          <a:p>
            <a:pPr marL="432000" indent="-324000" algn="just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One can either model with numerical or </a:t>
            </a:r>
            <a:r>
              <a:rPr b="0" lang="en-GB" sz="3200" spc="-1" strike="noStrike">
                <a:latin typeface="Arial"/>
              </a:rPr>
              <a:t>categorical attributes with high accuracies.</a:t>
            </a:r>
            <a:endParaRPr b="0" lang="en-GB" sz="3200" spc="-1" strike="noStrike">
              <a:latin typeface="Arial"/>
            </a:endParaRPr>
          </a:p>
          <a:p>
            <a:pPr marL="432000" indent="-324000" algn="just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Modeling with attributes improves its accuracy </a:t>
            </a:r>
            <a:r>
              <a:rPr b="0" lang="en-GB" sz="3200" spc="-1" strike="noStrike">
                <a:latin typeface="Arial"/>
              </a:rPr>
              <a:t>by including injuries rather than fatalities</a:t>
            </a:r>
            <a:endParaRPr b="0" lang="en-GB" sz="3200" spc="-1" strike="noStrike">
              <a:latin typeface="Arial"/>
            </a:endParaRPr>
          </a:p>
          <a:p>
            <a:pPr marL="432000" indent="-324000" algn="just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A tree depth between 5 and 7 is optimal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 rot="20951400">
            <a:off x="140760" y="-182880"/>
            <a:ext cx="906912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GB" sz="4800" spc="-1" strike="noStrike">
                <a:latin typeface="Arial"/>
              </a:rPr>
              <a:t>Data exploratory analysis</a:t>
            </a:r>
            <a:endParaRPr b="1" lang="en-GB" sz="4800" spc="-1" strike="noStrike">
              <a:latin typeface="Arial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1068840" y="1734120"/>
            <a:ext cx="8867160" cy="4385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Incidents have decreased over the years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1368000" y="2160000"/>
            <a:ext cx="6578640" cy="438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 rot="20951400">
            <a:off x="141480" y="118800"/>
            <a:ext cx="906912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GB" sz="4800" spc="-1" strike="noStrike">
                <a:latin typeface="Arial"/>
              </a:rPr>
              <a:t>Data exploratory analysis</a:t>
            </a:r>
            <a:endParaRPr b="1" lang="en-GB" sz="4800" spc="-1" strike="noStrike">
              <a:latin typeface="Arial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503640" y="2381400"/>
            <a:ext cx="886716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There is no prefered month of day</a:t>
            </a:r>
            <a:endParaRPr b="0" lang="en-GB" sz="2600" spc="-1" strike="noStrike">
              <a:latin typeface="Arial"/>
            </a:endParaRPr>
          </a:p>
          <a:p>
            <a:pPr marL="432000" indent="-324000" algn="just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latin typeface="Arial"/>
              </a:rPr>
              <a:t>February and September have the least number of incidents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5472000" y="3927960"/>
            <a:ext cx="4176000" cy="2974320"/>
          </a:xfrm>
          <a:prstGeom prst="rect">
            <a:avLst/>
          </a:prstGeom>
          <a:ln>
            <a:noFill/>
          </a:ln>
        </p:spPr>
      </p:pic>
      <p:pic>
        <p:nvPicPr>
          <p:cNvPr id="237" name="" descr=""/>
          <p:cNvPicPr/>
          <p:nvPr/>
        </p:nvPicPr>
        <p:blipFill>
          <a:blip r:embed="rId2"/>
          <a:stretch/>
        </p:blipFill>
        <p:spPr>
          <a:xfrm>
            <a:off x="648000" y="3888000"/>
            <a:ext cx="4315680" cy="302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 rot="20951400">
            <a:off x="396360" y="689400"/>
            <a:ext cx="9069120" cy="1418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GB" sz="5000" spc="-1" strike="noStrike">
                <a:latin typeface="Arial"/>
              </a:rPr>
              <a:t>Data exploratory analysis:</a:t>
            </a:r>
            <a:br/>
            <a:r>
              <a:rPr b="1" lang="en-GB" sz="5000" spc="-1" strike="noStrike">
                <a:latin typeface="Arial"/>
              </a:rPr>
              <a:t>Driver-Pedestrian</a:t>
            </a:r>
            <a:endParaRPr b="1" lang="en-GB" sz="5000" spc="-1" strike="noStrike"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511560" y="3024000"/>
            <a:ext cx="4312440" cy="2874960"/>
          </a:xfrm>
          <a:prstGeom prst="rect">
            <a:avLst/>
          </a:prstGeom>
          <a:ln>
            <a:noFill/>
          </a:ln>
        </p:spPr>
      </p:pic>
      <p:pic>
        <p:nvPicPr>
          <p:cNvPr id="240" name="" descr=""/>
          <p:cNvPicPr/>
          <p:nvPr/>
        </p:nvPicPr>
        <p:blipFill>
          <a:blip r:embed="rId2"/>
          <a:stretch/>
        </p:blipFill>
        <p:spPr>
          <a:xfrm>
            <a:off x="5379120" y="3034080"/>
            <a:ext cx="4412880" cy="294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 rot="20951400">
            <a:off x="140400" y="940680"/>
            <a:ext cx="9069120" cy="1418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GB" sz="5000" spc="-1" strike="noStrike">
                <a:latin typeface="Arial"/>
              </a:rPr>
              <a:t>Data exploratory analysis:</a:t>
            </a:r>
            <a:br/>
            <a:r>
              <a:rPr b="1" lang="en-GB" sz="5000" spc="-1" strike="noStrike">
                <a:latin typeface="Arial"/>
              </a:rPr>
              <a:t>Driver-Pedestrian</a:t>
            </a:r>
            <a:endParaRPr b="1" lang="en-GB" sz="5000" spc="-1" strike="noStrike"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5263560" y="3168000"/>
            <a:ext cx="4312440" cy="2874960"/>
          </a:xfrm>
          <a:prstGeom prst="rect">
            <a:avLst/>
          </a:prstGeom>
          <a:ln>
            <a:noFill/>
          </a:ln>
        </p:spPr>
      </p:pic>
      <p:pic>
        <p:nvPicPr>
          <p:cNvPr id="243" name="" descr=""/>
          <p:cNvPicPr/>
          <p:nvPr/>
        </p:nvPicPr>
        <p:blipFill>
          <a:blip r:embed="rId2"/>
          <a:stretch/>
        </p:blipFill>
        <p:spPr>
          <a:xfrm>
            <a:off x="576000" y="3120480"/>
            <a:ext cx="4484880" cy="298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 rot="20951400">
            <a:off x="140400" y="940680"/>
            <a:ext cx="9069120" cy="1418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GB" sz="5000" spc="-1" strike="noStrike">
                <a:latin typeface="Arial"/>
              </a:rPr>
              <a:t>Data exploratory analysis:</a:t>
            </a:r>
            <a:br/>
            <a:r>
              <a:rPr b="1" lang="en-GB" sz="5000" spc="-1" strike="noStrike">
                <a:latin typeface="Arial"/>
              </a:rPr>
              <a:t>Driver-Pedestrian</a:t>
            </a:r>
            <a:endParaRPr b="1" lang="en-GB" sz="500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360000" y="2999880"/>
            <a:ext cx="4464000" cy="2976120"/>
          </a:xfrm>
          <a:prstGeom prst="rect">
            <a:avLst/>
          </a:prstGeom>
          <a:ln>
            <a:noFill/>
          </a:ln>
        </p:spPr>
      </p:pic>
      <p:pic>
        <p:nvPicPr>
          <p:cNvPr id="246" name="" descr=""/>
          <p:cNvPicPr/>
          <p:nvPr/>
        </p:nvPicPr>
        <p:blipFill>
          <a:blip r:embed="rId2"/>
          <a:stretch/>
        </p:blipFill>
        <p:spPr>
          <a:xfrm>
            <a:off x="5184000" y="2952000"/>
            <a:ext cx="4536000" cy="302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 rot="20951400">
            <a:off x="140400" y="940680"/>
            <a:ext cx="9069120" cy="1418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GB" sz="5000" spc="-1" strike="noStrike">
                <a:latin typeface="Arial"/>
              </a:rPr>
              <a:t>Data exploratory analysis:</a:t>
            </a:r>
            <a:br/>
            <a:r>
              <a:rPr b="1" lang="en-GB" sz="5000" spc="-1" strike="noStrike">
                <a:latin typeface="Arial"/>
              </a:rPr>
              <a:t>Environment</a:t>
            </a:r>
            <a:endParaRPr b="1" lang="en-GB" sz="5000" spc="-1" strike="noStrike">
              <a:latin typeface="Arial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1"/>
          <a:stretch/>
        </p:blipFill>
        <p:spPr>
          <a:xfrm>
            <a:off x="360000" y="3245040"/>
            <a:ext cx="4312440" cy="2874960"/>
          </a:xfrm>
          <a:prstGeom prst="rect">
            <a:avLst/>
          </a:prstGeom>
          <a:ln>
            <a:noFill/>
          </a:ln>
        </p:spPr>
      </p:pic>
      <p:pic>
        <p:nvPicPr>
          <p:cNvPr id="249" name="" descr=""/>
          <p:cNvPicPr/>
          <p:nvPr/>
        </p:nvPicPr>
        <p:blipFill>
          <a:blip r:embed="rId2"/>
          <a:stretch/>
        </p:blipFill>
        <p:spPr>
          <a:xfrm>
            <a:off x="5400000" y="3264120"/>
            <a:ext cx="4263120" cy="284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 rot="20951400">
            <a:off x="268200" y="549720"/>
            <a:ext cx="9069120" cy="1418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GB" sz="5000" spc="-1" strike="noStrike">
                <a:latin typeface="Arial"/>
              </a:rPr>
              <a:t>Data exploratory analysis:</a:t>
            </a:r>
            <a:br/>
            <a:r>
              <a:rPr b="1" lang="en-GB" sz="5000" spc="-1" strike="noStrike">
                <a:latin typeface="Arial"/>
              </a:rPr>
              <a:t>Environment</a:t>
            </a:r>
            <a:endParaRPr b="1" lang="en-GB" sz="5000" spc="-1" strike="noStrike">
              <a:latin typeface="Arial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564840" y="3240000"/>
            <a:ext cx="8867160" cy="374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There is a small fatalitie percentage</a:t>
            </a:r>
            <a:endParaRPr b="0" lang="en-GB" sz="3200" spc="-1" strike="noStrike">
              <a:latin typeface="Arial"/>
            </a:endParaRPr>
          </a:p>
          <a:p>
            <a:pPr marL="432000" indent="-324000" algn="just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Most accidents implies property damage</a:t>
            </a:r>
            <a:endParaRPr b="0" lang="en-GB" sz="3200" spc="-1" strike="noStrike">
              <a:latin typeface="Arial"/>
            </a:endParaRPr>
          </a:p>
          <a:p>
            <a:pPr marL="432000" indent="-324000" algn="just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Just a small percetage involves serious injuries althogh the injuries percentage is quite elevated.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 rot="20951400">
            <a:off x="140400" y="940680"/>
            <a:ext cx="9069120" cy="1418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GB" sz="5000" spc="-1" strike="noStrike">
                <a:latin typeface="Arial"/>
              </a:rPr>
              <a:t>Data exploratory analysis:</a:t>
            </a:r>
            <a:br/>
            <a:r>
              <a:rPr b="1" lang="en-GB" sz="5000" spc="-1" strike="noStrike">
                <a:latin typeface="Arial"/>
              </a:rPr>
              <a:t>Environment</a:t>
            </a:r>
            <a:endParaRPr b="1" lang="en-GB" sz="5000" spc="-1" strike="noStrike">
              <a:latin typeface="Arial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1"/>
          <a:stretch/>
        </p:blipFill>
        <p:spPr>
          <a:xfrm>
            <a:off x="295560" y="3461040"/>
            <a:ext cx="4312440" cy="2874960"/>
          </a:xfrm>
          <a:prstGeom prst="rect">
            <a:avLst/>
          </a:prstGeom>
          <a:ln>
            <a:noFill/>
          </a:ln>
        </p:spPr>
      </p:pic>
      <p:pic>
        <p:nvPicPr>
          <p:cNvPr id="254" name="" descr=""/>
          <p:cNvPicPr/>
          <p:nvPr/>
        </p:nvPicPr>
        <p:blipFill>
          <a:blip r:embed="rId2"/>
          <a:stretch/>
        </p:blipFill>
        <p:spPr>
          <a:xfrm>
            <a:off x="5472000" y="1644120"/>
            <a:ext cx="4176000" cy="2783880"/>
          </a:xfrm>
          <a:prstGeom prst="rect">
            <a:avLst/>
          </a:prstGeom>
          <a:ln>
            <a:noFill/>
          </a:ln>
        </p:spPr>
      </p:pic>
      <p:pic>
        <p:nvPicPr>
          <p:cNvPr id="255" name="" descr=""/>
          <p:cNvPicPr/>
          <p:nvPr/>
        </p:nvPicPr>
        <p:blipFill>
          <a:blip r:embed="rId3"/>
          <a:stretch/>
        </p:blipFill>
        <p:spPr>
          <a:xfrm>
            <a:off x="5472000" y="4560120"/>
            <a:ext cx="4176000" cy="278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LibreOffice/6.4.5.2$Linux_X86_64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2020-08-24T13:40:48Z</dcterms:created>
  <dc:creator/>
  <dc:description/>
  <dc:language>en-GB</dc:language>
  <cp:lastModifiedBy/>
  <dcterms:modified xsi:type="dcterms:W3CDTF">2020-08-24T14:03:13Z</dcterms:modified>
  <cp:revision>2</cp:revision>
  <dc:subject/>
  <dc:title>Progress</dc:title>
</cp:coreProperties>
</file>