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B92-43F3-5A44-9318-41C433B499F4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0641-1DEF-E146-A088-64E5FE1F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B92-43F3-5A44-9318-41C433B499F4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0641-1DEF-E146-A088-64E5FE1F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7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B92-43F3-5A44-9318-41C433B499F4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0641-1DEF-E146-A088-64E5FE1F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B92-43F3-5A44-9318-41C433B499F4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0641-1DEF-E146-A088-64E5FE1F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5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B92-43F3-5A44-9318-41C433B499F4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0641-1DEF-E146-A088-64E5FE1F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4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B92-43F3-5A44-9318-41C433B499F4}" type="datetimeFigureOut">
              <a:rPr lang="en-US" smtClean="0"/>
              <a:t>9/14/14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0641-1DEF-E146-A088-64E5FE1F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8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B92-43F3-5A44-9318-41C433B499F4}" type="datetimeFigureOut">
              <a:rPr lang="en-US" smtClean="0"/>
              <a:t>9/14/14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0641-1DEF-E146-A088-64E5FE1F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B92-43F3-5A44-9318-41C433B499F4}" type="datetimeFigureOut">
              <a:rPr lang="en-US" smtClean="0"/>
              <a:t>9/14/14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0641-1DEF-E146-A088-64E5FE1F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2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B92-43F3-5A44-9318-41C433B499F4}" type="datetimeFigureOut">
              <a:rPr lang="en-US" smtClean="0"/>
              <a:t>9/14/14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0641-1DEF-E146-A088-64E5FE1F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8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B92-43F3-5A44-9318-41C433B499F4}" type="datetimeFigureOut">
              <a:rPr lang="en-US" smtClean="0"/>
              <a:t>9/14/14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0641-1DEF-E146-A088-64E5FE1F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8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B92-43F3-5A44-9318-41C433B499F4}" type="datetimeFigureOut">
              <a:rPr lang="en-US" smtClean="0"/>
              <a:t>9/14/14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0641-1DEF-E146-A088-64E5FE1F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5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62B92-43F3-5A44-9318-41C433B499F4}" type="datetimeFigureOut">
              <a:rPr lang="en-US" smtClean="0"/>
              <a:t>9/14/14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70641-1DEF-E146-A088-64E5FE1F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4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_launcher_big-we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0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Samelson</dc:creator>
  <cp:lastModifiedBy>Joel Samelson</cp:lastModifiedBy>
  <cp:revision>1</cp:revision>
  <dcterms:created xsi:type="dcterms:W3CDTF">2014-09-14T18:20:20Z</dcterms:created>
  <dcterms:modified xsi:type="dcterms:W3CDTF">2014-09-14T18:58:37Z</dcterms:modified>
</cp:coreProperties>
</file>