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6A6E-2628-4BDA-ADAE-68548CFAA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209" y="1711790"/>
            <a:ext cx="6572684" cy="1646302"/>
          </a:xfrm>
        </p:spPr>
        <p:txBody>
          <a:bodyPr/>
          <a:lstStyle/>
          <a:p>
            <a:r>
              <a:rPr lang="es-ES" dirty="0"/>
              <a:t>Microservicios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65AC4-A812-48CD-9C3C-636BFB59C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0792" y="3680885"/>
            <a:ext cx="7766936" cy="1096899"/>
          </a:xfrm>
        </p:spPr>
        <p:txBody>
          <a:bodyPr/>
          <a:lstStyle/>
          <a:p>
            <a:r>
              <a:rPr lang="es-ES" b="1" dirty="0"/>
              <a:t>Qué son, Ventajas y Desventajas</a:t>
            </a:r>
          </a:p>
        </p:txBody>
      </p:sp>
    </p:spTree>
    <p:extLst>
      <p:ext uri="{BB962C8B-B14F-4D97-AF65-F5344CB8AC3E}">
        <p14:creationId xmlns:p14="http://schemas.microsoft.com/office/powerpoint/2010/main" val="87780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FB17-8BE3-48E0-9DDF-931D53EB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53" y="1398358"/>
            <a:ext cx="8596668" cy="1320800"/>
          </a:xfrm>
        </p:spPr>
        <p:txBody>
          <a:bodyPr/>
          <a:lstStyle/>
          <a:p>
            <a:r>
              <a:rPr lang="es-ES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  <a:t>¿Qué son los microservicios?</a:t>
            </a:r>
            <a:br>
              <a:rPr lang="es-ES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2215D-80D7-4557-AE52-CE1BF78C8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73" y="3033108"/>
            <a:ext cx="8596668" cy="3880773"/>
          </a:xfrm>
        </p:spPr>
        <p:txBody>
          <a:bodyPr/>
          <a:lstStyle/>
          <a:p>
            <a:r>
              <a:rPr lang="es-ES" b="0" i="0" dirty="0">
                <a:solidFill>
                  <a:srgbClr val="151515"/>
                </a:solidFill>
                <a:effectLst/>
                <a:latin typeface="RedHatText"/>
              </a:rPr>
              <a:t>Los microservicios son tanto un estilo de arquitectura como un modo de programar software. Con los microservicios, las aplicaciones se dividen en sus elementos más pequeños e independientes entre sí. A diferencia del enfoque tradicional y monolítico de las aplicaciones, en el que todo se compila en una sola pieza, los microservicios son elementos independientes que funcionan en conjunto para llevar a cabo las mismas tareas. Cada uno de esos elementos o procesos es un microservicio.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1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126DB-6551-4958-A324-321A39BA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688" y="1040043"/>
            <a:ext cx="8596668" cy="1288226"/>
          </a:xfrm>
        </p:spPr>
        <p:txBody>
          <a:bodyPr/>
          <a:lstStyle/>
          <a:p>
            <a:r>
              <a:rPr lang="es-ES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  <a:t>Ventajas</a:t>
            </a:r>
            <a:br>
              <a:rPr lang="es-ES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355A5-E04D-46D8-81EF-E6A1CCD6B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Modularidad: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al tratarse de servicios autónomos, se pueden desarrollar y desplegar de forma independiente. Además un error en un servicio no debería afectar la capacidad de otros servicios para seguir trabajando según lo previsto.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Escalabilidad: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como es una aplicación modular, se puede escalar horizontalmente cada parte según sea necesario, aumentando el escalado de los módulos que tengan un procesamiento más intensivo.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Versatilidad: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se pueden usar diferentes tecnologías y lenguajes de programación. Lo que permite adaptar cada funcionalidad a la tecnología más adecuada y rentable.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Rapidez de actuación: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el reducido tamaño de los microservicios permite un desarrollo menos costoso, así como el uso de “contenedores de software” permite que el despliegue de la aplicación se pueda llevar a cabo rápidamente.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Mantenimiento simple y barato: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al poder hacerse mejoras de un solo módulo y no tener que intervenir en toda la estructura, el mantenimiento es más sencillo y barato que en otras arquitecturas.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Agilidad: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se pueden utilizar funcionalidades típicas (autenticación, trazabilidad, etc.) que ya han sido desarrolladas por terceros, no hace falta que el desarrollador las cree de nuevo.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924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C363D-C3A6-4341-B088-540A5EE1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204" y="1014449"/>
            <a:ext cx="8596668" cy="1320800"/>
          </a:xfrm>
        </p:spPr>
        <p:txBody>
          <a:bodyPr/>
          <a:lstStyle/>
          <a:p>
            <a:r>
              <a:rPr lang="es-ES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  <a:t>Desventajas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49630-8D0C-4A45-830E-499E69B8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422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Alto consumo de memoria: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al tener cada microservicio sus propios recursos y bases de datos, consumen más memoria y CPU.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Inversión de tiempo inicial: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al crear la arquitectura, se necesita más tiempo para poder fragmentar los distintos microservicios e implementar la comunicación entre ellos.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Complejidad en la gestión: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si contamos con un gran número de microservicios, será más complicado controlar la gestión e integración de los mismos. Es necesario disponer de una centralización de trazas y herramientas avanzadas de procesamiento de información que permitan tener una visión general de todos los microservicios y orquesten el sistema.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Perfil de desarrollador: 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los microservicios requieren desarrolladores experimentados con un nivel muy alto de experiencia y un control exhaustivo de las versiones. Además de conocimiento sobre solución de problemas como latencia en la red o balanceo de cargas.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No uniformidad: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aunque disponer de un equipo tecnológico diferente para cada uno de los servicios tiene sus ventajas, si no se gestiona correctamente, conducirá a un diseño y arquitectura de aplicación poco uniforme.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Dificultad en la realización de pruebas: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debido a que los componentes de la aplicación están distribuidos, las pruebas y test globales son más complicados de realizar.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Coste de implantación alto: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 una arquitectura de microservicios puede suponer un alto coste de implantación debido a costes de infraestructura y pruebas distribuidas.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40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6CEE5C-9383-42DC-9698-063846AD2FDC}"/>
              </a:ext>
            </a:extLst>
          </p:cNvPr>
          <p:cNvSpPr txBox="1"/>
          <p:nvPr/>
        </p:nvSpPr>
        <p:spPr>
          <a:xfrm>
            <a:off x="1786919" y="1392310"/>
            <a:ext cx="61006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Actualmente gracias a los contenedores como Docker y orquestadores como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Muli"/>
              </a:rPr>
              <a:t>Kubernetes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, se han podido cambiar los servidores web tradicionales por contenedores virtuales mucho más pequeños y adaptables.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Teniendo en cuenta las ventajas e inconvenientes de la implantación de una arquitectura de microservicios, lo más importante antes de decidir qué arquitectura elegir, será </a:t>
            </a:r>
            <a:r>
              <a:rPr lang="es-ES" b="1" i="0" dirty="0">
                <a:solidFill>
                  <a:srgbClr val="000000"/>
                </a:solidFill>
                <a:effectLst/>
                <a:latin typeface="Muli"/>
              </a:rPr>
              <a:t>determinar qué solución es la que mejor se adapta a las necesidades del proyecto o la organización y qué ayudará a conseguir los objetivos propuestos</a:t>
            </a:r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.</a:t>
            </a:r>
          </a:p>
          <a:p>
            <a:pPr algn="just"/>
            <a:endParaRPr lang="es-ES" dirty="0">
              <a:solidFill>
                <a:srgbClr val="000000"/>
              </a:solidFill>
              <a:latin typeface="Muli"/>
            </a:endParaRP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Muli"/>
              </a:rPr>
              <a:t>Una arquitectura de microservicios tendrá más sentido cuanto más diversa y grande sea la audiencia, y cuanto mayor sea el tamaño de la organización, el equipo y los servicios ofrecidos.</a:t>
            </a:r>
          </a:p>
        </p:txBody>
      </p:sp>
    </p:spTree>
    <p:extLst>
      <p:ext uri="{BB962C8B-B14F-4D97-AF65-F5344CB8AC3E}">
        <p14:creationId xmlns:p14="http://schemas.microsoft.com/office/powerpoint/2010/main" val="186210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6A877494-F4B8-4F96-86DF-6FA564A243EA}"/>
              </a:ext>
            </a:extLst>
          </p:cNvPr>
          <p:cNvSpPr txBox="1"/>
          <p:nvPr/>
        </p:nvSpPr>
        <p:spPr>
          <a:xfrm>
            <a:off x="4243913" y="829402"/>
            <a:ext cx="610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rgbClr val="151515"/>
                </a:solidFill>
                <a:effectLst/>
                <a:latin typeface="var(--pfe-theme--font-family--heading, &quot;RedHatDisplay&quot;, &quot;Overpass&quot;, Overpass, Helvetica, Arial, sans-serif)"/>
              </a:rPr>
              <a:t>Diseño</a:t>
            </a:r>
            <a:endParaRPr lang="es-ES" sz="3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ACCBAE-100D-4C7C-AAC9-C62BC898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9" y="1847677"/>
            <a:ext cx="8906740" cy="38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728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Muli</vt:lpstr>
      <vt:lpstr>RedHatText</vt:lpstr>
      <vt:lpstr>Trebuchet MS</vt:lpstr>
      <vt:lpstr>var(--pfe-theme--font-family--heading, "RedHatDisplay", "Overpass", Overpass, Helvetica, Arial, sans-serif)</vt:lpstr>
      <vt:lpstr>Wingdings 3</vt:lpstr>
      <vt:lpstr>Faceta</vt:lpstr>
      <vt:lpstr>Microservicios</vt:lpstr>
      <vt:lpstr>¿Qué son los microservicios? </vt:lpstr>
      <vt:lpstr>Ventajas </vt:lpstr>
      <vt:lpstr>Desventajas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Microservicios</dc:title>
  <dc:creator>Jesús Sánchez Corzo</dc:creator>
  <cp:lastModifiedBy>Jesús Sánchez Corzo</cp:lastModifiedBy>
  <cp:revision>3</cp:revision>
  <dcterms:created xsi:type="dcterms:W3CDTF">2020-10-19T17:40:30Z</dcterms:created>
  <dcterms:modified xsi:type="dcterms:W3CDTF">2020-10-19T18:00:01Z</dcterms:modified>
</cp:coreProperties>
</file>