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4" r:id="rId9"/>
    <p:sldId id="287" r:id="rId10"/>
    <p:sldId id="288" r:id="rId11"/>
    <p:sldId id="289" r:id="rId12"/>
    <p:sldId id="290" r:id="rId13"/>
    <p:sldId id="291" r:id="rId14"/>
    <p:sldId id="292" r:id="rId15"/>
    <p:sldId id="293" r:id="rId16"/>
    <p:sldId id="295" r:id="rId17"/>
    <p:sldId id="296" r:id="rId18"/>
    <p:sldId id="297" r:id="rId19"/>
  </p:sldIdLst>
  <p:sldSz cx="9144000" cy="5143500" type="screen16x9"/>
  <p:notesSz cx="9144000" cy="51435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EE"/>
    <a:srgbClr val="2244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p:normalViewPr>
  <p:slideViewPr>
    <p:cSldViewPr>
      <p:cViewPr varScale="1">
        <p:scale>
          <a:sx n="114" d="100"/>
          <a:sy n="114" d="100"/>
        </p:scale>
        <p:origin x="562"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3776CB34-F549-48D6-9F5D-74965BA73013}" type="datetimeFigureOut">
              <a:rPr lang="es-ES" smtClean="0"/>
              <a:t>22/05/2022</a:t>
            </a:fld>
            <a:endParaRPr lang="es-ES"/>
          </a:p>
        </p:txBody>
      </p:sp>
      <p:sp>
        <p:nvSpPr>
          <p:cNvPr id="4" name="Marcador de imagen de diapositiva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F90DFE0C-8407-4E3D-998C-1555123A7FA4}" type="slidenum">
              <a:rPr lang="es-ES" smtClean="0"/>
              <a:t>‹Nº›</a:t>
            </a:fld>
            <a:endParaRPr lang="es-ES"/>
          </a:p>
        </p:txBody>
      </p:sp>
    </p:spTree>
    <p:extLst>
      <p:ext uri="{BB962C8B-B14F-4D97-AF65-F5344CB8AC3E}">
        <p14:creationId xmlns:p14="http://schemas.microsoft.com/office/powerpoint/2010/main" val="3560415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90DFE0C-8407-4E3D-998C-1555123A7FA4}" type="slidenum">
              <a:rPr lang="es-ES" smtClean="0"/>
              <a:t>3</a:t>
            </a:fld>
            <a:endParaRPr lang="es-ES"/>
          </a:p>
        </p:txBody>
      </p:sp>
    </p:spTree>
    <p:extLst>
      <p:ext uri="{BB962C8B-B14F-4D97-AF65-F5344CB8AC3E}">
        <p14:creationId xmlns:p14="http://schemas.microsoft.com/office/powerpoint/2010/main" val="406730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5/22/2022</a:t>
            </a:fld>
            <a:endParaRPr lang="en-US"/>
          </a:p>
        </p:txBody>
      </p:sp>
      <p:sp>
        <p:nvSpPr>
          <p:cNvPr id="6" name="Holder 6"/>
          <p:cNvSpPr>
            <a:spLocks noGrp="1"/>
          </p:cNvSpPr>
          <p:nvPr>
            <p:ph type="sldNum" sz="quarter" idx="7"/>
          </p:nvPr>
        </p:nvSpPr>
        <p:spPr/>
        <p:txBody>
          <a:bodyPr lIns="0" tIns="0" rIns="0" bIns="0"/>
          <a:lstStyle>
            <a:lvl1pPr>
              <a:defRPr sz="2400" b="1" i="0">
                <a:solidFill>
                  <a:srgbClr val="F74014"/>
                </a:solidFill>
                <a:latin typeface="Arial"/>
                <a:cs typeface="Arial"/>
              </a:defRPr>
            </a:lvl1pPr>
          </a:lstStyle>
          <a:p>
            <a:pPr marL="207010">
              <a:lnSpc>
                <a:spcPts val="2755"/>
              </a:lnSpc>
            </a:pPr>
            <a:fld id="{81D60167-4931-47E6-BA6A-407CBD079E47}" type="slidenum">
              <a:rPr dirty="0"/>
              <a:t>‹Nº›</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0"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5/22/2022</a:t>
            </a:fld>
            <a:endParaRPr lang="en-US"/>
          </a:p>
        </p:txBody>
      </p:sp>
      <p:sp>
        <p:nvSpPr>
          <p:cNvPr id="6" name="Holder 6"/>
          <p:cNvSpPr>
            <a:spLocks noGrp="1"/>
          </p:cNvSpPr>
          <p:nvPr>
            <p:ph type="sldNum" sz="quarter" idx="7"/>
          </p:nvPr>
        </p:nvSpPr>
        <p:spPr/>
        <p:txBody>
          <a:bodyPr lIns="0" tIns="0" rIns="0" bIns="0"/>
          <a:lstStyle>
            <a:lvl1pPr>
              <a:defRPr sz="2400" b="1" i="0">
                <a:solidFill>
                  <a:srgbClr val="F74014"/>
                </a:solidFill>
                <a:latin typeface="Arial"/>
                <a:cs typeface="Arial"/>
              </a:defRPr>
            </a:lvl1pPr>
          </a:lstStyle>
          <a:p>
            <a:pPr marL="207010">
              <a:lnSpc>
                <a:spcPts val="2755"/>
              </a:lnSpc>
            </a:pPr>
            <a:fld id="{81D60167-4931-47E6-BA6A-407CBD079E47}" type="slidenum">
              <a:rPr dirty="0"/>
              <a:t>‹Nº›</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0" i="0">
                <a:solidFill>
                  <a:schemeClr val="bg1"/>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5/22/2022</a:t>
            </a:fld>
            <a:endParaRPr lang="en-US"/>
          </a:p>
        </p:txBody>
      </p:sp>
      <p:sp>
        <p:nvSpPr>
          <p:cNvPr id="7" name="Holder 7"/>
          <p:cNvSpPr>
            <a:spLocks noGrp="1"/>
          </p:cNvSpPr>
          <p:nvPr>
            <p:ph type="sldNum" sz="quarter" idx="7"/>
          </p:nvPr>
        </p:nvSpPr>
        <p:spPr/>
        <p:txBody>
          <a:bodyPr lIns="0" tIns="0" rIns="0" bIns="0"/>
          <a:lstStyle>
            <a:lvl1pPr>
              <a:defRPr sz="2400" b="1" i="0">
                <a:solidFill>
                  <a:srgbClr val="F74014"/>
                </a:solidFill>
                <a:latin typeface="Arial"/>
                <a:cs typeface="Arial"/>
              </a:defRPr>
            </a:lvl1pPr>
          </a:lstStyle>
          <a:p>
            <a:pPr marL="207010">
              <a:lnSpc>
                <a:spcPts val="2755"/>
              </a:lnSpc>
            </a:pPr>
            <a:fld id="{81D60167-4931-47E6-BA6A-407CBD079E47}" type="slidenum">
              <a:rPr dirty="0"/>
              <a:t>‹Nº›</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0"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5/22/2022</a:t>
            </a:fld>
            <a:endParaRPr lang="en-US"/>
          </a:p>
        </p:txBody>
      </p:sp>
      <p:sp>
        <p:nvSpPr>
          <p:cNvPr id="5" name="Holder 5"/>
          <p:cNvSpPr>
            <a:spLocks noGrp="1"/>
          </p:cNvSpPr>
          <p:nvPr>
            <p:ph type="sldNum" sz="quarter" idx="7"/>
          </p:nvPr>
        </p:nvSpPr>
        <p:spPr/>
        <p:txBody>
          <a:bodyPr lIns="0" tIns="0" rIns="0" bIns="0"/>
          <a:lstStyle>
            <a:lvl1pPr>
              <a:defRPr sz="2400" b="1" i="0">
                <a:solidFill>
                  <a:srgbClr val="F74014"/>
                </a:solidFill>
                <a:latin typeface="Arial"/>
                <a:cs typeface="Arial"/>
              </a:defRPr>
            </a:lvl1pPr>
          </a:lstStyle>
          <a:p>
            <a:pPr marL="207010">
              <a:lnSpc>
                <a:spcPts val="2755"/>
              </a:lnSpc>
            </a:pPr>
            <a:fld id="{81D60167-4931-47E6-BA6A-407CBD079E47}" type="slidenum">
              <a:rPr dirty="0"/>
              <a:t>‹Nº›</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5/22/2022</a:t>
            </a:fld>
            <a:endParaRPr lang="en-US"/>
          </a:p>
        </p:txBody>
      </p:sp>
      <p:sp>
        <p:nvSpPr>
          <p:cNvPr id="4" name="Holder 4"/>
          <p:cNvSpPr>
            <a:spLocks noGrp="1"/>
          </p:cNvSpPr>
          <p:nvPr>
            <p:ph type="sldNum" sz="quarter" idx="7"/>
          </p:nvPr>
        </p:nvSpPr>
        <p:spPr/>
        <p:txBody>
          <a:bodyPr lIns="0" tIns="0" rIns="0" bIns="0"/>
          <a:lstStyle>
            <a:lvl1pPr>
              <a:defRPr sz="2400" b="1" i="0">
                <a:solidFill>
                  <a:srgbClr val="F74014"/>
                </a:solidFill>
                <a:latin typeface="Arial"/>
                <a:cs typeface="Arial"/>
              </a:defRPr>
            </a:lvl1pPr>
          </a:lstStyle>
          <a:p>
            <a:pPr marL="207010">
              <a:lnSpc>
                <a:spcPts val="2755"/>
              </a:lnSpc>
            </a:pPr>
            <a:fld id="{81D60167-4931-47E6-BA6A-407CBD079E47}" type="slidenum">
              <a:rPr dirty="0"/>
              <a:t>‹Nº›</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775" y="0"/>
            <a:ext cx="9137015" cy="1318260"/>
          </a:xfrm>
          <a:custGeom>
            <a:avLst/>
            <a:gdLst/>
            <a:ahLst/>
            <a:cxnLst/>
            <a:rect l="l" t="t" r="r" b="b"/>
            <a:pathLst>
              <a:path w="9137015" h="1318260">
                <a:moveTo>
                  <a:pt x="0" y="1317749"/>
                </a:moveTo>
                <a:lnTo>
                  <a:pt x="0" y="0"/>
                </a:lnTo>
                <a:lnTo>
                  <a:pt x="9136449" y="0"/>
                </a:lnTo>
                <a:lnTo>
                  <a:pt x="9136449" y="1054199"/>
                </a:lnTo>
                <a:lnTo>
                  <a:pt x="0" y="1317749"/>
                </a:lnTo>
                <a:close/>
              </a:path>
            </a:pathLst>
          </a:custGeom>
          <a:solidFill>
            <a:srgbClr val="F74014"/>
          </a:solidFill>
        </p:spPr>
        <p:txBody>
          <a:bodyPr wrap="square" lIns="0" tIns="0" rIns="0" bIns="0" rtlCol="0"/>
          <a:lstStyle/>
          <a:p>
            <a:endParaRPr/>
          </a:p>
        </p:txBody>
      </p:sp>
      <p:sp>
        <p:nvSpPr>
          <p:cNvPr id="17" name="bg object 17"/>
          <p:cNvSpPr/>
          <p:nvPr/>
        </p:nvSpPr>
        <p:spPr>
          <a:xfrm>
            <a:off x="2477723" y="4739999"/>
            <a:ext cx="6244590" cy="0"/>
          </a:xfrm>
          <a:custGeom>
            <a:avLst/>
            <a:gdLst/>
            <a:ahLst/>
            <a:cxnLst/>
            <a:rect l="l" t="t" r="r" b="b"/>
            <a:pathLst>
              <a:path w="6244590">
                <a:moveTo>
                  <a:pt x="0" y="0"/>
                </a:moveTo>
                <a:lnTo>
                  <a:pt x="6244199" y="0"/>
                </a:lnTo>
              </a:path>
            </a:pathLst>
          </a:custGeom>
          <a:ln w="19049">
            <a:solidFill>
              <a:srgbClr val="000000"/>
            </a:solidFill>
          </a:ln>
        </p:spPr>
        <p:txBody>
          <a:bodyPr wrap="square" lIns="0" tIns="0" rIns="0" bIns="0" rtlCol="0"/>
          <a:lstStyle/>
          <a:p>
            <a:endParaRPr/>
          </a:p>
        </p:txBody>
      </p:sp>
      <p:sp>
        <p:nvSpPr>
          <p:cNvPr id="18" name="bg object 18"/>
          <p:cNvSpPr/>
          <p:nvPr/>
        </p:nvSpPr>
        <p:spPr>
          <a:xfrm>
            <a:off x="656767" y="4763287"/>
            <a:ext cx="265430" cy="283845"/>
          </a:xfrm>
          <a:custGeom>
            <a:avLst/>
            <a:gdLst/>
            <a:ahLst/>
            <a:cxnLst/>
            <a:rect l="l" t="t" r="r" b="b"/>
            <a:pathLst>
              <a:path w="265430" h="283845">
                <a:moveTo>
                  <a:pt x="265201" y="131394"/>
                </a:moveTo>
                <a:lnTo>
                  <a:pt x="132600" y="0"/>
                </a:lnTo>
                <a:lnTo>
                  <a:pt x="0" y="131394"/>
                </a:lnTo>
                <a:lnTo>
                  <a:pt x="56553" y="131394"/>
                </a:lnTo>
                <a:lnTo>
                  <a:pt x="56553" y="283375"/>
                </a:lnTo>
                <a:lnTo>
                  <a:pt x="208648" y="283375"/>
                </a:lnTo>
                <a:lnTo>
                  <a:pt x="208648" y="131394"/>
                </a:lnTo>
                <a:lnTo>
                  <a:pt x="265201" y="131394"/>
                </a:lnTo>
                <a:close/>
              </a:path>
            </a:pathLst>
          </a:custGeom>
          <a:solidFill>
            <a:srgbClr val="F74014"/>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323762" y="277886"/>
            <a:ext cx="931225" cy="590236"/>
          </a:xfrm>
          <a:prstGeom prst="rect">
            <a:avLst/>
          </a:prstGeom>
        </p:spPr>
      </p:pic>
      <p:pic>
        <p:nvPicPr>
          <p:cNvPr id="20" name="bg object 20"/>
          <p:cNvPicPr/>
          <p:nvPr/>
        </p:nvPicPr>
        <p:blipFill>
          <a:blip r:embed="rId8" cstate="print"/>
          <a:stretch>
            <a:fillRect/>
          </a:stretch>
        </p:blipFill>
        <p:spPr>
          <a:xfrm>
            <a:off x="7718675" y="345539"/>
            <a:ext cx="1325399" cy="319970"/>
          </a:xfrm>
          <a:prstGeom prst="rect">
            <a:avLst/>
          </a:prstGeom>
        </p:spPr>
      </p:pic>
      <p:sp>
        <p:nvSpPr>
          <p:cNvPr id="2" name="Holder 2"/>
          <p:cNvSpPr>
            <a:spLocks noGrp="1"/>
          </p:cNvSpPr>
          <p:nvPr>
            <p:ph type="title"/>
          </p:nvPr>
        </p:nvSpPr>
        <p:spPr>
          <a:xfrm>
            <a:off x="1914885" y="108792"/>
            <a:ext cx="5314229" cy="905510"/>
          </a:xfrm>
          <a:prstGeom prst="rect">
            <a:avLst/>
          </a:prstGeom>
        </p:spPr>
        <p:txBody>
          <a:bodyPr wrap="square" lIns="0" tIns="0" rIns="0" bIns="0">
            <a:spAutoFit/>
          </a:bodyPr>
          <a:lstStyle>
            <a:lvl1pPr>
              <a:defRPr sz="2600" b="0"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2493087" y="2244887"/>
            <a:ext cx="6141084" cy="17049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5/22/2022</a:t>
            </a:fld>
            <a:endParaRPr lang="en-US"/>
          </a:p>
        </p:txBody>
      </p:sp>
      <p:sp>
        <p:nvSpPr>
          <p:cNvPr id="6" name="Holder 6"/>
          <p:cNvSpPr>
            <a:spLocks noGrp="1"/>
          </p:cNvSpPr>
          <p:nvPr>
            <p:ph type="sldNum" sz="quarter" idx="7"/>
          </p:nvPr>
        </p:nvSpPr>
        <p:spPr>
          <a:xfrm>
            <a:off x="101368" y="4742164"/>
            <a:ext cx="415290" cy="366395"/>
          </a:xfrm>
          <a:prstGeom prst="rect">
            <a:avLst/>
          </a:prstGeom>
        </p:spPr>
        <p:txBody>
          <a:bodyPr wrap="square" lIns="0" tIns="0" rIns="0" bIns="0">
            <a:spAutoFit/>
          </a:bodyPr>
          <a:lstStyle>
            <a:lvl1pPr>
              <a:defRPr sz="2400" b="1" i="0">
                <a:solidFill>
                  <a:srgbClr val="F74014"/>
                </a:solidFill>
                <a:latin typeface="Arial"/>
                <a:cs typeface="Arial"/>
              </a:defRPr>
            </a:lvl1pPr>
          </a:lstStyle>
          <a:p>
            <a:pPr marL="207010">
              <a:lnSpc>
                <a:spcPts val="2755"/>
              </a:lnSpc>
            </a:pPr>
            <a:fld id="{81D60167-4931-47E6-BA6A-407CBD079E47}" type="slidenum">
              <a:rPr dirty="0"/>
              <a:t>‹Nº›</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mailto:hola@tenemoslotuyo.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AC794B0C-2DA7-49FC-A326-BFFBF004C9A4}"/>
              </a:ext>
            </a:extLst>
          </p:cNvPr>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24444"/>
          </a:solidFill>
        </p:spPr>
        <p:txBody>
          <a:bodyPr wrap="square" lIns="0" tIns="0" rIns="0" bIns="0" rtlCol="0"/>
          <a:lstStyle/>
          <a:p>
            <a:endParaRPr lang="ca-ES">
              <a:solidFill>
                <a:srgbClr val="EEEEEE"/>
              </a:solidFill>
            </a:endParaRPr>
          </a:p>
        </p:txBody>
      </p:sp>
      <p:grpSp>
        <p:nvGrpSpPr>
          <p:cNvPr id="7" name="object 3">
            <a:extLst>
              <a:ext uri="{FF2B5EF4-FFF2-40B4-BE49-F238E27FC236}">
                <a16:creationId xmlns:a16="http://schemas.microsoft.com/office/drawing/2014/main" id="{345A41B5-FD69-4BEB-8CC1-0ECDF508389E}"/>
              </a:ext>
            </a:extLst>
          </p:cNvPr>
          <p:cNvGrpSpPr/>
          <p:nvPr/>
        </p:nvGrpSpPr>
        <p:grpSpPr>
          <a:xfrm>
            <a:off x="0" y="3901799"/>
            <a:ext cx="9144000" cy="1242060"/>
            <a:chOff x="0" y="3901799"/>
            <a:chExt cx="9144000" cy="1242060"/>
          </a:xfrm>
        </p:grpSpPr>
        <p:sp>
          <p:nvSpPr>
            <p:cNvPr id="9" name="object 4">
              <a:extLst>
                <a:ext uri="{FF2B5EF4-FFF2-40B4-BE49-F238E27FC236}">
                  <a16:creationId xmlns:a16="http://schemas.microsoft.com/office/drawing/2014/main" id="{E7D2101B-5725-486D-9C93-3DDAA883470E}"/>
                </a:ext>
              </a:extLst>
            </p:cNvPr>
            <p:cNvSpPr/>
            <p:nvPr/>
          </p:nvSpPr>
          <p:spPr>
            <a:xfrm>
              <a:off x="0" y="3901799"/>
              <a:ext cx="9144000" cy="1242060"/>
            </a:xfrm>
            <a:custGeom>
              <a:avLst/>
              <a:gdLst/>
              <a:ahLst/>
              <a:cxnLst/>
              <a:rect l="l" t="t" r="r" b="b"/>
              <a:pathLst>
                <a:path w="9144000" h="1242060">
                  <a:moveTo>
                    <a:pt x="9143999" y="1241699"/>
                  </a:moveTo>
                  <a:lnTo>
                    <a:pt x="0" y="1241699"/>
                  </a:lnTo>
                  <a:lnTo>
                    <a:pt x="0" y="0"/>
                  </a:lnTo>
                  <a:lnTo>
                    <a:pt x="9143999" y="248339"/>
                  </a:lnTo>
                  <a:lnTo>
                    <a:pt x="9143999" y="1241699"/>
                  </a:lnTo>
                  <a:close/>
                </a:path>
              </a:pathLst>
            </a:custGeom>
            <a:solidFill>
              <a:srgbClr val="FFFFFF"/>
            </a:solidFill>
          </p:spPr>
          <p:txBody>
            <a:bodyPr wrap="square" lIns="0" tIns="0" rIns="0" bIns="0" rtlCol="0"/>
            <a:lstStyle/>
            <a:p>
              <a:endParaRPr lang="ca-ES">
                <a:solidFill>
                  <a:srgbClr val="EEEEEE"/>
                </a:solidFill>
              </a:endParaRPr>
            </a:p>
          </p:txBody>
        </p:sp>
        <p:sp>
          <p:nvSpPr>
            <p:cNvPr id="11" name="object 5">
              <a:extLst>
                <a:ext uri="{FF2B5EF4-FFF2-40B4-BE49-F238E27FC236}">
                  <a16:creationId xmlns:a16="http://schemas.microsoft.com/office/drawing/2014/main" id="{09D03EC7-D8B3-46C8-91BE-BFF08AC34737}"/>
                </a:ext>
              </a:extLst>
            </p:cNvPr>
            <p:cNvSpPr/>
            <p:nvPr/>
          </p:nvSpPr>
          <p:spPr>
            <a:xfrm>
              <a:off x="2477723" y="4739999"/>
              <a:ext cx="6244590" cy="0"/>
            </a:xfrm>
            <a:custGeom>
              <a:avLst/>
              <a:gdLst/>
              <a:ahLst/>
              <a:cxnLst/>
              <a:rect l="l" t="t" r="r" b="b"/>
              <a:pathLst>
                <a:path w="6244590">
                  <a:moveTo>
                    <a:pt x="0" y="0"/>
                  </a:moveTo>
                  <a:lnTo>
                    <a:pt x="6244199" y="0"/>
                  </a:lnTo>
                </a:path>
              </a:pathLst>
            </a:custGeom>
            <a:ln w="19049">
              <a:solidFill>
                <a:srgbClr val="FFFFFF"/>
              </a:solidFill>
            </a:ln>
          </p:spPr>
          <p:txBody>
            <a:bodyPr wrap="square" lIns="0" tIns="0" rIns="0" bIns="0" rtlCol="0"/>
            <a:lstStyle/>
            <a:p>
              <a:endParaRPr lang="ca-ES">
                <a:solidFill>
                  <a:srgbClr val="EEEEEE"/>
                </a:solidFill>
              </a:endParaRPr>
            </a:p>
          </p:txBody>
        </p:sp>
      </p:grpSp>
      <p:sp>
        <p:nvSpPr>
          <p:cNvPr id="13" name="object 13"/>
          <p:cNvSpPr txBox="1"/>
          <p:nvPr/>
        </p:nvSpPr>
        <p:spPr>
          <a:xfrm>
            <a:off x="1494312" y="1428750"/>
            <a:ext cx="6082665" cy="689932"/>
          </a:xfrm>
          <a:prstGeom prst="rect">
            <a:avLst/>
          </a:prstGeom>
        </p:spPr>
        <p:txBody>
          <a:bodyPr vert="horz" wrap="square" lIns="0" tIns="12700" rIns="0" bIns="0" rtlCol="0">
            <a:spAutoFit/>
          </a:bodyPr>
          <a:lstStyle/>
          <a:p>
            <a:pPr marL="12700" algn="ctr">
              <a:lnSpc>
                <a:spcPct val="100000"/>
              </a:lnSpc>
              <a:spcBef>
                <a:spcPts val="100"/>
              </a:spcBef>
            </a:pPr>
            <a:r>
              <a:rPr lang="ca-ES" sz="4400" b="1" spc="105" dirty="0">
                <a:solidFill>
                  <a:srgbClr val="EEEEEE"/>
                </a:solidFill>
                <a:latin typeface="Trebuchet MS"/>
                <a:cs typeface="Trebuchet MS"/>
              </a:rPr>
              <a:t>Proposta de projecte</a:t>
            </a:r>
            <a:endParaRPr lang="ca-ES" sz="4400" dirty="0">
              <a:solidFill>
                <a:srgbClr val="EEEEEE"/>
              </a:solidFill>
              <a:latin typeface="Trebuchet MS"/>
              <a:cs typeface="Trebuchet MS"/>
            </a:endParaRPr>
          </a:p>
        </p:txBody>
      </p:sp>
      <p:sp>
        <p:nvSpPr>
          <p:cNvPr id="14" name="object 14"/>
          <p:cNvSpPr txBox="1"/>
          <p:nvPr/>
        </p:nvSpPr>
        <p:spPr>
          <a:xfrm>
            <a:off x="1831975" y="2547881"/>
            <a:ext cx="5480050" cy="1128395"/>
          </a:xfrm>
          <a:prstGeom prst="rect">
            <a:avLst/>
          </a:prstGeom>
        </p:spPr>
        <p:txBody>
          <a:bodyPr vert="horz" wrap="square" lIns="0" tIns="12700" rIns="0" bIns="0" rtlCol="0">
            <a:spAutoFit/>
          </a:bodyPr>
          <a:lstStyle/>
          <a:p>
            <a:pPr marL="12700" algn="ctr">
              <a:lnSpc>
                <a:spcPct val="100000"/>
              </a:lnSpc>
              <a:spcBef>
                <a:spcPts val="100"/>
              </a:spcBef>
            </a:pPr>
            <a:r>
              <a:rPr lang="ca-ES" sz="1800" b="1" dirty="0">
                <a:solidFill>
                  <a:srgbClr val="EEEEEE"/>
                </a:solidFill>
                <a:latin typeface="Trebuchet MS"/>
                <a:cs typeface="Trebuchet MS"/>
              </a:rPr>
              <a:t>Client:</a:t>
            </a:r>
            <a:r>
              <a:rPr lang="ca-ES" sz="1800" b="1" spc="-100" dirty="0">
                <a:solidFill>
                  <a:srgbClr val="EEEEEE"/>
                </a:solidFill>
                <a:latin typeface="Trebuchet MS"/>
                <a:cs typeface="Trebuchet MS"/>
              </a:rPr>
              <a:t> </a:t>
            </a:r>
            <a:r>
              <a:rPr lang="ca-ES" sz="1800" spc="-10" dirty="0">
                <a:solidFill>
                  <a:srgbClr val="EEEEEE"/>
                </a:solidFill>
                <a:latin typeface="Trebuchet MS"/>
                <a:cs typeface="Trebuchet MS"/>
              </a:rPr>
              <a:t>Servei Català de la Salut (CatSalut)</a:t>
            </a:r>
          </a:p>
          <a:p>
            <a:pPr marL="12700" algn="ctr">
              <a:lnSpc>
                <a:spcPct val="100000"/>
              </a:lnSpc>
              <a:spcBef>
                <a:spcPts val="100"/>
              </a:spcBef>
            </a:pPr>
            <a:r>
              <a:rPr lang="ca-ES" sz="1800" b="1" spc="-5" dirty="0">
                <a:solidFill>
                  <a:srgbClr val="EEEEEE"/>
                </a:solidFill>
                <a:latin typeface="Trebuchet MS"/>
                <a:cs typeface="Trebuchet MS"/>
              </a:rPr>
              <a:t>Projecte:</a:t>
            </a:r>
            <a:r>
              <a:rPr lang="ca-ES" sz="1800" b="1" spc="-100" dirty="0">
                <a:solidFill>
                  <a:srgbClr val="EEEEEE"/>
                </a:solidFill>
                <a:latin typeface="Trebuchet MS"/>
                <a:cs typeface="Trebuchet MS"/>
              </a:rPr>
              <a:t> </a:t>
            </a:r>
            <a:r>
              <a:rPr lang="ca-ES" sz="1800" spc="15" dirty="0" err="1">
                <a:solidFill>
                  <a:srgbClr val="EEEEEE"/>
                </a:solidFill>
                <a:latin typeface="Trebuchet MS"/>
                <a:cs typeface="Trebuchet MS"/>
              </a:rPr>
              <a:t>BigDataCancer</a:t>
            </a:r>
            <a:endParaRPr lang="ca-ES" sz="1800" dirty="0">
              <a:solidFill>
                <a:srgbClr val="EEEEEE"/>
              </a:solidFill>
              <a:latin typeface="Trebuchet MS"/>
              <a:cs typeface="Trebuchet MS"/>
            </a:endParaRPr>
          </a:p>
          <a:p>
            <a:pPr marL="12700" algn="ctr">
              <a:lnSpc>
                <a:spcPct val="100000"/>
              </a:lnSpc>
              <a:spcBef>
                <a:spcPts val="15"/>
              </a:spcBef>
            </a:pPr>
            <a:r>
              <a:rPr lang="ca-ES" sz="1800" b="1" spc="15" dirty="0">
                <a:solidFill>
                  <a:srgbClr val="EEEEEE"/>
                </a:solidFill>
                <a:latin typeface="Trebuchet MS"/>
                <a:cs typeface="Trebuchet MS"/>
              </a:rPr>
              <a:t>Codi:</a:t>
            </a:r>
            <a:r>
              <a:rPr lang="ca-ES" sz="1800" b="1" spc="-90" dirty="0">
                <a:solidFill>
                  <a:srgbClr val="EEEEEE"/>
                </a:solidFill>
                <a:latin typeface="Trebuchet MS"/>
                <a:cs typeface="Trebuchet MS"/>
              </a:rPr>
              <a:t> </a:t>
            </a:r>
            <a:r>
              <a:rPr lang="ca-ES" sz="1800" spc="35" dirty="0">
                <a:solidFill>
                  <a:srgbClr val="EEEEEE"/>
                </a:solidFill>
                <a:latin typeface="Trebuchet MS"/>
                <a:cs typeface="Trebuchet MS"/>
              </a:rPr>
              <a:t>PR20220524</a:t>
            </a:r>
            <a:endParaRPr lang="ca-ES" sz="1800" dirty="0">
              <a:solidFill>
                <a:srgbClr val="EEEEEE"/>
              </a:solidFill>
              <a:latin typeface="Trebuchet MS"/>
              <a:cs typeface="Trebuchet MS"/>
            </a:endParaRPr>
          </a:p>
          <a:p>
            <a:pPr marL="12700" algn="ctr">
              <a:lnSpc>
                <a:spcPct val="100000"/>
              </a:lnSpc>
              <a:spcBef>
                <a:spcPts val="15"/>
              </a:spcBef>
            </a:pPr>
            <a:r>
              <a:rPr lang="ca-ES" b="1" spc="-20" dirty="0">
                <a:solidFill>
                  <a:srgbClr val="EEEEEE"/>
                </a:solidFill>
                <a:latin typeface="Trebuchet MS"/>
                <a:cs typeface="Trebuchet MS"/>
              </a:rPr>
              <a:t>Data</a:t>
            </a:r>
            <a:r>
              <a:rPr lang="ca-ES" sz="1800" b="1" spc="-20" dirty="0">
                <a:solidFill>
                  <a:srgbClr val="EEEEEE"/>
                </a:solidFill>
                <a:latin typeface="Trebuchet MS"/>
                <a:cs typeface="Trebuchet MS"/>
              </a:rPr>
              <a:t>:</a:t>
            </a:r>
            <a:r>
              <a:rPr lang="ca-ES" sz="1800" b="1" spc="-95" dirty="0">
                <a:solidFill>
                  <a:srgbClr val="EEEEEE"/>
                </a:solidFill>
                <a:latin typeface="Trebuchet MS"/>
                <a:cs typeface="Trebuchet MS"/>
              </a:rPr>
              <a:t> 22</a:t>
            </a:r>
            <a:r>
              <a:rPr lang="ca-ES" sz="1800" spc="-25" dirty="0">
                <a:solidFill>
                  <a:srgbClr val="EEEEEE"/>
                </a:solidFill>
                <a:latin typeface="Trebuchet MS"/>
                <a:cs typeface="Trebuchet MS"/>
              </a:rPr>
              <a:t>/05/2022</a:t>
            </a:r>
            <a:endParaRPr lang="ca-ES" sz="1800" dirty="0">
              <a:solidFill>
                <a:srgbClr val="EEEEEE"/>
              </a:solidFill>
              <a:latin typeface="Trebuchet MS"/>
              <a:cs typeface="Trebuchet MS"/>
            </a:endParaRPr>
          </a:p>
        </p:txBody>
      </p:sp>
      <p:grpSp>
        <p:nvGrpSpPr>
          <p:cNvPr id="4" name="Grupo 3">
            <a:extLst>
              <a:ext uri="{FF2B5EF4-FFF2-40B4-BE49-F238E27FC236}">
                <a16:creationId xmlns:a16="http://schemas.microsoft.com/office/drawing/2014/main" id="{732821BD-DAB5-437D-AF54-8EBA8C9238ED}"/>
              </a:ext>
            </a:extLst>
          </p:cNvPr>
          <p:cNvGrpSpPr/>
          <p:nvPr/>
        </p:nvGrpSpPr>
        <p:grpSpPr>
          <a:xfrm>
            <a:off x="2398553" y="461211"/>
            <a:ext cx="4346892" cy="630302"/>
            <a:chOff x="2133600" y="461211"/>
            <a:chExt cx="4346892" cy="630302"/>
          </a:xfrm>
        </p:grpSpPr>
        <p:sp>
          <p:nvSpPr>
            <p:cNvPr id="12" name="object 8">
              <a:extLst>
                <a:ext uri="{FF2B5EF4-FFF2-40B4-BE49-F238E27FC236}">
                  <a16:creationId xmlns:a16="http://schemas.microsoft.com/office/drawing/2014/main" id="{13690C34-065E-4CDD-A15B-90B54B10E495}"/>
                </a:ext>
              </a:extLst>
            </p:cNvPr>
            <p:cNvSpPr txBox="1">
              <a:spLocks/>
            </p:cNvSpPr>
            <p:nvPr/>
          </p:nvSpPr>
          <p:spPr>
            <a:xfrm>
              <a:off x="2133600" y="461212"/>
              <a:ext cx="1831339" cy="630301"/>
            </a:xfrm>
            <a:prstGeom prst="rect">
              <a:avLst/>
            </a:prstGeom>
          </p:spPr>
          <p:txBody>
            <a:bodyPr vert="horz" wrap="square" lIns="0" tIns="136525" rIns="0" bIns="0" rtlCol="0">
              <a:spAutoFit/>
            </a:bodyPr>
            <a:lstStyle>
              <a:lvl1pPr>
                <a:defRPr sz="2600" b="0" i="0">
                  <a:solidFill>
                    <a:schemeClr val="bg1"/>
                  </a:solidFill>
                  <a:latin typeface="Trebuchet MS"/>
                  <a:ea typeface="+mj-ea"/>
                  <a:cs typeface="Trebuchet MS"/>
                </a:defRPr>
              </a:lvl1pPr>
            </a:lstStyle>
            <a:p>
              <a:pPr marL="12700" marR="5080" indent="98425">
                <a:lnSpc>
                  <a:spcPct val="79700"/>
                </a:lnSpc>
                <a:spcBef>
                  <a:spcPts val="1075"/>
                </a:spcBef>
              </a:pPr>
              <a:r>
                <a:rPr lang="ca-ES" sz="4000" b="1" kern="0" spc="-5">
                  <a:solidFill>
                    <a:srgbClr val="EEEEEE"/>
                  </a:solidFill>
                  <a:latin typeface="Arial"/>
                  <a:cs typeface="Arial"/>
                </a:rPr>
                <a:t>we </a:t>
              </a:r>
              <a:r>
                <a:rPr lang="ca-ES" sz="4000" b="1" kern="0" spc="-1100">
                  <a:solidFill>
                    <a:srgbClr val="EEEEEE"/>
                  </a:solidFill>
                  <a:latin typeface="Arial"/>
                  <a:cs typeface="Arial"/>
                </a:rPr>
                <a:t> </a:t>
              </a:r>
              <a:r>
                <a:rPr lang="ca-ES" sz="4000" b="1" kern="0" spc="-5">
                  <a:solidFill>
                    <a:srgbClr val="EEEEEE"/>
                  </a:solidFill>
                  <a:latin typeface="Arial"/>
                  <a:cs typeface="Arial"/>
                </a:rPr>
                <a:t>dev</a:t>
              </a:r>
              <a:endParaRPr lang="ca-ES" sz="4000" kern="0">
                <a:solidFill>
                  <a:srgbClr val="EEEEEE"/>
                </a:solidFill>
                <a:latin typeface="Arial"/>
                <a:cs typeface="Arial"/>
              </a:endParaRPr>
            </a:p>
          </p:txBody>
        </p:sp>
        <p:sp>
          <p:nvSpPr>
            <p:cNvPr id="15" name="object 10">
              <a:extLst>
                <a:ext uri="{FF2B5EF4-FFF2-40B4-BE49-F238E27FC236}">
                  <a16:creationId xmlns:a16="http://schemas.microsoft.com/office/drawing/2014/main" id="{25DBC14E-ED2E-4114-8AD8-733CC10B5242}"/>
                </a:ext>
              </a:extLst>
            </p:cNvPr>
            <p:cNvSpPr txBox="1"/>
            <p:nvPr/>
          </p:nvSpPr>
          <p:spPr>
            <a:xfrm>
              <a:off x="4270692" y="461211"/>
              <a:ext cx="2209800" cy="630301"/>
            </a:xfrm>
            <a:prstGeom prst="rect">
              <a:avLst/>
            </a:prstGeom>
          </p:spPr>
          <p:txBody>
            <a:bodyPr vert="horz" wrap="square" lIns="0" tIns="136525" rIns="0" bIns="0" rtlCol="0">
              <a:spAutoFit/>
            </a:bodyPr>
            <a:lstStyle/>
            <a:p>
              <a:pPr marL="12700" marR="5080" indent="154940">
                <a:lnSpc>
                  <a:spcPct val="79700"/>
                </a:lnSpc>
                <a:spcBef>
                  <a:spcPts val="1075"/>
                </a:spcBef>
              </a:pPr>
              <a:r>
                <a:rPr lang="ca-ES" sz="4000" b="1" spc="-5">
                  <a:solidFill>
                    <a:srgbClr val="EEEEEE"/>
                  </a:solidFill>
                  <a:latin typeface="Arial"/>
                  <a:cs typeface="Arial"/>
                </a:rPr>
                <a:t>we </a:t>
              </a:r>
              <a:r>
                <a:rPr lang="ca-ES" sz="4000" b="1">
                  <a:solidFill>
                    <a:srgbClr val="EEEEEE"/>
                  </a:solidFill>
                  <a:latin typeface="Arial"/>
                  <a:cs typeface="Arial"/>
                </a:rPr>
                <a:t> </a:t>
              </a:r>
              <a:r>
                <a:rPr lang="ca-ES" sz="4000" b="1" spc="-5">
                  <a:solidFill>
                    <a:srgbClr val="EEEEEE"/>
                  </a:solidFill>
                  <a:latin typeface="Arial"/>
                  <a:cs typeface="Arial"/>
                </a:rPr>
                <a:t>web</a:t>
              </a:r>
              <a:endParaRPr lang="ca-ES" sz="4000">
                <a:solidFill>
                  <a:srgbClr val="EEEEEE"/>
                </a:solidFill>
                <a:latin typeface="Arial"/>
                <a:cs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4">
            <a:extLst>
              <a:ext uri="{FF2B5EF4-FFF2-40B4-BE49-F238E27FC236}">
                <a16:creationId xmlns:a16="http://schemas.microsoft.com/office/drawing/2014/main" id="{A93CE8B2-15E1-40CF-B4B7-DAD1A8B06FB2}"/>
              </a:ext>
            </a:extLst>
          </p:cNvPr>
          <p:cNvSpPr/>
          <p:nvPr/>
        </p:nvSpPr>
        <p:spPr>
          <a:xfrm rot="10800000">
            <a:off x="0" y="0"/>
            <a:ext cx="9144000" cy="1242060"/>
          </a:xfrm>
          <a:custGeom>
            <a:avLst/>
            <a:gdLst/>
            <a:ahLst/>
            <a:cxnLst/>
            <a:rect l="l" t="t" r="r" b="b"/>
            <a:pathLst>
              <a:path w="9144000" h="1242060">
                <a:moveTo>
                  <a:pt x="9143999" y="1241699"/>
                </a:moveTo>
                <a:lnTo>
                  <a:pt x="0" y="1241699"/>
                </a:lnTo>
                <a:lnTo>
                  <a:pt x="0" y="0"/>
                </a:lnTo>
                <a:lnTo>
                  <a:pt x="9143999" y="248339"/>
                </a:lnTo>
                <a:lnTo>
                  <a:pt x="9143999" y="1241699"/>
                </a:lnTo>
                <a:close/>
              </a:path>
            </a:pathLst>
          </a:custGeom>
          <a:solidFill>
            <a:srgbClr val="224444"/>
          </a:solidFill>
        </p:spPr>
        <p:txBody>
          <a:bodyPr wrap="square" lIns="0" tIns="0" rIns="0" bIns="0" rtlCol="0"/>
          <a:lstStyle/>
          <a:p>
            <a:endParaRPr lang="ca-ES">
              <a:solidFill>
                <a:srgbClr val="EEEEEE"/>
              </a:solidFill>
            </a:endParaRPr>
          </a:p>
        </p:txBody>
      </p:sp>
      <p:sp>
        <p:nvSpPr>
          <p:cNvPr id="3" name="object 3"/>
          <p:cNvSpPr txBox="1">
            <a:spLocks noGrp="1"/>
          </p:cNvSpPr>
          <p:nvPr>
            <p:ph type="title"/>
          </p:nvPr>
        </p:nvSpPr>
        <p:spPr>
          <a:xfrm>
            <a:off x="2803662" y="383785"/>
            <a:ext cx="3536676" cy="474489"/>
          </a:xfrm>
          <a:prstGeom prst="rect">
            <a:avLst/>
          </a:prstGeom>
        </p:spPr>
        <p:txBody>
          <a:bodyPr vert="horz" wrap="square" lIns="0" tIns="12700" rIns="0" bIns="0" rtlCol="0">
            <a:spAutoFit/>
          </a:bodyPr>
          <a:lstStyle/>
          <a:p>
            <a:pPr marL="12700">
              <a:lnSpc>
                <a:spcPct val="100000"/>
              </a:lnSpc>
              <a:spcBef>
                <a:spcPts val="100"/>
              </a:spcBef>
            </a:pPr>
            <a:r>
              <a:rPr lang="ca-ES" sz="3000" spc="160">
                <a:solidFill>
                  <a:srgbClr val="EEEEEE"/>
                </a:solidFill>
              </a:rPr>
              <a:t>Quality </a:t>
            </a:r>
            <a:r>
              <a:rPr lang="ca-ES" sz="3000" spc="254">
                <a:solidFill>
                  <a:srgbClr val="EEEEEE"/>
                </a:solidFill>
              </a:rPr>
              <a:t>Assurance</a:t>
            </a:r>
            <a:endParaRPr lang="ca-ES" sz="3000">
              <a:solidFill>
                <a:srgbClr val="EEEEEE"/>
              </a:solidFill>
            </a:endParaRPr>
          </a:p>
        </p:txBody>
      </p:sp>
      <p:grpSp>
        <p:nvGrpSpPr>
          <p:cNvPr id="7" name="Grupo 6">
            <a:extLst>
              <a:ext uri="{FF2B5EF4-FFF2-40B4-BE49-F238E27FC236}">
                <a16:creationId xmlns:a16="http://schemas.microsoft.com/office/drawing/2014/main" id="{7D7C6C69-C3D8-4512-B8DD-1CBF376F0C37}"/>
              </a:ext>
            </a:extLst>
          </p:cNvPr>
          <p:cNvGrpSpPr/>
          <p:nvPr/>
        </p:nvGrpSpPr>
        <p:grpSpPr>
          <a:xfrm>
            <a:off x="438295" y="2003017"/>
            <a:ext cx="8245639" cy="2042254"/>
            <a:chOff x="181900" y="2015425"/>
            <a:chExt cx="8245639" cy="2042254"/>
          </a:xfrm>
        </p:grpSpPr>
        <p:sp>
          <p:nvSpPr>
            <p:cNvPr id="2" name="object 2"/>
            <p:cNvSpPr txBox="1"/>
            <p:nvPr/>
          </p:nvSpPr>
          <p:spPr>
            <a:xfrm>
              <a:off x="2264229" y="2126958"/>
              <a:ext cx="6163310" cy="1930721"/>
            </a:xfrm>
            <a:prstGeom prst="rect">
              <a:avLst/>
            </a:prstGeom>
          </p:spPr>
          <p:txBody>
            <a:bodyPr vert="horz" wrap="square" lIns="0" tIns="12700" rIns="0" bIns="0" rtlCol="0">
              <a:spAutoFit/>
            </a:bodyPr>
            <a:lstStyle/>
            <a:p>
              <a:pPr marL="12700" marR="8890" algn="just">
                <a:lnSpc>
                  <a:spcPct val="150000"/>
                </a:lnSpc>
                <a:spcBef>
                  <a:spcPts val="100"/>
                </a:spcBef>
              </a:pPr>
              <a:r>
                <a:rPr lang="ca-ES" sz="1200" spc="-10" dirty="0">
                  <a:solidFill>
                    <a:srgbClr val="224444"/>
                  </a:solidFill>
                  <a:latin typeface="Trebuchet MS"/>
                  <a:cs typeface="Trebuchet MS"/>
                </a:rPr>
                <a:t>La manera de treballar de </a:t>
              </a:r>
              <a:r>
                <a:rPr lang="ca-ES" sz="1200" b="1" i="1" spc="-10" dirty="0" err="1">
                  <a:solidFill>
                    <a:srgbClr val="224444"/>
                  </a:solidFill>
                  <a:latin typeface="Trebuchet MS"/>
                  <a:cs typeface="Trebuchet MS"/>
                </a:rPr>
                <a:t>Tenemos</a:t>
              </a:r>
              <a:r>
                <a:rPr lang="ca-ES" sz="1200" b="1" i="1" spc="-10" dirty="0">
                  <a:solidFill>
                    <a:srgbClr val="224444"/>
                  </a:solidFill>
                  <a:latin typeface="Trebuchet MS"/>
                  <a:cs typeface="Trebuchet MS"/>
                </a:rPr>
                <a:t> lo </a:t>
              </a:r>
              <a:r>
                <a:rPr lang="ca-ES" sz="1200" b="1" i="1" spc="-10" dirty="0" err="1">
                  <a:solidFill>
                    <a:srgbClr val="224444"/>
                  </a:solidFill>
                  <a:latin typeface="Trebuchet MS"/>
                  <a:cs typeface="Trebuchet MS"/>
                </a:rPr>
                <a:t>tuyo</a:t>
              </a:r>
              <a:r>
                <a:rPr lang="ca-ES" sz="1200" b="1" i="1" spc="-10" dirty="0">
                  <a:solidFill>
                    <a:srgbClr val="224444"/>
                  </a:solidFill>
                  <a:latin typeface="Trebuchet MS"/>
                  <a:cs typeface="Trebuchet MS"/>
                </a:rPr>
                <a:t>, SL</a:t>
              </a:r>
              <a:r>
                <a:rPr lang="ca-ES" sz="1200" spc="-10" dirty="0">
                  <a:solidFill>
                    <a:srgbClr val="224444"/>
                  </a:solidFill>
                  <a:latin typeface="Trebuchet MS"/>
                  <a:cs typeface="Trebuchet MS"/>
                </a:rPr>
                <a:t> minimitza els canvis realitzats en el codi font, tant de l'aplicació com dels </a:t>
              </a:r>
              <a:r>
                <a:rPr lang="ca-ES" sz="1200" spc="-10" dirty="0" err="1">
                  <a:solidFill>
                    <a:srgbClr val="224444"/>
                  </a:solidFill>
                  <a:latin typeface="Trebuchet MS"/>
                  <a:cs typeface="Trebuchet MS"/>
                </a:rPr>
                <a:t>plugins</a:t>
              </a:r>
              <a:r>
                <a:rPr lang="ca-ES" sz="1200" spc="-10" dirty="0">
                  <a:solidFill>
                    <a:srgbClr val="224444"/>
                  </a:solidFill>
                  <a:latin typeface="Trebuchet MS"/>
                  <a:cs typeface="Trebuchet MS"/>
                </a:rPr>
                <a:t> instal·lats perquè la compatibilitat amb les actualitzacions sigui màxima, i per tant , el temps necessari d'actualització sigui el mínim possible, fet que suposa un estalvi de recursos per al projecte.</a:t>
              </a:r>
            </a:p>
            <a:p>
              <a:pPr marL="12700" marR="8890" algn="just">
                <a:lnSpc>
                  <a:spcPct val="150000"/>
                </a:lnSpc>
                <a:spcBef>
                  <a:spcPts val="100"/>
                </a:spcBef>
              </a:pPr>
              <a:r>
                <a:rPr lang="ca-ES" sz="1200" spc="-10" dirty="0">
                  <a:solidFill>
                    <a:srgbClr val="224444"/>
                  </a:solidFill>
                  <a:latin typeface="Trebuchet MS"/>
                  <a:cs typeface="Trebuchet MS"/>
                </a:rPr>
                <a:t>A part, estem constantment formant-nos i informant-nos dels canvis ocorreguts en tots els sistemes per a avançar i adaptar-nos el més eficientment possible a aquestes actualitzacions.</a:t>
              </a:r>
              <a:endParaRPr lang="ca-ES" sz="1200" dirty="0">
                <a:solidFill>
                  <a:srgbClr val="224444"/>
                </a:solidFill>
                <a:latin typeface="Trebuchet MS"/>
                <a:cs typeface="Trebuchet MS"/>
              </a:endParaRPr>
            </a:p>
          </p:txBody>
        </p:sp>
        <p:pic>
          <p:nvPicPr>
            <p:cNvPr id="4" name="object 4"/>
            <p:cNvPicPr/>
            <p:nvPr/>
          </p:nvPicPr>
          <p:blipFill>
            <a:blip r:embed="rId2" cstate="print"/>
            <a:stretch>
              <a:fillRect/>
            </a:stretch>
          </p:blipFill>
          <p:spPr>
            <a:xfrm>
              <a:off x="181900" y="2015425"/>
              <a:ext cx="1928942" cy="1978191"/>
            </a:xfrm>
            <a:prstGeom prst="rect">
              <a:avLst/>
            </a:prstGeom>
          </p:spPr>
        </p:pic>
      </p:gr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2755"/>
              </a:lnSpc>
            </a:pPr>
            <a:fld id="{81D60167-4931-47E6-BA6A-407CBD079E47}" type="slidenum">
              <a:rPr lang="ca-ES" smtClean="0">
                <a:solidFill>
                  <a:srgbClr val="224444"/>
                </a:solidFill>
              </a:rPr>
              <a:t>10</a:t>
            </a:fld>
            <a:endParaRPr lang="ca-ES">
              <a:solidFill>
                <a:srgbClr val="224444"/>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4">
            <a:extLst>
              <a:ext uri="{FF2B5EF4-FFF2-40B4-BE49-F238E27FC236}">
                <a16:creationId xmlns:a16="http://schemas.microsoft.com/office/drawing/2014/main" id="{70237A4E-0682-4577-8CD1-D39E32BB3BD0}"/>
              </a:ext>
            </a:extLst>
          </p:cNvPr>
          <p:cNvSpPr/>
          <p:nvPr/>
        </p:nvSpPr>
        <p:spPr>
          <a:xfrm rot="10800000">
            <a:off x="0" y="0"/>
            <a:ext cx="9144000" cy="1242060"/>
          </a:xfrm>
          <a:custGeom>
            <a:avLst/>
            <a:gdLst/>
            <a:ahLst/>
            <a:cxnLst/>
            <a:rect l="l" t="t" r="r" b="b"/>
            <a:pathLst>
              <a:path w="9144000" h="1242060">
                <a:moveTo>
                  <a:pt x="9143999" y="1241699"/>
                </a:moveTo>
                <a:lnTo>
                  <a:pt x="0" y="1241699"/>
                </a:lnTo>
                <a:lnTo>
                  <a:pt x="0" y="0"/>
                </a:lnTo>
                <a:lnTo>
                  <a:pt x="9143999" y="248339"/>
                </a:lnTo>
                <a:lnTo>
                  <a:pt x="9143999" y="1241699"/>
                </a:lnTo>
                <a:close/>
              </a:path>
            </a:pathLst>
          </a:custGeom>
          <a:solidFill>
            <a:srgbClr val="224444"/>
          </a:solidFill>
        </p:spPr>
        <p:txBody>
          <a:bodyPr wrap="square" lIns="0" tIns="0" rIns="0" bIns="0" rtlCol="0"/>
          <a:lstStyle/>
          <a:p>
            <a:endParaRPr lang="ca-ES">
              <a:solidFill>
                <a:srgbClr val="EEEEEE"/>
              </a:solidFill>
            </a:endParaRPr>
          </a:p>
        </p:txBody>
      </p:sp>
      <p:sp>
        <p:nvSpPr>
          <p:cNvPr id="2" name="object 2"/>
          <p:cNvSpPr txBox="1">
            <a:spLocks noGrp="1"/>
          </p:cNvSpPr>
          <p:nvPr>
            <p:ph type="title"/>
          </p:nvPr>
        </p:nvSpPr>
        <p:spPr>
          <a:xfrm>
            <a:off x="3829050" y="379730"/>
            <a:ext cx="1485900" cy="482600"/>
          </a:xfrm>
          <a:prstGeom prst="rect">
            <a:avLst/>
          </a:prstGeom>
        </p:spPr>
        <p:txBody>
          <a:bodyPr vert="horz" wrap="square" lIns="0" tIns="12700" rIns="0" bIns="0" rtlCol="0">
            <a:spAutoFit/>
          </a:bodyPr>
          <a:lstStyle/>
          <a:p>
            <a:pPr marL="12700">
              <a:lnSpc>
                <a:spcPct val="100000"/>
              </a:lnSpc>
              <a:spcBef>
                <a:spcPts val="100"/>
              </a:spcBef>
            </a:pPr>
            <a:r>
              <a:rPr lang="ca-ES" sz="3000" spc="20">
                <a:solidFill>
                  <a:srgbClr val="EEEEEE"/>
                </a:solidFill>
              </a:rPr>
              <a:t>Ga</a:t>
            </a:r>
            <a:r>
              <a:rPr lang="ca-ES" sz="3000" spc="5">
                <a:solidFill>
                  <a:srgbClr val="EEEEEE"/>
                </a:solidFill>
              </a:rPr>
              <a:t>r</a:t>
            </a:r>
            <a:r>
              <a:rPr lang="ca-ES" sz="3000" spc="80">
                <a:solidFill>
                  <a:srgbClr val="EEEEEE"/>
                </a:solidFill>
              </a:rPr>
              <a:t>a</a:t>
            </a:r>
            <a:r>
              <a:rPr lang="ca-ES" sz="3000" spc="70">
                <a:solidFill>
                  <a:srgbClr val="EEEEEE"/>
                </a:solidFill>
              </a:rPr>
              <a:t>n</a:t>
            </a:r>
            <a:r>
              <a:rPr lang="ca-ES" sz="3000" spc="-110">
                <a:solidFill>
                  <a:srgbClr val="EEEEEE"/>
                </a:solidFill>
              </a:rPr>
              <a:t>tia</a:t>
            </a:r>
            <a:endParaRPr lang="ca-ES" sz="3000">
              <a:solidFill>
                <a:srgbClr val="EEEEEE"/>
              </a:solidFil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2755"/>
              </a:lnSpc>
            </a:pPr>
            <a:fld id="{81D60167-4931-47E6-BA6A-407CBD079E47}" type="slidenum">
              <a:rPr lang="ca-ES" smtClean="0">
                <a:solidFill>
                  <a:srgbClr val="224444"/>
                </a:solidFill>
              </a:rPr>
              <a:t>11</a:t>
            </a:fld>
            <a:endParaRPr lang="ca-ES">
              <a:solidFill>
                <a:srgbClr val="224444"/>
              </a:solidFill>
            </a:endParaRPr>
          </a:p>
        </p:txBody>
      </p:sp>
      <p:sp>
        <p:nvSpPr>
          <p:cNvPr id="3" name="object 3"/>
          <p:cNvSpPr txBox="1"/>
          <p:nvPr/>
        </p:nvSpPr>
        <p:spPr>
          <a:xfrm>
            <a:off x="1493202" y="2571750"/>
            <a:ext cx="6157595" cy="532903"/>
          </a:xfrm>
          <a:prstGeom prst="rect">
            <a:avLst/>
          </a:prstGeom>
        </p:spPr>
        <p:txBody>
          <a:bodyPr vert="horz" wrap="square" lIns="0" tIns="12700" rIns="0" bIns="0" rtlCol="0">
            <a:spAutoFit/>
          </a:bodyPr>
          <a:lstStyle/>
          <a:p>
            <a:pPr marL="12700" marR="5080">
              <a:lnSpc>
                <a:spcPct val="150000"/>
              </a:lnSpc>
              <a:spcBef>
                <a:spcPts val="100"/>
              </a:spcBef>
            </a:pPr>
            <a:r>
              <a:rPr lang="ca-ES" sz="1200" spc="-10" dirty="0">
                <a:solidFill>
                  <a:srgbClr val="224444"/>
                </a:solidFill>
                <a:latin typeface="Trebuchet MS"/>
                <a:cs typeface="Trebuchet MS"/>
              </a:rPr>
              <a:t>La garantia del projecte és de 6 mesos a partir de la data de publicació. La garantia només afecta al desenvolupament i integracions realitzats directament per </a:t>
            </a:r>
            <a:r>
              <a:rPr lang="ca-ES" sz="1200" b="1" i="1" spc="-10" dirty="0" err="1">
                <a:solidFill>
                  <a:srgbClr val="224444"/>
                </a:solidFill>
                <a:latin typeface="Trebuchet MS"/>
                <a:cs typeface="Trebuchet MS"/>
              </a:rPr>
              <a:t>Tenemos</a:t>
            </a:r>
            <a:r>
              <a:rPr lang="ca-ES" sz="1200" b="1" i="1" spc="-10" dirty="0">
                <a:solidFill>
                  <a:srgbClr val="224444"/>
                </a:solidFill>
                <a:latin typeface="Trebuchet MS"/>
                <a:cs typeface="Trebuchet MS"/>
              </a:rPr>
              <a:t> lo </a:t>
            </a:r>
            <a:r>
              <a:rPr lang="ca-ES" sz="1200" b="1" i="1" spc="-10" dirty="0" err="1">
                <a:solidFill>
                  <a:srgbClr val="224444"/>
                </a:solidFill>
                <a:latin typeface="Trebuchet MS"/>
                <a:cs typeface="Trebuchet MS"/>
              </a:rPr>
              <a:t>tuyo</a:t>
            </a:r>
            <a:r>
              <a:rPr lang="ca-ES" sz="1200" b="1" i="1" spc="-10" dirty="0">
                <a:solidFill>
                  <a:srgbClr val="224444"/>
                </a:solidFill>
                <a:latin typeface="Trebuchet MS"/>
                <a:cs typeface="Trebuchet MS"/>
              </a:rPr>
              <a:t>, SL</a:t>
            </a:r>
            <a:r>
              <a:rPr lang="ca-ES" sz="1200" spc="-10" dirty="0">
                <a:solidFill>
                  <a:srgbClr val="224444"/>
                </a:solidFill>
                <a:latin typeface="Trebuchet MS"/>
                <a:cs typeface="Trebuchet MS"/>
              </a:rPr>
              <a:t>.</a:t>
            </a:r>
            <a:endParaRPr lang="ca-ES" sz="1200" dirty="0">
              <a:solidFill>
                <a:srgbClr val="224444"/>
              </a:solidFill>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4">
            <a:extLst>
              <a:ext uri="{FF2B5EF4-FFF2-40B4-BE49-F238E27FC236}">
                <a16:creationId xmlns:a16="http://schemas.microsoft.com/office/drawing/2014/main" id="{A5AD5AC8-0537-49C4-9A99-98F8B28880EE}"/>
              </a:ext>
            </a:extLst>
          </p:cNvPr>
          <p:cNvSpPr/>
          <p:nvPr/>
        </p:nvSpPr>
        <p:spPr>
          <a:xfrm rot="10800000">
            <a:off x="0" y="0"/>
            <a:ext cx="9144000" cy="1242060"/>
          </a:xfrm>
          <a:custGeom>
            <a:avLst/>
            <a:gdLst/>
            <a:ahLst/>
            <a:cxnLst/>
            <a:rect l="l" t="t" r="r" b="b"/>
            <a:pathLst>
              <a:path w="9144000" h="1242060">
                <a:moveTo>
                  <a:pt x="9143999" y="1241699"/>
                </a:moveTo>
                <a:lnTo>
                  <a:pt x="0" y="1241699"/>
                </a:lnTo>
                <a:lnTo>
                  <a:pt x="0" y="0"/>
                </a:lnTo>
                <a:lnTo>
                  <a:pt x="9143999" y="248339"/>
                </a:lnTo>
                <a:lnTo>
                  <a:pt x="9143999" y="1241699"/>
                </a:lnTo>
                <a:close/>
              </a:path>
            </a:pathLst>
          </a:custGeom>
          <a:solidFill>
            <a:srgbClr val="224444"/>
          </a:solidFill>
        </p:spPr>
        <p:txBody>
          <a:bodyPr wrap="square" lIns="0" tIns="0" rIns="0" bIns="0" rtlCol="0"/>
          <a:lstStyle/>
          <a:p>
            <a:endParaRPr lang="ca-ES">
              <a:solidFill>
                <a:srgbClr val="EEEEEE"/>
              </a:solidFill>
            </a:endParaRPr>
          </a:p>
        </p:txBody>
      </p:sp>
      <p:pic>
        <p:nvPicPr>
          <p:cNvPr id="2" name="object 2"/>
          <p:cNvPicPr/>
          <p:nvPr/>
        </p:nvPicPr>
        <p:blipFill>
          <a:blip r:embed="rId2" cstate="print"/>
          <a:stretch>
            <a:fillRect/>
          </a:stretch>
        </p:blipFill>
        <p:spPr>
          <a:xfrm>
            <a:off x="89525" y="2886509"/>
            <a:ext cx="2439449" cy="1524670"/>
          </a:xfrm>
          <a:prstGeom prst="rect">
            <a:avLst/>
          </a:prstGeom>
        </p:spPr>
      </p:pic>
      <p:sp>
        <p:nvSpPr>
          <p:cNvPr id="3" name="object 3"/>
          <p:cNvSpPr txBox="1">
            <a:spLocks noGrp="1"/>
          </p:cNvSpPr>
          <p:nvPr>
            <p:ph type="title"/>
          </p:nvPr>
        </p:nvSpPr>
        <p:spPr>
          <a:xfrm>
            <a:off x="3447097" y="383785"/>
            <a:ext cx="2249805" cy="474489"/>
          </a:xfrm>
          <a:prstGeom prst="rect">
            <a:avLst/>
          </a:prstGeom>
        </p:spPr>
        <p:txBody>
          <a:bodyPr vert="horz" wrap="square" lIns="0" tIns="12700" rIns="0" bIns="0" rtlCol="0">
            <a:spAutoFit/>
          </a:bodyPr>
          <a:lstStyle/>
          <a:p>
            <a:pPr marL="12700">
              <a:lnSpc>
                <a:spcPct val="100000"/>
              </a:lnSpc>
              <a:spcBef>
                <a:spcPts val="100"/>
              </a:spcBef>
            </a:pPr>
            <a:r>
              <a:rPr lang="ca-ES" sz="3000" spc="475">
                <a:solidFill>
                  <a:srgbClr val="EEEEEE"/>
                </a:solidFill>
              </a:rPr>
              <a:t>M</a:t>
            </a:r>
            <a:r>
              <a:rPr lang="ca-ES" sz="3000" spc="105">
                <a:solidFill>
                  <a:srgbClr val="EEEEEE"/>
                </a:solidFill>
              </a:rPr>
              <a:t>e</a:t>
            </a:r>
            <a:r>
              <a:rPr lang="ca-ES" sz="3000" spc="-215">
                <a:solidFill>
                  <a:srgbClr val="EEEEEE"/>
                </a:solidFill>
              </a:rPr>
              <a:t>t</a:t>
            </a:r>
            <a:r>
              <a:rPr lang="ca-ES" sz="3000" spc="105">
                <a:solidFill>
                  <a:srgbClr val="EEEEEE"/>
                </a:solidFill>
              </a:rPr>
              <a:t>odologia</a:t>
            </a:r>
            <a:endParaRPr lang="ca-ES" sz="3000">
              <a:solidFill>
                <a:srgbClr val="EEEEEE"/>
              </a:solidFill>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2755"/>
              </a:lnSpc>
            </a:pPr>
            <a:fld id="{81D60167-4931-47E6-BA6A-407CBD079E47}" type="slidenum">
              <a:rPr lang="ca-ES" smtClean="0">
                <a:solidFill>
                  <a:srgbClr val="224444"/>
                </a:solidFill>
              </a:rPr>
              <a:t>12</a:t>
            </a:fld>
            <a:endParaRPr lang="ca-ES">
              <a:solidFill>
                <a:srgbClr val="224444"/>
              </a:solidFill>
            </a:endParaRPr>
          </a:p>
        </p:txBody>
      </p:sp>
      <p:sp>
        <p:nvSpPr>
          <p:cNvPr id="4" name="object 4"/>
          <p:cNvSpPr txBox="1"/>
          <p:nvPr/>
        </p:nvSpPr>
        <p:spPr>
          <a:xfrm>
            <a:off x="2483124" y="1488645"/>
            <a:ext cx="6162040" cy="2930867"/>
          </a:xfrm>
          <a:prstGeom prst="rect">
            <a:avLst/>
          </a:prstGeom>
        </p:spPr>
        <p:txBody>
          <a:bodyPr vert="horz" wrap="square" lIns="0" tIns="12700" rIns="0" bIns="0" rtlCol="0">
            <a:spAutoFit/>
          </a:bodyPr>
          <a:lstStyle/>
          <a:p>
            <a:pPr marL="12700" marR="8890" algn="just">
              <a:lnSpc>
                <a:spcPct val="150000"/>
              </a:lnSpc>
              <a:spcBef>
                <a:spcPts val="100"/>
              </a:spcBef>
            </a:pPr>
            <a:r>
              <a:rPr lang="ca-ES" sz="1000" spc="10">
                <a:solidFill>
                  <a:srgbClr val="224444"/>
                </a:solidFill>
                <a:latin typeface="Trebuchet MS"/>
                <a:cs typeface="Trebuchet MS"/>
              </a:rPr>
              <a:t>S'usarà una metodologia àgil que permeti el seguiment de manera fàcil de l'estat del projecte durant el seu desenvolupament per part de totes les parts implicades en ell. Es proposarà una reunió periòdica per a fer el seguiment del projecte.</a:t>
            </a:r>
          </a:p>
          <a:p>
            <a:pPr marL="12700" marR="8890" algn="just">
              <a:lnSpc>
                <a:spcPct val="150000"/>
              </a:lnSpc>
              <a:spcBef>
                <a:spcPts val="100"/>
              </a:spcBef>
            </a:pPr>
            <a:r>
              <a:rPr lang="ca-ES" sz="1000" spc="10">
                <a:solidFill>
                  <a:srgbClr val="224444"/>
                </a:solidFill>
                <a:latin typeface="Trebuchet MS"/>
                <a:cs typeface="Trebuchet MS"/>
              </a:rPr>
              <a:t>Aquesta metodologia es basa en sprints, aquests són de 2 a 3 setmanes que garanteixen el lliurament de les tasques a la finalització del mateix on el client (Product Owner) pot validar de manera iterativa.</a:t>
            </a:r>
            <a:endParaRPr lang="ca-ES" sz="1000">
              <a:solidFill>
                <a:srgbClr val="224444"/>
              </a:solidFill>
              <a:latin typeface="Trebuchet MS"/>
              <a:cs typeface="Trebuchet MS"/>
            </a:endParaRPr>
          </a:p>
          <a:p>
            <a:pPr marL="469900" marR="8255" indent="-305435">
              <a:lnSpc>
                <a:spcPct val="125000"/>
              </a:lnSpc>
              <a:spcBef>
                <a:spcPts val="900"/>
              </a:spcBef>
              <a:buClr>
                <a:srgbClr val="224444"/>
              </a:buClr>
              <a:buFont typeface="Microsoft Sans Serif"/>
              <a:buChar char="●"/>
              <a:tabLst>
                <a:tab pos="469265" algn="l"/>
                <a:tab pos="469900" algn="l"/>
              </a:tabLst>
            </a:pPr>
            <a:r>
              <a:rPr lang="ca-ES" sz="1000" b="1" spc="45">
                <a:solidFill>
                  <a:srgbClr val="224444"/>
                </a:solidFill>
                <a:latin typeface="Trebuchet MS"/>
                <a:cs typeface="Trebuchet MS"/>
              </a:rPr>
              <a:t>SCRUM </a:t>
            </a:r>
            <a:r>
              <a:rPr lang="ca-ES" sz="1000" spc="45">
                <a:solidFill>
                  <a:srgbClr val="224444"/>
                </a:solidFill>
                <a:latin typeface="Trebuchet MS"/>
                <a:cs typeface="Trebuchet MS"/>
              </a:rPr>
              <a:t>és un procés àgil que ens permet centrar-nos en oferir el major valor de negoci en el menor temps possible</a:t>
            </a:r>
            <a:r>
              <a:rPr lang="ca-ES" sz="1000" spc="-10">
                <a:solidFill>
                  <a:srgbClr val="224444"/>
                </a:solidFill>
                <a:latin typeface="Trebuchet MS"/>
                <a:cs typeface="Trebuchet MS"/>
              </a:rPr>
              <a:t>.</a:t>
            </a:r>
          </a:p>
          <a:p>
            <a:pPr marL="469900" marR="8255" indent="-305435">
              <a:lnSpc>
                <a:spcPct val="125000"/>
              </a:lnSpc>
              <a:spcBef>
                <a:spcPts val="900"/>
              </a:spcBef>
              <a:buClr>
                <a:srgbClr val="224444"/>
              </a:buClr>
              <a:buFont typeface="Microsoft Sans Serif"/>
              <a:buChar char="●"/>
              <a:tabLst>
                <a:tab pos="469265" algn="l"/>
                <a:tab pos="469900" algn="l"/>
              </a:tabLst>
            </a:pPr>
            <a:r>
              <a:rPr lang="ca-ES" sz="1000">
                <a:solidFill>
                  <a:srgbClr val="224444"/>
                </a:solidFill>
                <a:latin typeface="Trebuchet MS"/>
                <a:cs typeface="Trebuchet MS"/>
              </a:rPr>
              <a:t>Permet ràpidament </a:t>
            </a:r>
            <a:r>
              <a:rPr lang="ca-ES" sz="1000" b="1">
                <a:solidFill>
                  <a:srgbClr val="224444"/>
                </a:solidFill>
                <a:latin typeface="Trebuchet MS"/>
                <a:cs typeface="Trebuchet MS"/>
              </a:rPr>
              <a:t>inspeccionar</a:t>
            </a:r>
            <a:r>
              <a:rPr lang="ca-ES" sz="1000">
                <a:solidFill>
                  <a:srgbClr val="224444"/>
                </a:solidFill>
                <a:latin typeface="Trebuchet MS"/>
                <a:cs typeface="Trebuchet MS"/>
              </a:rPr>
              <a:t> l'estat del </a:t>
            </a:r>
            <a:r>
              <a:rPr lang="ca-ES" sz="1000" b="1">
                <a:solidFill>
                  <a:srgbClr val="224444"/>
                </a:solidFill>
                <a:latin typeface="Trebuchet MS"/>
                <a:cs typeface="Trebuchet MS"/>
              </a:rPr>
              <a:t>procés de desenvolupament</a:t>
            </a:r>
            <a:r>
              <a:rPr lang="ca-ES" sz="1000">
                <a:solidFill>
                  <a:srgbClr val="224444"/>
                </a:solidFill>
                <a:latin typeface="Trebuchet MS"/>
                <a:cs typeface="Trebuchet MS"/>
              </a:rPr>
              <a:t>, realitzant iteracions del mateix en intervals de temps inferiors a 1 mes</a:t>
            </a:r>
            <a:r>
              <a:rPr lang="ca-ES" sz="1000" spc="-5">
                <a:solidFill>
                  <a:srgbClr val="224444"/>
                </a:solidFill>
                <a:latin typeface="Trebuchet MS"/>
                <a:cs typeface="Trebuchet MS"/>
              </a:rPr>
              <a:t>.</a:t>
            </a:r>
            <a:endParaRPr lang="ca-ES" sz="1000">
              <a:solidFill>
                <a:srgbClr val="224444"/>
              </a:solidFill>
              <a:latin typeface="Trebuchet MS"/>
              <a:cs typeface="Trebuchet MS"/>
            </a:endParaRPr>
          </a:p>
          <a:p>
            <a:pPr marL="469900" marR="42545" indent="-305435">
              <a:lnSpc>
                <a:spcPct val="125000"/>
              </a:lnSpc>
              <a:buClr>
                <a:srgbClr val="224444"/>
              </a:buClr>
              <a:buFont typeface="Microsoft Sans Serif"/>
              <a:buChar char="●"/>
              <a:tabLst>
                <a:tab pos="469265" algn="l"/>
                <a:tab pos="469900" algn="l"/>
              </a:tabLst>
            </a:pPr>
            <a:r>
              <a:rPr lang="ca-ES" sz="1000" b="1" spc="-5">
                <a:solidFill>
                  <a:srgbClr val="224444"/>
                </a:solidFill>
                <a:latin typeface="Trebuchet MS"/>
                <a:cs typeface="Trebuchet MS"/>
              </a:rPr>
              <a:t>El negoci fixa les prioritats. </a:t>
            </a:r>
            <a:r>
              <a:rPr lang="ca-ES" sz="1000" spc="-5">
                <a:solidFill>
                  <a:srgbClr val="224444"/>
                </a:solidFill>
                <a:latin typeface="Trebuchet MS"/>
                <a:cs typeface="Trebuchet MS"/>
              </a:rPr>
              <a:t>Els equips de desenvolupament s'organitzen de manera autònoma per a determinar la millor manera de lliurar les funcionalitats de prioritat més alta</a:t>
            </a:r>
            <a:r>
              <a:rPr lang="ca-ES" sz="1000" spc="-45">
                <a:solidFill>
                  <a:srgbClr val="224444"/>
                </a:solidFill>
                <a:latin typeface="Trebuchet MS"/>
                <a:cs typeface="Trebuchet MS"/>
              </a:rPr>
              <a:t>.</a:t>
            </a:r>
            <a:endParaRPr lang="ca-ES" sz="1000" spc="10">
              <a:solidFill>
                <a:srgbClr val="224444"/>
              </a:solidFill>
              <a:latin typeface="Trebuchet MS"/>
              <a:cs typeface="Trebuchet MS"/>
            </a:endParaRPr>
          </a:p>
          <a:p>
            <a:pPr marL="469900" marR="247015" indent="-305435">
              <a:lnSpc>
                <a:spcPct val="125000"/>
              </a:lnSpc>
              <a:buClr>
                <a:srgbClr val="224444"/>
              </a:buClr>
              <a:buFont typeface="Microsoft Sans Serif"/>
              <a:buChar char="●"/>
              <a:tabLst>
                <a:tab pos="469265" algn="l"/>
                <a:tab pos="469900" algn="l"/>
              </a:tabLst>
            </a:pPr>
            <a:r>
              <a:rPr lang="ca-ES" sz="1000" spc="10">
                <a:solidFill>
                  <a:srgbClr val="224444"/>
                </a:solidFill>
                <a:latin typeface="Trebuchet MS"/>
                <a:cs typeface="Trebuchet MS"/>
              </a:rPr>
              <a:t>Es pot testar el programari que s'està desenvolupant durant tota la fase de construcció del sistema, i decidir en cada cas alliberar o continuar millorant</a:t>
            </a:r>
            <a:r>
              <a:rPr lang="ca-ES" sz="1000" spc="-5">
                <a:solidFill>
                  <a:srgbClr val="224444"/>
                </a:solidFill>
                <a:latin typeface="Trebuchet MS"/>
                <a:cs typeface="Trebuchet MS"/>
              </a:rPr>
              <a:t>.</a:t>
            </a:r>
            <a:endParaRPr lang="ca-ES" sz="1000">
              <a:solidFill>
                <a:srgbClr val="224444"/>
              </a:solidFill>
              <a:latin typeface="Trebuchet MS"/>
              <a:cs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4">
            <a:extLst>
              <a:ext uri="{FF2B5EF4-FFF2-40B4-BE49-F238E27FC236}">
                <a16:creationId xmlns:a16="http://schemas.microsoft.com/office/drawing/2014/main" id="{4BCCBBBC-D081-4C97-807B-BDB5862BF5F0}"/>
              </a:ext>
            </a:extLst>
          </p:cNvPr>
          <p:cNvSpPr/>
          <p:nvPr/>
        </p:nvSpPr>
        <p:spPr>
          <a:xfrm rot="10800000">
            <a:off x="0" y="0"/>
            <a:ext cx="9144000" cy="1242060"/>
          </a:xfrm>
          <a:custGeom>
            <a:avLst/>
            <a:gdLst/>
            <a:ahLst/>
            <a:cxnLst/>
            <a:rect l="l" t="t" r="r" b="b"/>
            <a:pathLst>
              <a:path w="9144000" h="1242060">
                <a:moveTo>
                  <a:pt x="9143999" y="1241699"/>
                </a:moveTo>
                <a:lnTo>
                  <a:pt x="0" y="1241699"/>
                </a:lnTo>
                <a:lnTo>
                  <a:pt x="0" y="0"/>
                </a:lnTo>
                <a:lnTo>
                  <a:pt x="9143999" y="248339"/>
                </a:lnTo>
                <a:lnTo>
                  <a:pt x="9143999" y="1241699"/>
                </a:lnTo>
                <a:close/>
              </a:path>
            </a:pathLst>
          </a:custGeom>
          <a:solidFill>
            <a:srgbClr val="224444"/>
          </a:solidFill>
        </p:spPr>
        <p:txBody>
          <a:bodyPr wrap="square" lIns="0" tIns="0" rIns="0" bIns="0" rtlCol="0"/>
          <a:lstStyle/>
          <a:p>
            <a:endParaRPr lang="ca-ES">
              <a:solidFill>
                <a:srgbClr val="EEEEEE"/>
              </a:solidFill>
            </a:endParaRPr>
          </a:p>
        </p:txBody>
      </p:sp>
      <p:sp>
        <p:nvSpPr>
          <p:cNvPr id="2" name="object 2"/>
          <p:cNvSpPr txBox="1">
            <a:spLocks noGrp="1"/>
          </p:cNvSpPr>
          <p:nvPr>
            <p:ph type="title"/>
          </p:nvPr>
        </p:nvSpPr>
        <p:spPr>
          <a:xfrm>
            <a:off x="3943032" y="379730"/>
            <a:ext cx="1257935" cy="482600"/>
          </a:xfrm>
          <a:prstGeom prst="rect">
            <a:avLst/>
          </a:prstGeom>
        </p:spPr>
        <p:txBody>
          <a:bodyPr vert="horz" wrap="square" lIns="0" tIns="12700" rIns="0" bIns="0" rtlCol="0">
            <a:spAutoFit/>
          </a:bodyPr>
          <a:lstStyle/>
          <a:p>
            <a:pPr marL="12700">
              <a:lnSpc>
                <a:spcPct val="100000"/>
              </a:lnSpc>
              <a:spcBef>
                <a:spcPts val="100"/>
              </a:spcBef>
            </a:pPr>
            <a:r>
              <a:rPr lang="ca-ES" sz="3000" spc="175">
                <a:solidFill>
                  <a:srgbClr val="EEEEEE"/>
                </a:solidFill>
              </a:rPr>
              <a:t>E</a:t>
            </a:r>
            <a:r>
              <a:rPr lang="ca-ES" sz="3000" spc="95">
                <a:solidFill>
                  <a:srgbClr val="EEEEEE"/>
                </a:solidFill>
              </a:rPr>
              <a:t>quip</a:t>
            </a:r>
            <a:endParaRPr lang="ca-ES" sz="3000">
              <a:solidFill>
                <a:srgbClr val="EEEEEE"/>
              </a:solidFill>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2755"/>
              </a:lnSpc>
            </a:pPr>
            <a:fld id="{81D60167-4931-47E6-BA6A-407CBD079E47}" type="slidenum">
              <a:rPr lang="ca-ES" smtClean="0">
                <a:solidFill>
                  <a:srgbClr val="224444"/>
                </a:solidFill>
              </a:rPr>
              <a:t>13</a:t>
            </a:fld>
            <a:endParaRPr lang="ca-ES">
              <a:solidFill>
                <a:srgbClr val="224444"/>
              </a:solidFill>
            </a:endParaRPr>
          </a:p>
        </p:txBody>
      </p:sp>
      <p:sp>
        <p:nvSpPr>
          <p:cNvPr id="3" name="object 3"/>
          <p:cNvSpPr txBox="1"/>
          <p:nvPr/>
        </p:nvSpPr>
        <p:spPr>
          <a:xfrm>
            <a:off x="1676400" y="1621792"/>
            <a:ext cx="6142990" cy="424219"/>
          </a:xfrm>
          <a:prstGeom prst="rect">
            <a:avLst/>
          </a:prstGeom>
        </p:spPr>
        <p:txBody>
          <a:bodyPr vert="horz" wrap="square" lIns="0" tIns="12700" rIns="0" bIns="0" rtlCol="0">
            <a:spAutoFit/>
          </a:bodyPr>
          <a:lstStyle/>
          <a:p>
            <a:pPr marL="12700" marR="5080">
              <a:lnSpc>
                <a:spcPct val="112500"/>
              </a:lnSpc>
              <a:spcBef>
                <a:spcPts val="100"/>
              </a:spcBef>
            </a:pPr>
            <a:r>
              <a:rPr lang="ca-ES" sz="1200" dirty="0">
                <a:solidFill>
                  <a:srgbClr val="224444"/>
                </a:solidFill>
                <a:latin typeface="Trebuchet MS"/>
                <a:cs typeface="Trebuchet MS"/>
              </a:rPr>
              <a:t>Per a la realització d'aquest projecte, </a:t>
            </a:r>
            <a:r>
              <a:rPr lang="ca-ES" sz="1200" b="1" i="1" spc="-10" dirty="0" err="1">
                <a:solidFill>
                  <a:srgbClr val="224444"/>
                </a:solidFill>
                <a:latin typeface="Trebuchet MS"/>
                <a:cs typeface="Trebuchet MS"/>
              </a:rPr>
              <a:t>Tenemos</a:t>
            </a:r>
            <a:r>
              <a:rPr lang="ca-ES" sz="1200" b="1" i="1" spc="-10" dirty="0">
                <a:solidFill>
                  <a:srgbClr val="224444"/>
                </a:solidFill>
                <a:latin typeface="Trebuchet MS"/>
                <a:cs typeface="Trebuchet MS"/>
              </a:rPr>
              <a:t> lo </a:t>
            </a:r>
            <a:r>
              <a:rPr lang="ca-ES" sz="1200" b="1" i="1" spc="-10" dirty="0" err="1">
                <a:solidFill>
                  <a:srgbClr val="224444"/>
                </a:solidFill>
                <a:latin typeface="Trebuchet MS"/>
                <a:cs typeface="Trebuchet MS"/>
              </a:rPr>
              <a:t>tuyo</a:t>
            </a:r>
            <a:r>
              <a:rPr lang="ca-ES" sz="1200" b="1" i="1" spc="-10" dirty="0">
                <a:solidFill>
                  <a:srgbClr val="224444"/>
                </a:solidFill>
                <a:latin typeface="Trebuchet MS"/>
                <a:cs typeface="Trebuchet MS"/>
              </a:rPr>
              <a:t>, SL</a:t>
            </a:r>
            <a:r>
              <a:rPr lang="ca-ES" sz="1200" dirty="0">
                <a:solidFill>
                  <a:srgbClr val="224444"/>
                </a:solidFill>
                <a:latin typeface="Trebuchet MS"/>
                <a:cs typeface="Trebuchet MS"/>
              </a:rPr>
              <a:t> posarà els següents perfils per a assegurar el seu bon desenvolupament</a:t>
            </a:r>
            <a:r>
              <a:rPr lang="ca-ES" sz="1200" spc="-5" dirty="0">
                <a:solidFill>
                  <a:srgbClr val="224444"/>
                </a:solidFill>
                <a:latin typeface="Trebuchet MS"/>
                <a:cs typeface="Trebuchet MS"/>
              </a:rPr>
              <a:t>:</a:t>
            </a:r>
            <a:endParaRPr lang="ca-ES" sz="1200" dirty="0">
              <a:solidFill>
                <a:srgbClr val="224444"/>
              </a:solidFill>
              <a:latin typeface="Trebuchet MS"/>
              <a:cs typeface="Trebuchet MS"/>
            </a:endParaRPr>
          </a:p>
        </p:txBody>
      </p:sp>
      <p:graphicFrame>
        <p:nvGraphicFramePr>
          <p:cNvPr id="4" name="object 4"/>
          <p:cNvGraphicFramePr>
            <a:graphicFrameLocks noGrp="1"/>
          </p:cNvGraphicFramePr>
          <p:nvPr>
            <p:extLst>
              <p:ext uri="{D42A27DB-BD31-4B8C-83A1-F6EECF244321}">
                <p14:modId xmlns:p14="http://schemas.microsoft.com/office/powerpoint/2010/main" val="1402121886"/>
              </p:ext>
            </p:extLst>
          </p:nvPr>
        </p:nvGraphicFramePr>
        <p:xfrm>
          <a:off x="2327325" y="2302755"/>
          <a:ext cx="4593513" cy="2035307"/>
        </p:xfrm>
        <a:graphic>
          <a:graphicData uri="http://schemas.openxmlformats.org/drawingml/2006/table">
            <a:tbl>
              <a:tblPr firstRow="1" bandRow="1">
                <a:tableStyleId>{2D5ABB26-0587-4C30-8999-92F81FD0307C}</a:tableStyleId>
              </a:tblPr>
              <a:tblGrid>
                <a:gridCol w="1545513">
                  <a:extLst>
                    <a:ext uri="{9D8B030D-6E8A-4147-A177-3AD203B41FA5}">
                      <a16:colId xmlns:a16="http://schemas.microsoft.com/office/drawing/2014/main" val="20000"/>
                    </a:ext>
                  </a:extLst>
                </a:gridCol>
                <a:gridCol w="3048000">
                  <a:extLst>
                    <a:ext uri="{9D8B030D-6E8A-4147-A177-3AD203B41FA5}">
                      <a16:colId xmlns:a16="http://schemas.microsoft.com/office/drawing/2014/main" val="3771880050"/>
                    </a:ext>
                  </a:extLst>
                </a:gridCol>
              </a:tblGrid>
              <a:tr h="363824">
                <a:tc>
                  <a:txBody>
                    <a:bodyPr/>
                    <a:lstStyle/>
                    <a:p>
                      <a:pPr algn="ctr">
                        <a:lnSpc>
                          <a:spcPct val="100000"/>
                        </a:lnSpc>
                        <a:spcBef>
                          <a:spcPts val="665"/>
                        </a:spcBef>
                      </a:pPr>
                      <a:r>
                        <a:rPr sz="1100" b="1" spc="15" dirty="0">
                          <a:solidFill>
                            <a:srgbClr val="FFFFFF"/>
                          </a:solidFill>
                          <a:latin typeface="Trebuchet MS"/>
                          <a:cs typeface="Trebuchet MS"/>
                        </a:rPr>
                        <a:t>Rol</a:t>
                      </a:r>
                      <a:endParaRPr sz="1100" dirty="0">
                        <a:latin typeface="Trebuchet MS"/>
                        <a:cs typeface="Trebuchet MS"/>
                      </a:endParaRPr>
                    </a:p>
                  </a:txBody>
                  <a:tcPr marL="0" marR="0" marT="844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24444"/>
                    </a:solidFill>
                  </a:tcPr>
                </a:tc>
                <a:tc>
                  <a:txBody>
                    <a:bodyPr/>
                    <a:lstStyle/>
                    <a:p>
                      <a:pPr algn="ctr">
                        <a:lnSpc>
                          <a:spcPct val="100000"/>
                        </a:lnSpc>
                        <a:spcBef>
                          <a:spcPts val="665"/>
                        </a:spcBef>
                      </a:pPr>
                      <a:r>
                        <a:rPr lang="es-ES" sz="1100" b="1" spc="40" dirty="0" err="1">
                          <a:solidFill>
                            <a:srgbClr val="FFFFFF"/>
                          </a:solidFill>
                          <a:latin typeface="Trebuchet MS"/>
                          <a:cs typeface="Trebuchet MS"/>
                        </a:rPr>
                        <a:t>Nom</a:t>
                      </a:r>
                      <a:endParaRPr sz="1100" dirty="0">
                        <a:latin typeface="Trebuchet MS"/>
                        <a:cs typeface="Trebuchet MS"/>
                      </a:endParaRPr>
                    </a:p>
                  </a:txBody>
                  <a:tcPr marL="0" marR="0" marT="8445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24444"/>
                    </a:solidFill>
                  </a:tcPr>
                </a:tc>
                <a:extLst>
                  <a:ext uri="{0D108BD9-81ED-4DB2-BD59-A6C34878D82A}">
                    <a16:rowId xmlns:a16="http://schemas.microsoft.com/office/drawing/2014/main" val="10000"/>
                  </a:ext>
                </a:extLst>
              </a:tr>
              <a:tr h="330487">
                <a:tc>
                  <a:txBody>
                    <a:bodyPr/>
                    <a:lstStyle/>
                    <a:p>
                      <a:pPr marL="85090">
                        <a:lnSpc>
                          <a:spcPct val="100000"/>
                        </a:lnSpc>
                        <a:spcBef>
                          <a:spcPts val="595"/>
                        </a:spcBef>
                      </a:pPr>
                      <a:r>
                        <a:rPr sz="1000" b="1" dirty="0">
                          <a:latin typeface="Trebuchet MS"/>
                          <a:cs typeface="Trebuchet MS"/>
                        </a:rPr>
                        <a:t>Product</a:t>
                      </a:r>
                      <a:r>
                        <a:rPr sz="1000" b="1" spc="-75" dirty="0">
                          <a:latin typeface="Trebuchet MS"/>
                          <a:cs typeface="Trebuchet MS"/>
                        </a:rPr>
                        <a:t> </a:t>
                      </a:r>
                      <a:r>
                        <a:rPr sz="1000" b="1" spc="15" dirty="0">
                          <a:latin typeface="Trebuchet MS"/>
                          <a:cs typeface="Trebuchet MS"/>
                        </a:rPr>
                        <a:t>Owner</a:t>
                      </a:r>
                      <a:endParaRPr sz="1000" b="1" dirty="0">
                        <a:latin typeface="Trebuchet MS"/>
                        <a:cs typeface="Trebuchet MS"/>
                      </a:endParaRPr>
                    </a:p>
                  </a:txBody>
                  <a:tcPr marL="0" marR="0" marT="7556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5725">
                        <a:lnSpc>
                          <a:spcPct val="100000"/>
                        </a:lnSpc>
                        <a:spcBef>
                          <a:spcPts val="595"/>
                        </a:spcBef>
                      </a:pPr>
                      <a:r>
                        <a:rPr lang="es-ES" sz="1000" b="1" spc="10" dirty="0">
                          <a:latin typeface="Trebuchet MS"/>
                          <a:cs typeface="Trebuchet MS"/>
                        </a:rPr>
                        <a:t>Cat </a:t>
                      </a:r>
                      <a:r>
                        <a:rPr lang="es-ES" sz="1000" b="1" spc="10" dirty="0" err="1">
                          <a:latin typeface="Trebuchet MS"/>
                          <a:cs typeface="Trebuchet MS"/>
                        </a:rPr>
                        <a:t>Salut</a:t>
                      </a:r>
                      <a:endParaRPr sz="1000" dirty="0">
                        <a:latin typeface="Trebuchet MS"/>
                        <a:cs typeface="Trebuchet MS"/>
                      </a:endParaRPr>
                    </a:p>
                  </a:txBody>
                  <a:tcPr marL="0" marR="0" marT="7556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5249">
                <a:tc gridSpan="2">
                  <a:txBody>
                    <a:bodyPr/>
                    <a:lstStyle/>
                    <a:p>
                      <a:pPr marL="85090" algn="ctr">
                        <a:lnSpc>
                          <a:spcPct val="100000"/>
                        </a:lnSpc>
                        <a:spcBef>
                          <a:spcPts val="635"/>
                        </a:spcBef>
                      </a:pPr>
                      <a:r>
                        <a:rPr lang="es-ES" sz="1000" b="1" i="1" spc="-10" dirty="0">
                          <a:latin typeface="Trebuchet MS"/>
                        </a:rPr>
                        <a:t>Tenemos lo tuyo, SL</a:t>
                      </a:r>
                      <a:endParaRPr sz="1000" dirty="0">
                        <a:latin typeface="Trebuchet MS"/>
                      </a:endParaRPr>
                    </a:p>
                  </a:txBody>
                  <a:tcPr marL="0" marR="0" marT="806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85090" algn="ctr">
                        <a:lnSpc>
                          <a:spcPct val="100000"/>
                        </a:lnSpc>
                        <a:spcBef>
                          <a:spcPts val="635"/>
                        </a:spcBef>
                      </a:pPr>
                      <a:endParaRPr sz="1000" dirty="0">
                        <a:latin typeface="Trebuchet MS"/>
                      </a:endParaRPr>
                    </a:p>
                  </a:txBody>
                  <a:tcPr marL="0" marR="0" marT="80645" marB="0">
                    <a:lnL w="9525" cap="flat" cmpd="sng" algn="ctr">
                      <a:solidFill>
                        <a:srgbClr val="F74014"/>
                      </a:solidFill>
                      <a:prstDash val="solid"/>
                      <a:round/>
                      <a:headEnd type="none" w="med" len="med"/>
                      <a:tailEnd type="none" w="med" len="med"/>
                    </a:lnL>
                    <a:lnR w="9525">
                      <a:solidFill>
                        <a:srgbClr val="F74014"/>
                      </a:solidFill>
                      <a:prstDash val="solid"/>
                    </a:lnR>
                    <a:lnT w="9525" cap="flat" cmpd="sng" algn="ctr">
                      <a:solidFill>
                        <a:srgbClr val="F74014"/>
                      </a:solidFill>
                      <a:prstDash val="solid"/>
                      <a:round/>
                      <a:headEnd type="none" w="med" len="med"/>
                      <a:tailEnd type="none" w="med" len="med"/>
                    </a:lnT>
                    <a:lnB w="9525" cap="flat" cmpd="sng" algn="ctr">
                      <a:solidFill>
                        <a:srgbClr val="F74014"/>
                      </a:solidFill>
                      <a:prstDash val="solid"/>
                      <a:round/>
                      <a:headEnd type="none" w="med" len="med"/>
                      <a:tailEnd type="none" w="med" len="med"/>
                    </a:lnB>
                  </a:tcPr>
                </a:tc>
                <a:extLst>
                  <a:ext uri="{0D108BD9-81ED-4DB2-BD59-A6C34878D82A}">
                    <a16:rowId xmlns:a16="http://schemas.microsoft.com/office/drawing/2014/main" val="10002"/>
                  </a:ext>
                </a:extLst>
              </a:tr>
              <a:tr h="335249">
                <a:tc>
                  <a:txBody>
                    <a:bodyPr/>
                    <a:lstStyle/>
                    <a:p>
                      <a:pPr marL="85090">
                        <a:lnSpc>
                          <a:spcPct val="100000"/>
                        </a:lnSpc>
                        <a:spcBef>
                          <a:spcPts val="635"/>
                        </a:spcBef>
                      </a:pPr>
                      <a:r>
                        <a:rPr lang="es-ES" sz="1000" b="1">
                          <a:latin typeface="Trebuchet MS"/>
                          <a:cs typeface="Trebuchet MS"/>
                        </a:rPr>
                        <a:t>Desenvolupadors</a:t>
                      </a:r>
                      <a:endParaRPr sz="1000" b="1" dirty="0">
                        <a:latin typeface="Trebuchet MS"/>
                        <a:cs typeface="Trebuchet MS"/>
                      </a:endParaRPr>
                    </a:p>
                  </a:txBody>
                  <a:tcPr marL="0" marR="0" marT="806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5725">
                        <a:lnSpc>
                          <a:spcPct val="100000"/>
                        </a:lnSpc>
                        <a:spcBef>
                          <a:spcPts val="635"/>
                        </a:spcBef>
                      </a:pPr>
                      <a:r>
                        <a:rPr lang="es-ES" sz="1000" spc="-5" dirty="0">
                          <a:latin typeface="Trebuchet MS"/>
                          <a:cs typeface="Trebuchet MS"/>
                        </a:rPr>
                        <a:t>Jaime</a:t>
                      </a:r>
                      <a:r>
                        <a:rPr lang="es-ES" sz="1000" dirty="0">
                          <a:latin typeface="Trebuchet MS"/>
                          <a:cs typeface="Trebuchet MS"/>
                        </a:rPr>
                        <a:t>,</a:t>
                      </a:r>
                      <a:r>
                        <a:rPr lang="es-ES" sz="1000" spc="-45" dirty="0">
                          <a:latin typeface="Trebuchet MS"/>
                          <a:cs typeface="Trebuchet MS"/>
                        </a:rPr>
                        <a:t> </a:t>
                      </a:r>
                      <a:r>
                        <a:rPr lang="es-ES" sz="1000" spc="-5" dirty="0">
                          <a:latin typeface="Trebuchet MS"/>
                          <a:cs typeface="Trebuchet MS"/>
                        </a:rPr>
                        <a:t>Erik, </a:t>
                      </a:r>
                      <a:r>
                        <a:rPr lang="es-ES" sz="1000" spc="-5" dirty="0" err="1">
                          <a:latin typeface="Trebuchet MS"/>
                          <a:cs typeface="Trebuchet MS"/>
                        </a:rPr>
                        <a:t>Marcello</a:t>
                      </a:r>
                      <a:endParaRPr sz="1000" dirty="0">
                        <a:latin typeface="Trebuchet MS"/>
                        <a:cs typeface="Trebuchet MS"/>
                      </a:endParaRPr>
                    </a:p>
                  </a:txBody>
                  <a:tcPr marL="0" marR="0" marT="806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35249">
                <a:tc>
                  <a:txBody>
                    <a:bodyPr/>
                    <a:lstStyle/>
                    <a:p>
                      <a:pPr marL="85090">
                        <a:lnSpc>
                          <a:spcPct val="100000"/>
                        </a:lnSpc>
                        <a:spcBef>
                          <a:spcPts val="635"/>
                        </a:spcBef>
                      </a:pPr>
                      <a:r>
                        <a:rPr lang="es-ES" sz="1000" b="1" dirty="0" err="1">
                          <a:latin typeface="Trebuchet MS"/>
                          <a:cs typeface="Trebuchet MS"/>
                        </a:rPr>
                        <a:t>Enginyer</a:t>
                      </a:r>
                      <a:r>
                        <a:rPr lang="es-ES" sz="1000" b="1" dirty="0">
                          <a:latin typeface="Trebuchet MS"/>
                          <a:cs typeface="Trebuchet MS"/>
                        </a:rPr>
                        <a:t> en QA</a:t>
                      </a:r>
                      <a:endParaRPr sz="1000" b="1" dirty="0">
                        <a:latin typeface="Trebuchet MS"/>
                        <a:cs typeface="Trebuchet MS"/>
                      </a:endParaRPr>
                    </a:p>
                  </a:txBody>
                  <a:tcPr marL="0" marR="0" marT="806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5725">
                        <a:lnSpc>
                          <a:spcPct val="100000"/>
                        </a:lnSpc>
                        <a:spcBef>
                          <a:spcPts val="635"/>
                        </a:spcBef>
                      </a:pPr>
                      <a:r>
                        <a:rPr lang="es-ES" sz="1000" spc="-5" dirty="0" err="1">
                          <a:latin typeface="Trebuchet MS"/>
                          <a:cs typeface="Trebuchet MS"/>
                        </a:rPr>
                        <a:t>Marcello</a:t>
                      </a:r>
                      <a:endParaRPr sz="1000" dirty="0">
                        <a:latin typeface="Trebuchet MS"/>
                        <a:cs typeface="Trebuchet MS"/>
                      </a:endParaRPr>
                    </a:p>
                  </a:txBody>
                  <a:tcPr marL="0" marR="0" marT="806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35249">
                <a:tc>
                  <a:txBody>
                    <a:bodyPr/>
                    <a:lstStyle/>
                    <a:p>
                      <a:pPr marL="85090">
                        <a:lnSpc>
                          <a:spcPct val="100000"/>
                        </a:lnSpc>
                        <a:spcBef>
                          <a:spcPts val="635"/>
                        </a:spcBef>
                      </a:pPr>
                      <a:r>
                        <a:rPr sz="1000" b="1" spc="-5" dirty="0">
                          <a:latin typeface="Trebuchet MS"/>
                          <a:cs typeface="Trebuchet MS"/>
                        </a:rPr>
                        <a:t>Scru</a:t>
                      </a:r>
                      <a:r>
                        <a:rPr sz="1000" b="1" dirty="0">
                          <a:latin typeface="Trebuchet MS"/>
                          <a:cs typeface="Trebuchet MS"/>
                        </a:rPr>
                        <a:t>m</a:t>
                      </a:r>
                      <a:r>
                        <a:rPr sz="1000" b="1" spc="-45" dirty="0">
                          <a:latin typeface="Trebuchet MS"/>
                          <a:cs typeface="Trebuchet MS"/>
                        </a:rPr>
                        <a:t> </a:t>
                      </a:r>
                      <a:r>
                        <a:rPr sz="1000" b="1" spc="-5" dirty="0">
                          <a:latin typeface="Trebuchet MS"/>
                          <a:cs typeface="Trebuchet MS"/>
                        </a:rPr>
                        <a:t>Master</a:t>
                      </a:r>
                      <a:endParaRPr sz="1000" b="1" dirty="0">
                        <a:latin typeface="Trebuchet MS"/>
                        <a:cs typeface="Trebuchet MS"/>
                      </a:endParaRPr>
                    </a:p>
                  </a:txBody>
                  <a:tcPr marL="0" marR="0" marT="806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5725">
                        <a:lnSpc>
                          <a:spcPct val="100000"/>
                        </a:lnSpc>
                        <a:spcBef>
                          <a:spcPts val="635"/>
                        </a:spcBef>
                      </a:pPr>
                      <a:r>
                        <a:rPr lang="es-ES" sz="1000" spc="-5" dirty="0">
                          <a:latin typeface="Trebuchet MS"/>
                          <a:cs typeface="Trebuchet MS"/>
                        </a:rPr>
                        <a:t>Erik, Jaime</a:t>
                      </a:r>
                      <a:endParaRPr sz="1000" dirty="0">
                        <a:latin typeface="Trebuchet MS"/>
                        <a:cs typeface="Trebuchet MS"/>
                      </a:endParaRPr>
                    </a:p>
                  </a:txBody>
                  <a:tcPr marL="0" marR="0" marT="806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3434869"/>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4">
            <a:extLst>
              <a:ext uri="{FF2B5EF4-FFF2-40B4-BE49-F238E27FC236}">
                <a16:creationId xmlns:a16="http://schemas.microsoft.com/office/drawing/2014/main" id="{18ABB96E-D28C-4F50-94EC-D380E67B1F8E}"/>
              </a:ext>
            </a:extLst>
          </p:cNvPr>
          <p:cNvSpPr/>
          <p:nvPr/>
        </p:nvSpPr>
        <p:spPr>
          <a:xfrm rot="10800000">
            <a:off x="0" y="0"/>
            <a:ext cx="9144000" cy="1242060"/>
          </a:xfrm>
          <a:custGeom>
            <a:avLst/>
            <a:gdLst/>
            <a:ahLst/>
            <a:cxnLst/>
            <a:rect l="l" t="t" r="r" b="b"/>
            <a:pathLst>
              <a:path w="9144000" h="1242060">
                <a:moveTo>
                  <a:pt x="9143999" y="1241699"/>
                </a:moveTo>
                <a:lnTo>
                  <a:pt x="0" y="1241699"/>
                </a:lnTo>
                <a:lnTo>
                  <a:pt x="0" y="0"/>
                </a:lnTo>
                <a:lnTo>
                  <a:pt x="9143999" y="248339"/>
                </a:lnTo>
                <a:lnTo>
                  <a:pt x="9143999" y="1241699"/>
                </a:lnTo>
                <a:close/>
              </a:path>
            </a:pathLst>
          </a:custGeom>
          <a:solidFill>
            <a:srgbClr val="224444"/>
          </a:solidFill>
        </p:spPr>
        <p:txBody>
          <a:bodyPr wrap="square" lIns="0" tIns="0" rIns="0" bIns="0" rtlCol="0"/>
          <a:lstStyle/>
          <a:p>
            <a:endParaRPr lang="ca-ES">
              <a:solidFill>
                <a:srgbClr val="EEEEEE"/>
              </a:solidFill>
            </a:endParaRPr>
          </a:p>
        </p:txBody>
      </p:sp>
      <p:sp>
        <p:nvSpPr>
          <p:cNvPr id="2" name="object 2"/>
          <p:cNvSpPr txBox="1">
            <a:spLocks noGrp="1"/>
          </p:cNvSpPr>
          <p:nvPr>
            <p:ph type="title"/>
          </p:nvPr>
        </p:nvSpPr>
        <p:spPr>
          <a:xfrm>
            <a:off x="2090124" y="383785"/>
            <a:ext cx="5121138" cy="474489"/>
          </a:xfrm>
          <a:prstGeom prst="rect">
            <a:avLst/>
          </a:prstGeom>
        </p:spPr>
        <p:txBody>
          <a:bodyPr vert="horz" wrap="square" lIns="0" tIns="12700" rIns="0" bIns="0" rtlCol="0">
            <a:spAutoFit/>
          </a:bodyPr>
          <a:lstStyle/>
          <a:p>
            <a:pPr marL="12700" marR="5080">
              <a:lnSpc>
                <a:spcPct val="100000"/>
              </a:lnSpc>
              <a:spcBef>
                <a:spcPts val="100"/>
              </a:spcBef>
            </a:pPr>
            <a:r>
              <a:rPr lang="ca-ES" sz="3000" spc="75">
                <a:solidFill>
                  <a:srgbClr val="EEEEEE"/>
                </a:solidFill>
              </a:rPr>
              <a:t>Serveis</a:t>
            </a:r>
            <a:r>
              <a:rPr lang="ca-ES" sz="3000" spc="-140">
                <a:solidFill>
                  <a:srgbClr val="EEEEEE"/>
                </a:solidFill>
              </a:rPr>
              <a:t> </a:t>
            </a:r>
            <a:r>
              <a:rPr lang="ca-ES" sz="3000" spc="60">
                <a:solidFill>
                  <a:srgbClr val="EEEEEE"/>
                </a:solidFill>
              </a:rPr>
              <a:t>inclosos </a:t>
            </a:r>
            <a:r>
              <a:rPr lang="ca-ES" sz="3000" spc="-220">
                <a:solidFill>
                  <a:srgbClr val="EEEEEE"/>
                </a:solidFill>
              </a:rPr>
              <a:t>i  </a:t>
            </a:r>
            <a:r>
              <a:rPr lang="ca-ES" sz="3000" spc="110">
                <a:solidFill>
                  <a:srgbClr val="EEEEEE"/>
                </a:solidFill>
              </a:rPr>
              <a:t>no </a:t>
            </a:r>
            <a:r>
              <a:rPr lang="ca-ES" sz="3000" spc="60">
                <a:solidFill>
                  <a:srgbClr val="EEEEEE"/>
                </a:solidFill>
              </a:rPr>
              <a:t>inclosos</a:t>
            </a:r>
            <a:endParaRPr lang="ca-ES" sz="3000">
              <a:solidFill>
                <a:srgbClr val="EEEEEE"/>
              </a:solidFil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2755"/>
              </a:lnSpc>
            </a:pPr>
            <a:fld id="{81D60167-4931-47E6-BA6A-407CBD079E47}" type="slidenum">
              <a:rPr lang="ca-ES" smtClean="0">
                <a:solidFill>
                  <a:srgbClr val="224444"/>
                </a:solidFill>
              </a:rPr>
              <a:t>14</a:t>
            </a:fld>
            <a:endParaRPr lang="ca-ES">
              <a:solidFill>
                <a:srgbClr val="224444"/>
              </a:solidFill>
            </a:endParaRPr>
          </a:p>
        </p:txBody>
      </p:sp>
      <p:grpSp>
        <p:nvGrpSpPr>
          <p:cNvPr id="9" name="Grupo 8">
            <a:extLst>
              <a:ext uri="{FF2B5EF4-FFF2-40B4-BE49-F238E27FC236}">
                <a16:creationId xmlns:a16="http://schemas.microsoft.com/office/drawing/2014/main" id="{01D6330A-2DF7-407E-B1ED-A35D4B486717}"/>
              </a:ext>
            </a:extLst>
          </p:cNvPr>
          <p:cNvGrpSpPr/>
          <p:nvPr/>
        </p:nvGrpSpPr>
        <p:grpSpPr>
          <a:xfrm>
            <a:off x="1145493" y="2266950"/>
            <a:ext cx="7010400" cy="1704966"/>
            <a:chOff x="2473275" y="1859395"/>
            <a:chExt cx="6143211" cy="1704966"/>
          </a:xfrm>
        </p:grpSpPr>
        <p:sp>
          <p:nvSpPr>
            <p:cNvPr id="3" name="object 3"/>
            <p:cNvSpPr txBox="1"/>
            <p:nvPr/>
          </p:nvSpPr>
          <p:spPr>
            <a:xfrm>
              <a:off x="2473275" y="1859395"/>
              <a:ext cx="1380490" cy="166712"/>
            </a:xfrm>
            <a:prstGeom prst="rect">
              <a:avLst/>
            </a:prstGeom>
          </p:spPr>
          <p:txBody>
            <a:bodyPr vert="horz" wrap="square" lIns="0" tIns="12700" rIns="0" bIns="0" rtlCol="0">
              <a:spAutoFit/>
            </a:bodyPr>
            <a:lstStyle/>
            <a:p>
              <a:pPr marL="12700">
                <a:lnSpc>
                  <a:spcPct val="100000"/>
                </a:lnSpc>
                <a:spcBef>
                  <a:spcPts val="100"/>
                </a:spcBef>
              </a:pPr>
              <a:r>
                <a:rPr lang="ca-ES" sz="1000" b="1" spc="20" dirty="0">
                  <a:solidFill>
                    <a:srgbClr val="224444"/>
                  </a:solidFill>
                  <a:latin typeface="Trebuchet MS"/>
                  <a:cs typeface="Trebuchet MS"/>
                </a:rPr>
                <a:t>SERVEIS INCLOSOS</a:t>
              </a:r>
              <a:endParaRPr lang="ca-ES" sz="1000" dirty="0">
                <a:solidFill>
                  <a:srgbClr val="224444"/>
                </a:solidFill>
                <a:latin typeface="Trebuchet MS"/>
                <a:cs typeface="Trebuchet MS"/>
              </a:endParaRPr>
            </a:p>
          </p:txBody>
        </p:sp>
        <p:sp>
          <p:nvSpPr>
            <p:cNvPr id="4" name="object 4"/>
            <p:cNvSpPr txBox="1"/>
            <p:nvPr/>
          </p:nvSpPr>
          <p:spPr>
            <a:xfrm>
              <a:off x="2493010" y="2186420"/>
              <a:ext cx="2840990" cy="985526"/>
            </a:xfrm>
            <a:prstGeom prst="rect">
              <a:avLst/>
            </a:prstGeom>
          </p:spPr>
          <p:txBody>
            <a:bodyPr vert="horz" wrap="square" lIns="0" tIns="92075" rIns="0" bIns="0" rtlCol="0">
              <a:spAutoFit/>
            </a:bodyPr>
            <a:lstStyle/>
            <a:p>
              <a:pPr marL="317500" indent="-305435">
                <a:lnSpc>
                  <a:spcPct val="100000"/>
                </a:lnSpc>
                <a:spcBef>
                  <a:spcPts val="725"/>
                </a:spcBef>
                <a:buClr>
                  <a:srgbClr val="224444"/>
                </a:buClr>
                <a:buFont typeface="Microsoft Sans Serif"/>
                <a:buChar char="●"/>
                <a:tabLst>
                  <a:tab pos="317500" algn="l"/>
                  <a:tab pos="318135" algn="l"/>
                </a:tabLst>
              </a:pPr>
              <a:r>
                <a:rPr lang="ca-ES" sz="1200" spc="5" dirty="0">
                  <a:solidFill>
                    <a:srgbClr val="224444"/>
                  </a:solidFill>
                  <a:latin typeface="Trebuchet MS"/>
                  <a:cs typeface="Trebuchet MS"/>
                </a:rPr>
                <a:t>Coordinació i gestió del desenvolupament</a:t>
              </a:r>
              <a:r>
                <a:rPr lang="ca-ES" sz="1200" spc="-5" dirty="0">
                  <a:solidFill>
                    <a:srgbClr val="224444"/>
                  </a:solidFill>
                  <a:latin typeface="Trebuchet MS"/>
                  <a:cs typeface="Trebuchet MS"/>
                </a:rPr>
                <a:t>.</a:t>
              </a:r>
              <a:endParaRPr lang="ca-ES" sz="1200" dirty="0">
                <a:solidFill>
                  <a:srgbClr val="224444"/>
                </a:solidFill>
                <a:latin typeface="Trebuchet MS"/>
                <a:cs typeface="Trebuchet MS"/>
              </a:endParaRPr>
            </a:p>
            <a:p>
              <a:pPr marL="317500" indent="-305435">
                <a:lnSpc>
                  <a:spcPct val="100000"/>
                </a:lnSpc>
                <a:spcBef>
                  <a:spcPts val="625"/>
                </a:spcBef>
                <a:buClr>
                  <a:srgbClr val="224444"/>
                </a:buClr>
                <a:buFont typeface="Microsoft Sans Serif"/>
                <a:buChar char="●"/>
                <a:tabLst>
                  <a:tab pos="317500" algn="l"/>
                  <a:tab pos="318135" algn="l"/>
                </a:tabLst>
              </a:pPr>
              <a:r>
                <a:rPr lang="ca-ES" sz="1200" spc="-10" dirty="0">
                  <a:solidFill>
                    <a:srgbClr val="224444"/>
                  </a:solidFill>
                  <a:latin typeface="Trebuchet MS"/>
                  <a:cs typeface="Trebuchet MS"/>
                </a:rPr>
                <a:t>Tasques descrites anteriorment</a:t>
              </a:r>
              <a:endParaRPr lang="ca-ES" sz="1200" dirty="0">
                <a:solidFill>
                  <a:srgbClr val="224444"/>
                </a:solidFill>
                <a:latin typeface="Trebuchet MS"/>
                <a:cs typeface="Trebuchet MS"/>
              </a:endParaRPr>
            </a:p>
            <a:p>
              <a:pPr marL="317500" indent="-305435">
                <a:lnSpc>
                  <a:spcPct val="100000"/>
                </a:lnSpc>
                <a:spcBef>
                  <a:spcPts val="600"/>
                </a:spcBef>
                <a:buClr>
                  <a:srgbClr val="224444"/>
                </a:buClr>
                <a:buFont typeface="Microsoft Sans Serif"/>
                <a:buChar char="●"/>
                <a:tabLst>
                  <a:tab pos="317500" algn="l"/>
                  <a:tab pos="318135" algn="l"/>
                </a:tabLst>
              </a:pPr>
              <a:r>
                <a:rPr lang="ca-ES" sz="1200" spc="-15" dirty="0">
                  <a:solidFill>
                    <a:srgbClr val="224444"/>
                  </a:solidFill>
                  <a:latin typeface="Trebuchet MS"/>
                  <a:cs typeface="Trebuchet MS"/>
                </a:rPr>
                <a:t>QA en tots els processos del projecte.</a:t>
              </a:r>
              <a:endParaRPr lang="ca-ES" sz="1200" dirty="0">
                <a:solidFill>
                  <a:srgbClr val="224444"/>
                </a:solidFill>
                <a:latin typeface="Trebuchet MS"/>
                <a:cs typeface="Trebuchet MS"/>
              </a:endParaRPr>
            </a:p>
          </p:txBody>
        </p:sp>
        <p:sp>
          <p:nvSpPr>
            <p:cNvPr id="5" name="object 5"/>
            <p:cNvSpPr txBox="1"/>
            <p:nvPr/>
          </p:nvSpPr>
          <p:spPr>
            <a:xfrm>
              <a:off x="5623574" y="1859395"/>
              <a:ext cx="1608455" cy="166712"/>
            </a:xfrm>
            <a:prstGeom prst="rect">
              <a:avLst/>
            </a:prstGeom>
          </p:spPr>
          <p:txBody>
            <a:bodyPr vert="horz" wrap="square" lIns="0" tIns="12700" rIns="0" bIns="0" rtlCol="0">
              <a:spAutoFit/>
            </a:bodyPr>
            <a:lstStyle/>
            <a:p>
              <a:pPr marL="12700">
                <a:lnSpc>
                  <a:spcPct val="100000"/>
                </a:lnSpc>
                <a:spcBef>
                  <a:spcPts val="100"/>
                </a:spcBef>
              </a:pPr>
              <a:r>
                <a:rPr lang="ca-ES" sz="1000" b="1" spc="20">
                  <a:solidFill>
                    <a:srgbClr val="224444"/>
                  </a:solidFill>
                  <a:latin typeface="Trebuchet MS"/>
                  <a:cs typeface="Trebuchet MS"/>
                </a:rPr>
                <a:t>SERVEIS NO INCLOSOS</a:t>
              </a:r>
              <a:endParaRPr lang="ca-ES" sz="1000">
                <a:solidFill>
                  <a:srgbClr val="224444"/>
                </a:solidFill>
                <a:latin typeface="Trebuchet MS"/>
                <a:cs typeface="Trebuchet MS"/>
              </a:endParaRPr>
            </a:p>
          </p:txBody>
        </p:sp>
        <p:sp>
          <p:nvSpPr>
            <p:cNvPr id="6" name="object 6"/>
            <p:cNvSpPr txBox="1"/>
            <p:nvPr/>
          </p:nvSpPr>
          <p:spPr>
            <a:xfrm>
              <a:off x="5484729" y="2186420"/>
              <a:ext cx="3131757" cy="1377941"/>
            </a:xfrm>
            <a:prstGeom prst="rect">
              <a:avLst/>
            </a:prstGeom>
          </p:spPr>
          <p:txBody>
            <a:bodyPr vert="horz" wrap="square" lIns="0" tIns="92075" rIns="0" bIns="0" rtlCol="0">
              <a:spAutoFit/>
            </a:bodyPr>
            <a:lstStyle/>
            <a:p>
              <a:pPr marL="317500" indent="-305435">
                <a:lnSpc>
                  <a:spcPct val="100000"/>
                </a:lnSpc>
                <a:spcBef>
                  <a:spcPts val="725"/>
                </a:spcBef>
                <a:buClr>
                  <a:srgbClr val="224444"/>
                </a:buClr>
                <a:buFont typeface="Microsoft Sans Serif"/>
                <a:buChar char="●"/>
                <a:tabLst>
                  <a:tab pos="317500" algn="l"/>
                  <a:tab pos="318135" algn="l"/>
                </a:tabLst>
              </a:pPr>
              <a:r>
                <a:rPr lang="ca-ES" sz="1100" dirty="0">
                  <a:solidFill>
                    <a:srgbClr val="224444"/>
                  </a:solidFill>
                  <a:latin typeface="Trebuchet MS"/>
                  <a:cs typeface="Trebuchet MS"/>
                </a:rPr>
                <a:t>Creació de continguts (imatges i textos).</a:t>
              </a:r>
            </a:p>
            <a:p>
              <a:pPr marL="317500" indent="-305435">
                <a:lnSpc>
                  <a:spcPct val="100000"/>
                </a:lnSpc>
                <a:spcBef>
                  <a:spcPts val="725"/>
                </a:spcBef>
                <a:buClr>
                  <a:srgbClr val="224444"/>
                </a:buClr>
                <a:buFont typeface="Microsoft Sans Serif"/>
                <a:buChar char="●"/>
                <a:tabLst>
                  <a:tab pos="317500" algn="l"/>
                  <a:tab pos="318135" algn="l"/>
                </a:tabLst>
              </a:pPr>
              <a:r>
                <a:rPr lang="ca-ES" sz="1100" dirty="0">
                  <a:solidFill>
                    <a:srgbClr val="224444"/>
                  </a:solidFill>
                  <a:latin typeface="Trebuchet MS"/>
                  <a:cs typeface="Trebuchet MS"/>
                </a:rPr>
                <a:t>Traduccions de textos.</a:t>
              </a:r>
            </a:p>
            <a:p>
              <a:pPr marL="317500" indent="-305435">
                <a:lnSpc>
                  <a:spcPct val="100000"/>
                </a:lnSpc>
                <a:spcBef>
                  <a:spcPts val="725"/>
                </a:spcBef>
                <a:buClr>
                  <a:srgbClr val="224444"/>
                </a:buClr>
                <a:buFont typeface="Microsoft Sans Serif"/>
                <a:buChar char="●"/>
                <a:tabLst>
                  <a:tab pos="317500" algn="l"/>
                  <a:tab pos="318135" algn="l"/>
                </a:tabLst>
              </a:pPr>
              <a:r>
                <a:rPr lang="ca-ES" sz="1100" dirty="0">
                  <a:solidFill>
                    <a:srgbClr val="224444"/>
                  </a:solidFill>
                  <a:latin typeface="Trebuchet MS"/>
                  <a:cs typeface="Trebuchet MS"/>
                </a:rPr>
                <a:t>Compra de llicències per a l'ús de programari de tercers.</a:t>
              </a:r>
            </a:p>
            <a:p>
              <a:pPr marL="317500" indent="-305435">
                <a:lnSpc>
                  <a:spcPct val="100000"/>
                </a:lnSpc>
                <a:spcBef>
                  <a:spcPts val="725"/>
                </a:spcBef>
                <a:buClr>
                  <a:srgbClr val="224444"/>
                </a:buClr>
                <a:buFont typeface="Microsoft Sans Serif"/>
                <a:buChar char="●"/>
                <a:tabLst>
                  <a:tab pos="317500" algn="l"/>
                  <a:tab pos="318135" algn="l"/>
                </a:tabLst>
              </a:pPr>
              <a:r>
                <a:rPr lang="ca-ES" sz="1100" dirty="0">
                  <a:solidFill>
                    <a:srgbClr val="224444"/>
                  </a:solidFill>
                  <a:latin typeface="Trebuchet MS"/>
                  <a:cs typeface="Trebuchet MS"/>
                </a:rPr>
                <a:t>Desenvolupaments no descrits en aquest pressupost.</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4">
            <a:extLst>
              <a:ext uri="{FF2B5EF4-FFF2-40B4-BE49-F238E27FC236}">
                <a16:creationId xmlns:a16="http://schemas.microsoft.com/office/drawing/2014/main" id="{B25F098E-4C67-405D-8D33-302BD4391495}"/>
              </a:ext>
            </a:extLst>
          </p:cNvPr>
          <p:cNvSpPr/>
          <p:nvPr/>
        </p:nvSpPr>
        <p:spPr>
          <a:xfrm rot="10800000">
            <a:off x="0" y="0"/>
            <a:ext cx="9144000" cy="1242060"/>
          </a:xfrm>
          <a:custGeom>
            <a:avLst/>
            <a:gdLst/>
            <a:ahLst/>
            <a:cxnLst/>
            <a:rect l="l" t="t" r="r" b="b"/>
            <a:pathLst>
              <a:path w="9144000" h="1242060">
                <a:moveTo>
                  <a:pt x="9143999" y="1241699"/>
                </a:moveTo>
                <a:lnTo>
                  <a:pt x="0" y="1241699"/>
                </a:lnTo>
                <a:lnTo>
                  <a:pt x="0" y="0"/>
                </a:lnTo>
                <a:lnTo>
                  <a:pt x="9143999" y="248339"/>
                </a:lnTo>
                <a:lnTo>
                  <a:pt x="9143999" y="1241699"/>
                </a:lnTo>
                <a:close/>
              </a:path>
            </a:pathLst>
          </a:custGeom>
          <a:solidFill>
            <a:srgbClr val="224444"/>
          </a:solidFill>
        </p:spPr>
        <p:txBody>
          <a:bodyPr wrap="square" lIns="0" tIns="0" rIns="0" bIns="0" rtlCol="0"/>
          <a:lstStyle/>
          <a:p>
            <a:endParaRPr lang="ca-ES">
              <a:solidFill>
                <a:srgbClr val="EEEEEE"/>
              </a:solidFill>
            </a:endParaRPr>
          </a:p>
        </p:txBody>
      </p:sp>
      <p:sp>
        <p:nvSpPr>
          <p:cNvPr id="2" name="object 2"/>
          <p:cNvSpPr txBox="1">
            <a:spLocks noGrp="1"/>
          </p:cNvSpPr>
          <p:nvPr>
            <p:ph type="title"/>
          </p:nvPr>
        </p:nvSpPr>
        <p:spPr>
          <a:xfrm>
            <a:off x="2727462" y="383785"/>
            <a:ext cx="3689076" cy="474489"/>
          </a:xfrm>
          <a:prstGeom prst="rect">
            <a:avLst/>
          </a:prstGeom>
        </p:spPr>
        <p:txBody>
          <a:bodyPr vert="horz" wrap="square" lIns="0" tIns="12700" rIns="0" bIns="0" rtlCol="0">
            <a:spAutoFit/>
          </a:bodyPr>
          <a:lstStyle/>
          <a:p>
            <a:pPr marL="12700">
              <a:lnSpc>
                <a:spcPct val="100000"/>
              </a:lnSpc>
              <a:spcBef>
                <a:spcPts val="100"/>
              </a:spcBef>
            </a:pPr>
            <a:r>
              <a:rPr lang="ca-ES" sz="3000" spc="100" dirty="0">
                <a:solidFill>
                  <a:srgbClr val="EEEEEE"/>
                </a:solidFill>
              </a:rPr>
              <a:t>Terminis d'execució</a:t>
            </a:r>
            <a:endParaRPr lang="ca-ES" sz="3000" dirty="0">
              <a:solidFill>
                <a:srgbClr val="EEEEEE"/>
              </a:solidFil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2755"/>
              </a:lnSpc>
            </a:pPr>
            <a:fld id="{81D60167-4931-47E6-BA6A-407CBD079E47}" type="slidenum">
              <a:rPr lang="ca-ES" smtClean="0">
                <a:solidFill>
                  <a:srgbClr val="224444"/>
                </a:solidFill>
              </a:rPr>
              <a:t>15</a:t>
            </a:fld>
            <a:endParaRPr lang="ca-ES">
              <a:solidFill>
                <a:srgbClr val="224444"/>
              </a:solidFill>
            </a:endParaRPr>
          </a:p>
        </p:txBody>
      </p:sp>
      <p:sp>
        <p:nvSpPr>
          <p:cNvPr id="3" name="object 3"/>
          <p:cNvSpPr txBox="1"/>
          <p:nvPr/>
        </p:nvSpPr>
        <p:spPr>
          <a:xfrm>
            <a:off x="1492250" y="2606180"/>
            <a:ext cx="6159500" cy="413318"/>
          </a:xfrm>
          <a:prstGeom prst="rect">
            <a:avLst/>
          </a:prstGeom>
        </p:spPr>
        <p:txBody>
          <a:bodyPr vert="horz" wrap="square" lIns="0" tIns="12700" rIns="0" bIns="0" rtlCol="0">
            <a:spAutoFit/>
          </a:bodyPr>
          <a:lstStyle/>
          <a:p>
            <a:pPr marL="12700" marR="5080">
              <a:lnSpc>
                <a:spcPct val="112500"/>
              </a:lnSpc>
              <a:spcBef>
                <a:spcPts val="100"/>
              </a:spcBef>
            </a:pPr>
            <a:r>
              <a:rPr lang="ca-ES" sz="1200" spc="10" dirty="0">
                <a:solidFill>
                  <a:srgbClr val="224444"/>
                </a:solidFill>
                <a:latin typeface="Trebuchet MS"/>
                <a:cs typeface="Trebuchet MS"/>
              </a:rPr>
              <a:t>Una vegada aprovada la proposta, es farà una reunió de </a:t>
            </a:r>
            <a:r>
              <a:rPr lang="ca-ES" sz="1200" b="1" spc="10" dirty="0" err="1">
                <a:solidFill>
                  <a:srgbClr val="224444"/>
                </a:solidFill>
                <a:latin typeface="Trebuchet MS"/>
                <a:cs typeface="Trebuchet MS"/>
              </a:rPr>
              <a:t>kick</a:t>
            </a:r>
            <a:r>
              <a:rPr lang="ca-ES" sz="1200" b="1" spc="10" dirty="0">
                <a:solidFill>
                  <a:srgbClr val="224444"/>
                </a:solidFill>
                <a:latin typeface="Trebuchet MS"/>
                <a:cs typeface="Trebuchet MS"/>
              </a:rPr>
              <a:t>-off</a:t>
            </a:r>
            <a:r>
              <a:rPr lang="ca-ES" sz="1200" spc="10" dirty="0">
                <a:solidFill>
                  <a:srgbClr val="224444"/>
                </a:solidFill>
                <a:latin typeface="Trebuchet MS"/>
                <a:cs typeface="Trebuchet MS"/>
              </a:rPr>
              <a:t> i es planificaran les tasques a realitzar de manera conjunta amb CatSalut</a:t>
            </a:r>
            <a:endParaRPr lang="ca-ES" sz="1200" dirty="0">
              <a:solidFill>
                <a:srgbClr val="224444"/>
              </a:solidFill>
              <a:latin typeface="Trebuchet MS"/>
              <a:cs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4">
            <a:extLst>
              <a:ext uri="{FF2B5EF4-FFF2-40B4-BE49-F238E27FC236}">
                <a16:creationId xmlns:a16="http://schemas.microsoft.com/office/drawing/2014/main" id="{F72CDF05-0071-4742-A904-1F5F6F8CF2AF}"/>
              </a:ext>
            </a:extLst>
          </p:cNvPr>
          <p:cNvSpPr/>
          <p:nvPr/>
        </p:nvSpPr>
        <p:spPr>
          <a:xfrm rot="10800000">
            <a:off x="0" y="0"/>
            <a:ext cx="9144000" cy="1242060"/>
          </a:xfrm>
          <a:custGeom>
            <a:avLst/>
            <a:gdLst/>
            <a:ahLst/>
            <a:cxnLst/>
            <a:rect l="l" t="t" r="r" b="b"/>
            <a:pathLst>
              <a:path w="9144000" h="1242060">
                <a:moveTo>
                  <a:pt x="9143999" y="1241699"/>
                </a:moveTo>
                <a:lnTo>
                  <a:pt x="0" y="1241699"/>
                </a:lnTo>
                <a:lnTo>
                  <a:pt x="0" y="0"/>
                </a:lnTo>
                <a:lnTo>
                  <a:pt x="9143999" y="248339"/>
                </a:lnTo>
                <a:lnTo>
                  <a:pt x="9143999" y="1241699"/>
                </a:lnTo>
                <a:close/>
              </a:path>
            </a:pathLst>
          </a:custGeom>
          <a:solidFill>
            <a:srgbClr val="224444"/>
          </a:solidFill>
        </p:spPr>
        <p:txBody>
          <a:bodyPr wrap="square" lIns="0" tIns="0" rIns="0" bIns="0" rtlCol="0"/>
          <a:lstStyle/>
          <a:p>
            <a:endParaRPr lang="ca-ES">
              <a:solidFill>
                <a:srgbClr val="EEEEEE"/>
              </a:solidFill>
            </a:endParaRPr>
          </a:p>
        </p:txBody>
      </p:sp>
      <p:sp>
        <p:nvSpPr>
          <p:cNvPr id="2" name="object 2"/>
          <p:cNvSpPr txBox="1"/>
          <p:nvPr/>
        </p:nvSpPr>
        <p:spPr>
          <a:xfrm>
            <a:off x="990600" y="2038350"/>
            <a:ext cx="2345975" cy="1301190"/>
          </a:xfrm>
          <a:prstGeom prst="rect">
            <a:avLst/>
          </a:prstGeom>
        </p:spPr>
        <p:txBody>
          <a:bodyPr vert="horz" wrap="square" lIns="0" tIns="12700" rIns="0" bIns="0" rtlCol="0">
            <a:spAutoFit/>
          </a:bodyPr>
          <a:lstStyle/>
          <a:p>
            <a:pPr marL="12700">
              <a:lnSpc>
                <a:spcPct val="100000"/>
              </a:lnSpc>
              <a:spcBef>
                <a:spcPts val="100"/>
              </a:spcBef>
            </a:pPr>
            <a:r>
              <a:rPr lang="ca-ES" sz="1200">
                <a:solidFill>
                  <a:srgbClr val="224444"/>
                </a:solidFill>
                <a:latin typeface="Trebuchet MS"/>
                <a:cs typeface="Trebuchet MS"/>
              </a:rPr>
              <a:t>Sistema de pagament proposat:</a:t>
            </a:r>
          </a:p>
          <a:p>
            <a:pPr marL="257175" indent="-170180">
              <a:lnSpc>
                <a:spcPct val="100000"/>
              </a:lnSpc>
              <a:spcBef>
                <a:spcPts val="15"/>
              </a:spcBef>
              <a:buAutoNum type="arabicPeriod"/>
              <a:tabLst>
                <a:tab pos="257810" algn="l"/>
              </a:tabLst>
            </a:pPr>
            <a:r>
              <a:rPr lang="ca-ES" sz="1200">
                <a:solidFill>
                  <a:srgbClr val="224444"/>
                </a:solidFill>
                <a:latin typeface="Trebuchet MS"/>
                <a:cs typeface="Trebuchet MS"/>
              </a:rPr>
              <a:t>50% a l'inici del projecte</a:t>
            </a:r>
            <a:r>
              <a:rPr lang="ca-ES" sz="1200" spc="-15">
                <a:solidFill>
                  <a:srgbClr val="224444"/>
                </a:solidFill>
                <a:latin typeface="Trebuchet MS"/>
                <a:cs typeface="Trebuchet MS"/>
              </a:rPr>
              <a:t>.</a:t>
            </a:r>
            <a:endParaRPr lang="ca-ES" sz="1200">
              <a:solidFill>
                <a:srgbClr val="224444"/>
              </a:solidFill>
              <a:latin typeface="Trebuchet MS"/>
              <a:cs typeface="Trebuchet MS"/>
            </a:endParaRPr>
          </a:p>
          <a:p>
            <a:pPr marL="257175" indent="-170180">
              <a:lnSpc>
                <a:spcPct val="100000"/>
              </a:lnSpc>
              <a:spcBef>
                <a:spcPts val="15"/>
              </a:spcBef>
              <a:buAutoNum type="arabicPeriod"/>
              <a:tabLst>
                <a:tab pos="257810" algn="l"/>
              </a:tabLst>
            </a:pPr>
            <a:r>
              <a:rPr lang="ca-ES" sz="1200">
                <a:solidFill>
                  <a:srgbClr val="224444"/>
                </a:solidFill>
                <a:latin typeface="Trebuchet MS"/>
                <a:cs typeface="Trebuchet MS"/>
              </a:rPr>
              <a:t>50% a la finalització del projecte</a:t>
            </a:r>
            <a:r>
              <a:rPr lang="ca-ES" sz="1200" spc="-15">
                <a:solidFill>
                  <a:srgbClr val="224444"/>
                </a:solidFill>
                <a:latin typeface="Trebuchet MS"/>
                <a:cs typeface="Trebuchet MS"/>
              </a:rPr>
              <a:t>.</a:t>
            </a:r>
            <a:endParaRPr lang="ca-ES" sz="1200">
              <a:solidFill>
                <a:srgbClr val="224444"/>
              </a:solidFill>
              <a:latin typeface="Trebuchet MS"/>
              <a:cs typeface="Trebuchet MS"/>
            </a:endParaRPr>
          </a:p>
          <a:p>
            <a:pPr>
              <a:lnSpc>
                <a:spcPct val="100000"/>
              </a:lnSpc>
              <a:spcBef>
                <a:spcPts val="45"/>
              </a:spcBef>
            </a:pPr>
            <a:endParaRPr lang="ca-ES" sz="1200">
              <a:solidFill>
                <a:srgbClr val="224444"/>
              </a:solidFill>
              <a:latin typeface="Trebuchet MS"/>
              <a:cs typeface="Trebuchet MS"/>
            </a:endParaRPr>
          </a:p>
          <a:p>
            <a:pPr marL="12700" marR="5080">
              <a:lnSpc>
                <a:spcPct val="101600"/>
              </a:lnSpc>
            </a:pPr>
            <a:r>
              <a:rPr lang="ca-ES" sz="1200">
                <a:solidFill>
                  <a:srgbClr val="224444"/>
                </a:solidFill>
                <a:latin typeface="Trebuchet MS"/>
                <a:cs typeface="Trebuchet MS"/>
              </a:rPr>
              <a:t>Tots els preus són sense el 21% d'IVA o altres impostos directes</a:t>
            </a:r>
            <a:r>
              <a:rPr lang="ca-ES" sz="1200" spc="-15">
                <a:solidFill>
                  <a:srgbClr val="224444"/>
                </a:solidFill>
                <a:latin typeface="Trebuchet MS"/>
                <a:cs typeface="Trebuchet MS"/>
              </a:rPr>
              <a: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2755"/>
              </a:lnSpc>
            </a:pPr>
            <a:fld id="{81D60167-4931-47E6-BA6A-407CBD079E47}" type="slidenum">
              <a:rPr lang="ca-ES" smtClean="0">
                <a:solidFill>
                  <a:srgbClr val="224444"/>
                </a:solidFill>
              </a:rPr>
              <a:t>16</a:t>
            </a:fld>
            <a:endParaRPr lang="ca-ES">
              <a:solidFill>
                <a:srgbClr val="224444"/>
              </a:solidFill>
            </a:endParaRPr>
          </a:p>
        </p:txBody>
      </p:sp>
      <p:sp>
        <p:nvSpPr>
          <p:cNvPr id="3" name="object 3"/>
          <p:cNvSpPr txBox="1">
            <a:spLocks noGrp="1"/>
          </p:cNvSpPr>
          <p:nvPr>
            <p:ph type="title"/>
          </p:nvPr>
        </p:nvSpPr>
        <p:spPr>
          <a:xfrm>
            <a:off x="2994162" y="379730"/>
            <a:ext cx="3155676" cy="482600"/>
          </a:xfrm>
          <a:prstGeom prst="rect">
            <a:avLst/>
          </a:prstGeom>
        </p:spPr>
        <p:txBody>
          <a:bodyPr vert="horz" wrap="square" lIns="0" tIns="12700" rIns="0" bIns="0" rtlCol="0">
            <a:spAutoFit/>
          </a:bodyPr>
          <a:lstStyle/>
          <a:p>
            <a:pPr marL="12700">
              <a:lnSpc>
                <a:spcPct val="100000"/>
              </a:lnSpc>
              <a:spcBef>
                <a:spcPts val="100"/>
              </a:spcBef>
            </a:pPr>
            <a:r>
              <a:rPr lang="ca-ES" sz="3000" spc="45" dirty="0">
                <a:solidFill>
                  <a:srgbClr val="EEEEEE"/>
                </a:solidFill>
              </a:rPr>
              <a:t>P</a:t>
            </a:r>
            <a:r>
              <a:rPr lang="ca-ES" sz="3000" spc="-15" dirty="0">
                <a:solidFill>
                  <a:srgbClr val="EEEEEE"/>
                </a:solidFill>
              </a:rPr>
              <a:t>r</a:t>
            </a:r>
            <a:r>
              <a:rPr lang="ca-ES" sz="3000" spc="65" dirty="0">
                <a:solidFill>
                  <a:srgbClr val="EEEEEE"/>
                </a:solidFill>
              </a:rPr>
              <a:t>eu</a:t>
            </a:r>
            <a:r>
              <a:rPr lang="ca-ES" sz="3000" spc="-140" dirty="0">
                <a:solidFill>
                  <a:srgbClr val="EEEEEE"/>
                </a:solidFill>
              </a:rPr>
              <a:t> </a:t>
            </a:r>
            <a:r>
              <a:rPr lang="ca-ES" sz="3000" spc="80" dirty="0">
                <a:solidFill>
                  <a:srgbClr val="EEEEEE"/>
                </a:solidFill>
              </a:rPr>
              <a:t>del</a:t>
            </a:r>
            <a:r>
              <a:rPr lang="ca-ES" sz="3000" spc="-229" dirty="0">
                <a:solidFill>
                  <a:srgbClr val="EEEEEE"/>
                </a:solidFill>
              </a:rPr>
              <a:t> </a:t>
            </a:r>
            <a:r>
              <a:rPr lang="ca-ES" sz="3000" spc="35" dirty="0">
                <a:solidFill>
                  <a:srgbClr val="EEEEEE"/>
                </a:solidFill>
              </a:rPr>
              <a:t>p</a:t>
            </a:r>
            <a:r>
              <a:rPr lang="ca-ES" sz="3000" spc="-20" dirty="0">
                <a:solidFill>
                  <a:srgbClr val="EEEEEE"/>
                </a:solidFill>
              </a:rPr>
              <a:t>r</a:t>
            </a:r>
            <a:r>
              <a:rPr lang="ca-ES" sz="3000" spc="120" dirty="0">
                <a:solidFill>
                  <a:srgbClr val="EEEEEE"/>
                </a:solidFill>
              </a:rPr>
              <a:t>oj</a:t>
            </a:r>
            <a:r>
              <a:rPr lang="ca-ES" sz="3000" spc="35" dirty="0">
                <a:solidFill>
                  <a:srgbClr val="EEEEEE"/>
                </a:solidFill>
              </a:rPr>
              <a:t>ec</a:t>
            </a:r>
            <a:r>
              <a:rPr lang="ca-ES" sz="3000" spc="-5" dirty="0">
                <a:solidFill>
                  <a:srgbClr val="EEEEEE"/>
                </a:solidFill>
              </a:rPr>
              <a:t>te</a:t>
            </a:r>
            <a:endParaRPr lang="ca-ES" sz="3000" dirty="0">
              <a:solidFill>
                <a:srgbClr val="EEEEEE"/>
              </a:solidFill>
            </a:endParaRPr>
          </a:p>
        </p:txBody>
      </p:sp>
      <p:graphicFrame>
        <p:nvGraphicFramePr>
          <p:cNvPr id="4" name="object 4"/>
          <p:cNvGraphicFramePr>
            <a:graphicFrameLocks noGrp="1"/>
          </p:cNvGraphicFramePr>
          <p:nvPr>
            <p:extLst>
              <p:ext uri="{D42A27DB-BD31-4B8C-83A1-F6EECF244321}">
                <p14:modId xmlns:p14="http://schemas.microsoft.com/office/powerpoint/2010/main" val="4129795119"/>
              </p:ext>
            </p:extLst>
          </p:nvPr>
        </p:nvGraphicFramePr>
        <p:xfrm>
          <a:off x="3657600" y="2383239"/>
          <a:ext cx="4648200" cy="611411"/>
        </p:xfrm>
        <a:graphic>
          <a:graphicData uri="http://schemas.openxmlformats.org/drawingml/2006/table">
            <a:tbl>
              <a:tblPr firstRow="1" bandRow="1">
                <a:tableStyleId>{2D5ABB26-0587-4C30-8999-92F81FD0307C}</a:tableStyleId>
              </a:tblPr>
              <a:tblGrid>
                <a:gridCol w="34290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404974">
                <a:tc>
                  <a:txBody>
                    <a:bodyPr/>
                    <a:lstStyle/>
                    <a:p>
                      <a:pPr marL="85090" algn="ctr">
                        <a:lnSpc>
                          <a:spcPct val="100000"/>
                        </a:lnSpc>
                        <a:spcBef>
                          <a:spcPts val="655"/>
                        </a:spcBef>
                      </a:pPr>
                      <a:r>
                        <a:rPr lang="es-ES" sz="1400" b="1" spc="10" dirty="0" err="1">
                          <a:solidFill>
                            <a:srgbClr val="FFFFFF"/>
                          </a:solidFill>
                          <a:latin typeface="Trebuchet MS"/>
                          <a:cs typeface="Trebuchet MS"/>
                        </a:rPr>
                        <a:t>Serveis</a:t>
                      </a:r>
                      <a:r>
                        <a:rPr lang="es-ES" sz="1400" b="1" spc="10" dirty="0">
                          <a:solidFill>
                            <a:srgbClr val="FFFFFF"/>
                          </a:solidFill>
                          <a:latin typeface="Trebuchet MS"/>
                          <a:cs typeface="Trebuchet MS"/>
                        </a:rPr>
                        <a:t> </a:t>
                      </a:r>
                      <a:r>
                        <a:rPr lang="es-ES" sz="1400" b="1" spc="10" dirty="0" err="1">
                          <a:solidFill>
                            <a:srgbClr val="FFFFFF"/>
                          </a:solidFill>
                          <a:latin typeface="Trebuchet MS"/>
                          <a:cs typeface="Trebuchet MS"/>
                        </a:rPr>
                        <a:t>inicials</a:t>
                      </a:r>
                      <a:r>
                        <a:rPr lang="es-ES" sz="1400" b="1" spc="10" dirty="0">
                          <a:solidFill>
                            <a:srgbClr val="FFFFFF"/>
                          </a:solidFill>
                          <a:latin typeface="Trebuchet MS"/>
                          <a:cs typeface="Trebuchet MS"/>
                        </a:rPr>
                        <a:t> del </a:t>
                      </a:r>
                      <a:r>
                        <a:rPr lang="es-ES" sz="1400" b="1" spc="10" dirty="0" err="1">
                          <a:solidFill>
                            <a:srgbClr val="FFFFFF"/>
                          </a:solidFill>
                          <a:latin typeface="Trebuchet MS"/>
                          <a:cs typeface="Trebuchet MS"/>
                        </a:rPr>
                        <a:t>projecte</a:t>
                      </a:r>
                      <a:endParaRPr sz="1400" dirty="0">
                        <a:latin typeface="Trebuchet MS"/>
                        <a:cs typeface="Trebuchet MS"/>
                      </a:endParaRPr>
                    </a:p>
                  </a:txBody>
                  <a:tcPr marL="0" marR="0" marT="8318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24444"/>
                    </a:solidFill>
                  </a:tcPr>
                </a:tc>
                <a:tc>
                  <a:txBody>
                    <a:bodyPr/>
                    <a:lstStyle/>
                    <a:p>
                      <a:pPr marL="85725" algn="ctr">
                        <a:lnSpc>
                          <a:spcPct val="100000"/>
                        </a:lnSpc>
                        <a:spcBef>
                          <a:spcPts val="655"/>
                        </a:spcBef>
                      </a:pPr>
                      <a:r>
                        <a:rPr sz="1400" b="1" spc="5" dirty="0">
                          <a:solidFill>
                            <a:srgbClr val="FFFFFF"/>
                          </a:solidFill>
                          <a:latin typeface="Trebuchet MS"/>
                          <a:cs typeface="Trebuchet MS"/>
                        </a:rPr>
                        <a:t>Pre</a:t>
                      </a:r>
                      <a:r>
                        <a:rPr lang="es-ES" sz="1400" b="1" spc="5" dirty="0">
                          <a:solidFill>
                            <a:srgbClr val="FFFFFF"/>
                          </a:solidFill>
                          <a:latin typeface="Trebuchet MS"/>
                          <a:cs typeface="Trebuchet MS"/>
                        </a:rPr>
                        <a:t>u</a:t>
                      </a:r>
                      <a:endParaRPr sz="1400" dirty="0">
                        <a:latin typeface="Trebuchet MS"/>
                        <a:cs typeface="Trebuchet MS"/>
                      </a:endParaRPr>
                    </a:p>
                  </a:txBody>
                  <a:tcPr marL="0" marR="0" marT="8318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24444"/>
                    </a:solidFill>
                  </a:tcPr>
                </a:tc>
                <a:extLst>
                  <a:ext uri="{0D108BD9-81ED-4DB2-BD59-A6C34878D82A}">
                    <a16:rowId xmlns:a16="http://schemas.microsoft.com/office/drawing/2014/main" val="10000"/>
                  </a:ext>
                </a:extLst>
              </a:tr>
              <a:tr h="206437">
                <a:tc>
                  <a:txBody>
                    <a:bodyPr/>
                    <a:lstStyle/>
                    <a:p>
                      <a:pPr marL="66040" algn="ctr">
                        <a:lnSpc>
                          <a:spcPct val="100000"/>
                        </a:lnSpc>
                        <a:spcBef>
                          <a:spcPts val="150"/>
                        </a:spcBef>
                      </a:pPr>
                      <a:r>
                        <a:rPr lang="es-ES" sz="1200" b="1" spc="-5" dirty="0" err="1">
                          <a:latin typeface="Trebuchet MS"/>
                          <a:cs typeface="Trebuchet MS"/>
                        </a:rPr>
                        <a:t>Desenvolupament</a:t>
                      </a:r>
                      <a:r>
                        <a:rPr lang="es-ES" sz="1200" b="1" spc="-5" dirty="0">
                          <a:latin typeface="Trebuchet MS"/>
                          <a:cs typeface="Trebuchet MS"/>
                        </a:rPr>
                        <a:t> </a:t>
                      </a:r>
                      <a:r>
                        <a:rPr lang="es-ES" sz="1200" b="1" spc="-5" dirty="0" err="1">
                          <a:latin typeface="Trebuchet MS"/>
                          <a:cs typeface="Trebuchet MS"/>
                        </a:rPr>
                        <a:t>d’aplicacio</a:t>
                      </a:r>
                      <a:r>
                        <a:rPr lang="es-ES" sz="1200" b="1" spc="-5" dirty="0">
                          <a:latin typeface="Trebuchet MS"/>
                          <a:cs typeface="Trebuchet MS"/>
                        </a:rPr>
                        <a:t> </a:t>
                      </a:r>
                      <a:r>
                        <a:rPr lang="es-ES" sz="1200" b="1" spc="-5" dirty="0" err="1">
                          <a:latin typeface="Trebuchet MS"/>
                          <a:cs typeface="Trebuchet MS"/>
                        </a:rPr>
                        <a:t>BigDataCancer</a:t>
                      </a:r>
                      <a:endParaRPr sz="1200" b="1" dirty="0">
                        <a:latin typeface="Trebuchet MS"/>
                        <a:cs typeface="Trebuchet MS"/>
                      </a:endParaRPr>
                    </a:p>
                  </a:txBody>
                  <a:tcPr marL="0" marR="0" marT="190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581660" algn="ctr">
                        <a:lnSpc>
                          <a:spcPct val="100000"/>
                        </a:lnSpc>
                        <a:spcBef>
                          <a:spcPts val="150"/>
                        </a:spcBef>
                      </a:pPr>
                      <a:r>
                        <a:rPr lang="es-ES" sz="1200" b="1" spc="-5" dirty="0">
                          <a:latin typeface="Trebuchet MS"/>
                          <a:cs typeface="Trebuchet MS"/>
                        </a:rPr>
                        <a:t>22</a:t>
                      </a:r>
                      <a:r>
                        <a:rPr sz="1200" b="1" spc="-5" dirty="0">
                          <a:latin typeface="Trebuchet MS"/>
                          <a:cs typeface="Trebuchet MS"/>
                        </a:rPr>
                        <a:t>.</a:t>
                      </a:r>
                      <a:r>
                        <a:rPr lang="es-ES" sz="1200" b="1" spc="-5" dirty="0">
                          <a:latin typeface="Trebuchet MS"/>
                          <a:cs typeface="Trebuchet MS"/>
                        </a:rPr>
                        <a:t>500</a:t>
                      </a:r>
                      <a:r>
                        <a:rPr sz="1200" b="1" spc="-35" dirty="0">
                          <a:latin typeface="Trebuchet MS"/>
                          <a:cs typeface="Trebuchet MS"/>
                        </a:rPr>
                        <a:t> </a:t>
                      </a:r>
                      <a:r>
                        <a:rPr sz="1200" b="1" dirty="0">
                          <a:latin typeface="Microsoft Sans Serif"/>
                          <a:cs typeface="Microsoft Sans Serif"/>
                        </a:rPr>
                        <a:t>€</a:t>
                      </a:r>
                    </a:p>
                  </a:txBody>
                  <a:tcPr marL="0" marR="0" marT="190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4">
            <a:extLst>
              <a:ext uri="{FF2B5EF4-FFF2-40B4-BE49-F238E27FC236}">
                <a16:creationId xmlns:a16="http://schemas.microsoft.com/office/drawing/2014/main" id="{AD8B4A88-598F-4BCA-89B0-5C7DB7EB6E2C}"/>
              </a:ext>
            </a:extLst>
          </p:cNvPr>
          <p:cNvSpPr/>
          <p:nvPr/>
        </p:nvSpPr>
        <p:spPr>
          <a:xfrm rot="10800000">
            <a:off x="0" y="0"/>
            <a:ext cx="9144000" cy="1242060"/>
          </a:xfrm>
          <a:custGeom>
            <a:avLst/>
            <a:gdLst/>
            <a:ahLst/>
            <a:cxnLst/>
            <a:rect l="l" t="t" r="r" b="b"/>
            <a:pathLst>
              <a:path w="9144000" h="1242060">
                <a:moveTo>
                  <a:pt x="9143999" y="1241699"/>
                </a:moveTo>
                <a:lnTo>
                  <a:pt x="0" y="1241699"/>
                </a:lnTo>
                <a:lnTo>
                  <a:pt x="0" y="0"/>
                </a:lnTo>
                <a:lnTo>
                  <a:pt x="9143999" y="248339"/>
                </a:lnTo>
                <a:lnTo>
                  <a:pt x="9143999" y="1241699"/>
                </a:lnTo>
                <a:close/>
              </a:path>
            </a:pathLst>
          </a:custGeom>
          <a:solidFill>
            <a:srgbClr val="224444"/>
          </a:solidFill>
        </p:spPr>
        <p:txBody>
          <a:bodyPr wrap="square" lIns="0" tIns="0" rIns="0" bIns="0" rtlCol="0"/>
          <a:lstStyle/>
          <a:p>
            <a:endParaRPr lang="ca-ES">
              <a:solidFill>
                <a:srgbClr val="EEEEEE"/>
              </a:solidFill>
            </a:endParaRPr>
          </a:p>
        </p:txBody>
      </p:sp>
      <p:sp>
        <p:nvSpPr>
          <p:cNvPr id="3" name="object 3"/>
          <p:cNvSpPr txBox="1">
            <a:spLocks noGrp="1"/>
          </p:cNvSpPr>
          <p:nvPr>
            <p:ph type="title"/>
          </p:nvPr>
        </p:nvSpPr>
        <p:spPr>
          <a:xfrm>
            <a:off x="2917962" y="379730"/>
            <a:ext cx="3308076" cy="482600"/>
          </a:xfrm>
          <a:prstGeom prst="rect">
            <a:avLst/>
          </a:prstGeom>
        </p:spPr>
        <p:txBody>
          <a:bodyPr vert="horz" wrap="square" lIns="0" tIns="12700" rIns="0" bIns="0" rtlCol="0">
            <a:spAutoFit/>
          </a:bodyPr>
          <a:lstStyle/>
          <a:p>
            <a:pPr marL="12700">
              <a:lnSpc>
                <a:spcPct val="100000"/>
              </a:lnSpc>
              <a:spcBef>
                <a:spcPts val="100"/>
              </a:spcBef>
            </a:pPr>
            <a:r>
              <a:rPr lang="ca-ES" sz="3000" spc="165">
                <a:solidFill>
                  <a:srgbClr val="EEEEEE"/>
                </a:solidFill>
              </a:rPr>
              <a:t>Resum</a:t>
            </a:r>
            <a:r>
              <a:rPr lang="ca-ES" sz="3000" spc="-220">
                <a:solidFill>
                  <a:srgbClr val="EEEEEE"/>
                </a:solidFill>
              </a:rPr>
              <a:t> i  </a:t>
            </a:r>
            <a:r>
              <a:rPr lang="ca-ES" sz="3000" spc="45">
                <a:solidFill>
                  <a:srgbClr val="EEEEEE"/>
                </a:solidFill>
              </a:rPr>
              <a:t>ap</a:t>
            </a:r>
            <a:r>
              <a:rPr lang="ca-ES" sz="3000" spc="-15">
                <a:solidFill>
                  <a:srgbClr val="EEEEEE"/>
                </a:solidFill>
              </a:rPr>
              <a:t>r</a:t>
            </a:r>
            <a:r>
              <a:rPr lang="ca-ES" sz="3000" spc="90">
                <a:solidFill>
                  <a:srgbClr val="EEEEEE"/>
                </a:solidFill>
              </a:rPr>
              <a:t>ovació</a:t>
            </a:r>
            <a:endParaRPr lang="ca-ES" sz="3000">
              <a:solidFill>
                <a:srgbClr val="EEEEEE"/>
              </a:solidFill>
            </a:endParaRPr>
          </a:p>
        </p:txBody>
      </p:sp>
      <p:grpSp>
        <p:nvGrpSpPr>
          <p:cNvPr id="2" name="Grupo 1">
            <a:extLst>
              <a:ext uri="{FF2B5EF4-FFF2-40B4-BE49-F238E27FC236}">
                <a16:creationId xmlns:a16="http://schemas.microsoft.com/office/drawing/2014/main" id="{36ABB1A1-C985-4157-A1FC-40BF7043BB9A}"/>
              </a:ext>
            </a:extLst>
          </p:cNvPr>
          <p:cNvGrpSpPr/>
          <p:nvPr/>
        </p:nvGrpSpPr>
        <p:grpSpPr>
          <a:xfrm>
            <a:off x="1725849" y="3218181"/>
            <a:ext cx="5692301" cy="1563369"/>
            <a:chOff x="2917962" y="3146863"/>
            <a:chExt cx="5692301" cy="1563369"/>
          </a:xfrm>
        </p:grpSpPr>
        <p:sp>
          <p:nvSpPr>
            <p:cNvPr id="4" name="object 4"/>
            <p:cNvSpPr txBox="1"/>
            <p:nvPr/>
          </p:nvSpPr>
          <p:spPr>
            <a:xfrm>
              <a:off x="6400800" y="3146863"/>
              <a:ext cx="2209463" cy="228268"/>
            </a:xfrm>
            <a:prstGeom prst="rect">
              <a:avLst/>
            </a:prstGeom>
          </p:spPr>
          <p:txBody>
            <a:bodyPr vert="horz" wrap="square" lIns="0" tIns="12700" rIns="0" bIns="0" rtlCol="0">
              <a:spAutoFit/>
            </a:bodyPr>
            <a:lstStyle/>
            <a:p>
              <a:pPr marL="12700">
                <a:lnSpc>
                  <a:spcPct val="100000"/>
                </a:lnSpc>
                <a:spcBef>
                  <a:spcPts val="100"/>
                </a:spcBef>
              </a:pPr>
              <a:r>
                <a:rPr lang="ca-ES" sz="1400" dirty="0">
                  <a:solidFill>
                    <a:srgbClr val="224444"/>
                  </a:solidFill>
                  <a:latin typeface="Trebuchet MS"/>
                  <a:cs typeface="Trebuchet MS"/>
                </a:rPr>
                <a:t>Firma</a:t>
              </a:r>
              <a:r>
                <a:rPr lang="ca-ES" sz="1400" spc="-95" dirty="0">
                  <a:solidFill>
                    <a:srgbClr val="224444"/>
                  </a:solidFill>
                  <a:latin typeface="Trebuchet MS"/>
                  <a:cs typeface="Trebuchet MS"/>
                </a:rPr>
                <a:t> </a:t>
              </a:r>
              <a:r>
                <a:rPr lang="ca-ES" sz="1400" spc="10" dirty="0">
                  <a:solidFill>
                    <a:srgbClr val="224444"/>
                  </a:solidFill>
                  <a:latin typeface="Trebuchet MS"/>
                  <a:cs typeface="Trebuchet MS"/>
                </a:rPr>
                <a:t>de </a:t>
              </a:r>
              <a:r>
                <a:rPr lang="ca-ES" sz="1400" b="1" i="1" spc="10" dirty="0" err="1">
                  <a:solidFill>
                    <a:srgbClr val="224444"/>
                  </a:solidFill>
                  <a:latin typeface="Trebuchet MS"/>
                  <a:cs typeface="Trebuchet MS"/>
                </a:rPr>
                <a:t>Tenemos</a:t>
              </a:r>
              <a:r>
                <a:rPr lang="ca-ES" sz="1400" b="1" i="1" spc="10" dirty="0">
                  <a:solidFill>
                    <a:srgbClr val="224444"/>
                  </a:solidFill>
                  <a:latin typeface="Trebuchet MS"/>
                  <a:cs typeface="Trebuchet MS"/>
                </a:rPr>
                <a:t> lo </a:t>
              </a:r>
              <a:r>
                <a:rPr lang="ca-ES" sz="1400" b="1" i="1" spc="10" dirty="0" err="1">
                  <a:solidFill>
                    <a:srgbClr val="224444"/>
                  </a:solidFill>
                  <a:latin typeface="Trebuchet MS"/>
                  <a:cs typeface="Trebuchet MS"/>
                </a:rPr>
                <a:t>tuyo</a:t>
              </a:r>
              <a:endParaRPr lang="ca-ES" sz="1400" b="1" i="1" dirty="0">
                <a:solidFill>
                  <a:srgbClr val="224444"/>
                </a:solidFill>
                <a:latin typeface="Trebuchet MS"/>
                <a:cs typeface="Trebuchet MS"/>
              </a:endParaRPr>
            </a:p>
          </p:txBody>
        </p:sp>
        <p:sp>
          <p:nvSpPr>
            <p:cNvPr id="5" name="object 5"/>
            <p:cNvSpPr txBox="1"/>
            <p:nvPr/>
          </p:nvSpPr>
          <p:spPr>
            <a:xfrm>
              <a:off x="6400800" y="4210095"/>
              <a:ext cx="1752250" cy="500137"/>
            </a:xfrm>
            <a:prstGeom prst="rect">
              <a:avLst/>
            </a:prstGeom>
          </p:spPr>
          <p:txBody>
            <a:bodyPr vert="horz" wrap="square" lIns="0" tIns="12700" rIns="0" bIns="0" rtlCol="0">
              <a:spAutoFit/>
            </a:bodyPr>
            <a:lstStyle/>
            <a:p>
              <a:pPr marL="12700" marR="5080">
                <a:lnSpc>
                  <a:spcPct val="100000"/>
                </a:lnSpc>
                <a:spcBef>
                  <a:spcPts val="100"/>
                </a:spcBef>
              </a:pPr>
              <a:r>
                <a:rPr lang="ca-ES" sz="1000" spc="15">
                  <a:solidFill>
                    <a:srgbClr val="224444"/>
                  </a:solidFill>
                  <a:latin typeface="Trebuchet MS"/>
                  <a:cs typeface="Trebuchet MS"/>
                </a:rPr>
                <a:t>Erik Tingsvall</a:t>
              </a:r>
            </a:p>
            <a:p>
              <a:pPr marL="12700" marR="5080">
                <a:lnSpc>
                  <a:spcPct val="100000"/>
                </a:lnSpc>
                <a:spcBef>
                  <a:spcPts val="100"/>
                </a:spcBef>
              </a:pPr>
              <a:r>
                <a:rPr lang="ca-ES" sz="1000" u="sng">
                  <a:solidFill>
                    <a:srgbClr val="224444"/>
                  </a:solidFill>
                  <a:uFill>
                    <a:solidFill>
                      <a:srgbClr val="0277BD"/>
                    </a:solidFill>
                  </a:uFill>
                  <a:latin typeface="Trebuchet MS"/>
                  <a:cs typeface="Trebuchet MS"/>
                  <a:hlinkClick r:id="rId2">
                    <a:extLst>
                      <a:ext uri="{A12FA001-AC4F-418D-AE19-62706E023703}">
                        <ahyp:hlinkClr xmlns:ahyp="http://schemas.microsoft.com/office/drawing/2018/hyperlinkcolor" val="tx"/>
                      </a:ext>
                    </a:extLst>
                  </a:hlinkClick>
                </a:rPr>
                <a:t>hola@tenemoslotuyo.com</a:t>
              </a:r>
              <a:endParaRPr lang="ca-ES" sz="1000" u="sng">
                <a:solidFill>
                  <a:srgbClr val="224444"/>
                </a:solidFill>
                <a:uFill>
                  <a:solidFill>
                    <a:srgbClr val="0277BD"/>
                  </a:solidFill>
                </a:uFill>
                <a:latin typeface="Trebuchet MS"/>
                <a:cs typeface="Trebuchet MS"/>
              </a:endParaRPr>
            </a:p>
            <a:p>
              <a:pPr marL="12700" marR="5080">
                <a:lnSpc>
                  <a:spcPct val="100000"/>
                </a:lnSpc>
                <a:spcBef>
                  <a:spcPts val="100"/>
                </a:spcBef>
              </a:pPr>
              <a:r>
                <a:rPr lang="ca-ES" sz="1000" spc="20">
                  <a:solidFill>
                    <a:srgbClr val="224444"/>
                  </a:solidFill>
                  <a:latin typeface="Trebuchet MS"/>
                  <a:cs typeface="Trebuchet MS"/>
                </a:rPr>
                <a:t>666777888</a:t>
              </a:r>
              <a:endParaRPr lang="ca-ES" sz="1000">
                <a:solidFill>
                  <a:srgbClr val="224444"/>
                </a:solidFill>
                <a:latin typeface="Trebuchet MS"/>
                <a:cs typeface="Trebuchet MS"/>
              </a:endParaRPr>
            </a:p>
          </p:txBody>
        </p:sp>
        <p:sp>
          <p:nvSpPr>
            <p:cNvPr id="6" name="object 6"/>
            <p:cNvSpPr txBox="1"/>
            <p:nvPr/>
          </p:nvSpPr>
          <p:spPr>
            <a:xfrm>
              <a:off x="2917962" y="3146863"/>
              <a:ext cx="2442845" cy="228268"/>
            </a:xfrm>
            <a:prstGeom prst="rect">
              <a:avLst/>
            </a:prstGeom>
          </p:spPr>
          <p:txBody>
            <a:bodyPr vert="horz" wrap="square" lIns="0" tIns="12700" rIns="0" bIns="0" rtlCol="0">
              <a:spAutoFit/>
            </a:bodyPr>
            <a:lstStyle/>
            <a:p>
              <a:pPr marL="12700">
                <a:lnSpc>
                  <a:spcPct val="100000"/>
                </a:lnSpc>
                <a:spcBef>
                  <a:spcPts val="100"/>
                </a:spcBef>
              </a:pPr>
              <a:r>
                <a:rPr lang="ca-ES" sz="1400" dirty="0">
                  <a:solidFill>
                    <a:srgbClr val="224444"/>
                  </a:solidFill>
                  <a:latin typeface="Trebuchet MS"/>
                  <a:cs typeface="Trebuchet MS"/>
                </a:rPr>
                <a:t>Firma</a:t>
              </a:r>
              <a:r>
                <a:rPr lang="ca-ES" sz="1400" spc="-80" dirty="0">
                  <a:solidFill>
                    <a:srgbClr val="224444"/>
                  </a:solidFill>
                  <a:latin typeface="Trebuchet MS"/>
                  <a:cs typeface="Trebuchet MS"/>
                </a:rPr>
                <a:t> </a:t>
              </a:r>
              <a:r>
                <a:rPr lang="ca-ES" sz="1400" spc="10" dirty="0">
                  <a:solidFill>
                    <a:srgbClr val="224444"/>
                  </a:solidFill>
                  <a:latin typeface="Trebuchet MS"/>
                  <a:cs typeface="Trebuchet MS"/>
                </a:rPr>
                <a:t>de</a:t>
              </a:r>
              <a:r>
                <a:rPr lang="ca-ES" sz="1400" spc="-70" dirty="0">
                  <a:solidFill>
                    <a:srgbClr val="224444"/>
                  </a:solidFill>
                  <a:latin typeface="Trebuchet MS"/>
                  <a:cs typeface="Trebuchet MS"/>
                </a:rPr>
                <a:t> </a:t>
              </a:r>
              <a:r>
                <a:rPr lang="ca-ES" sz="1400" b="1" spc="25" dirty="0">
                  <a:solidFill>
                    <a:srgbClr val="224444"/>
                  </a:solidFill>
                  <a:latin typeface="Trebuchet MS"/>
                  <a:cs typeface="Trebuchet MS"/>
                </a:rPr>
                <a:t>CatSalut</a:t>
              </a:r>
              <a:endParaRPr lang="ca-ES" sz="1400" dirty="0">
                <a:solidFill>
                  <a:srgbClr val="224444"/>
                </a:solidFill>
                <a:latin typeface="Trebuchet MS"/>
                <a:cs typeface="Trebuchet MS"/>
              </a:endParaRPr>
            </a:p>
          </p:txBody>
        </p:sp>
      </p:grpSp>
      <p:graphicFrame>
        <p:nvGraphicFramePr>
          <p:cNvPr id="7" name="object 7"/>
          <p:cNvGraphicFramePr>
            <a:graphicFrameLocks noGrp="1"/>
          </p:cNvGraphicFramePr>
          <p:nvPr>
            <p:extLst>
              <p:ext uri="{D42A27DB-BD31-4B8C-83A1-F6EECF244321}">
                <p14:modId xmlns:p14="http://schemas.microsoft.com/office/powerpoint/2010/main" val="1775884618"/>
              </p:ext>
            </p:extLst>
          </p:nvPr>
        </p:nvGraphicFramePr>
        <p:xfrm>
          <a:off x="3086100" y="1558286"/>
          <a:ext cx="2971800" cy="1242064"/>
        </p:xfrm>
        <a:graphic>
          <a:graphicData uri="http://schemas.openxmlformats.org/drawingml/2006/table">
            <a:tbl>
              <a:tblPr firstRow="1" bandRow="1">
                <a:tableStyleId>{2D5ABB26-0587-4C30-8999-92F81FD0307C}</a:tableStyleId>
              </a:tblPr>
              <a:tblGrid>
                <a:gridCol w="1518575">
                  <a:extLst>
                    <a:ext uri="{9D8B030D-6E8A-4147-A177-3AD203B41FA5}">
                      <a16:colId xmlns:a16="http://schemas.microsoft.com/office/drawing/2014/main" val="20000"/>
                    </a:ext>
                  </a:extLst>
                </a:gridCol>
                <a:gridCol w="1453225">
                  <a:extLst>
                    <a:ext uri="{9D8B030D-6E8A-4147-A177-3AD203B41FA5}">
                      <a16:colId xmlns:a16="http://schemas.microsoft.com/office/drawing/2014/main" val="20001"/>
                    </a:ext>
                  </a:extLst>
                </a:gridCol>
              </a:tblGrid>
              <a:tr h="310516">
                <a:tc>
                  <a:txBody>
                    <a:bodyPr/>
                    <a:lstStyle/>
                    <a:p>
                      <a:pPr marL="71120">
                        <a:lnSpc>
                          <a:spcPct val="100000"/>
                        </a:lnSpc>
                        <a:spcBef>
                          <a:spcPts val="359"/>
                        </a:spcBef>
                      </a:pPr>
                      <a:r>
                        <a:rPr sz="1200" b="1" spc="-15" dirty="0">
                          <a:ln>
                            <a:noFill/>
                          </a:ln>
                          <a:solidFill>
                            <a:srgbClr val="FFFFFF"/>
                          </a:solidFill>
                          <a:latin typeface="Trebuchet MS"/>
                          <a:cs typeface="Trebuchet MS"/>
                        </a:rPr>
                        <a:t>Client</a:t>
                      </a:r>
                      <a:endParaRPr sz="1200" b="1" dirty="0">
                        <a:ln>
                          <a:noFill/>
                        </a:ln>
                        <a:latin typeface="Trebuchet MS"/>
                        <a:cs typeface="Trebuchet MS"/>
                      </a:endParaRPr>
                    </a:p>
                  </a:txBody>
                  <a:tcPr marL="0" marR="0" marT="457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24444"/>
                    </a:solidFill>
                  </a:tcPr>
                </a:tc>
                <a:tc>
                  <a:txBody>
                    <a:bodyPr/>
                    <a:lstStyle/>
                    <a:p>
                      <a:pPr marR="28575" algn="r">
                        <a:lnSpc>
                          <a:spcPct val="100000"/>
                        </a:lnSpc>
                        <a:spcBef>
                          <a:spcPts val="245"/>
                        </a:spcBef>
                      </a:pPr>
                      <a:r>
                        <a:rPr lang="es-ES" sz="1200" b="1" spc="-5" dirty="0">
                          <a:ln>
                            <a:noFill/>
                          </a:ln>
                          <a:latin typeface="Trebuchet MS"/>
                          <a:cs typeface="Trebuchet MS"/>
                        </a:rPr>
                        <a:t>CatSalut</a:t>
                      </a:r>
                      <a:endParaRPr sz="1200" b="1" dirty="0">
                        <a:ln>
                          <a:noFill/>
                        </a:ln>
                        <a:latin typeface="Trebuchet MS"/>
                        <a:cs typeface="Trebuchet MS"/>
                      </a:endParaRPr>
                    </a:p>
                  </a:txBody>
                  <a:tcPr marL="0" marR="0" marT="3111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10516">
                <a:tc>
                  <a:txBody>
                    <a:bodyPr/>
                    <a:lstStyle/>
                    <a:p>
                      <a:pPr marL="71120">
                        <a:lnSpc>
                          <a:spcPct val="100000"/>
                        </a:lnSpc>
                        <a:spcBef>
                          <a:spcPts val="359"/>
                        </a:spcBef>
                      </a:pPr>
                      <a:r>
                        <a:rPr sz="1200" b="1" spc="-5" dirty="0">
                          <a:ln>
                            <a:noFill/>
                          </a:ln>
                          <a:solidFill>
                            <a:srgbClr val="FFFFFF"/>
                          </a:solidFill>
                          <a:latin typeface="Trebuchet MS"/>
                          <a:cs typeface="Trebuchet MS"/>
                        </a:rPr>
                        <a:t>Pro</a:t>
                      </a:r>
                      <a:r>
                        <a:rPr lang="es-ES" sz="1200" b="1" spc="-5" dirty="0">
                          <a:ln>
                            <a:noFill/>
                          </a:ln>
                          <a:solidFill>
                            <a:srgbClr val="FFFFFF"/>
                          </a:solidFill>
                          <a:latin typeface="Trebuchet MS"/>
                          <a:cs typeface="Trebuchet MS"/>
                        </a:rPr>
                        <a:t>j</a:t>
                      </a:r>
                      <a:r>
                        <a:rPr sz="1200" b="1" spc="-5" dirty="0" err="1">
                          <a:ln>
                            <a:noFill/>
                          </a:ln>
                          <a:solidFill>
                            <a:srgbClr val="FFFFFF"/>
                          </a:solidFill>
                          <a:latin typeface="Trebuchet MS"/>
                          <a:cs typeface="Trebuchet MS"/>
                        </a:rPr>
                        <a:t>ect</a:t>
                      </a:r>
                      <a:r>
                        <a:rPr lang="es-ES" sz="1200" b="1" spc="-5" dirty="0">
                          <a:ln>
                            <a:noFill/>
                          </a:ln>
                          <a:solidFill>
                            <a:srgbClr val="FFFFFF"/>
                          </a:solidFill>
                          <a:latin typeface="Trebuchet MS"/>
                          <a:cs typeface="Trebuchet MS"/>
                        </a:rPr>
                        <a:t>e</a:t>
                      </a:r>
                      <a:endParaRPr sz="1200" b="1" dirty="0">
                        <a:ln>
                          <a:noFill/>
                        </a:ln>
                        <a:latin typeface="Trebuchet MS"/>
                        <a:cs typeface="Trebuchet MS"/>
                      </a:endParaRPr>
                    </a:p>
                  </a:txBody>
                  <a:tcPr marL="0" marR="0" marT="457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24444"/>
                    </a:solidFill>
                  </a:tcPr>
                </a:tc>
                <a:tc>
                  <a:txBody>
                    <a:bodyPr/>
                    <a:lstStyle/>
                    <a:p>
                      <a:pPr marR="27940" algn="r">
                        <a:lnSpc>
                          <a:spcPct val="100000"/>
                        </a:lnSpc>
                        <a:spcBef>
                          <a:spcPts val="245"/>
                        </a:spcBef>
                      </a:pPr>
                      <a:r>
                        <a:rPr lang="es-ES" sz="1200" b="1" spc="5" dirty="0" err="1">
                          <a:ln>
                            <a:noFill/>
                          </a:ln>
                          <a:latin typeface="Trebuchet MS"/>
                          <a:cs typeface="Trebuchet MS"/>
                        </a:rPr>
                        <a:t>BigDataCancer</a:t>
                      </a:r>
                      <a:endParaRPr sz="1200" b="1" dirty="0">
                        <a:ln>
                          <a:noFill/>
                        </a:ln>
                        <a:latin typeface="Trebuchet MS"/>
                        <a:cs typeface="Trebuchet MS"/>
                      </a:endParaRPr>
                    </a:p>
                  </a:txBody>
                  <a:tcPr marL="0" marR="0" marT="3111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10516">
                <a:tc>
                  <a:txBody>
                    <a:bodyPr/>
                    <a:lstStyle/>
                    <a:p>
                      <a:pPr marL="71120">
                        <a:lnSpc>
                          <a:spcPct val="100000"/>
                        </a:lnSpc>
                        <a:spcBef>
                          <a:spcPts val="359"/>
                        </a:spcBef>
                      </a:pPr>
                      <a:r>
                        <a:rPr sz="1200" b="1" dirty="0">
                          <a:ln>
                            <a:noFill/>
                          </a:ln>
                          <a:solidFill>
                            <a:srgbClr val="FFFFFF"/>
                          </a:solidFill>
                          <a:latin typeface="Trebuchet MS"/>
                          <a:cs typeface="Trebuchet MS"/>
                        </a:rPr>
                        <a:t>C</a:t>
                      </a:r>
                      <a:r>
                        <a:rPr lang="es-ES" sz="1200" b="1" dirty="0">
                          <a:ln>
                            <a:noFill/>
                          </a:ln>
                          <a:solidFill>
                            <a:srgbClr val="FFFFFF"/>
                          </a:solidFill>
                          <a:latin typeface="Trebuchet MS"/>
                          <a:cs typeface="Trebuchet MS"/>
                        </a:rPr>
                        <a:t>o</a:t>
                      </a:r>
                      <a:r>
                        <a:rPr sz="1200" b="1" dirty="0">
                          <a:ln>
                            <a:noFill/>
                          </a:ln>
                          <a:solidFill>
                            <a:srgbClr val="FFFFFF"/>
                          </a:solidFill>
                          <a:latin typeface="Trebuchet MS"/>
                          <a:cs typeface="Trebuchet MS"/>
                        </a:rPr>
                        <a:t>di</a:t>
                      </a:r>
                      <a:r>
                        <a:rPr sz="1200" b="1" spc="-40" dirty="0">
                          <a:ln>
                            <a:noFill/>
                          </a:ln>
                          <a:solidFill>
                            <a:srgbClr val="FFFFFF"/>
                          </a:solidFill>
                          <a:latin typeface="Trebuchet MS"/>
                          <a:cs typeface="Trebuchet MS"/>
                        </a:rPr>
                        <a:t> </a:t>
                      </a:r>
                      <a:r>
                        <a:rPr sz="1200" b="1" spc="-5" dirty="0" err="1">
                          <a:ln>
                            <a:noFill/>
                          </a:ln>
                          <a:solidFill>
                            <a:srgbClr val="FFFFFF"/>
                          </a:solidFill>
                          <a:latin typeface="Trebuchet MS"/>
                          <a:cs typeface="Trebuchet MS"/>
                        </a:rPr>
                        <a:t>pres</a:t>
                      </a:r>
                      <a:r>
                        <a:rPr lang="es-ES" sz="1200" b="1" spc="-5" dirty="0">
                          <a:ln>
                            <a:noFill/>
                          </a:ln>
                          <a:solidFill>
                            <a:srgbClr val="FFFFFF"/>
                          </a:solidFill>
                          <a:latin typeface="Trebuchet MS"/>
                          <a:cs typeface="Trebuchet MS"/>
                        </a:rPr>
                        <a:t>s</a:t>
                      </a:r>
                      <a:r>
                        <a:rPr sz="1200" b="1" spc="-5" dirty="0">
                          <a:ln>
                            <a:noFill/>
                          </a:ln>
                          <a:solidFill>
                            <a:srgbClr val="FFFFFF"/>
                          </a:solidFill>
                          <a:latin typeface="Trebuchet MS"/>
                          <a:cs typeface="Trebuchet MS"/>
                        </a:rPr>
                        <a:t>up</a:t>
                      </a:r>
                      <a:r>
                        <a:rPr lang="es-ES" sz="1200" b="1" spc="-5" dirty="0">
                          <a:ln>
                            <a:noFill/>
                          </a:ln>
                          <a:solidFill>
                            <a:srgbClr val="FFFFFF"/>
                          </a:solidFill>
                          <a:latin typeface="Trebuchet MS"/>
                          <a:cs typeface="Trebuchet MS"/>
                        </a:rPr>
                        <a:t>os</a:t>
                      </a:r>
                      <a:r>
                        <a:rPr sz="1200" b="1" spc="-5" dirty="0">
                          <a:ln>
                            <a:noFill/>
                          </a:ln>
                          <a:solidFill>
                            <a:srgbClr val="FFFFFF"/>
                          </a:solidFill>
                          <a:latin typeface="Trebuchet MS"/>
                          <a:cs typeface="Trebuchet MS"/>
                        </a:rPr>
                        <a:t>t</a:t>
                      </a:r>
                      <a:endParaRPr sz="1200" b="1" dirty="0">
                        <a:ln>
                          <a:noFill/>
                        </a:ln>
                        <a:latin typeface="Trebuchet MS"/>
                        <a:cs typeface="Trebuchet MS"/>
                      </a:endParaRPr>
                    </a:p>
                  </a:txBody>
                  <a:tcPr marL="0" marR="0" marT="457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24444"/>
                    </a:solidFill>
                  </a:tcPr>
                </a:tc>
                <a:tc>
                  <a:txBody>
                    <a:bodyPr/>
                    <a:lstStyle/>
                    <a:p>
                      <a:pPr marR="27940" algn="r">
                        <a:lnSpc>
                          <a:spcPct val="100000"/>
                        </a:lnSpc>
                        <a:spcBef>
                          <a:spcPts val="245"/>
                        </a:spcBef>
                      </a:pPr>
                      <a:r>
                        <a:rPr sz="1200" b="1" spc="15" dirty="0">
                          <a:ln>
                            <a:noFill/>
                          </a:ln>
                          <a:latin typeface="Trebuchet MS"/>
                          <a:cs typeface="Trebuchet MS"/>
                        </a:rPr>
                        <a:t>PR202</a:t>
                      </a:r>
                      <a:r>
                        <a:rPr lang="es-ES" sz="1200" b="1" spc="15" dirty="0">
                          <a:ln>
                            <a:noFill/>
                          </a:ln>
                          <a:latin typeface="Trebuchet MS"/>
                          <a:cs typeface="Trebuchet MS"/>
                        </a:rPr>
                        <a:t>20524</a:t>
                      </a:r>
                      <a:endParaRPr sz="1200" b="1" dirty="0">
                        <a:ln>
                          <a:noFill/>
                        </a:ln>
                        <a:latin typeface="Trebuchet MS"/>
                        <a:cs typeface="Trebuchet MS"/>
                      </a:endParaRPr>
                    </a:p>
                  </a:txBody>
                  <a:tcPr marL="0" marR="0" marT="3111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10516">
                <a:tc>
                  <a:txBody>
                    <a:bodyPr/>
                    <a:lstStyle/>
                    <a:p>
                      <a:pPr marL="71120">
                        <a:lnSpc>
                          <a:spcPct val="100000"/>
                        </a:lnSpc>
                        <a:spcBef>
                          <a:spcPts val="359"/>
                        </a:spcBef>
                      </a:pPr>
                      <a:r>
                        <a:rPr lang="es-ES" sz="1200" b="1" spc="-15" dirty="0">
                          <a:ln>
                            <a:noFill/>
                          </a:ln>
                          <a:solidFill>
                            <a:srgbClr val="FFFFFF"/>
                          </a:solidFill>
                          <a:latin typeface="Trebuchet MS"/>
                          <a:cs typeface="Trebuchet MS"/>
                        </a:rPr>
                        <a:t>Data</a:t>
                      </a:r>
                      <a:endParaRPr sz="1200" b="1" dirty="0">
                        <a:ln>
                          <a:noFill/>
                        </a:ln>
                        <a:latin typeface="Trebuchet MS"/>
                        <a:cs typeface="Trebuchet MS"/>
                      </a:endParaRPr>
                    </a:p>
                  </a:txBody>
                  <a:tcPr marL="0" marR="0" marT="457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24444"/>
                    </a:solidFill>
                  </a:tcPr>
                </a:tc>
                <a:tc>
                  <a:txBody>
                    <a:bodyPr/>
                    <a:lstStyle/>
                    <a:p>
                      <a:pPr marR="28575" algn="r">
                        <a:lnSpc>
                          <a:spcPct val="100000"/>
                        </a:lnSpc>
                        <a:spcBef>
                          <a:spcPts val="245"/>
                        </a:spcBef>
                      </a:pPr>
                      <a:r>
                        <a:rPr lang="es-ES" sz="1200" b="1" spc="-15" dirty="0">
                          <a:ln>
                            <a:noFill/>
                          </a:ln>
                          <a:latin typeface="Trebuchet MS"/>
                          <a:cs typeface="Trebuchet MS"/>
                        </a:rPr>
                        <a:t>20/05/2022</a:t>
                      </a:r>
                      <a:endParaRPr sz="1200" b="1" dirty="0">
                        <a:ln>
                          <a:noFill/>
                        </a:ln>
                        <a:latin typeface="Trebuchet MS"/>
                        <a:cs typeface="Trebuchet MS"/>
                      </a:endParaRPr>
                    </a:p>
                  </a:txBody>
                  <a:tcPr marL="0" marR="0" marT="3111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2755"/>
              </a:lnSpc>
            </a:pPr>
            <a:fld id="{81D60167-4931-47E6-BA6A-407CBD079E47}" type="slidenum">
              <a:rPr lang="ca-ES" smtClean="0">
                <a:solidFill>
                  <a:srgbClr val="224444"/>
                </a:solidFill>
              </a:rPr>
              <a:t>17</a:t>
            </a:fld>
            <a:endParaRPr lang="ca-ES">
              <a:solidFill>
                <a:srgbClr val="224444"/>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1AE65C42-DD36-4369-AF73-1276632800B6}"/>
              </a:ext>
            </a:extLst>
          </p:cNvPr>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24444"/>
          </a:solidFill>
        </p:spPr>
        <p:txBody>
          <a:bodyPr wrap="square" lIns="0" tIns="0" rIns="0" bIns="0" rtlCol="0"/>
          <a:lstStyle/>
          <a:p>
            <a:endParaRPr lang="ca-ES">
              <a:solidFill>
                <a:srgbClr val="EEEEEE"/>
              </a:solidFill>
            </a:endParaRPr>
          </a:p>
        </p:txBody>
      </p:sp>
      <p:grpSp>
        <p:nvGrpSpPr>
          <p:cNvPr id="3" name="object 3"/>
          <p:cNvGrpSpPr/>
          <p:nvPr/>
        </p:nvGrpSpPr>
        <p:grpSpPr>
          <a:xfrm>
            <a:off x="0" y="3901799"/>
            <a:ext cx="9144000" cy="1242060"/>
            <a:chOff x="0" y="3901799"/>
            <a:chExt cx="9144000" cy="1242060"/>
          </a:xfrm>
        </p:grpSpPr>
        <p:sp>
          <p:nvSpPr>
            <p:cNvPr id="4" name="object 4"/>
            <p:cNvSpPr/>
            <p:nvPr/>
          </p:nvSpPr>
          <p:spPr>
            <a:xfrm>
              <a:off x="0" y="3901799"/>
              <a:ext cx="9144000" cy="1242060"/>
            </a:xfrm>
            <a:custGeom>
              <a:avLst/>
              <a:gdLst/>
              <a:ahLst/>
              <a:cxnLst/>
              <a:rect l="l" t="t" r="r" b="b"/>
              <a:pathLst>
                <a:path w="9144000" h="1242060">
                  <a:moveTo>
                    <a:pt x="9143999" y="1241699"/>
                  </a:moveTo>
                  <a:lnTo>
                    <a:pt x="0" y="1241699"/>
                  </a:lnTo>
                  <a:lnTo>
                    <a:pt x="0" y="0"/>
                  </a:lnTo>
                  <a:lnTo>
                    <a:pt x="9143999" y="248339"/>
                  </a:lnTo>
                  <a:lnTo>
                    <a:pt x="9143999" y="1241699"/>
                  </a:lnTo>
                  <a:close/>
                </a:path>
              </a:pathLst>
            </a:custGeom>
            <a:solidFill>
              <a:srgbClr val="FFFFFF"/>
            </a:solidFill>
          </p:spPr>
          <p:txBody>
            <a:bodyPr wrap="square" lIns="0" tIns="0" rIns="0" bIns="0" rtlCol="0"/>
            <a:lstStyle/>
            <a:p>
              <a:endParaRPr/>
            </a:p>
          </p:txBody>
        </p:sp>
        <p:sp>
          <p:nvSpPr>
            <p:cNvPr id="5" name="object 5"/>
            <p:cNvSpPr/>
            <p:nvPr/>
          </p:nvSpPr>
          <p:spPr>
            <a:xfrm>
              <a:off x="425200" y="4739999"/>
              <a:ext cx="8296909" cy="0"/>
            </a:xfrm>
            <a:custGeom>
              <a:avLst/>
              <a:gdLst/>
              <a:ahLst/>
              <a:cxnLst/>
              <a:rect l="l" t="t" r="r" b="b"/>
              <a:pathLst>
                <a:path w="8296909">
                  <a:moveTo>
                    <a:pt x="0" y="0"/>
                  </a:moveTo>
                  <a:lnTo>
                    <a:pt x="8296799" y="0"/>
                  </a:lnTo>
                </a:path>
              </a:pathLst>
            </a:custGeom>
            <a:ln w="19049">
              <a:solidFill>
                <a:srgbClr val="FFFFFF"/>
              </a:solidFill>
            </a:ln>
          </p:spPr>
          <p:txBody>
            <a:bodyPr wrap="square" lIns="0" tIns="0" rIns="0" bIns="0" rtlCol="0"/>
            <a:lstStyle/>
            <a:p>
              <a:endParaRPr/>
            </a:p>
          </p:txBody>
        </p:sp>
      </p:grpSp>
      <p:sp>
        <p:nvSpPr>
          <p:cNvPr id="12" name="object 13">
            <a:extLst>
              <a:ext uri="{FF2B5EF4-FFF2-40B4-BE49-F238E27FC236}">
                <a16:creationId xmlns:a16="http://schemas.microsoft.com/office/drawing/2014/main" id="{A23D50C1-F1AD-44E8-A254-1A1D3428D4FB}"/>
              </a:ext>
            </a:extLst>
          </p:cNvPr>
          <p:cNvSpPr txBox="1"/>
          <p:nvPr/>
        </p:nvSpPr>
        <p:spPr>
          <a:xfrm>
            <a:off x="1530667" y="1581150"/>
            <a:ext cx="6082665" cy="689932"/>
          </a:xfrm>
          <a:prstGeom prst="rect">
            <a:avLst/>
          </a:prstGeom>
        </p:spPr>
        <p:txBody>
          <a:bodyPr vert="horz" wrap="square" lIns="0" tIns="12700" rIns="0" bIns="0" rtlCol="0">
            <a:spAutoFit/>
          </a:bodyPr>
          <a:lstStyle/>
          <a:p>
            <a:pPr marL="12700" algn="ctr">
              <a:lnSpc>
                <a:spcPct val="100000"/>
              </a:lnSpc>
              <a:spcBef>
                <a:spcPts val="100"/>
              </a:spcBef>
            </a:pPr>
            <a:r>
              <a:rPr lang="ca-ES" sz="4400" b="1" spc="105" dirty="0" err="1">
                <a:solidFill>
                  <a:srgbClr val="EEEEEE"/>
                </a:solidFill>
                <a:latin typeface="Trebuchet MS"/>
                <a:cs typeface="Trebuchet MS"/>
              </a:rPr>
              <a:t>Tenemos</a:t>
            </a:r>
            <a:r>
              <a:rPr lang="ca-ES" sz="4400" b="1" spc="105" dirty="0">
                <a:solidFill>
                  <a:srgbClr val="EEEEEE"/>
                </a:solidFill>
                <a:latin typeface="Trebuchet MS"/>
                <a:cs typeface="Trebuchet MS"/>
              </a:rPr>
              <a:t> lo </a:t>
            </a:r>
            <a:r>
              <a:rPr lang="ca-ES" sz="4400" b="1" spc="105" dirty="0" err="1">
                <a:solidFill>
                  <a:srgbClr val="EEEEEE"/>
                </a:solidFill>
                <a:latin typeface="Trebuchet MS"/>
                <a:cs typeface="Trebuchet MS"/>
              </a:rPr>
              <a:t>tuyo</a:t>
            </a:r>
            <a:r>
              <a:rPr lang="ca-ES" sz="4400" b="1" spc="105" dirty="0">
                <a:solidFill>
                  <a:srgbClr val="EEEEEE"/>
                </a:solidFill>
                <a:latin typeface="Trebuchet MS"/>
                <a:cs typeface="Trebuchet MS"/>
              </a:rPr>
              <a:t>, SL</a:t>
            </a:r>
            <a:endParaRPr lang="ca-ES" sz="4400" dirty="0">
              <a:solidFill>
                <a:srgbClr val="EEEEEE"/>
              </a:solidFill>
              <a:latin typeface="Trebuchet MS"/>
              <a:cs typeface="Trebuchet MS"/>
            </a:endParaRPr>
          </a:p>
        </p:txBody>
      </p:sp>
      <p:grpSp>
        <p:nvGrpSpPr>
          <p:cNvPr id="14" name="Grupo 13">
            <a:extLst>
              <a:ext uri="{FF2B5EF4-FFF2-40B4-BE49-F238E27FC236}">
                <a16:creationId xmlns:a16="http://schemas.microsoft.com/office/drawing/2014/main" id="{E8FF09D5-8A25-433F-8FD7-A3255A93839B}"/>
              </a:ext>
            </a:extLst>
          </p:cNvPr>
          <p:cNvGrpSpPr/>
          <p:nvPr/>
        </p:nvGrpSpPr>
        <p:grpSpPr>
          <a:xfrm>
            <a:off x="2398553" y="461211"/>
            <a:ext cx="4346892" cy="630302"/>
            <a:chOff x="2133600" y="461211"/>
            <a:chExt cx="4346892" cy="630302"/>
          </a:xfrm>
        </p:grpSpPr>
        <p:sp>
          <p:nvSpPr>
            <p:cNvPr id="15" name="object 8">
              <a:extLst>
                <a:ext uri="{FF2B5EF4-FFF2-40B4-BE49-F238E27FC236}">
                  <a16:creationId xmlns:a16="http://schemas.microsoft.com/office/drawing/2014/main" id="{CFC9E53F-88C1-4679-9FE3-4173D3A29594}"/>
                </a:ext>
              </a:extLst>
            </p:cNvPr>
            <p:cNvSpPr txBox="1">
              <a:spLocks/>
            </p:cNvSpPr>
            <p:nvPr/>
          </p:nvSpPr>
          <p:spPr>
            <a:xfrm>
              <a:off x="2133600" y="461212"/>
              <a:ext cx="1831339" cy="630301"/>
            </a:xfrm>
            <a:prstGeom prst="rect">
              <a:avLst/>
            </a:prstGeom>
          </p:spPr>
          <p:txBody>
            <a:bodyPr vert="horz" wrap="square" lIns="0" tIns="136525" rIns="0" bIns="0" rtlCol="0">
              <a:spAutoFit/>
            </a:bodyPr>
            <a:lstStyle>
              <a:lvl1pPr>
                <a:defRPr sz="2600" b="0" i="0">
                  <a:solidFill>
                    <a:schemeClr val="bg1"/>
                  </a:solidFill>
                  <a:latin typeface="Trebuchet MS"/>
                  <a:ea typeface="+mj-ea"/>
                  <a:cs typeface="Trebuchet MS"/>
                </a:defRPr>
              </a:lvl1pPr>
            </a:lstStyle>
            <a:p>
              <a:pPr marL="12700" marR="5080" indent="98425">
                <a:lnSpc>
                  <a:spcPct val="79700"/>
                </a:lnSpc>
                <a:spcBef>
                  <a:spcPts val="1075"/>
                </a:spcBef>
              </a:pPr>
              <a:r>
                <a:rPr lang="ca-ES" sz="4000" b="1" kern="0" spc="-5">
                  <a:solidFill>
                    <a:srgbClr val="EEEEEE"/>
                  </a:solidFill>
                  <a:latin typeface="Arial"/>
                  <a:cs typeface="Arial"/>
                </a:rPr>
                <a:t>we </a:t>
              </a:r>
              <a:r>
                <a:rPr lang="ca-ES" sz="4000" b="1" kern="0" spc="-1100">
                  <a:solidFill>
                    <a:srgbClr val="EEEEEE"/>
                  </a:solidFill>
                  <a:latin typeface="Arial"/>
                  <a:cs typeface="Arial"/>
                </a:rPr>
                <a:t> </a:t>
              </a:r>
              <a:r>
                <a:rPr lang="ca-ES" sz="4000" b="1" kern="0" spc="-5">
                  <a:solidFill>
                    <a:srgbClr val="EEEEEE"/>
                  </a:solidFill>
                  <a:latin typeface="Arial"/>
                  <a:cs typeface="Arial"/>
                </a:rPr>
                <a:t>dev</a:t>
              </a:r>
              <a:endParaRPr lang="ca-ES" sz="4000" kern="0">
                <a:solidFill>
                  <a:srgbClr val="EEEEEE"/>
                </a:solidFill>
                <a:latin typeface="Arial"/>
                <a:cs typeface="Arial"/>
              </a:endParaRPr>
            </a:p>
          </p:txBody>
        </p:sp>
        <p:sp>
          <p:nvSpPr>
            <p:cNvPr id="16" name="object 10">
              <a:extLst>
                <a:ext uri="{FF2B5EF4-FFF2-40B4-BE49-F238E27FC236}">
                  <a16:creationId xmlns:a16="http://schemas.microsoft.com/office/drawing/2014/main" id="{74E5FA4D-0393-449B-9D4B-780FA08006A1}"/>
                </a:ext>
              </a:extLst>
            </p:cNvPr>
            <p:cNvSpPr txBox="1"/>
            <p:nvPr/>
          </p:nvSpPr>
          <p:spPr>
            <a:xfrm>
              <a:off x="4270692" y="461211"/>
              <a:ext cx="2209800" cy="630301"/>
            </a:xfrm>
            <a:prstGeom prst="rect">
              <a:avLst/>
            </a:prstGeom>
          </p:spPr>
          <p:txBody>
            <a:bodyPr vert="horz" wrap="square" lIns="0" tIns="136525" rIns="0" bIns="0" rtlCol="0">
              <a:spAutoFit/>
            </a:bodyPr>
            <a:lstStyle/>
            <a:p>
              <a:pPr marL="12700" marR="5080" indent="154940">
                <a:lnSpc>
                  <a:spcPct val="79700"/>
                </a:lnSpc>
                <a:spcBef>
                  <a:spcPts val="1075"/>
                </a:spcBef>
              </a:pPr>
              <a:r>
                <a:rPr lang="ca-ES" sz="4000" b="1" spc="-5">
                  <a:solidFill>
                    <a:srgbClr val="EEEEEE"/>
                  </a:solidFill>
                  <a:latin typeface="Arial"/>
                  <a:cs typeface="Arial"/>
                </a:rPr>
                <a:t>we </a:t>
              </a:r>
              <a:r>
                <a:rPr lang="ca-ES" sz="4000" b="1">
                  <a:solidFill>
                    <a:srgbClr val="EEEEEE"/>
                  </a:solidFill>
                  <a:latin typeface="Arial"/>
                  <a:cs typeface="Arial"/>
                </a:rPr>
                <a:t> </a:t>
              </a:r>
              <a:r>
                <a:rPr lang="ca-ES" sz="4000" b="1" spc="-5">
                  <a:solidFill>
                    <a:srgbClr val="EEEEEE"/>
                  </a:solidFill>
                  <a:latin typeface="Arial"/>
                  <a:cs typeface="Arial"/>
                </a:rPr>
                <a:t>web</a:t>
              </a:r>
              <a:endParaRPr lang="ca-ES" sz="4000">
                <a:solidFill>
                  <a:srgbClr val="EEEEEE"/>
                </a:solidFill>
                <a:latin typeface="Arial"/>
                <a:cs typeface="Arial"/>
              </a:endParaRPr>
            </a:p>
          </p:txBody>
        </p:sp>
      </p:grpSp>
      <p:grpSp>
        <p:nvGrpSpPr>
          <p:cNvPr id="18" name="object 3">
            <a:extLst>
              <a:ext uri="{FF2B5EF4-FFF2-40B4-BE49-F238E27FC236}">
                <a16:creationId xmlns:a16="http://schemas.microsoft.com/office/drawing/2014/main" id="{69242D55-B7A4-4207-AF7E-DDAC2C976D77}"/>
              </a:ext>
            </a:extLst>
          </p:cNvPr>
          <p:cNvGrpSpPr/>
          <p:nvPr/>
        </p:nvGrpSpPr>
        <p:grpSpPr>
          <a:xfrm>
            <a:off x="0" y="3901620"/>
            <a:ext cx="9144000" cy="1242060"/>
            <a:chOff x="0" y="3901799"/>
            <a:chExt cx="9144000" cy="1242060"/>
          </a:xfrm>
        </p:grpSpPr>
        <p:sp>
          <p:nvSpPr>
            <p:cNvPr id="19" name="object 4">
              <a:extLst>
                <a:ext uri="{FF2B5EF4-FFF2-40B4-BE49-F238E27FC236}">
                  <a16:creationId xmlns:a16="http://schemas.microsoft.com/office/drawing/2014/main" id="{22390154-66A0-41D7-BBD6-411AC157BFB2}"/>
                </a:ext>
              </a:extLst>
            </p:cNvPr>
            <p:cNvSpPr/>
            <p:nvPr/>
          </p:nvSpPr>
          <p:spPr>
            <a:xfrm>
              <a:off x="0" y="3901799"/>
              <a:ext cx="9144000" cy="1242060"/>
            </a:xfrm>
            <a:custGeom>
              <a:avLst/>
              <a:gdLst/>
              <a:ahLst/>
              <a:cxnLst/>
              <a:rect l="l" t="t" r="r" b="b"/>
              <a:pathLst>
                <a:path w="9144000" h="1242060">
                  <a:moveTo>
                    <a:pt x="9143999" y="1241699"/>
                  </a:moveTo>
                  <a:lnTo>
                    <a:pt x="0" y="1241699"/>
                  </a:lnTo>
                  <a:lnTo>
                    <a:pt x="0" y="0"/>
                  </a:lnTo>
                  <a:lnTo>
                    <a:pt x="9143999" y="248339"/>
                  </a:lnTo>
                  <a:lnTo>
                    <a:pt x="9143999" y="1241699"/>
                  </a:lnTo>
                  <a:close/>
                </a:path>
              </a:pathLst>
            </a:custGeom>
            <a:solidFill>
              <a:srgbClr val="FFFFFF"/>
            </a:solidFill>
          </p:spPr>
          <p:txBody>
            <a:bodyPr wrap="square" lIns="0" tIns="0" rIns="0" bIns="0" rtlCol="0"/>
            <a:lstStyle/>
            <a:p>
              <a:endParaRPr lang="ca-ES">
                <a:solidFill>
                  <a:srgbClr val="EEEEEE"/>
                </a:solidFill>
              </a:endParaRPr>
            </a:p>
          </p:txBody>
        </p:sp>
        <p:sp>
          <p:nvSpPr>
            <p:cNvPr id="20" name="object 5">
              <a:extLst>
                <a:ext uri="{FF2B5EF4-FFF2-40B4-BE49-F238E27FC236}">
                  <a16:creationId xmlns:a16="http://schemas.microsoft.com/office/drawing/2014/main" id="{87B35B5B-8CFE-496C-A365-97105B516D37}"/>
                </a:ext>
              </a:extLst>
            </p:cNvPr>
            <p:cNvSpPr/>
            <p:nvPr/>
          </p:nvSpPr>
          <p:spPr>
            <a:xfrm>
              <a:off x="2477723" y="4739999"/>
              <a:ext cx="6244590" cy="0"/>
            </a:xfrm>
            <a:custGeom>
              <a:avLst/>
              <a:gdLst/>
              <a:ahLst/>
              <a:cxnLst/>
              <a:rect l="l" t="t" r="r" b="b"/>
              <a:pathLst>
                <a:path w="6244590">
                  <a:moveTo>
                    <a:pt x="0" y="0"/>
                  </a:moveTo>
                  <a:lnTo>
                    <a:pt x="6244199" y="0"/>
                  </a:lnTo>
                </a:path>
              </a:pathLst>
            </a:custGeom>
            <a:ln w="19049">
              <a:solidFill>
                <a:srgbClr val="FFFFFF"/>
              </a:solidFill>
            </a:ln>
          </p:spPr>
          <p:txBody>
            <a:bodyPr wrap="square" lIns="0" tIns="0" rIns="0" bIns="0" rtlCol="0"/>
            <a:lstStyle/>
            <a:p>
              <a:endParaRPr lang="ca-ES">
                <a:solidFill>
                  <a:srgbClr val="EEEEEE"/>
                </a:solidFill>
              </a:endParaRPr>
            </a:p>
          </p:txBody>
        </p:sp>
      </p:grpSp>
      <p:sp>
        <p:nvSpPr>
          <p:cNvPr id="22" name="object 8">
            <a:extLst>
              <a:ext uri="{FF2B5EF4-FFF2-40B4-BE49-F238E27FC236}">
                <a16:creationId xmlns:a16="http://schemas.microsoft.com/office/drawing/2014/main" id="{5F8A56E6-4430-45CB-9523-27E812557CCB}"/>
              </a:ext>
            </a:extLst>
          </p:cNvPr>
          <p:cNvSpPr txBox="1"/>
          <p:nvPr/>
        </p:nvSpPr>
        <p:spPr>
          <a:xfrm>
            <a:off x="2685889" y="2495550"/>
            <a:ext cx="3772219" cy="1101264"/>
          </a:xfrm>
          <a:prstGeom prst="rect">
            <a:avLst/>
          </a:prstGeom>
        </p:spPr>
        <p:txBody>
          <a:bodyPr vert="horz" wrap="square" lIns="0" tIns="12700" rIns="0" bIns="0" rtlCol="0">
            <a:spAutoFit/>
          </a:bodyPr>
          <a:lstStyle/>
          <a:p>
            <a:pPr marL="12700" marR="5080" algn="just">
              <a:lnSpc>
                <a:spcPct val="150000"/>
              </a:lnSpc>
              <a:spcBef>
                <a:spcPts val="100"/>
              </a:spcBef>
            </a:pPr>
            <a:r>
              <a:rPr lang="ca-ES" sz="1600" b="1" spc="-25" dirty="0">
                <a:solidFill>
                  <a:srgbClr val="EEEEEE"/>
                </a:solidFill>
                <a:latin typeface="Trebuchet MS"/>
                <a:cs typeface="Trebuchet MS"/>
              </a:rPr>
              <a:t>Av. de la República Argentina, 28 </a:t>
            </a:r>
            <a:r>
              <a:rPr lang="ca-ES" sz="1600" b="1" spc="-25" dirty="0" err="1">
                <a:solidFill>
                  <a:srgbClr val="EEEEEE"/>
                </a:solidFill>
                <a:latin typeface="Trebuchet MS"/>
                <a:cs typeface="Trebuchet MS"/>
              </a:rPr>
              <a:t>Entlo</a:t>
            </a:r>
            <a:r>
              <a:rPr lang="ca-ES" sz="1600" b="1" spc="-25" dirty="0">
                <a:solidFill>
                  <a:srgbClr val="EEEEEE"/>
                </a:solidFill>
                <a:latin typeface="Trebuchet MS"/>
                <a:cs typeface="Trebuchet MS"/>
              </a:rPr>
              <a:t>.</a:t>
            </a:r>
          </a:p>
          <a:p>
            <a:pPr marL="12700" marR="5080" algn="just">
              <a:lnSpc>
                <a:spcPct val="150000"/>
              </a:lnSpc>
              <a:spcBef>
                <a:spcPts val="100"/>
              </a:spcBef>
            </a:pPr>
            <a:r>
              <a:rPr lang="ca-ES" sz="1600" b="1" spc="-25" dirty="0">
                <a:solidFill>
                  <a:srgbClr val="EEEEEE"/>
                </a:solidFill>
                <a:latin typeface="Trebuchet MS"/>
                <a:cs typeface="Trebuchet MS"/>
              </a:rPr>
              <a:t>08023 – Barcelona</a:t>
            </a:r>
          </a:p>
          <a:p>
            <a:pPr marL="12700" marR="5080" algn="just">
              <a:lnSpc>
                <a:spcPct val="150000"/>
              </a:lnSpc>
              <a:spcBef>
                <a:spcPts val="100"/>
              </a:spcBef>
            </a:pPr>
            <a:r>
              <a:rPr lang="ca-ES" sz="1600" b="1" spc="-25" dirty="0">
                <a:solidFill>
                  <a:srgbClr val="EEEEEE"/>
                </a:solidFill>
                <a:latin typeface="Trebuchet MS"/>
                <a:cs typeface="Trebuchet MS"/>
              </a:rPr>
              <a:t>CIF B63506868</a:t>
            </a:r>
            <a:endParaRPr lang="ca-ES" sz="1600" b="1" dirty="0">
              <a:solidFill>
                <a:srgbClr val="EEEEEE"/>
              </a:solidFill>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D7396154-3EEC-4AD1-8A1A-15E3225ED612}"/>
              </a:ext>
            </a:extLst>
          </p:cNvPr>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24444"/>
          </a:solidFill>
        </p:spPr>
        <p:txBody>
          <a:bodyPr wrap="square" lIns="0" tIns="0" rIns="0" bIns="0" rtlCol="0"/>
          <a:lstStyle/>
          <a:p>
            <a:endParaRPr lang="ca-ES">
              <a:solidFill>
                <a:srgbClr val="EEEEEE"/>
              </a:solidFill>
            </a:endParaRPr>
          </a:p>
        </p:txBody>
      </p:sp>
      <p:grpSp>
        <p:nvGrpSpPr>
          <p:cNvPr id="4" name="Grupo 3">
            <a:extLst>
              <a:ext uri="{FF2B5EF4-FFF2-40B4-BE49-F238E27FC236}">
                <a16:creationId xmlns:a16="http://schemas.microsoft.com/office/drawing/2014/main" id="{DA4D6D6C-D410-4333-ABDA-A8A585F0550E}"/>
              </a:ext>
            </a:extLst>
          </p:cNvPr>
          <p:cNvGrpSpPr/>
          <p:nvPr/>
        </p:nvGrpSpPr>
        <p:grpSpPr>
          <a:xfrm>
            <a:off x="1485900" y="1171078"/>
            <a:ext cx="6172200" cy="2573076"/>
            <a:chOff x="1487170" y="1274198"/>
            <a:chExt cx="6172200" cy="2573076"/>
          </a:xfrm>
        </p:grpSpPr>
        <p:sp>
          <p:nvSpPr>
            <p:cNvPr id="13" name="object 13"/>
            <p:cNvSpPr txBox="1"/>
            <p:nvPr/>
          </p:nvSpPr>
          <p:spPr>
            <a:xfrm>
              <a:off x="1487170" y="1274198"/>
              <a:ext cx="1266190" cy="166712"/>
            </a:xfrm>
            <a:prstGeom prst="rect">
              <a:avLst/>
            </a:prstGeom>
          </p:spPr>
          <p:txBody>
            <a:bodyPr vert="horz" wrap="square" lIns="0" tIns="12700" rIns="0" bIns="0" rtlCol="0">
              <a:spAutoFit/>
            </a:bodyPr>
            <a:lstStyle/>
            <a:p>
              <a:pPr marL="12700">
                <a:lnSpc>
                  <a:spcPct val="100000"/>
                </a:lnSpc>
                <a:spcBef>
                  <a:spcPts val="100"/>
                </a:spcBef>
              </a:pPr>
              <a:r>
                <a:rPr lang="ca-ES" sz="1000" b="1" spc="40">
                  <a:solidFill>
                    <a:srgbClr val="EEEEEE"/>
                  </a:solidFill>
                  <a:latin typeface="Trebuchet MS"/>
                  <a:cs typeface="Trebuchet MS"/>
                </a:rPr>
                <a:t>CONFIDENCIALITAT</a:t>
              </a:r>
              <a:endParaRPr lang="ca-ES" sz="1000">
                <a:solidFill>
                  <a:srgbClr val="EEEEEE"/>
                </a:solidFill>
                <a:latin typeface="Trebuchet MS"/>
                <a:cs typeface="Trebuchet MS"/>
              </a:endParaRPr>
            </a:p>
          </p:txBody>
        </p:sp>
        <p:sp>
          <p:nvSpPr>
            <p:cNvPr id="14" name="object 14"/>
            <p:cNvSpPr txBox="1"/>
            <p:nvPr/>
          </p:nvSpPr>
          <p:spPr>
            <a:xfrm>
              <a:off x="1487170" y="1599599"/>
              <a:ext cx="6169660" cy="868251"/>
            </a:xfrm>
            <a:prstGeom prst="rect">
              <a:avLst/>
            </a:prstGeom>
          </p:spPr>
          <p:txBody>
            <a:bodyPr vert="horz" wrap="square" lIns="0" tIns="12700" rIns="0" bIns="0" rtlCol="0">
              <a:spAutoFit/>
            </a:bodyPr>
            <a:lstStyle/>
            <a:p>
              <a:pPr marL="12700" marR="5080" algn="just">
                <a:lnSpc>
                  <a:spcPct val="112500"/>
                </a:lnSpc>
                <a:spcBef>
                  <a:spcPts val="100"/>
                </a:spcBef>
              </a:pPr>
              <a:r>
                <a:rPr lang="ca-ES" sz="1000" spc="-10" dirty="0">
                  <a:solidFill>
                    <a:srgbClr val="EEEEEE"/>
                  </a:solidFill>
                  <a:latin typeface="Trebuchet MS"/>
                  <a:cs typeface="Trebuchet MS"/>
                </a:rPr>
                <a:t>Aquesta proposta conté informació confidencial i secrets industrials que pertanyen a </a:t>
              </a:r>
              <a:r>
                <a:rPr lang="ca-ES" sz="1000" b="1" i="1" spc="-10" dirty="0" err="1">
                  <a:solidFill>
                    <a:srgbClr val="EEEEEE"/>
                  </a:solidFill>
                  <a:latin typeface="Trebuchet MS"/>
                  <a:cs typeface="Trebuchet MS"/>
                </a:rPr>
                <a:t>Tenemos</a:t>
              </a:r>
              <a:r>
                <a:rPr lang="ca-ES" sz="1000" b="1" i="1" spc="-10" dirty="0">
                  <a:solidFill>
                    <a:srgbClr val="EEEEEE"/>
                  </a:solidFill>
                  <a:latin typeface="Trebuchet MS"/>
                  <a:cs typeface="Trebuchet MS"/>
                </a:rPr>
                <a:t> lo </a:t>
              </a:r>
              <a:r>
                <a:rPr lang="ca-ES" sz="1000" b="1" i="1" spc="-10" dirty="0" err="1">
                  <a:solidFill>
                    <a:srgbClr val="EEEEEE"/>
                  </a:solidFill>
                  <a:latin typeface="Trebuchet MS"/>
                  <a:cs typeface="Trebuchet MS"/>
                </a:rPr>
                <a:t>tuyo</a:t>
              </a:r>
              <a:r>
                <a:rPr lang="ca-ES" sz="1000" b="1" i="1" spc="-10" dirty="0">
                  <a:solidFill>
                    <a:srgbClr val="EEEEEE"/>
                  </a:solidFill>
                  <a:latin typeface="Trebuchet MS"/>
                  <a:cs typeface="Trebuchet MS"/>
                </a:rPr>
                <a:t>, SL</a:t>
              </a:r>
              <a:r>
                <a:rPr lang="ca-ES" sz="1000" spc="-10" dirty="0">
                  <a:solidFill>
                    <a:srgbClr val="EEEEEE"/>
                  </a:solidFill>
                  <a:latin typeface="Trebuchet MS"/>
                  <a:cs typeface="Trebuchet MS"/>
                </a:rPr>
                <a:t>. Aquesta informació es lliura únicament per a permetre al destinatari poder valorar l'oferta. Quan es rebi el present documento el destinatari es compromet a tractar aquesta informació com a confidencial i no reproduir-la, ni divulgar-la, exceptuant a persones directament responsables de la pròpia avaluació del contingut d'aquesta, sense el consentiment de </a:t>
              </a:r>
              <a:r>
                <a:rPr lang="ca-ES" sz="1000" b="1" i="1" spc="-10" dirty="0" err="1">
                  <a:solidFill>
                    <a:srgbClr val="EEEEEE"/>
                  </a:solidFill>
                  <a:latin typeface="Trebuchet MS"/>
                  <a:cs typeface="Trebuchet MS"/>
                </a:rPr>
                <a:t>Tenemos</a:t>
              </a:r>
              <a:r>
                <a:rPr lang="ca-ES" sz="1000" b="1" i="1" spc="-10" dirty="0">
                  <a:solidFill>
                    <a:srgbClr val="EEEEEE"/>
                  </a:solidFill>
                  <a:latin typeface="Trebuchet MS"/>
                  <a:cs typeface="Trebuchet MS"/>
                </a:rPr>
                <a:t> lo </a:t>
              </a:r>
              <a:r>
                <a:rPr lang="ca-ES" sz="1000" b="1" i="1" spc="-10" dirty="0" err="1">
                  <a:solidFill>
                    <a:srgbClr val="EEEEEE"/>
                  </a:solidFill>
                  <a:latin typeface="Trebuchet MS"/>
                  <a:cs typeface="Trebuchet MS"/>
                </a:rPr>
                <a:t>tuyo</a:t>
              </a:r>
              <a:r>
                <a:rPr lang="ca-ES" sz="1000" b="1" i="1" spc="-10" dirty="0">
                  <a:solidFill>
                    <a:srgbClr val="EEEEEE"/>
                  </a:solidFill>
                  <a:latin typeface="Trebuchet MS"/>
                  <a:cs typeface="Trebuchet MS"/>
                </a:rPr>
                <a:t>, SL</a:t>
              </a:r>
              <a:r>
                <a:rPr lang="ca-ES" sz="1000" spc="-10" dirty="0">
                  <a:solidFill>
                    <a:srgbClr val="EEEEEE"/>
                  </a:solidFill>
                  <a:latin typeface="Trebuchet MS"/>
                  <a:cs typeface="Trebuchet MS"/>
                </a:rPr>
                <a:t>.</a:t>
              </a:r>
              <a:endParaRPr lang="ca-ES" sz="1000" dirty="0">
                <a:solidFill>
                  <a:srgbClr val="EEEEEE"/>
                </a:solidFill>
                <a:latin typeface="Trebuchet MS"/>
                <a:cs typeface="Trebuchet MS"/>
              </a:endParaRPr>
            </a:p>
          </p:txBody>
        </p:sp>
        <p:sp>
          <p:nvSpPr>
            <p:cNvPr id="15" name="object 15"/>
            <p:cNvSpPr txBox="1"/>
            <p:nvPr/>
          </p:nvSpPr>
          <p:spPr>
            <a:xfrm>
              <a:off x="1487170" y="2817248"/>
              <a:ext cx="6172200" cy="1030026"/>
            </a:xfrm>
            <a:prstGeom prst="rect">
              <a:avLst/>
            </a:prstGeom>
          </p:spPr>
          <p:txBody>
            <a:bodyPr vert="horz" wrap="square" lIns="0" tIns="12700" rIns="0" bIns="0" rtlCol="0">
              <a:spAutoFit/>
            </a:bodyPr>
            <a:lstStyle/>
            <a:p>
              <a:pPr marL="12700" marR="5080">
                <a:lnSpc>
                  <a:spcPct val="112500"/>
                </a:lnSpc>
                <a:spcBef>
                  <a:spcPts val="100"/>
                </a:spcBef>
              </a:pPr>
              <a:r>
                <a:rPr lang="ca-ES" sz="1000" b="1" i="1" spc="-10">
                  <a:solidFill>
                    <a:srgbClr val="EEEEEE"/>
                  </a:solidFill>
                  <a:latin typeface="Trebuchet MS"/>
                  <a:cs typeface="Trebuchet MS"/>
                </a:rPr>
                <a:t>Tenemos lo tuyo, SL</a:t>
              </a:r>
              <a:r>
                <a:rPr lang="ca-ES" sz="1000" spc="-35">
                  <a:solidFill>
                    <a:srgbClr val="EEEEEE"/>
                  </a:solidFill>
                  <a:latin typeface="Trebuchet MS"/>
                  <a:cs typeface="Trebuchet MS"/>
                </a:rPr>
                <a:t>, </a:t>
              </a:r>
              <a:r>
                <a:rPr lang="ca-ES" sz="1000" spc="15">
                  <a:solidFill>
                    <a:srgbClr val="EEEEEE"/>
                  </a:solidFill>
                  <a:latin typeface="Trebuchet MS"/>
                  <a:cs typeface="Trebuchet MS"/>
                </a:rPr>
                <a:t>es reserva el dret de recuperar les còpies d'aquesta oferta una vegada l'avaluació estigui acabada</a:t>
              </a:r>
              <a:r>
                <a:rPr lang="ca-ES" sz="1000" spc="-10">
                  <a:solidFill>
                    <a:srgbClr val="EEEEEE"/>
                  </a:solidFill>
                  <a:latin typeface="Trebuchet MS"/>
                  <a:cs typeface="Trebuchet MS"/>
                </a:rPr>
                <a:t>.</a:t>
              </a:r>
              <a:endParaRPr lang="ca-ES" sz="1000">
                <a:solidFill>
                  <a:srgbClr val="EEEEEE"/>
                </a:solidFill>
                <a:latin typeface="Trebuchet MS"/>
                <a:cs typeface="Trebuchet MS"/>
              </a:endParaRPr>
            </a:p>
            <a:p>
              <a:pPr marL="12700">
                <a:lnSpc>
                  <a:spcPct val="100000"/>
                </a:lnSpc>
              </a:pPr>
              <a:endParaRPr lang="ca-ES" sz="1000" spc="15">
                <a:solidFill>
                  <a:srgbClr val="EEEEEE"/>
                </a:solidFill>
                <a:latin typeface="Trebuchet MS"/>
                <a:cs typeface="Trebuchet MS"/>
              </a:endParaRPr>
            </a:p>
            <a:p>
              <a:pPr marL="12700">
                <a:lnSpc>
                  <a:spcPct val="100000"/>
                </a:lnSpc>
              </a:pPr>
              <a:r>
                <a:rPr lang="ca-ES" sz="1000" spc="15">
                  <a:solidFill>
                    <a:srgbClr val="EEEEEE"/>
                  </a:solidFill>
                  <a:latin typeface="Trebuchet MS"/>
                  <a:cs typeface="Trebuchet MS"/>
                </a:rPr>
                <a:t>Drets d'Autor</a:t>
              </a:r>
            </a:p>
            <a:p>
              <a:pPr marL="12700">
                <a:lnSpc>
                  <a:spcPct val="100000"/>
                </a:lnSpc>
              </a:pPr>
              <a:endParaRPr lang="ca-ES" sz="1350">
                <a:solidFill>
                  <a:srgbClr val="EEEEEE"/>
                </a:solidFill>
                <a:latin typeface="Trebuchet MS"/>
                <a:cs typeface="Trebuchet MS"/>
              </a:endParaRPr>
            </a:p>
            <a:p>
              <a:pPr marL="12700">
                <a:lnSpc>
                  <a:spcPct val="100000"/>
                </a:lnSpc>
                <a:spcBef>
                  <a:spcPts val="5"/>
                </a:spcBef>
              </a:pPr>
              <a:r>
                <a:rPr lang="ca-ES" sz="1000" spc="114">
                  <a:solidFill>
                    <a:srgbClr val="EEEEEE"/>
                  </a:solidFill>
                  <a:latin typeface="Trebuchet MS"/>
                  <a:cs typeface="Trebuchet MS"/>
                </a:rPr>
                <a:t>©</a:t>
              </a:r>
              <a:r>
                <a:rPr lang="ca-ES" sz="1000" spc="-45">
                  <a:solidFill>
                    <a:srgbClr val="EEEEEE"/>
                  </a:solidFill>
                  <a:latin typeface="Trebuchet MS"/>
                  <a:cs typeface="Trebuchet MS"/>
                </a:rPr>
                <a:t> </a:t>
              </a:r>
              <a:r>
                <a:rPr lang="ca-ES" sz="1000" spc="-10">
                  <a:solidFill>
                    <a:srgbClr val="EEEEEE"/>
                  </a:solidFill>
                  <a:latin typeface="Trebuchet MS"/>
                  <a:cs typeface="Trebuchet MS"/>
                </a:rPr>
                <a:t>2022,</a:t>
              </a:r>
              <a:r>
                <a:rPr lang="ca-ES" sz="1000" spc="-45">
                  <a:solidFill>
                    <a:srgbClr val="EEEEEE"/>
                  </a:solidFill>
                  <a:latin typeface="Trebuchet MS"/>
                  <a:cs typeface="Trebuchet MS"/>
                </a:rPr>
                <a:t> </a:t>
              </a:r>
              <a:r>
                <a:rPr lang="ca-ES" sz="1000" b="1" i="1" spc="-10">
                  <a:solidFill>
                    <a:srgbClr val="EEEEEE"/>
                  </a:solidFill>
                  <a:latin typeface="Trebuchet MS"/>
                  <a:cs typeface="Trebuchet MS"/>
                </a:rPr>
                <a:t>Tenemos lo tuyo, SL</a:t>
              </a:r>
              <a:r>
                <a:rPr lang="ca-ES" sz="1000" spc="5">
                  <a:solidFill>
                    <a:srgbClr val="EEEEEE"/>
                  </a:solidFill>
                  <a:latin typeface="Trebuchet MS"/>
                  <a:cs typeface="Trebuchet MS"/>
                </a:rPr>
                <a:t>.</a:t>
              </a:r>
              <a:r>
                <a:rPr lang="ca-ES" sz="1000" spc="-45">
                  <a:solidFill>
                    <a:srgbClr val="EEEEEE"/>
                  </a:solidFill>
                  <a:latin typeface="Trebuchet MS"/>
                  <a:cs typeface="Trebuchet MS"/>
                </a:rPr>
                <a:t> </a:t>
              </a:r>
              <a:r>
                <a:rPr lang="ca-ES" sz="1000">
                  <a:solidFill>
                    <a:srgbClr val="EEEEEE"/>
                  </a:solidFill>
                  <a:latin typeface="Trebuchet MS"/>
                  <a:cs typeface="Trebuchet MS"/>
                </a:rPr>
                <a:t>Tots els drets reservats.</a:t>
              </a:r>
            </a:p>
          </p:txBody>
        </p:sp>
      </p:grpSp>
      <p:grpSp>
        <p:nvGrpSpPr>
          <p:cNvPr id="8" name="object 3">
            <a:extLst>
              <a:ext uri="{FF2B5EF4-FFF2-40B4-BE49-F238E27FC236}">
                <a16:creationId xmlns:a16="http://schemas.microsoft.com/office/drawing/2014/main" id="{AD0295F2-988E-4BAA-80A9-40FDFEA00EC7}"/>
              </a:ext>
            </a:extLst>
          </p:cNvPr>
          <p:cNvGrpSpPr/>
          <p:nvPr/>
        </p:nvGrpSpPr>
        <p:grpSpPr>
          <a:xfrm>
            <a:off x="0" y="3901799"/>
            <a:ext cx="9144000" cy="1242060"/>
            <a:chOff x="0" y="3901799"/>
            <a:chExt cx="9144000" cy="1242060"/>
          </a:xfrm>
        </p:grpSpPr>
        <p:sp>
          <p:nvSpPr>
            <p:cNvPr id="9" name="object 4">
              <a:extLst>
                <a:ext uri="{FF2B5EF4-FFF2-40B4-BE49-F238E27FC236}">
                  <a16:creationId xmlns:a16="http://schemas.microsoft.com/office/drawing/2014/main" id="{D276B5FE-0D86-4E36-BCD4-DDF8B2278B38}"/>
                </a:ext>
              </a:extLst>
            </p:cNvPr>
            <p:cNvSpPr/>
            <p:nvPr/>
          </p:nvSpPr>
          <p:spPr>
            <a:xfrm>
              <a:off x="0" y="3901799"/>
              <a:ext cx="9144000" cy="1242060"/>
            </a:xfrm>
            <a:custGeom>
              <a:avLst/>
              <a:gdLst/>
              <a:ahLst/>
              <a:cxnLst/>
              <a:rect l="l" t="t" r="r" b="b"/>
              <a:pathLst>
                <a:path w="9144000" h="1242060">
                  <a:moveTo>
                    <a:pt x="9143999" y="1241699"/>
                  </a:moveTo>
                  <a:lnTo>
                    <a:pt x="0" y="1241699"/>
                  </a:lnTo>
                  <a:lnTo>
                    <a:pt x="0" y="0"/>
                  </a:lnTo>
                  <a:lnTo>
                    <a:pt x="9143999" y="248339"/>
                  </a:lnTo>
                  <a:lnTo>
                    <a:pt x="9143999" y="1241699"/>
                  </a:lnTo>
                  <a:close/>
                </a:path>
              </a:pathLst>
            </a:custGeom>
            <a:solidFill>
              <a:srgbClr val="FFFFFF"/>
            </a:solidFill>
          </p:spPr>
          <p:txBody>
            <a:bodyPr wrap="square" lIns="0" tIns="0" rIns="0" bIns="0" rtlCol="0"/>
            <a:lstStyle/>
            <a:p>
              <a:endParaRPr lang="ca-ES">
                <a:solidFill>
                  <a:srgbClr val="EEEEEE"/>
                </a:solidFill>
              </a:endParaRPr>
            </a:p>
          </p:txBody>
        </p:sp>
        <p:sp>
          <p:nvSpPr>
            <p:cNvPr id="10" name="object 5">
              <a:extLst>
                <a:ext uri="{FF2B5EF4-FFF2-40B4-BE49-F238E27FC236}">
                  <a16:creationId xmlns:a16="http://schemas.microsoft.com/office/drawing/2014/main" id="{BC67009A-2226-4A61-B7AF-63A5C1182FCC}"/>
                </a:ext>
              </a:extLst>
            </p:cNvPr>
            <p:cNvSpPr/>
            <p:nvPr/>
          </p:nvSpPr>
          <p:spPr>
            <a:xfrm>
              <a:off x="2477723" y="4739999"/>
              <a:ext cx="6244590" cy="0"/>
            </a:xfrm>
            <a:custGeom>
              <a:avLst/>
              <a:gdLst/>
              <a:ahLst/>
              <a:cxnLst/>
              <a:rect l="l" t="t" r="r" b="b"/>
              <a:pathLst>
                <a:path w="6244590">
                  <a:moveTo>
                    <a:pt x="0" y="0"/>
                  </a:moveTo>
                  <a:lnTo>
                    <a:pt x="6244199" y="0"/>
                  </a:lnTo>
                </a:path>
              </a:pathLst>
            </a:custGeom>
            <a:ln w="19049">
              <a:solidFill>
                <a:srgbClr val="FFFFFF"/>
              </a:solidFill>
            </a:ln>
          </p:spPr>
          <p:txBody>
            <a:bodyPr wrap="square" lIns="0" tIns="0" rIns="0" bIns="0" rtlCol="0"/>
            <a:lstStyle/>
            <a:p>
              <a:endParaRPr lang="ca-ES">
                <a:solidFill>
                  <a:srgbClr val="EEEEEE"/>
                </a:solidFill>
              </a:endParaRPr>
            </a:p>
          </p:txBody>
        </p:sp>
      </p:grpSp>
      <p:grpSp>
        <p:nvGrpSpPr>
          <p:cNvPr id="16" name="Grupo 15">
            <a:extLst>
              <a:ext uri="{FF2B5EF4-FFF2-40B4-BE49-F238E27FC236}">
                <a16:creationId xmlns:a16="http://schemas.microsoft.com/office/drawing/2014/main" id="{1F4C1E4D-B894-49E2-85C3-33243D64E99B}"/>
              </a:ext>
            </a:extLst>
          </p:cNvPr>
          <p:cNvGrpSpPr/>
          <p:nvPr/>
        </p:nvGrpSpPr>
        <p:grpSpPr>
          <a:xfrm>
            <a:off x="2398553" y="461211"/>
            <a:ext cx="4346892" cy="630302"/>
            <a:chOff x="2133600" y="461211"/>
            <a:chExt cx="4346892" cy="630302"/>
          </a:xfrm>
        </p:grpSpPr>
        <p:sp>
          <p:nvSpPr>
            <p:cNvPr id="17" name="object 8">
              <a:extLst>
                <a:ext uri="{FF2B5EF4-FFF2-40B4-BE49-F238E27FC236}">
                  <a16:creationId xmlns:a16="http://schemas.microsoft.com/office/drawing/2014/main" id="{E16B93AC-24BF-4D41-8748-E6B4411DDE0B}"/>
                </a:ext>
              </a:extLst>
            </p:cNvPr>
            <p:cNvSpPr txBox="1">
              <a:spLocks/>
            </p:cNvSpPr>
            <p:nvPr/>
          </p:nvSpPr>
          <p:spPr>
            <a:xfrm>
              <a:off x="2133600" y="461212"/>
              <a:ext cx="1831339" cy="630301"/>
            </a:xfrm>
            <a:prstGeom prst="rect">
              <a:avLst/>
            </a:prstGeom>
          </p:spPr>
          <p:txBody>
            <a:bodyPr vert="horz" wrap="square" lIns="0" tIns="136525" rIns="0" bIns="0" rtlCol="0">
              <a:spAutoFit/>
            </a:bodyPr>
            <a:lstStyle>
              <a:lvl1pPr>
                <a:defRPr sz="2600" b="0" i="0">
                  <a:solidFill>
                    <a:schemeClr val="bg1"/>
                  </a:solidFill>
                  <a:latin typeface="Trebuchet MS"/>
                  <a:ea typeface="+mj-ea"/>
                  <a:cs typeface="Trebuchet MS"/>
                </a:defRPr>
              </a:lvl1pPr>
            </a:lstStyle>
            <a:p>
              <a:pPr marL="12700" marR="5080" indent="98425">
                <a:lnSpc>
                  <a:spcPct val="79700"/>
                </a:lnSpc>
                <a:spcBef>
                  <a:spcPts val="1075"/>
                </a:spcBef>
              </a:pPr>
              <a:r>
                <a:rPr lang="ca-ES" sz="4000" b="1" kern="0" spc="-5">
                  <a:solidFill>
                    <a:srgbClr val="EEEEEE"/>
                  </a:solidFill>
                  <a:latin typeface="Arial"/>
                  <a:cs typeface="Arial"/>
                </a:rPr>
                <a:t>we </a:t>
              </a:r>
              <a:r>
                <a:rPr lang="ca-ES" sz="4000" b="1" kern="0" spc="-1100">
                  <a:solidFill>
                    <a:srgbClr val="EEEEEE"/>
                  </a:solidFill>
                  <a:latin typeface="Arial"/>
                  <a:cs typeface="Arial"/>
                </a:rPr>
                <a:t> </a:t>
              </a:r>
              <a:r>
                <a:rPr lang="ca-ES" sz="4000" b="1" kern="0" spc="-5">
                  <a:solidFill>
                    <a:srgbClr val="EEEEEE"/>
                  </a:solidFill>
                  <a:latin typeface="Arial"/>
                  <a:cs typeface="Arial"/>
                </a:rPr>
                <a:t>dev</a:t>
              </a:r>
              <a:endParaRPr lang="ca-ES" sz="4000" kern="0">
                <a:solidFill>
                  <a:srgbClr val="EEEEEE"/>
                </a:solidFill>
                <a:latin typeface="Arial"/>
                <a:cs typeface="Arial"/>
              </a:endParaRPr>
            </a:p>
          </p:txBody>
        </p:sp>
        <p:sp>
          <p:nvSpPr>
            <p:cNvPr id="20" name="object 10">
              <a:extLst>
                <a:ext uri="{FF2B5EF4-FFF2-40B4-BE49-F238E27FC236}">
                  <a16:creationId xmlns:a16="http://schemas.microsoft.com/office/drawing/2014/main" id="{CE9CAABA-ADCC-4CC3-88AE-6BB825A046F3}"/>
                </a:ext>
              </a:extLst>
            </p:cNvPr>
            <p:cNvSpPr txBox="1"/>
            <p:nvPr/>
          </p:nvSpPr>
          <p:spPr>
            <a:xfrm>
              <a:off x="4270692" y="461211"/>
              <a:ext cx="2209800" cy="630301"/>
            </a:xfrm>
            <a:prstGeom prst="rect">
              <a:avLst/>
            </a:prstGeom>
          </p:spPr>
          <p:txBody>
            <a:bodyPr vert="horz" wrap="square" lIns="0" tIns="136525" rIns="0" bIns="0" rtlCol="0">
              <a:spAutoFit/>
            </a:bodyPr>
            <a:lstStyle/>
            <a:p>
              <a:pPr marL="12700" marR="5080" indent="154940">
                <a:lnSpc>
                  <a:spcPct val="79700"/>
                </a:lnSpc>
                <a:spcBef>
                  <a:spcPts val="1075"/>
                </a:spcBef>
              </a:pPr>
              <a:r>
                <a:rPr lang="ca-ES" sz="4000" b="1" spc="-5">
                  <a:solidFill>
                    <a:srgbClr val="EEEEEE"/>
                  </a:solidFill>
                  <a:latin typeface="Arial"/>
                  <a:cs typeface="Arial"/>
                </a:rPr>
                <a:t>we </a:t>
              </a:r>
              <a:r>
                <a:rPr lang="ca-ES" sz="4000" b="1">
                  <a:solidFill>
                    <a:srgbClr val="EEEEEE"/>
                  </a:solidFill>
                  <a:latin typeface="Arial"/>
                  <a:cs typeface="Arial"/>
                </a:rPr>
                <a:t> </a:t>
              </a:r>
              <a:r>
                <a:rPr lang="ca-ES" sz="4000" b="1" spc="-5">
                  <a:solidFill>
                    <a:srgbClr val="EEEEEE"/>
                  </a:solidFill>
                  <a:latin typeface="Arial"/>
                  <a:cs typeface="Arial"/>
                </a:rPr>
                <a:t>web</a:t>
              </a:r>
              <a:endParaRPr lang="ca-ES" sz="4000">
                <a:solidFill>
                  <a:srgbClr val="EEEEEE"/>
                </a:solidFill>
                <a:latin typeface="Arial"/>
                <a:cs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9DCF304B-BC8B-4C1D-9C3F-7D676EBC9176}"/>
              </a:ext>
            </a:extLst>
          </p:cNvPr>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24444"/>
          </a:solidFill>
        </p:spPr>
        <p:txBody>
          <a:bodyPr wrap="square" lIns="0" tIns="0" rIns="0" bIns="0" rtlCol="0"/>
          <a:lstStyle/>
          <a:p>
            <a:endParaRPr lang="ca-ES" dirty="0">
              <a:solidFill>
                <a:srgbClr val="EEEEEE"/>
              </a:solidFill>
            </a:endParaRPr>
          </a:p>
        </p:txBody>
      </p:sp>
      <p:sp>
        <p:nvSpPr>
          <p:cNvPr id="14" name="object 14"/>
          <p:cNvSpPr txBox="1"/>
          <p:nvPr/>
        </p:nvSpPr>
        <p:spPr>
          <a:xfrm>
            <a:off x="1335405" y="1278681"/>
            <a:ext cx="6473190" cy="3350469"/>
          </a:xfrm>
          <a:prstGeom prst="rect">
            <a:avLst/>
          </a:prstGeom>
        </p:spPr>
        <p:txBody>
          <a:bodyPr vert="horz" wrap="square" lIns="0" tIns="12700" rIns="0" bIns="0" rtlCol="0">
            <a:spAutoFit/>
          </a:bodyPr>
          <a:lstStyle/>
          <a:p>
            <a:pPr marL="12700" marR="5080" algn="just">
              <a:lnSpc>
                <a:spcPct val="112500"/>
              </a:lnSpc>
              <a:spcBef>
                <a:spcPts val="100"/>
              </a:spcBef>
            </a:pPr>
            <a:r>
              <a:rPr lang="ca-ES" sz="1000" spc="10" dirty="0">
                <a:solidFill>
                  <a:srgbClr val="EEEEEE"/>
                </a:solidFill>
                <a:latin typeface="Trebuchet MS"/>
                <a:cs typeface="Trebuchet MS"/>
              </a:rPr>
              <a:t>Quant al tractament de les dades personals que ens faciliten, o qualssevol altres que s'originin a conseqüència de l'atorgament del present pressupost o com a execució del servei que ens encomanen, informar-los que s'incorporaran al sistema de tractament de dades existent i la titularitat i responsabilitat és de </a:t>
            </a:r>
            <a:r>
              <a:rPr lang="ca-ES" sz="1000" b="1" i="1" spc="10" dirty="0" err="1">
                <a:solidFill>
                  <a:srgbClr val="EEEEEE"/>
                </a:solidFill>
                <a:latin typeface="Trebuchet MS"/>
                <a:cs typeface="Trebuchet MS"/>
              </a:rPr>
              <a:t>Tenemos</a:t>
            </a:r>
            <a:r>
              <a:rPr lang="ca-ES" sz="1000" b="1" i="1" spc="10" dirty="0">
                <a:solidFill>
                  <a:srgbClr val="EEEEEE"/>
                </a:solidFill>
                <a:latin typeface="Trebuchet MS"/>
                <a:cs typeface="Trebuchet MS"/>
              </a:rPr>
              <a:t> lo </a:t>
            </a:r>
            <a:r>
              <a:rPr lang="ca-ES" sz="1000" b="1" i="1" spc="10" dirty="0" err="1">
                <a:solidFill>
                  <a:srgbClr val="EEEEEE"/>
                </a:solidFill>
                <a:latin typeface="Trebuchet MS"/>
                <a:cs typeface="Trebuchet MS"/>
              </a:rPr>
              <a:t>tuyo</a:t>
            </a:r>
            <a:r>
              <a:rPr lang="ca-ES" sz="1000" b="1" i="1" spc="10" dirty="0">
                <a:solidFill>
                  <a:srgbClr val="EEEEEE"/>
                </a:solidFill>
                <a:latin typeface="Trebuchet MS"/>
                <a:cs typeface="Trebuchet MS"/>
              </a:rPr>
              <a:t>, SL</a:t>
            </a:r>
            <a:r>
              <a:rPr lang="ca-ES" sz="1000" spc="10" dirty="0">
                <a:solidFill>
                  <a:srgbClr val="EEEEEE"/>
                </a:solidFill>
                <a:latin typeface="Trebuchet MS"/>
                <a:cs typeface="Trebuchet MS"/>
              </a:rPr>
              <a:t>, amb domicili </a:t>
            </a:r>
            <a:r>
              <a:rPr lang="ca-ES" sz="1000" b="1" i="1" spc="10" dirty="0">
                <a:solidFill>
                  <a:srgbClr val="EEEEEE"/>
                </a:solidFill>
                <a:latin typeface="Trebuchet MS"/>
                <a:cs typeface="Trebuchet MS"/>
              </a:rPr>
              <a:t>Av. de la República Argentina, 28 </a:t>
            </a:r>
            <a:r>
              <a:rPr lang="ca-ES" sz="1000" b="1" i="1" spc="10" dirty="0" err="1">
                <a:solidFill>
                  <a:srgbClr val="EEEEEE"/>
                </a:solidFill>
                <a:latin typeface="Trebuchet MS"/>
                <a:cs typeface="Trebuchet MS"/>
              </a:rPr>
              <a:t>Entlo</a:t>
            </a:r>
            <a:r>
              <a:rPr lang="ca-ES" sz="1000" b="1" i="1" spc="10" dirty="0">
                <a:solidFill>
                  <a:srgbClr val="EEEEEE"/>
                </a:solidFill>
                <a:latin typeface="Trebuchet MS"/>
                <a:cs typeface="Trebuchet MS"/>
              </a:rPr>
              <a:t>. 08023, Barcelona </a:t>
            </a:r>
            <a:r>
              <a:rPr lang="ca-ES" sz="1000" spc="10" dirty="0">
                <a:solidFill>
                  <a:srgbClr val="EEEEEE"/>
                </a:solidFill>
                <a:latin typeface="Trebuchet MS"/>
                <a:cs typeface="Trebuchet MS"/>
              </a:rPr>
              <a:t>i amb CIF </a:t>
            </a:r>
            <a:r>
              <a:rPr lang="ca-ES" sz="1000" b="1" i="1" spc="10" dirty="0">
                <a:solidFill>
                  <a:srgbClr val="EEEEEE"/>
                </a:solidFill>
                <a:latin typeface="Trebuchet MS"/>
                <a:cs typeface="Trebuchet MS"/>
              </a:rPr>
              <a:t>B63506868</a:t>
            </a:r>
            <a:r>
              <a:rPr lang="ca-ES" sz="1000" spc="10" dirty="0">
                <a:solidFill>
                  <a:srgbClr val="EEEEEE"/>
                </a:solidFill>
                <a:latin typeface="Trebuchet MS"/>
                <a:cs typeface="Trebuchet MS"/>
              </a:rPr>
              <a:t>, consentint expressament el tractament d'aquestes dades personals de manera lícita, lleial, transparent, adequada, pertinent, limitada, exacta i actualitzada per als següents fins:</a:t>
            </a:r>
          </a:p>
          <a:p>
            <a:pPr marL="12700" marR="5080" algn="just">
              <a:lnSpc>
                <a:spcPct val="112500"/>
              </a:lnSpc>
              <a:spcBef>
                <a:spcPts val="100"/>
              </a:spcBef>
            </a:pPr>
            <a:endParaRPr lang="ca-ES" sz="1000" spc="10" dirty="0">
              <a:solidFill>
                <a:srgbClr val="EEEEEE"/>
              </a:solidFill>
              <a:latin typeface="Trebuchet MS"/>
              <a:cs typeface="Trebuchet MS"/>
            </a:endParaRPr>
          </a:p>
          <a:p>
            <a:pPr marL="469900" indent="-334645">
              <a:lnSpc>
                <a:spcPct val="100000"/>
              </a:lnSpc>
              <a:spcBef>
                <a:spcPts val="250"/>
              </a:spcBef>
              <a:buAutoNum type="alphaLcParenR"/>
              <a:tabLst>
                <a:tab pos="469265" algn="l"/>
                <a:tab pos="469900" algn="l"/>
              </a:tabLst>
            </a:pPr>
            <a:r>
              <a:rPr lang="ca-ES" sz="1000" spc="-25" dirty="0">
                <a:solidFill>
                  <a:srgbClr val="EEEEEE"/>
                </a:solidFill>
                <a:latin typeface="Trebuchet MS"/>
                <a:cs typeface="Trebuchet MS"/>
              </a:rPr>
              <a:t>El compliment del servei contractat</a:t>
            </a:r>
            <a:r>
              <a:rPr lang="ca-ES" sz="1000" spc="-15" dirty="0">
                <a:solidFill>
                  <a:srgbClr val="EEEEEE"/>
                </a:solidFill>
                <a:latin typeface="Trebuchet MS"/>
                <a:cs typeface="Trebuchet MS"/>
              </a:rPr>
              <a:t>.</a:t>
            </a:r>
            <a:endParaRPr lang="ca-ES" sz="1000" dirty="0">
              <a:solidFill>
                <a:srgbClr val="EEEEEE"/>
              </a:solidFill>
              <a:latin typeface="Trebuchet MS"/>
              <a:cs typeface="Trebuchet MS"/>
            </a:endParaRPr>
          </a:p>
          <a:p>
            <a:pPr marL="469900" indent="-341630">
              <a:lnSpc>
                <a:spcPct val="100000"/>
              </a:lnSpc>
              <a:spcBef>
                <a:spcPts val="150"/>
              </a:spcBef>
              <a:buAutoNum type="alphaLcParenR"/>
              <a:tabLst>
                <a:tab pos="469265" algn="l"/>
                <a:tab pos="469900" algn="l"/>
              </a:tabLst>
            </a:pPr>
            <a:r>
              <a:rPr lang="ca-ES" sz="1000" spc="-10" dirty="0">
                <a:solidFill>
                  <a:srgbClr val="EEEEEE"/>
                </a:solidFill>
                <a:latin typeface="Trebuchet MS"/>
                <a:cs typeface="Trebuchet MS"/>
              </a:rPr>
              <a:t>Facturació i domiciliació bancària</a:t>
            </a:r>
            <a:r>
              <a:rPr lang="ca-ES" sz="1000" spc="-15" dirty="0">
                <a:solidFill>
                  <a:srgbClr val="EEEEEE"/>
                </a:solidFill>
                <a:latin typeface="Trebuchet MS"/>
                <a:cs typeface="Trebuchet MS"/>
              </a:rPr>
              <a:t>.</a:t>
            </a:r>
            <a:endParaRPr lang="ca-ES" sz="1000" dirty="0">
              <a:solidFill>
                <a:srgbClr val="EEEEEE"/>
              </a:solidFill>
              <a:latin typeface="Trebuchet MS"/>
              <a:cs typeface="Trebuchet MS"/>
            </a:endParaRPr>
          </a:p>
          <a:p>
            <a:pPr>
              <a:lnSpc>
                <a:spcPct val="100000"/>
              </a:lnSpc>
              <a:spcBef>
                <a:spcPts val="30"/>
              </a:spcBef>
            </a:pPr>
            <a:endParaRPr lang="ca-ES" sz="1200" dirty="0">
              <a:solidFill>
                <a:srgbClr val="EEEEEE"/>
              </a:solidFill>
              <a:latin typeface="Trebuchet MS"/>
              <a:cs typeface="Trebuchet MS"/>
            </a:endParaRPr>
          </a:p>
          <a:p>
            <a:pPr marL="12700" marR="5080" algn="just">
              <a:lnSpc>
                <a:spcPct val="112500"/>
              </a:lnSpc>
            </a:pPr>
            <a:r>
              <a:rPr lang="ca-ES" sz="1000" spc="15" dirty="0">
                <a:solidFill>
                  <a:srgbClr val="EEEEEE"/>
                </a:solidFill>
                <a:latin typeface="Trebuchet MS"/>
                <a:cs typeface="Trebuchet MS"/>
              </a:rPr>
              <a:t>A aquest efecte facilita les següents dades: dades d'identificació, compte bancari i les necessàries per a dur a terme el servei encomanat.</a:t>
            </a:r>
          </a:p>
          <a:p>
            <a:pPr marL="12700" marR="5080" algn="just">
              <a:lnSpc>
                <a:spcPct val="112500"/>
              </a:lnSpc>
            </a:pPr>
            <a:endParaRPr lang="ca-ES" sz="1000" spc="15" dirty="0">
              <a:solidFill>
                <a:srgbClr val="EEEEEE"/>
              </a:solidFill>
              <a:latin typeface="Trebuchet MS"/>
              <a:cs typeface="Trebuchet MS"/>
            </a:endParaRPr>
          </a:p>
          <a:p>
            <a:pPr marL="12700" marR="5080" algn="just">
              <a:lnSpc>
                <a:spcPct val="112500"/>
              </a:lnSpc>
            </a:pPr>
            <a:r>
              <a:rPr lang="ca-ES" sz="1000" spc="15" dirty="0">
                <a:solidFill>
                  <a:srgbClr val="EEEEEE"/>
                </a:solidFill>
                <a:latin typeface="Trebuchet MS"/>
                <a:cs typeface="Trebuchet MS"/>
              </a:rPr>
              <a:t>La base legal per al tractament de les seves dades és l'establerta en l'article 6 del RGPD i consisteix en la prestació del consentiment i l'execució del contracte actual.</a:t>
            </a:r>
          </a:p>
          <a:p>
            <a:pPr marL="12700" marR="5080" algn="just">
              <a:lnSpc>
                <a:spcPct val="112500"/>
              </a:lnSpc>
            </a:pPr>
            <a:endParaRPr lang="ca-ES" sz="1000" spc="15" dirty="0">
              <a:solidFill>
                <a:srgbClr val="EEEEEE"/>
              </a:solidFill>
              <a:latin typeface="Trebuchet MS"/>
              <a:cs typeface="Trebuchet MS"/>
            </a:endParaRPr>
          </a:p>
          <a:p>
            <a:pPr marL="12700" marR="5080" algn="just">
              <a:lnSpc>
                <a:spcPct val="112500"/>
              </a:lnSpc>
            </a:pPr>
            <a:r>
              <a:rPr lang="ca-ES" sz="1000" spc="15" dirty="0">
                <a:solidFill>
                  <a:srgbClr val="EEEEEE"/>
                </a:solidFill>
                <a:latin typeface="Trebuchet MS"/>
                <a:cs typeface="Trebuchet MS"/>
              </a:rPr>
              <a:t>Els únics destinataris de les seves dades seran els professionals del despatx encarregats d'aquesta gestió bé siguin per ser treballadors per compte d'altri o autònoms i seran conservades durant el temps en què es prolongui el servei encomanat i el necessari per al compliment de les obligacions legals</a:t>
            </a:r>
            <a:r>
              <a:rPr lang="ca-ES" sz="1000" spc="-25" dirty="0">
                <a:solidFill>
                  <a:srgbClr val="EEEEEE"/>
                </a:solidFill>
                <a:latin typeface="Trebuchet MS"/>
                <a:cs typeface="Trebuchet MS"/>
              </a:rPr>
              <a:t>.</a:t>
            </a:r>
            <a:endParaRPr lang="ca-ES" sz="1000" dirty="0">
              <a:solidFill>
                <a:srgbClr val="EEEEEE"/>
              </a:solidFill>
              <a:latin typeface="Trebuchet MS"/>
              <a:cs typeface="Trebuchet MS"/>
            </a:endParaRPr>
          </a:p>
        </p:txBody>
      </p:sp>
      <p:sp>
        <p:nvSpPr>
          <p:cNvPr id="15" name="object 15"/>
          <p:cNvSpPr txBox="1"/>
          <p:nvPr/>
        </p:nvSpPr>
        <p:spPr>
          <a:xfrm>
            <a:off x="1447800" y="2582653"/>
            <a:ext cx="6468745" cy="185948"/>
          </a:xfrm>
          <a:prstGeom prst="rect">
            <a:avLst/>
          </a:prstGeom>
        </p:spPr>
        <p:txBody>
          <a:bodyPr vert="horz" wrap="square" lIns="0" tIns="31750" rIns="0" bIns="0" rtlCol="0">
            <a:spAutoFit/>
          </a:bodyPr>
          <a:lstStyle/>
          <a:p>
            <a:pPr marL="469900" indent="-334645">
              <a:lnSpc>
                <a:spcPct val="100000"/>
              </a:lnSpc>
              <a:spcBef>
                <a:spcPts val="250"/>
              </a:spcBef>
              <a:buAutoNum type="alphaLcParenR"/>
              <a:tabLst>
                <a:tab pos="469265" algn="l"/>
                <a:tab pos="469900" algn="l"/>
              </a:tabLst>
            </a:pPr>
            <a:endParaRPr lang="ca-ES" sz="1000" dirty="0">
              <a:solidFill>
                <a:srgbClr val="EEEEEE"/>
              </a:solidFill>
              <a:latin typeface="Trebuchet MS"/>
              <a:cs typeface="Trebuchet MS"/>
            </a:endParaRPr>
          </a:p>
        </p:txBody>
      </p:sp>
      <p:grpSp>
        <p:nvGrpSpPr>
          <p:cNvPr id="16" name="Grupo 15">
            <a:extLst>
              <a:ext uri="{FF2B5EF4-FFF2-40B4-BE49-F238E27FC236}">
                <a16:creationId xmlns:a16="http://schemas.microsoft.com/office/drawing/2014/main" id="{2BC59C92-7AA1-4C85-9864-4FA7E9231E7E}"/>
              </a:ext>
            </a:extLst>
          </p:cNvPr>
          <p:cNvGrpSpPr/>
          <p:nvPr/>
        </p:nvGrpSpPr>
        <p:grpSpPr>
          <a:xfrm>
            <a:off x="2398553" y="461211"/>
            <a:ext cx="4346892" cy="630302"/>
            <a:chOff x="2133600" y="461211"/>
            <a:chExt cx="4346892" cy="630302"/>
          </a:xfrm>
        </p:grpSpPr>
        <p:sp>
          <p:nvSpPr>
            <p:cNvPr id="17" name="object 8">
              <a:extLst>
                <a:ext uri="{FF2B5EF4-FFF2-40B4-BE49-F238E27FC236}">
                  <a16:creationId xmlns:a16="http://schemas.microsoft.com/office/drawing/2014/main" id="{AB9E7D90-73D6-47A6-881E-B008E7C1472A}"/>
                </a:ext>
              </a:extLst>
            </p:cNvPr>
            <p:cNvSpPr txBox="1">
              <a:spLocks/>
            </p:cNvSpPr>
            <p:nvPr/>
          </p:nvSpPr>
          <p:spPr>
            <a:xfrm>
              <a:off x="2133600" y="461212"/>
              <a:ext cx="1831339" cy="630301"/>
            </a:xfrm>
            <a:prstGeom prst="rect">
              <a:avLst/>
            </a:prstGeom>
          </p:spPr>
          <p:txBody>
            <a:bodyPr vert="horz" wrap="square" lIns="0" tIns="136525" rIns="0" bIns="0" rtlCol="0">
              <a:spAutoFit/>
            </a:bodyPr>
            <a:lstStyle>
              <a:lvl1pPr>
                <a:defRPr sz="2600" b="0" i="0">
                  <a:solidFill>
                    <a:schemeClr val="bg1"/>
                  </a:solidFill>
                  <a:latin typeface="Trebuchet MS"/>
                  <a:ea typeface="+mj-ea"/>
                  <a:cs typeface="Trebuchet MS"/>
                </a:defRPr>
              </a:lvl1pPr>
            </a:lstStyle>
            <a:p>
              <a:pPr marL="12700" marR="5080" indent="98425">
                <a:lnSpc>
                  <a:spcPct val="79700"/>
                </a:lnSpc>
                <a:spcBef>
                  <a:spcPts val="1075"/>
                </a:spcBef>
              </a:pPr>
              <a:r>
                <a:rPr lang="ca-ES" sz="4000" b="1" kern="0" spc="-5">
                  <a:solidFill>
                    <a:srgbClr val="EEEEEE"/>
                  </a:solidFill>
                  <a:latin typeface="Arial"/>
                  <a:cs typeface="Arial"/>
                </a:rPr>
                <a:t>we </a:t>
              </a:r>
              <a:r>
                <a:rPr lang="ca-ES" sz="4000" b="1" kern="0" spc="-1100">
                  <a:solidFill>
                    <a:srgbClr val="EEEEEE"/>
                  </a:solidFill>
                  <a:latin typeface="Arial"/>
                  <a:cs typeface="Arial"/>
                </a:rPr>
                <a:t> </a:t>
              </a:r>
              <a:r>
                <a:rPr lang="ca-ES" sz="4000" b="1" kern="0" spc="-5">
                  <a:solidFill>
                    <a:srgbClr val="EEEEEE"/>
                  </a:solidFill>
                  <a:latin typeface="Arial"/>
                  <a:cs typeface="Arial"/>
                </a:rPr>
                <a:t>dev</a:t>
              </a:r>
              <a:endParaRPr lang="ca-ES" sz="4000" kern="0">
                <a:solidFill>
                  <a:srgbClr val="EEEEEE"/>
                </a:solidFill>
                <a:latin typeface="Arial"/>
                <a:cs typeface="Arial"/>
              </a:endParaRPr>
            </a:p>
          </p:txBody>
        </p:sp>
        <p:sp>
          <p:nvSpPr>
            <p:cNvPr id="20" name="object 10">
              <a:extLst>
                <a:ext uri="{FF2B5EF4-FFF2-40B4-BE49-F238E27FC236}">
                  <a16:creationId xmlns:a16="http://schemas.microsoft.com/office/drawing/2014/main" id="{7E297D91-5CFE-4D7E-BEE2-D65CDAAD62CB}"/>
                </a:ext>
              </a:extLst>
            </p:cNvPr>
            <p:cNvSpPr txBox="1"/>
            <p:nvPr/>
          </p:nvSpPr>
          <p:spPr>
            <a:xfrm>
              <a:off x="4270692" y="461211"/>
              <a:ext cx="2209800" cy="630301"/>
            </a:xfrm>
            <a:prstGeom prst="rect">
              <a:avLst/>
            </a:prstGeom>
          </p:spPr>
          <p:txBody>
            <a:bodyPr vert="horz" wrap="square" lIns="0" tIns="136525" rIns="0" bIns="0" rtlCol="0">
              <a:spAutoFit/>
            </a:bodyPr>
            <a:lstStyle/>
            <a:p>
              <a:pPr marL="12700" marR="5080" indent="154940">
                <a:lnSpc>
                  <a:spcPct val="79700"/>
                </a:lnSpc>
                <a:spcBef>
                  <a:spcPts val="1075"/>
                </a:spcBef>
              </a:pPr>
              <a:r>
                <a:rPr lang="ca-ES" sz="4000" b="1" spc="-5">
                  <a:solidFill>
                    <a:srgbClr val="EEEEEE"/>
                  </a:solidFill>
                  <a:latin typeface="Arial"/>
                  <a:cs typeface="Arial"/>
                </a:rPr>
                <a:t>we </a:t>
              </a:r>
              <a:r>
                <a:rPr lang="ca-ES" sz="4000" b="1">
                  <a:solidFill>
                    <a:srgbClr val="EEEEEE"/>
                  </a:solidFill>
                  <a:latin typeface="Arial"/>
                  <a:cs typeface="Arial"/>
                </a:rPr>
                <a:t> </a:t>
              </a:r>
              <a:r>
                <a:rPr lang="ca-ES" sz="4000" b="1" spc="-5">
                  <a:solidFill>
                    <a:srgbClr val="EEEEEE"/>
                  </a:solidFill>
                  <a:latin typeface="Arial"/>
                  <a:cs typeface="Arial"/>
                </a:rPr>
                <a:t>web</a:t>
              </a:r>
              <a:endParaRPr lang="ca-ES" sz="4000">
                <a:solidFill>
                  <a:srgbClr val="EEEEEE"/>
                </a:solidFill>
                <a:latin typeface="Arial"/>
                <a:cs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12EE5CD2-F35F-4EE4-B11D-46BC024CF928}"/>
              </a:ext>
            </a:extLst>
          </p:cNvPr>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24444"/>
          </a:solidFill>
        </p:spPr>
        <p:txBody>
          <a:bodyPr wrap="square" lIns="0" tIns="0" rIns="0" bIns="0" rtlCol="0"/>
          <a:lstStyle/>
          <a:p>
            <a:endParaRPr lang="ca-ES">
              <a:solidFill>
                <a:srgbClr val="EEEEEE"/>
              </a:solidFill>
            </a:endParaRPr>
          </a:p>
        </p:txBody>
      </p:sp>
      <p:sp>
        <p:nvSpPr>
          <p:cNvPr id="14" name="object 14"/>
          <p:cNvSpPr txBox="1"/>
          <p:nvPr/>
        </p:nvSpPr>
        <p:spPr>
          <a:xfrm>
            <a:off x="1337945" y="1276350"/>
            <a:ext cx="6468110" cy="3427092"/>
          </a:xfrm>
          <a:prstGeom prst="rect">
            <a:avLst/>
          </a:prstGeom>
        </p:spPr>
        <p:txBody>
          <a:bodyPr vert="horz" wrap="square" lIns="0" tIns="12700" rIns="0" bIns="0" rtlCol="0">
            <a:spAutoFit/>
          </a:bodyPr>
          <a:lstStyle/>
          <a:p>
            <a:pPr marL="12700" marR="5080">
              <a:lnSpc>
                <a:spcPct val="112500"/>
              </a:lnSpc>
              <a:spcBef>
                <a:spcPts val="100"/>
              </a:spcBef>
            </a:pPr>
            <a:r>
              <a:rPr lang="ca-ES" sz="1000" spc="25" dirty="0">
                <a:solidFill>
                  <a:srgbClr val="EEEEEE"/>
                </a:solidFill>
                <a:latin typeface="Trebuchet MS"/>
                <a:cs typeface="Trebuchet MS"/>
              </a:rPr>
              <a:t>Amb la present comunicació queda informat que les seves dades seran comunicades, de ser necessari a: bancs i caixes, administracions públiques i entitats necessàries per a complir amb la prestació d'aquest servei.</a:t>
            </a:r>
          </a:p>
          <a:p>
            <a:pPr marL="12700" marR="5080">
              <a:lnSpc>
                <a:spcPct val="112500"/>
              </a:lnSpc>
              <a:spcBef>
                <a:spcPts val="100"/>
              </a:spcBef>
            </a:pPr>
            <a:endParaRPr lang="ca-ES" sz="1000" spc="25" dirty="0">
              <a:solidFill>
                <a:srgbClr val="EEEEEE"/>
              </a:solidFill>
              <a:latin typeface="Trebuchet MS"/>
              <a:cs typeface="Trebuchet MS"/>
            </a:endParaRPr>
          </a:p>
          <a:p>
            <a:pPr marL="12700" marR="5080">
              <a:lnSpc>
                <a:spcPct val="112500"/>
              </a:lnSpc>
              <a:spcBef>
                <a:spcPts val="100"/>
              </a:spcBef>
            </a:pPr>
            <a:r>
              <a:rPr lang="ca-ES" sz="1000" spc="10" dirty="0">
                <a:solidFill>
                  <a:srgbClr val="EEEEEE"/>
                </a:solidFill>
                <a:latin typeface="Trebuchet MS"/>
                <a:cs typeface="Trebuchet MS"/>
              </a:rPr>
              <a:t>En el sentit indicat, l'informem que comptem amb la col·laboració de tercers proveïdors de serveis que tenen accés a les seves dades personals i que, a conseqüència de la prestació dels mateixos tracten aquestes dades en nom i per compte de </a:t>
            </a:r>
            <a:r>
              <a:rPr lang="ca-ES" sz="1000" b="1" i="1" spc="-10" dirty="0" err="1">
                <a:solidFill>
                  <a:srgbClr val="EEEEEE"/>
                </a:solidFill>
                <a:latin typeface="Trebuchet MS"/>
                <a:cs typeface="Trebuchet MS"/>
              </a:rPr>
              <a:t>Tenemos</a:t>
            </a:r>
            <a:r>
              <a:rPr lang="ca-ES" sz="1000" b="1" i="1" spc="-10" dirty="0">
                <a:solidFill>
                  <a:srgbClr val="EEEEEE"/>
                </a:solidFill>
                <a:latin typeface="Trebuchet MS"/>
                <a:cs typeface="Trebuchet MS"/>
              </a:rPr>
              <a:t> lo </a:t>
            </a:r>
            <a:r>
              <a:rPr lang="ca-ES" sz="1000" b="1" i="1" spc="-10" dirty="0" err="1">
                <a:solidFill>
                  <a:srgbClr val="EEEEEE"/>
                </a:solidFill>
                <a:latin typeface="Trebuchet MS"/>
                <a:cs typeface="Trebuchet MS"/>
              </a:rPr>
              <a:t>tuyo</a:t>
            </a:r>
            <a:r>
              <a:rPr lang="ca-ES" sz="1000" b="1" i="1" spc="-10" dirty="0">
                <a:solidFill>
                  <a:srgbClr val="EEEEEE"/>
                </a:solidFill>
                <a:latin typeface="Trebuchet MS"/>
                <a:cs typeface="Trebuchet MS"/>
              </a:rPr>
              <a:t>, SL</a:t>
            </a:r>
            <a:r>
              <a:rPr lang="ca-ES" sz="1000" spc="10" dirty="0">
                <a:solidFill>
                  <a:srgbClr val="EEEEEE"/>
                </a:solidFill>
                <a:latin typeface="Trebuchet MS"/>
                <a:cs typeface="Trebuchet MS"/>
              </a:rPr>
              <a:t>, per a serveis de missatgeria i paqueteria, destrucció de documents, etc. A continuació, s'enumeren els fonamentals:</a:t>
            </a:r>
          </a:p>
          <a:p>
            <a:pPr marL="12700" marR="5080">
              <a:lnSpc>
                <a:spcPct val="112500"/>
              </a:lnSpc>
              <a:spcBef>
                <a:spcPts val="100"/>
              </a:spcBef>
            </a:pPr>
            <a:endParaRPr lang="ca-ES" sz="1000" spc="10" dirty="0">
              <a:solidFill>
                <a:srgbClr val="EEEEEE"/>
              </a:solidFill>
              <a:latin typeface="Trebuchet MS"/>
              <a:cs typeface="Trebuchet MS"/>
            </a:endParaRPr>
          </a:p>
          <a:p>
            <a:pPr marL="469900" indent="-305435">
              <a:lnSpc>
                <a:spcPct val="100000"/>
              </a:lnSpc>
              <a:spcBef>
                <a:spcPts val="250"/>
              </a:spcBef>
              <a:buFont typeface="Microsoft Sans Serif"/>
              <a:buChar char="●"/>
              <a:tabLst>
                <a:tab pos="469265" algn="l"/>
                <a:tab pos="469900" algn="l"/>
              </a:tabLst>
            </a:pPr>
            <a:r>
              <a:rPr lang="ca-ES" sz="1000" spc="15" dirty="0">
                <a:solidFill>
                  <a:srgbClr val="EEEEEE"/>
                </a:solidFill>
                <a:latin typeface="Trebuchet MS"/>
                <a:cs typeface="Trebuchet MS"/>
              </a:rPr>
              <a:t>GOOGLE</a:t>
            </a:r>
            <a:r>
              <a:rPr lang="ca-ES" sz="1000" spc="-45" dirty="0">
                <a:solidFill>
                  <a:srgbClr val="EEEEEE"/>
                </a:solidFill>
                <a:latin typeface="Trebuchet MS"/>
                <a:cs typeface="Trebuchet MS"/>
              </a:rPr>
              <a:t> </a:t>
            </a:r>
            <a:r>
              <a:rPr lang="ca-ES" sz="1000" spc="10" dirty="0">
                <a:solidFill>
                  <a:srgbClr val="EEEEEE"/>
                </a:solidFill>
                <a:latin typeface="Trebuchet MS"/>
                <a:cs typeface="Trebuchet MS"/>
              </a:rPr>
              <a:t>INC.</a:t>
            </a:r>
            <a:r>
              <a:rPr lang="ca-ES" sz="1000" spc="-45" dirty="0">
                <a:solidFill>
                  <a:srgbClr val="EEEEEE"/>
                </a:solidFill>
                <a:latin typeface="Trebuchet MS"/>
                <a:cs typeface="Trebuchet MS"/>
              </a:rPr>
              <a:t> </a:t>
            </a:r>
            <a:r>
              <a:rPr lang="ca-ES" sz="1000" spc="5" dirty="0">
                <a:solidFill>
                  <a:srgbClr val="EEEEEE"/>
                </a:solidFill>
                <a:latin typeface="Trebuchet MS"/>
                <a:cs typeface="Trebuchet MS"/>
              </a:rPr>
              <a:t>per al </a:t>
            </a:r>
            <a:r>
              <a:rPr lang="ca-ES" sz="1000" spc="5" dirty="0" err="1">
                <a:solidFill>
                  <a:srgbClr val="EEEEEE"/>
                </a:solidFill>
                <a:latin typeface="Trebuchet MS"/>
                <a:cs typeface="Trebuchet MS"/>
              </a:rPr>
              <a:t>hosting</a:t>
            </a:r>
            <a:r>
              <a:rPr lang="ca-ES" sz="1000" spc="5" dirty="0">
                <a:solidFill>
                  <a:srgbClr val="EEEEEE"/>
                </a:solidFill>
                <a:latin typeface="Trebuchet MS"/>
                <a:cs typeface="Trebuchet MS"/>
              </a:rPr>
              <a:t> i emmagatzematge del correu del domini</a:t>
            </a:r>
            <a:r>
              <a:rPr lang="ca-ES" sz="1000" dirty="0">
                <a:solidFill>
                  <a:srgbClr val="EEEEEE"/>
                </a:solidFill>
                <a:latin typeface="Trebuchet MS"/>
                <a:cs typeface="Trebuchet MS"/>
              </a:rPr>
              <a:t>.</a:t>
            </a:r>
          </a:p>
          <a:p>
            <a:pPr marL="469900" indent="-305435">
              <a:lnSpc>
                <a:spcPct val="100000"/>
              </a:lnSpc>
              <a:spcBef>
                <a:spcPts val="150"/>
              </a:spcBef>
              <a:buFont typeface="Microsoft Sans Serif"/>
              <a:buChar char="●"/>
              <a:tabLst>
                <a:tab pos="469265" algn="l"/>
                <a:tab pos="469900" algn="l"/>
              </a:tabLst>
            </a:pPr>
            <a:r>
              <a:rPr lang="ca-ES" sz="1000" spc="50" dirty="0">
                <a:solidFill>
                  <a:srgbClr val="EEEEEE"/>
                </a:solidFill>
                <a:latin typeface="Trebuchet MS"/>
                <a:cs typeface="Trebuchet MS"/>
              </a:rPr>
              <a:t>AMAZON</a:t>
            </a:r>
            <a:r>
              <a:rPr lang="ca-ES" sz="1000" spc="-50" dirty="0">
                <a:solidFill>
                  <a:srgbClr val="EEEEEE"/>
                </a:solidFill>
                <a:latin typeface="Trebuchet MS"/>
                <a:cs typeface="Trebuchet MS"/>
              </a:rPr>
              <a:t> </a:t>
            </a:r>
            <a:r>
              <a:rPr lang="ca-ES" sz="1000" spc="5" dirty="0">
                <a:solidFill>
                  <a:srgbClr val="EEEEEE"/>
                </a:solidFill>
                <a:latin typeface="Trebuchet MS"/>
                <a:cs typeface="Trebuchet MS"/>
              </a:rPr>
              <a:t>Web Services empresa d'emmagatzematge de dades</a:t>
            </a:r>
            <a:r>
              <a:rPr lang="ca-ES" sz="1000" spc="-15" dirty="0">
                <a:solidFill>
                  <a:srgbClr val="EEEEEE"/>
                </a:solidFill>
                <a:latin typeface="Trebuchet MS"/>
                <a:cs typeface="Trebuchet MS"/>
              </a:rPr>
              <a:t>.</a:t>
            </a:r>
            <a:endParaRPr lang="ca-ES" sz="1000" dirty="0">
              <a:solidFill>
                <a:srgbClr val="EEEEEE"/>
              </a:solidFill>
              <a:latin typeface="Trebuchet MS"/>
              <a:cs typeface="Trebuchet MS"/>
            </a:endParaRPr>
          </a:p>
          <a:p>
            <a:pPr>
              <a:lnSpc>
                <a:spcPct val="100000"/>
              </a:lnSpc>
              <a:spcBef>
                <a:spcPts val="5"/>
              </a:spcBef>
            </a:pPr>
            <a:endParaRPr lang="ca-ES" sz="1350" dirty="0">
              <a:solidFill>
                <a:srgbClr val="EEEEEE"/>
              </a:solidFill>
              <a:latin typeface="Trebuchet MS"/>
              <a:cs typeface="Trebuchet MS"/>
            </a:endParaRPr>
          </a:p>
          <a:p>
            <a:pPr marL="12700" algn="just">
              <a:lnSpc>
                <a:spcPct val="100000"/>
              </a:lnSpc>
            </a:pPr>
            <a:r>
              <a:rPr lang="ca-ES" sz="1000" spc="-10" dirty="0">
                <a:solidFill>
                  <a:srgbClr val="EEEEEE"/>
                </a:solidFill>
                <a:latin typeface="Trebuchet MS"/>
                <a:cs typeface="Trebuchet MS"/>
              </a:rPr>
              <a:t>La falta de comunicació podria impedir el compliment.</a:t>
            </a:r>
          </a:p>
          <a:p>
            <a:pPr marL="12700" algn="just">
              <a:lnSpc>
                <a:spcPct val="100000"/>
              </a:lnSpc>
            </a:pPr>
            <a:endParaRPr lang="ca-ES" sz="1000" spc="-10" dirty="0">
              <a:solidFill>
                <a:srgbClr val="EEEEEE"/>
              </a:solidFill>
              <a:latin typeface="Trebuchet MS"/>
              <a:cs typeface="Trebuchet MS"/>
            </a:endParaRPr>
          </a:p>
          <a:p>
            <a:pPr marL="12700" algn="just">
              <a:lnSpc>
                <a:spcPct val="100000"/>
              </a:lnSpc>
            </a:pPr>
            <a:r>
              <a:rPr lang="ca-ES" sz="1000" spc="-10" dirty="0">
                <a:solidFill>
                  <a:srgbClr val="EEEEEE"/>
                </a:solidFill>
                <a:latin typeface="Trebuchet MS"/>
                <a:cs typeface="Trebuchet MS"/>
              </a:rPr>
              <a:t>En virtut del que es disposa en el REGLAMENT (UE) 2016/679 del Parlament Europeu i del Consell, de 27 d'abril de 2016, en qualsevol moment vostè podrà exercir els seus drets d'accés, rectificació, limitació de tractament, supressió, portabilitat i oposició de les seves dades de caràcter personal, dirigint-se amb una sol·licitud escrita i signada, incloent el seu nom, cognoms i fotocòpia del DNI o un altre document acreditatiu vàlid, al Delegat de Protecció de dades de </a:t>
            </a:r>
            <a:r>
              <a:rPr lang="ca-ES" sz="1000" b="1" i="1" spc="-10" dirty="0" err="1">
                <a:solidFill>
                  <a:srgbClr val="EEEEEE"/>
                </a:solidFill>
                <a:latin typeface="Trebuchet MS"/>
                <a:cs typeface="Trebuchet MS"/>
              </a:rPr>
              <a:t>Tenemos</a:t>
            </a:r>
            <a:r>
              <a:rPr lang="ca-ES" sz="1000" b="1" i="1" spc="-10" dirty="0">
                <a:solidFill>
                  <a:srgbClr val="EEEEEE"/>
                </a:solidFill>
                <a:latin typeface="Trebuchet MS"/>
                <a:cs typeface="Trebuchet MS"/>
              </a:rPr>
              <a:t> lo </a:t>
            </a:r>
            <a:r>
              <a:rPr lang="ca-ES" sz="1000" b="1" i="1" spc="-10" dirty="0" err="1">
                <a:solidFill>
                  <a:srgbClr val="EEEEEE"/>
                </a:solidFill>
                <a:latin typeface="Trebuchet MS"/>
                <a:cs typeface="Trebuchet MS"/>
              </a:rPr>
              <a:t>tuyo</a:t>
            </a:r>
            <a:r>
              <a:rPr lang="ca-ES" sz="1000" b="1" i="1" spc="-10" dirty="0">
                <a:solidFill>
                  <a:srgbClr val="EEEEEE"/>
                </a:solidFill>
                <a:latin typeface="Trebuchet MS"/>
                <a:cs typeface="Trebuchet MS"/>
              </a:rPr>
              <a:t>, SL</a:t>
            </a:r>
            <a:r>
              <a:rPr lang="ca-ES" sz="1000" spc="-10" dirty="0">
                <a:solidFill>
                  <a:srgbClr val="EEEEEE"/>
                </a:solidFill>
                <a:latin typeface="Trebuchet MS"/>
                <a:cs typeface="Trebuchet MS"/>
              </a:rPr>
              <a:t> a l'adreça anteriorment indicada o al correu electrònic a dataofficer@tenemoslotuyo.com</a:t>
            </a:r>
            <a:endParaRPr lang="ca-ES" sz="1000" dirty="0">
              <a:solidFill>
                <a:srgbClr val="EEEEEE"/>
              </a:solidFill>
              <a:latin typeface="Trebuchet MS"/>
              <a:cs typeface="Trebuchet MS"/>
            </a:endParaRPr>
          </a:p>
        </p:txBody>
      </p:sp>
      <p:grpSp>
        <p:nvGrpSpPr>
          <p:cNvPr id="13" name="Grupo 12">
            <a:extLst>
              <a:ext uri="{FF2B5EF4-FFF2-40B4-BE49-F238E27FC236}">
                <a16:creationId xmlns:a16="http://schemas.microsoft.com/office/drawing/2014/main" id="{DF64178C-912D-4790-B69C-8B64F920D7E1}"/>
              </a:ext>
            </a:extLst>
          </p:cNvPr>
          <p:cNvGrpSpPr/>
          <p:nvPr/>
        </p:nvGrpSpPr>
        <p:grpSpPr>
          <a:xfrm>
            <a:off x="2398553" y="461211"/>
            <a:ext cx="4346892" cy="630302"/>
            <a:chOff x="2133600" y="461211"/>
            <a:chExt cx="4346892" cy="630302"/>
          </a:xfrm>
        </p:grpSpPr>
        <p:sp>
          <p:nvSpPr>
            <p:cNvPr id="15" name="object 8">
              <a:extLst>
                <a:ext uri="{FF2B5EF4-FFF2-40B4-BE49-F238E27FC236}">
                  <a16:creationId xmlns:a16="http://schemas.microsoft.com/office/drawing/2014/main" id="{3062119F-C255-48E2-88CF-EC88CD6626C5}"/>
                </a:ext>
              </a:extLst>
            </p:cNvPr>
            <p:cNvSpPr txBox="1">
              <a:spLocks/>
            </p:cNvSpPr>
            <p:nvPr/>
          </p:nvSpPr>
          <p:spPr>
            <a:xfrm>
              <a:off x="2133600" y="461212"/>
              <a:ext cx="1831339" cy="630301"/>
            </a:xfrm>
            <a:prstGeom prst="rect">
              <a:avLst/>
            </a:prstGeom>
          </p:spPr>
          <p:txBody>
            <a:bodyPr vert="horz" wrap="square" lIns="0" tIns="136525" rIns="0" bIns="0" rtlCol="0">
              <a:spAutoFit/>
            </a:bodyPr>
            <a:lstStyle>
              <a:lvl1pPr>
                <a:defRPr sz="2600" b="0" i="0">
                  <a:solidFill>
                    <a:schemeClr val="bg1"/>
                  </a:solidFill>
                  <a:latin typeface="Trebuchet MS"/>
                  <a:ea typeface="+mj-ea"/>
                  <a:cs typeface="Trebuchet MS"/>
                </a:defRPr>
              </a:lvl1pPr>
            </a:lstStyle>
            <a:p>
              <a:pPr marL="12700" marR="5080" indent="98425">
                <a:lnSpc>
                  <a:spcPct val="79700"/>
                </a:lnSpc>
                <a:spcBef>
                  <a:spcPts val="1075"/>
                </a:spcBef>
              </a:pPr>
              <a:r>
                <a:rPr lang="ca-ES" sz="4000" b="1" kern="0" spc="-5">
                  <a:solidFill>
                    <a:srgbClr val="EEEEEE"/>
                  </a:solidFill>
                  <a:latin typeface="Arial"/>
                  <a:cs typeface="Arial"/>
                </a:rPr>
                <a:t>we </a:t>
              </a:r>
              <a:r>
                <a:rPr lang="ca-ES" sz="4000" b="1" kern="0" spc="-1100">
                  <a:solidFill>
                    <a:srgbClr val="EEEEEE"/>
                  </a:solidFill>
                  <a:latin typeface="Arial"/>
                  <a:cs typeface="Arial"/>
                </a:rPr>
                <a:t> </a:t>
              </a:r>
              <a:r>
                <a:rPr lang="ca-ES" sz="4000" b="1" kern="0" spc="-5">
                  <a:solidFill>
                    <a:srgbClr val="EEEEEE"/>
                  </a:solidFill>
                  <a:latin typeface="Arial"/>
                  <a:cs typeface="Arial"/>
                </a:rPr>
                <a:t>dev</a:t>
              </a:r>
              <a:endParaRPr lang="ca-ES" sz="4000" kern="0">
                <a:solidFill>
                  <a:srgbClr val="EEEEEE"/>
                </a:solidFill>
                <a:latin typeface="Arial"/>
                <a:cs typeface="Arial"/>
              </a:endParaRPr>
            </a:p>
          </p:txBody>
        </p:sp>
        <p:sp>
          <p:nvSpPr>
            <p:cNvPr id="16" name="object 10">
              <a:extLst>
                <a:ext uri="{FF2B5EF4-FFF2-40B4-BE49-F238E27FC236}">
                  <a16:creationId xmlns:a16="http://schemas.microsoft.com/office/drawing/2014/main" id="{33799084-F8DE-4187-933F-900E4048A156}"/>
                </a:ext>
              </a:extLst>
            </p:cNvPr>
            <p:cNvSpPr txBox="1"/>
            <p:nvPr/>
          </p:nvSpPr>
          <p:spPr>
            <a:xfrm>
              <a:off x="4270692" y="461211"/>
              <a:ext cx="2209800" cy="630301"/>
            </a:xfrm>
            <a:prstGeom prst="rect">
              <a:avLst/>
            </a:prstGeom>
          </p:spPr>
          <p:txBody>
            <a:bodyPr vert="horz" wrap="square" lIns="0" tIns="136525" rIns="0" bIns="0" rtlCol="0">
              <a:spAutoFit/>
            </a:bodyPr>
            <a:lstStyle/>
            <a:p>
              <a:pPr marL="12700" marR="5080" indent="154940">
                <a:lnSpc>
                  <a:spcPct val="79700"/>
                </a:lnSpc>
                <a:spcBef>
                  <a:spcPts val="1075"/>
                </a:spcBef>
              </a:pPr>
              <a:r>
                <a:rPr lang="ca-ES" sz="4000" b="1" spc="-5">
                  <a:solidFill>
                    <a:srgbClr val="EEEEEE"/>
                  </a:solidFill>
                  <a:latin typeface="Arial"/>
                  <a:cs typeface="Arial"/>
                </a:rPr>
                <a:t>we </a:t>
              </a:r>
              <a:r>
                <a:rPr lang="ca-ES" sz="4000" b="1">
                  <a:solidFill>
                    <a:srgbClr val="EEEEEE"/>
                  </a:solidFill>
                  <a:latin typeface="Arial"/>
                  <a:cs typeface="Arial"/>
                </a:rPr>
                <a:t> </a:t>
              </a:r>
              <a:r>
                <a:rPr lang="ca-ES" sz="4000" b="1" spc="-5">
                  <a:solidFill>
                    <a:srgbClr val="EEEEEE"/>
                  </a:solidFill>
                  <a:latin typeface="Arial"/>
                  <a:cs typeface="Arial"/>
                </a:rPr>
                <a:t>web</a:t>
              </a:r>
              <a:endParaRPr lang="ca-ES" sz="4000">
                <a:solidFill>
                  <a:srgbClr val="EEEEEE"/>
                </a:solidFill>
                <a:latin typeface="Arial"/>
                <a:cs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A96B1C4A-3B6E-4327-B682-E460EDEEFBFC}"/>
              </a:ext>
            </a:extLst>
          </p:cNvPr>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24444"/>
          </a:solidFill>
        </p:spPr>
        <p:txBody>
          <a:bodyPr wrap="square" lIns="0" tIns="0" rIns="0" bIns="0" rtlCol="0"/>
          <a:lstStyle/>
          <a:p>
            <a:endParaRPr lang="ca-ES">
              <a:solidFill>
                <a:srgbClr val="EEEEEE"/>
              </a:solidFill>
            </a:endParaRPr>
          </a:p>
        </p:txBody>
      </p:sp>
      <p:sp>
        <p:nvSpPr>
          <p:cNvPr id="14" name="object 14"/>
          <p:cNvSpPr txBox="1"/>
          <p:nvPr/>
        </p:nvSpPr>
        <p:spPr>
          <a:xfrm>
            <a:off x="1339532" y="1200150"/>
            <a:ext cx="6464935" cy="3579250"/>
          </a:xfrm>
          <a:prstGeom prst="rect">
            <a:avLst/>
          </a:prstGeom>
        </p:spPr>
        <p:txBody>
          <a:bodyPr vert="horz" wrap="square" lIns="0" tIns="12700" rIns="0" bIns="0" rtlCol="0">
            <a:spAutoFit/>
          </a:bodyPr>
          <a:lstStyle/>
          <a:p>
            <a:pPr marL="12700" marR="5080" algn="just">
              <a:lnSpc>
                <a:spcPct val="112500"/>
              </a:lnSpc>
              <a:spcBef>
                <a:spcPts val="100"/>
              </a:spcBef>
            </a:pPr>
            <a:r>
              <a:rPr lang="ca-ES" sz="1000" spc="-20" dirty="0">
                <a:solidFill>
                  <a:srgbClr val="EEEEEE"/>
                </a:solidFill>
                <a:latin typeface="Trebuchet MS"/>
                <a:cs typeface="Trebuchet MS"/>
              </a:rPr>
              <a:t>Li preguem que comuniqui immediatament a </a:t>
            </a:r>
            <a:r>
              <a:rPr lang="ca-ES" sz="1000" b="1" i="1" spc="-10" dirty="0" err="1">
                <a:solidFill>
                  <a:srgbClr val="EEEEEE"/>
                </a:solidFill>
                <a:latin typeface="Trebuchet MS"/>
                <a:cs typeface="Trebuchet MS"/>
              </a:rPr>
              <a:t>Tenemos</a:t>
            </a:r>
            <a:r>
              <a:rPr lang="ca-ES" sz="1000" b="1" i="1" spc="-10" dirty="0">
                <a:solidFill>
                  <a:srgbClr val="EEEEEE"/>
                </a:solidFill>
                <a:latin typeface="Trebuchet MS"/>
                <a:cs typeface="Trebuchet MS"/>
              </a:rPr>
              <a:t> lo </a:t>
            </a:r>
            <a:r>
              <a:rPr lang="ca-ES" sz="1000" b="1" i="1" spc="-10" dirty="0" err="1">
                <a:solidFill>
                  <a:srgbClr val="EEEEEE"/>
                </a:solidFill>
                <a:latin typeface="Trebuchet MS"/>
                <a:cs typeface="Trebuchet MS"/>
              </a:rPr>
              <a:t>tuyo</a:t>
            </a:r>
            <a:r>
              <a:rPr lang="ca-ES" sz="1000" b="1" i="1" spc="-10" dirty="0">
                <a:solidFill>
                  <a:srgbClr val="EEEEEE"/>
                </a:solidFill>
                <a:latin typeface="Trebuchet MS"/>
                <a:cs typeface="Trebuchet MS"/>
              </a:rPr>
              <a:t>, SL</a:t>
            </a:r>
            <a:r>
              <a:rPr lang="ca-ES" sz="1000" spc="-20" dirty="0">
                <a:solidFill>
                  <a:srgbClr val="EEEEEE"/>
                </a:solidFill>
                <a:latin typeface="Trebuchet MS"/>
                <a:cs typeface="Trebuchet MS"/>
              </a:rPr>
              <a:t>. qualsevol modificació de les seves dades de caràcter personal perquè la informació que contenen els nostres Registres de Tractament estigui sempre actualitzada i no contingui errors. Així mateix, amb l'acceptació d'aquest avís legal, reconeix que la informació i les dades personals recollits són exactes i veraços.</a:t>
            </a:r>
          </a:p>
          <a:p>
            <a:pPr marL="12700" marR="5080" algn="just">
              <a:lnSpc>
                <a:spcPct val="112500"/>
              </a:lnSpc>
              <a:spcBef>
                <a:spcPts val="100"/>
              </a:spcBef>
            </a:pPr>
            <a:endParaRPr lang="ca-ES" sz="1000" spc="-20" dirty="0">
              <a:solidFill>
                <a:srgbClr val="EEEEEE"/>
              </a:solidFill>
              <a:latin typeface="Trebuchet MS"/>
              <a:cs typeface="Trebuchet MS"/>
            </a:endParaRPr>
          </a:p>
          <a:p>
            <a:pPr marL="12700" marR="23495" algn="just">
              <a:lnSpc>
                <a:spcPct val="112500"/>
              </a:lnSpc>
              <a:spcBef>
                <a:spcPts val="100"/>
              </a:spcBef>
            </a:pPr>
            <a:r>
              <a:rPr lang="ca-ES" sz="1000" spc="5" dirty="0">
                <a:solidFill>
                  <a:srgbClr val="EEEEEE"/>
                </a:solidFill>
                <a:latin typeface="Trebuchet MS"/>
                <a:cs typeface="Trebuchet MS"/>
              </a:rPr>
              <a:t>Les transferències internacionals de dades personals només es podran realitzar si compleixen els requisits recollits per l'Agència Espanyola de protecció de dades, o qualsevol altra normativa nacional o comunitària que les reguli.</a:t>
            </a:r>
          </a:p>
          <a:p>
            <a:pPr marL="12700" marR="23495" algn="just">
              <a:lnSpc>
                <a:spcPct val="112500"/>
              </a:lnSpc>
              <a:spcBef>
                <a:spcPts val="100"/>
              </a:spcBef>
            </a:pPr>
            <a:endParaRPr lang="ca-ES" sz="1000" spc="5" dirty="0">
              <a:solidFill>
                <a:srgbClr val="EEEEEE"/>
              </a:solidFill>
              <a:latin typeface="Trebuchet MS"/>
              <a:cs typeface="Trebuchet MS"/>
            </a:endParaRPr>
          </a:p>
          <a:p>
            <a:pPr marL="12700" marR="23495" algn="just">
              <a:lnSpc>
                <a:spcPct val="112500"/>
              </a:lnSpc>
              <a:spcBef>
                <a:spcPts val="100"/>
              </a:spcBef>
            </a:pPr>
            <a:r>
              <a:rPr lang="ca-ES" sz="1000" spc="5" dirty="0">
                <a:solidFill>
                  <a:srgbClr val="EEEEEE"/>
                </a:solidFill>
                <a:latin typeface="Trebuchet MS"/>
                <a:cs typeface="Trebuchet MS"/>
              </a:rPr>
              <a:t>Així mateix l'informem que a </a:t>
            </a:r>
            <a:r>
              <a:rPr lang="ca-ES" sz="1000" b="1" i="1" spc="-10" dirty="0" err="1">
                <a:solidFill>
                  <a:srgbClr val="EEEEEE"/>
                </a:solidFill>
                <a:latin typeface="Trebuchet MS"/>
                <a:cs typeface="Trebuchet MS"/>
              </a:rPr>
              <a:t>Tenemos</a:t>
            </a:r>
            <a:r>
              <a:rPr lang="ca-ES" sz="1000" b="1" i="1" spc="-10" dirty="0">
                <a:solidFill>
                  <a:srgbClr val="EEEEEE"/>
                </a:solidFill>
                <a:latin typeface="Trebuchet MS"/>
                <a:cs typeface="Trebuchet MS"/>
              </a:rPr>
              <a:t> lo </a:t>
            </a:r>
            <a:r>
              <a:rPr lang="ca-ES" sz="1000" b="1" i="1" spc="-10" dirty="0" err="1">
                <a:solidFill>
                  <a:srgbClr val="EEEEEE"/>
                </a:solidFill>
                <a:latin typeface="Trebuchet MS"/>
                <a:cs typeface="Trebuchet MS"/>
              </a:rPr>
              <a:t>tuyo</a:t>
            </a:r>
            <a:r>
              <a:rPr lang="ca-ES" sz="1000" b="1" i="1" spc="-10" dirty="0">
                <a:solidFill>
                  <a:srgbClr val="EEEEEE"/>
                </a:solidFill>
                <a:latin typeface="Trebuchet MS"/>
                <a:cs typeface="Trebuchet MS"/>
              </a:rPr>
              <a:t>, SL</a:t>
            </a:r>
            <a:r>
              <a:rPr lang="ca-ES" sz="1000" spc="5" dirty="0">
                <a:solidFill>
                  <a:srgbClr val="EEEEEE"/>
                </a:solidFill>
                <a:latin typeface="Trebuchet MS"/>
                <a:cs typeface="Trebuchet MS"/>
              </a:rPr>
              <a:t>. té implantades les mesures de seguretat d'índole tècnica i organitzatives necessàries per a garantir la seguretat de les seves dades de caràcter personal i evitar l'alteració, la pèrdua i el tractament i / o accés no autoritzat, tenint en compte de l'estat de la tecnologia , la naturalesa de les dades emmagatzemades i els riscos al fet que estan exposats, provinents de l'acció humana o del medi físic i natural. Tot això de conformitat amb el que es disposa en la legislació vigent.</a:t>
            </a:r>
          </a:p>
          <a:p>
            <a:pPr marL="12700" marR="23495" algn="just">
              <a:lnSpc>
                <a:spcPct val="112500"/>
              </a:lnSpc>
              <a:spcBef>
                <a:spcPts val="100"/>
              </a:spcBef>
            </a:pPr>
            <a:endParaRPr lang="ca-ES" sz="1000" spc="5" dirty="0">
              <a:solidFill>
                <a:srgbClr val="EEEEEE"/>
              </a:solidFill>
              <a:latin typeface="Trebuchet MS"/>
              <a:cs typeface="Trebuchet MS"/>
            </a:endParaRPr>
          </a:p>
          <a:p>
            <a:pPr marL="12700" marR="23495" algn="just">
              <a:lnSpc>
                <a:spcPct val="112500"/>
              </a:lnSpc>
              <a:spcBef>
                <a:spcPts val="100"/>
              </a:spcBef>
            </a:pPr>
            <a:r>
              <a:rPr lang="ca-ES" sz="1000" spc="5" dirty="0">
                <a:solidFill>
                  <a:srgbClr val="EEEEEE"/>
                </a:solidFill>
                <a:latin typeface="Trebuchet MS"/>
                <a:cs typeface="Trebuchet MS"/>
              </a:rPr>
              <a:t>També informar-lo que podrà dirigir-se a l'Autoritat de control competent per a presentar la reclamació que consideri oportuna.</a:t>
            </a:r>
          </a:p>
          <a:p>
            <a:pPr marL="12700" marR="23495" algn="just">
              <a:lnSpc>
                <a:spcPct val="112500"/>
              </a:lnSpc>
              <a:spcBef>
                <a:spcPts val="100"/>
              </a:spcBef>
            </a:pPr>
            <a:endParaRPr lang="ca-ES" sz="1000" spc="5" dirty="0">
              <a:solidFill>
                <a:srgbClr val="EEEEEE"/>
              </a:solidFill>
              <a:latin typeface="Trebuchet MS"/>
              <a:cs typeface="Trebuchet MS"/>
            </a:endParaRPr>
          </a:p>
          <a:p>
            <a:pPr marL="12700" marR="23495" algn="just">
              <a:lnSpc>
                <a:spcPct val="112500"/>
              </a:lnSpc>
              <a:spcBef>
                <a:spcPts val="100"/>
              </a:spcBef>
            </a:pPr>
            <a:r>
              <a:rPr lang="ca-ES" sz="1000" spc="5" dirty="0">
                <a:solidFill>
                  <a:srgbClr val="EEEEEE"/>
                </a:solidFill>
                <a:latin typeface="Trebuchet MS"/>
                <a:cs typeface="Trebuchet MS"/>
              </a:rPr>
              <a:t>Per tant, queda informat de tot el que precedeix i dona el seu consentiment explícit per als tractaments esmentats.</a:t>
            </a:r>
            <a:endParaRPr lang="ca-ES" sz="1000" dirty="0">
              <a:solidFill>
                <a:srgbClr val="EEEEEE"/>
              </a:solidFill>
              <a:latin typeface="Trebuchet MS"/>
              <a:cs typeface="Trebuchet MS"/>
            </a:endParaRPr>
          </a:p>
        </p:txBody>
      </p:sp>
      <p:grpSp>
        <p:nvGrpSpPr>
          <p:cNvPr id="11" name="Grupo 10">
            <a:extLst>
              <a:ext uri="{FF2B5EF4-FFF2-40B4-BE49-F238E27FC236}">
                <a16:creationId xmlns:a16="http://schemas.microsoft.com/office/drawing/2014/main" id="{F8CFBA03-ED83-4A93-85E9-0E2986BD9A5D}"/>
              </a:ext>
            </a:extLst>
          </p:cNvPr>
          <p:cNvGrpSpPr/>
          <p:nvPr/>
        </p:nvGrpSpPr>
        <p:grpSpPr>
          <a:xfrm>
            <a:off x="2398553" y="461211"/>
            <a:ext cx="4346892" cy="630302"/>
            <a:chOff x="2133600" y="461211"/>
            <a:chExt cx="4346892" cy="630302"/>
          </a:xfrm>
        </p:grpSpPr>
        <p:sp>
          <p:nvSpPr>
            <p:cNvPr id="12" name="object 8">
              <a:extLst>
                <a:ext uri="{FF2B5EF4-FFF2-40B4-BE49-F238E27FC236}">
                  <a16:creationId xmlns:a16="http://schemas.microsoft.com/office/drawing/2014/main" id="{5EEF82F6-E9B8-42E2-ACC1-8F8903CC2906}"/>
                </a:ext>
              </a:extLst>
            </p:cNvPr>
            <p:cNvSpPr txBox="1">
              <a:spLocks/>
            </p:cNvSpPr>
            <p:nvPr/>
          </p:nvSpPr>
          <p:spPr>
            <a:xfrm>
              <a:off x="2133600" y="461212"/>
              <a:ext cx="1831339" cy="630301"/>
            </a:xfrm>
            <a:prstGeom prst="rect">
              <a:avLst/>
            </a:prstGeom>
          </p:spPr>
          <p:txBody>
            <a:bodyPr vert="horz" wrap="square" lIns="0" tIns="136525" rIns="0" bIns="0" rtlCol="0">
              <a:spAutoFit/>
            </a:bodyPr>
            <a:lstStyle>
              <a:lvl1pPr>
                <a:defRPr sz="2600" b="0" i="0">
                  <a:solidFill>
                    <a:schemeClr val="bg1"/>
                  </a:solidFill>
                  <a:latin typeface="Trebuchet MS"/>
                  <a:ea typeface="+mj-ea"/>
                  <a:cs typeface="Trebuchet MS"/>
                </a:defRPr>
              </a:lvl1pPr>
            </a:lstStyle>
            <a:p>
              <a:pPr marL="12700" marR="5080" indent="98425">
                <a:lnSpc>
                  <a:spcPct val="79700"/>
                </a:lnSpc>
                <a:spcBef>
                  <a:spcPts val="1075"/>
                </a:spcBef>
              </a:pPr>
              <a:r>
                <a:rPr lang="ca-ES" sz="4000" b="1" kern="0" spc="-5">
                  <a:solidFill>
                    <a:srgbClr val="EEEEEE"/>
                  </a:solidFill>
                  <a:latin typeface="Arial"/>
                  <a:cs typeface="Arial"/>
                </a:rPr>
                <a:t>we </a:t>
              </a:r>
              <a:r>
                <a:rPr lang="ca-ES" sz="4000" b="1" kern="0" spc="-1100">
                  <a:solidFill>
                    <a:srgbClr val="EEEEEE"/>
                  </a:solidFill>
                  <a:latin typeface="Arial"/>
                  <a:cs typeface="Arial"/>
                </a:rPr>
                <a:t> </a:t>
              </a:r>
              <a:r>
                <a:rPr lang="ca-ES" sz="4000" b="1" kern="0" spc="-5">
                  <a:solidFill>
                    <a:srgbClr val="EEEEEE"/>
                  </a:solidFill>
                  <a:latin typeface="Arial"/>
                  <a:cs typeface="Arial"/>
                </a:rPr>
                <a:t>dev</a:t>
              </a:r>
              <a:endParaRPr lang="ca-ES" sz="4000" kern="0">
                <a:solidFill>
                  <a:srgbClr val="EEEEEE"/>
                </a:solidFill>
                <a:latin typeface="Arial"/>
                <a:cs typeface="Arial"/>
              </a:endParaRPr>
            </a:p>
          </p:txBody>
        </p:sp>
        <p:sp>
          <p:nvSpPr>
            <p:cNvPr id="13" name="object 10">
              <a:extLst>
                <a:ext uri="{FF2B5EF4-FFF2-40B4-BE49-F238E27FC236}">
                  <a16:creationId xmlns:a16="http://schemas.microsoft.com/office/drawing/2014/main" id="{3D531B49-7160-49EC-B05D-6D4718C5E62D}"/>
                </a:ext>
              </a:extLst>
            </p:cNvPr>
            <p:cNvSpPr txBox="1"/>
            <p:nvPr/>
          </p:nvSpPr>
          <p:spPr>
            <a:xfrm>
              <a:off x="4270692" y="461211"/>
              <a:ext cx="2209800" cy="630301"/>
            </a:xfrm>
            <a:prstGeom prst="rect">
              <a:avLst/>
            </a:prstGeom>
          </p:spPr>
          <p:txBody>
            <a:bodyPr vert="horz" wrap="square" lIns="0" tIns="136525" rIns="0" bIns="0" rtlCol="0">
              <a:spAutoFit/>
            </a:bodyPr>
            <a:lstStyle/>
            <a:p>
              <a:pPr marL="12700" marR="5080" indent="154940">
                <a:lnSpc>
                  <a:spcPct val="79700"/>
                </a:lnSpc>
                <a:spcBef>
                  <a:spcPts val="1075"/>
                </a:spcBef>
              </a:pPr>
              <a:r>
                <a:rPr lang="ca-ES" sz="4000" b="1" spc="-5">
                  <a:solidFill>
                    <a:srgbClr val="EEEEEE"/>
                  </a:solidFill>
                  <a:latin typeface="Arial"/>
                  <a:cs typeface="Arial"/>
                </a:rPr>
                <a:t>we </a:t>
              </a:r>
              <a:r>
                <a:rPr lang="ca-ES" sz="4000" b="1">
                  <a:solidFill>
                    <a:srgbClr val="EEEEEE"/>
                  </a:solidFill>
                  <a:latin typeface="Arial"/>
                  <a:cs typeface="Arial"/>
                </a:rPr>
                <a:t> </a:t>
              </a:r>
              <a:r>
                <a:rPr lang="ca-ES" sz="4000" b="1" spc="-5">
                  <a:solidFill>
                    <a:srgbClr val="EEEEEE"/>
                  </a:solidFill>
                  <a:latin typeface="Arial"/>
                  <a:cs typeface="Arial"/>
                </a:rPr>
                <a:t>web</a:t>
              </a:r>
              <a:endParaRPr lang="ca-ES" sz="4000">
                <a:solidFill>
                  <a:srgbClr val="EEEEEE"/>
                </a:solidFill>
                <a:latin typeface="Arial"/>
                <a:cs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4">
            <a:extLst>
              <a:ext uri="{FF2B5EF4-FFF2-40B4-BE49-F238E27FC236}">
                <a16:creationId xmlns:a16="http://schemas.microsoft.com/office/drawing/2014/main" id="{72805CCE-9521-4DD3-956C-E9104AC32E33}"/>
              </a:ext>
            </a:extLst>
          </p:cNvPr>
          <p:cNvSpPr/>
          <p:nvPr/>
        </p:nvSpPr>
        <p:spPr>
          <a:xfrm rot="10800000">
            <a:off x="0" y="0"/>
            <a:ext cx="9144000" cy="1242060"/>
          </a:xfrm>
          <a:custGeom>
            <a:avLst/>
            <a:gdLst/>
            <a:ahLst/>
            <a:cxnLst/>
            <a:rect l="l" t="t" r="r" b="b"/>
            <a:pathLst>
              <a:path w="9144000" h="1242060">
                <a:moveTo>
                  <a:pt x="9143999" y="1241699"/>
                </a:moveTo>
                <a:lnTo>
                  <a:pt x="0" y="1241699"/>
                </a:lnTo>
                <a:lnTo>
                  <a:pt x="0" y="0"/>
                </a:lnTo>
                <a:lnTo>
                  <a:pt x="9143999" y="248339"/>
                </a:lnTo>
                <a:lnTo>
                  <a:pt x="9143999" y="1241699"/>
                </a:lnTo>
                <a:close/>
              </a:path>
            </a:pathLst>
          </a:custGeom>
          <a:solidFill>
            <a:srgbClr val="224444"/>
          </a:solidFill>
        </p:spPr>
        <p:txBody>
          <a:bodyPr wrap="square" lIns="0" tIns="0" rIns="0" bIns="0" rtlCol="0"/>
          <a:lstStyle/>
          <a:p>
            <a:endParaRPr lang="ca-ES">
              <a:solidFill>
                <a:srgbClr val="EEEEEE"/>
              </a:solidFill>
            </a:endParaRPr>
          </a:p>
        </p:txBody>
      </p:sp>
      <p:sp>
        <p:nvSpPr>
          <p:cNvPr id="2" name="object 2"/>
          <p:cNvSpPr txBox="1">
            <a:spLocks noGrp="1"/>
          </p:cNvSpPr>
          <p:nvPr>
            <p:ph type="title"/>
          </p:nvPr>
        </p:nvSpPr>
        <p:spPr>
          <a:xfrm>
            <a:off x="3870324" y="379730"/>
            <a:ext cx="1403350" cy="482600"/>
          </a:xfrm>
          <a:prstGeom prst="rect">
            <a:avLst/>
          </a:prstGeom>
        </p:spPr>
        <p:txBody>
          <a:bodyPr vert="horz" wrap="square" lIns="0" tIns="12700" rIns="0" bIns="0" rtlCol="0">
            <a:spAutoFit/>
          </a:bodyPr>
          <a:lstStyle/>
          <a:p>
            <a:pPr marL="12700">
              <a:lnSpc>
                <a:spcPct val="100000"/>
              </a:lnSpc>
              <a:spcBef>
                <a:spcPts val="100"/>
              </a:spcBef>
            </a:pPr>
            <a:r>
              <a:rPr lang="ca-ES" sz="3000" spc="210" dirty="0">
                <a:solidFill>
                  <a:srgbClr val="EEEEEE"/>
                </a:solidFill>
              </a:rPr>
              <a:t>A</a:t>
            </a:r>
            <a:r>
              <a:rPr lang="ca-ES" sz="3000" spc="165" dirty="0">
                <a:solidFill>
                  <a:srgbClr val="EEEEEE"/>
                </a:solidFill>
              </a:rPr>
              <a:t>genda</a:t>
            </a:r>
            <a:endParaRPr lang="ca-ES" sz="3000" dirty="0">
              <a:solidFill>
                <a:srgbClr val="EEEEEE"/>
              </a:solidFil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07010">
              <a:lnSpc>
                <a:spcPts val="2755"/>
              </a:lnSpc>
            </a:pPr>
            <a:fld id="{81D60167-4931-47E6-BA6A-407CBD079E47}" type="slidenum">
              <a:rPr lang="ca-ES" smtClean="0">
                <a:solidFill>
                  <a:srgbClr val="224444"/>
                </a:solidFill>
              </a:rPr>
              <a:t>6</a:t>
            </a:fld>
            <a:endParaRPr lang="ca-ES">
              <a:solidFill>
                <a:srgbClr val="224444"/>
              </a:solidFill>
            </a:endParaRPr>
          </a:p>
        </p:txBody>
      </p:sp>
      <p:sp>
        <p:nvSpPr>
          <p:cNvPr id="3" name="object 3"/>
          <p:cNvSpPr txBox="1"/>
          <p:nvPr/>
        </p:nvSpPr>
        <p:spPr>
          <a:xfrm>
            <a:off x="3323853" y="2038350"/>
            <a:ext cx="2496292" cy="1650452"/>
          </a:xfrm>
          <a:prstGeom prst="rect">
            <a:avLst/>
          </a:prstGeom>
        </p:spPr>
        <p:txBody>
          <a:bodyPr vert="horz" wrap="square" lIns="0" tIns="92710" rIns="0" bIns="0" rtlCol="0">
            <a:spAutoFit/>
          </a:bodyPr>
          <a:lstStyle/>
          <a:p>
            <a:pPr marL="325120" indent="-313055">
              <a:lnSpc>
                <a:spcPct val="100000"/>
              </a:lnSpc>
              <a:spcBef>
                <a:spcPts val="730"/>
              </a:spcBef>
              <a:buClr>
                <a:srgbClr val="224444"/>
              </a:buClr>
              <a:buFont typeface="Microsoft Sans Serif"/>
              <a:buChar char="●"/>
              <a:tabLst>
                <a:tab pos="325120" algn="l"/>
                <a:tab pos="325755" algn="l"/>
              </a:tabLst>
            </a:pPr>
            <a:r>
              <a:rPr lang="ca-ES" sz="1200" b="0" i="0" dirty="0">
                <a:solidFill>
                  <a:srgbClr val="224444"/>
                </a:solidFill>
                <a:effectLst/>
                <a:latin typeface="Open Sans" panose="020B0606030504020204" pitchFamily="34" charset="0"/>
              </a:rPr>
              <a:t>Introducció</a:t>
            </a:r>
          </a:p>
          <a:p>
            <a:pPr marL="325120" indent="-313055">
              <a:lnSpc>
                <a:spcPct val="100000"/>
              </a:lnSpc>
              <a:spcBef>
                <a:spcPts val="730"/>
              </a:spcBef>
              <a:buClr>
                <a:srgbClr val="224444"/>
              </a:buClr>
              <a:buFont typeface="Microsoft Sans Serif"/>
              <a:buChar char="●"/>
              <a:tabLst>
                <a:tab pos="325120" algn="l"/>
                <a:tab pos="325755" algn="l"/>
              </a:tabLst>
            </a:pPr>
            <a:r>
              <a:rPr lang="ca-ES" sz="1200" b="0" i="0" dirty="0">
                <a:solidFill>
                  <a:srgbClr val="224444"/>
                </a:solidFill>
                <a:effectLst/>
                <a:latin typeface="Open Sans" panose="020B0606030504020204" pitchFamily="34" charset="0"/>
              </a:rPr>
              <a:t>Per què </a:t>
            </a:r>
            <a:r>
              <a:rPr lang="ca-ES" sz="1200" b="1" i="1" spc="-10" dirty="0">
                <a:solidFill>
                  <a:srgbClr val="224444"/>
                </a:solidFill>
                <a:latin typeface="Trebuchet MS"/>
                <a:cs typeface="Trebuchet MS"/>
              </a:rPr>
              <a:t> </a:t>
            </a:r>
            <a:r>
              <a:rPr lang="ca-ES" sz="1200" b="1" i="1" spc="-10" dirty="0" err="1">
                <a:solidFill>
                  <a:srgbClr val="224444"/>
                </a:solidFill>
                <a:latin typeface="Trebuchet MS"/>
                <a:cs typeface="Trebuchet MS"/>
              </a:rPr>
              <a:t>Tenemos</a:t>
            </a:r>
            <a:r>
              <a:rPr lang="ca-ES" sz="1200" b="1" i="1" spc="-10" dirty="0">
                <a:solidFill>
                  <a:srgbClr val="224444"/>
                </a:solidFill>
                <a:latin typeface="Trebuchet MS"/>
                <a:cs typeface="Trebuchet MS"/>
              </a:rPr>
              <a:t> lo </a:t>
            </a:r>
            <a:r>
              <a:rPr lang="ca-ES" sz="1200" b="1" i="1" spc="-10" dirty="0" err="1">
                <a:solidFill>
                  <a:srgbClr val="224444"/>
                </a:solidFill>
                <a:latin typeface="Trebuchet MS"/>
                <a:cs typeface="Trebuchet MS"/>
              </a:rPr>
              <a:t>tuyo</a:t>
            </a:r>
            <a:r>
              <a:rPr lang="ca-ES" sz="1200" b="1" i="1" spc="-10" dirty="0">
                <a:solidFill>
                  <a:srgbClr val="224444"/>
                </a:solidFill>
                <a:latin typeface="Trebuchet MS"/>
                <a:cs typeface="Trebuchet MS"/>
              </a:rPr>
              <a:t>, SL</a:t>
            </a:r>
            <a:r>
              <a:rPr lang="ca-ES" sz="1200" b="0" i="0" dirty="0">
                <a:solidFill>
                  <a:srgbClr val="224444"/>
                </a:solidFill>
                <a:effectLst/>
                <a:latin typeface="Open Sans" panose="020B0606030504020204" pitchFamily="34" charset="0"/>
              </a:rPr>
              <a:t>?</a:t>
            </a:r>
          </a:p>
          <a:p>
            <a:pPr marL="325120" indent="-313055">
              <a:lnSpc>
                <a:spcPct val="100000"/>
              </a:lnSpc>
              <a:spcBef>
                <a:spcPts val="730"/>
              </a:spcBef>
              <a:buClr>
                <a:srgbClr val="224444"/>
              </a:buClr>
              <a:buFont typeface="Microsoft Sans Serif"/>
              <a:buChar char="●"/>
              <a:tabLst>
                <a:tab pos="325120" algn="l"/>
                <a:tab pos="325755" algn="l"/>
              </a:tabLst>
            </a:pPr>
            <a:r>
              <a:rPr lang="ca-ES" sz="1200" b="0" i="0" dirty="0">
                <a:solidFill>
                  <a:srgbClr val="224444"/>
                </a:solidFill>
                <a:effectLst/>
                <a:latin typeface="Open Sans" panose="020B0606030504020204" pitchFamily="34" charset="0"/>
              </a:rPr>
              <a:t>Serveis oferts</a:t>
            </a:r>
          </a:p>
          <a:p>
            <a:pPr marL="325120" indent="-313055">
              <a:lnSpc>
                <a:spcPct val="100000"/>
              </a:lnSpc>
              <a:spcBef>
                <a:spcPts val="730"/>
              </a:spcBef>
              <a:buClr>
                <a:srgbClr val="224444"/>
              </a:buClr>
              <a:buFont typeface="Microsoft Sans Serif"/>
              <a:buChar char="●"/>
              <a:tabLst>
                <a:tab pos="325120" algn="l"/>
                <a:tab pos="325755" algn="l"/>
              </a:tabLst>
            </a:pPr>
            <a:r>
              <a:rPr lang="ca-ES" sz="1200" b="0" i="0" dirty="0">
                <a:solidFill>
                  <a:srgbClr val="224444"/>
                </a:solidFill>
                <a:effectLst/>
                <a:latin typeface="Open Sans" panose="020B0606030504020204" pitchFamily="34" charset="0"/>
              </a:rPr>
              <a:t>Característiques del projecte</a:t>
            </a:r>
          </a:p>
          <a:p>
            <a:pPr marL="325120" indent="-313055">
              <a:lnSpc>
                <a:spcPct val="100000"/>
              </a:lnSpc>
              <a:spcBef>
                <a:spcPts val="730"/>
              </a:spcBef>
              <a:buClr>
                <a:srgbClr val="224444"/>
              </a:buClr>
              <a:buFont typeface="Microsoft Sans Serif"/>
              <a:buChar char="●"/>
              <a:tabLst>
                <a:tab pos="325120" algn="l"/>
                <a:tab pos="325755" algn="l"/>
              </a:tabLst>
            </a:pPr>
            <a:r>
              <a:rPr lang="ca-ES" sz="1200" b="0" i="0" dirty="0">
                <a:solidFill>
                  <a:srgbClr val="224444"/>
                </a:solidFill>
                <a:effectLst/>
                <a:latin typeface="Open Sans" panose="020B0606030504020204" pitchFamily="34" charset="0"/>
              </a:rPr>
              <a:t>Preu del projecte</a:t>
            </a:r>
          </a:p>
          <a:p>
            <a:pPr marL="325120" indent="-313055">
              <a:lnSpc>
                <a:spcPct val="100000"/>
              </a:lnSpc>
              <a:spcBef>
                <a:spcPts val="730"/>
              </a:spcBef>
              <a:buClr>
                <a:srgbClr val="224444"/>
              </a:buClr>
              <a:buFont typeface="Microsoft Sans Serif"/>
              <a:buChar char="●"/>
              <a:tabLst>
                <a:tab pos="325120" algn="l"/>
                <a:tab pos="325755" algn="l"/>
              </a:tabLst>
            </a:pPr>
            <a:r>
              <a:rPr lang="ca-ES" sz="1200" b="0" i="0" dirty="0">
                <a:solidFill>
                  <a:srgbClr val="224444"/>
                </a:solidFill>
                <a:effectLst/>
                <a:latin typeface="Open Sans" panose="020B0606030504020204" pitchFamily="34" charset="0"/>
              </a:rPr>
              <a:t>Resum i aprovació</a:t>
            </a:r>
            <a:endParaRPr lang="ca-ES" sz="1200" dirty="0">
              <a:solidFill>
                <a:srgbClr val="224444"/>
              </a:solidFill>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4">
            <a:extLst>
              <a:ext uri="{FF2B5EF4-FFF2-40B4-BE49-F238E27FC236}">
                <a16:creationId xmlns:a16="http://schemas.microsoft.com/office/drawing/2014/main" id="{D3677920-22E5-4E58-B63F-624E472E926D}"/>
              </a:ext>
            </a:extLst>
          </p:cNvPr>
          <p:cNvSpPr/>
          <p:nvPr/>
        </p:nvSpPr>
        <p:spPr>
          <a:xfrm rot="10800000">
            <a:off x="0" y="0"/>
            <a:ext cx="9144000" cy="1242060"/>
          </a:xfrm>
          <a:custGeom>
            <a:avLst/>
            <a:gdLst/>
            <a:ahLst/>
            <a:cxnLst/>
            <a:rect l="l" t="t" r="r" b="b"/>
            <a:pathLst>
              <a:path w="9144000" h="1242060">
                <a:moveTo>
                  <a:pt x="9143999" y="1241699"/>
                </a:moveTo>
                <a:lnTo>
                  <a:pt x="0" y="1241699"/>
                </a:lnTo>
                <a:lnTo>
                  <a:pt x="0" y="0"/>
                </a:lnTo>
                <a:lnTo>
                  <a:pt x="9143999" y="248339"/>
                </a:lnTo>
                <a:lnTo>
                  <a:pt x="9143999" y="1241699"/>
                </a:lnTo>
                <a:close/>
              </a:path>
            </a:pathLst>
          </a:custGeom>
          <a:solidFill>
            <a:srgbClr val="224444"/>
          </a:solidFill>
        </p:spPr>
        <p:txBody>
          <a:bodyPr wrap="square" lIns="0" tIns="0" rIns="0" bIns="0" rtlCol="0"/>
          <a:lstStyle/>
          <a:p>
            <a:endParaRPr lang="ca-ES">
              <a:solidFill>
                <a:srgbClr val="EEEEEE"/>
              </a:solidFill>
            </a:endParaRPr>
          </a:p>
        </p:txBody>
      </p:sp>
      <p:sp>
        <p:nvSpPr>
          <p:cNvPr id="7" name="object 7"/>
          <p:cNvSpPr txBox="1">
            <a:spLocks noGrp="1"/>
          </p:cNvSpPr>
          <p:nvPr>
            <p:ph type="title"/>
          </p:nvPr>
        </p:nvSpPr>
        <p:spPr>
          <a:xfrm>
            <a:off x="3532913" y="379730"/>
            <a:ext cx="2088876" cy="482600"/>
          </a:xfrm>
          <a:prstGeom prst="rect">
            <a:avLst/>
          </a:prstGeom>
        </p:spPr>
        <p:txBody>
          <a:bodyPr vert="horz" wrap="square" lIns="0" tIns="12700" rIns="0" bIns="0" rtlCol="0">
            <a:spAutoFit/>
          </a:bodyPr>
          <a:lstStyle/>
          <a:p>
            <a:pPr marL="12700">
              <a:lnSpc>
                <a:spcPct val="100000"/>
              </a:lnSpc>
              <a:spcBef>
                <a:spcPts val="100"/>
              </a:spcBef>
            </a:pPr>
            <a:r>
              <a:rPr lang="ca-ES" sz="3000" spc="5">
                <a:solidFill>
                  <a:srgbClr val="EEEEEE"/>
                </a:solidFill>
              </a:rPr>
              <a:t>I</a:t>
            </a:r>
            <a:r>
              <a:rPr lang="ca-ES" sz="3000" spc="-5">
                <a:solidFill>
                  <a:srgbClr val="EEEEEE"/>
                </a:solidFill>
              </a:rPr>
              <a:t>n</a:t>
            </a:r>
            <a:r>
              <a:rPr lang="ca-ES" sz="3000" spc="-155">
                <a:solidFill>
                  <a:srgbClr val="EEEEEE"/>
                </a:solidFill>
              </a:rPr>
              <a:t>t</a:t>
            </a:r>
            <a:r>
              <a:rPr lang="ca-ES" sz="3000" spc="-195">
                <a:solidFill>
                  <a:srgbClr val="EEEEEE"/>
                </a:solidFill>
              </a:rPr>
              <a:t>r</a:t>
            </a:r>
            <a:r>
              <a:rPr lang="ca-ES" sz="3000" spc="170">
                <a:solidFill>
                  <a:srgbClr val="EEEEEE"/>
                </a:solidFill>
              </a:rPr>
              <a:t>odu</a:t>
            </a:r>
            <a:r>
              <a:rPr lang="ca-ES" sz="3000" spc="140">
                <a:solidFill>
                  <a:srgbClr val="EEEEEE"/>
                </a:solidFill>
              </a:rPr>
              <a:t>c</a:t>
            </a:r>
            <a:r>
              <a:rPr lang="ca-ES" sz="3000" spc="60">
                <a:solidFill>
                  <a:srgbClr val="EEEEEE"/>
                </a:solidFill>
              </a:rPr>
              <a:t>ció</a:t>
            </a:r>
            <a:endParaRPr lang="ca-ES" sz="3000">
              <a:solidFill>
                <a:srgbClr val="EEEEEE"/>
              </a:solidFill>
            </a:endParaRPr>
          </a:p>
        </p:txBody>
      </p:sp>
      <p:sp>
        <p:nvSpPr>
          <p:cNvPr id="8" name="object 8"/>
          <p:cNvSpPr txBox="1"/>
          <p:nvPr/>
        </p:nvSpPr>
        <p:spPr>
          <a:xfrm>
            <a:off x="1485582" y="2233227"/>
            <a:ext cx="6172835" cy="809902"/>
          </a:xfrm>
          <a:prstGeom prst="rect">
            <a:avLst/>
          </a:prstGeom>
        </p:spPr>
        <p:txBody>
          <a:bodyPr vert="horz" wrap="square" lIns="0" tIns="12700" rIns="0" bIns="0" rtlCol="0">
            <a:spAutoFit/>
          </a:bodyPr>
          <a:lstStyle/>
          <a:p>
            <a:pPr marL="12700" marR="5080" algn="just">
              <a:lnSpc>
                <a:spcPct val="150000"/>
              </a:lnSpc>
              <a:spcBef>
                <a:spcPts val="100"/>
              </a:spcBef>
            </a:pPr>
            <a:r>
              <a:rPr lang="ca-ES" sz="1200" spc="-25" dirty="0">
                <a:solidFill>
                  <a:srgbClr val="224444"/>
                </a:solidFill>
                <a:latin typeface="Trebuchet MS"/>
                <a:cs typeface="Trebuchet MS"/>
              </a:rPr>
              <a:t>L'objectiu d'aquest document donar a conèixer l'empresa </a:t>
            </a:r>
            <a:r>
              <a:rPr lang="ca-ES" sz="1200" b="1" i="1" spc="-10" dirty="0" err="1">
                <a:solidFill>
                  <a:srgbClr val="224444"/>
                </a:solidFill>
                <a:latin typeface="Trebuchet MS"/>
                <a:cs typeface="Trebuchet MS"/>
              </a:rPr>
              <a:t>Tenemos</a:t>
            </a:r>
            <a:r>
              <a:rPr lang="ca-ES" sz="1200" b="1" i="1" spc="-10" dirty="0">
                <a:solidFill>
                  <a:srgbClr val="224444"/>
                </a:solidFill>
                <a:latin typeface="Trebuchet MS"/>
                <a:cs typeface="Trebuchet MS"/>
              </a:rPr>
              <a:t> lo </a:t>
            </a:r>
            <a:r>
              <a:rPr lang="ca-ES" sz="1200" b="1" i="1" spc="-10" dirty="0" err="1">
                <a:solidFill>
                  <a:srgbClr val="224444"/>
                </a:solidFill>
                <a:latin typeface="Trebuchet MS"/>
                <a:cs typeface="Trebuchet MS"/>
              </a:rPr>
              <a:t>tuyo</a:t>
            </a:r>
            <a:r>
              <a:rPr lang="ca-ES" sz="1200" b="1" i="1" spc="-10" dirty="0">
                <a:solidFill>
                  <a:srgbClr val="224444"/>
                </a:solidFill>
                <a:latin typeface="Trebuchet MS"/>
                <a:cs typeface="Trebuchet MS"/>
              </a:rPr>
              <a:t>, SL</a:t>
            </a:r>
            <a:r>
              <a:rPr lang="ca-ES" sz="1200" spc="-25" dirty="0">
                <a:solidFill>
                  <a:srgbClr val="224444"/>
                </a:solidFill>
                <a:latin typeface="Trebuchet MS"/>
                <a:cs typeface="Trebuchet MS"/>
              </a:rPr>
              <a:t> i presentar una proposta econòmica, per al desenvolupament de </a:t>
            </a:r>
            <a:r>
              <a:rPr lang="ca-ES" sz="1200" spc="-25" dirty="0" err="1">
                <a:solidFill>
                  <a:srgbClr val="224444"/>
                </a:solidFill>
                <a:latin typeface="Trebuchet MS"/>
                <a:cs typeface="Trebuchet MS"/>
              </a:rPr>
              <a:t>BigDataCancer</a:t>
            </a:r>
            <a:r>
              <a:rPr lang="ca-ES" sz="1200" spc="-25" dirty="0">
                <a:solidFill>
                  <a:srgbClr val="224444"/>
                </a:solidFill>
                <a:latin typeface="Trebuchet MS"/>
                <a:cs typeface="Trebuchet MS"/>
              </a:rPr>
              <a:t>, perquè CatSalut tingui una plataforma que funcioni d'acord amb les noves necessitats recollides.</a:t>
            </a:r>
            <a:endParaRPr lang="ca-ES" sz="1200" dirty="0">
              <a:solidFill>
                <a:srgbClr val="224444"/>
              </a:solidFill>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07010">
              <a:lnSpc>
                <a:spcPts val="2755"/>
              </a:lnSpc>
            </a:pPr>
            <a:fld id="{81D60167-4931-47E6-BA6A-407CBD079E47}" type="slidenum">
              <a:rPr lang="ca-ES" smtClean="0">
                <a:solidFill>
                  <a:srgbClr val="224444"/>
                </a:solidFill>
              </a:rPr>
              <a:t>7</a:t>
            </a:fld>
            <a:endParaRPr lang="ca-ES">
              <a:solidFill>
                <a:srgbClr val="22444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4">
            <a:extLst>
              <a:ext uri="{FF2B5EF4-FFF2-40B4-BE49-F238E27FC236}">
                <a16:creationId xmlns:a16="http://schemas.microsoft.com/office/drawing/2014/main" id="{84ADA6DB-D552-49C6-A56B-93607888389B}"/>
              </a:ext>
            </a:extLst>
          </p:cNvPr>
          <p:cNvSpPr/>
          <p:nvPr/>
        </p:nvSpPr>
        <p:spPr>
          <a:xfrm rot="10800000">
            <a:off x="0" y="0"/>
            <a:ext cx="9144000" cy="1242060"/>
          </a:xfrm>
          <a:custGeom>
            <a:avLst/>
            <a:gdLst/>
            <a:ahLst/>
            <a:cxnLst/>
            <a:rect l="l" t="t" r="r" b="b"/>
            <a:pathLst>
              <a:path w="9144000" h="1242060">
                <a:moveTo>
                  <a:pt x="9143999" y="1241699"/>
                </a:moveTo>
                <a:lnTo>
                  <a:pt x="0" y="1241699"/>
                </a:lnTo>
                <a:lnTo>
                  <a:pt x="0" y="0"/>
                </a:lnTo>
                <a:lnTo>
                  <a:pt x="9143999" y="248339"/>
                </a:lnTo>
                <a:lnTo>
                  <a:pt x="9143999" y="1241699"/>
                </a:lnTo>
                <a:close/>
              </a:path>
            </a:pathLst>
          </a:custGeom>
          <a:solidFill>
            <a:srgbClr val="224444"/>
          </a:solidFill>
        </p:spPr>
        <p:txBody>
          <a:bodyPr wrap="square" lIns="0" tIns="0" rIns="0" bIns="0" rtlCol="0"/>
          <a:lstStyle/>
          <a:p>
            <a:endParaRPr lang="ca-ES">
              <a:solidFill>
                <a:srgbClr val="EEEEEE"/>
              </a:solidFill>
            </a:endParaRPr>
          </a:p>
        </p:txBody>
      </p:sp>
      <p:sp>
        <p:nvSpPr>
          <p:cNvPr id="2" name="object 2"/>
          <p:cNvSpPr txBox="1"/>
          <p:nvPr/>
        </p:nvSpPr>
        <p:spPr>
          <a:xfrm>
            <a:off x="438924" y="1661379"/>
            <a:ext cx="1498600" cy="2731517"/>
          </a:xfrm>
          <a:prstGeom prst="rect">
            <a:avLst/>
          </a:prstGeom>
        </p:spPr>
        <p:txBody>
          <a:bodyPr vert="horz" wrap="square" lIns="0" tIns="12700" rIns="0" bIns="0" rtlCol="0">
            <a:spAutoFit/>
          </a:bodyPr>
          <a:lstStyle/>
          <a:p>
            <a:pPr marL="12700">
              <a:lnSpc>
                <a:spcPct val="100000"/>
              </a:lnSpc>
              <a:spcBef>
                <a:spcPts val="100"/>
              </a:spcBef>
            </a:pPr>
            <a:r>
              <a:rPr lang="ca-ES" sz="1100" b="1" spc="10">
                <a:solidFill>
                  <a:srgbClr val="224444"/>
                </a:solidFill>
                <a:latin typeface="Trebuchet MS"/>
                <a:cs typeface="Trebuchet MS"/>
              </a:rPr>
              <a:t>Personalització</a:t>
            </a:r>
          </a:p>
          <a:p>
            <a:pPr marL="12700">
              <a:lnSpc>
                <a:spcPct val="100000"/>
              </a:lnSpc>
              <a:spcBef>
                <a:spcPts val="100"/>
              </a:spcBef>
            </a:pPr>
            <a:endParaRPr lang="ca-ES" sz="1100" b="1" spc="10">
              <a:solidFill>
                <a:srgbClr val="224444"/>
              </a:solidFill>
              <a:latin typeface="Trebuchet MS"/>
              <a:cs typeface="Trebuchet MS"/>
            </a:endParaRPr>
          </a:p>
          <a:p>
            <a:pPr marL="12700">
              <a:lnSpc>
                <a:spcPct val="100000"/>
              </a:lnSpc>
              <a:spcBef>
                <a:spcPts val="100"/>
              </a:spcBef>
            </a:pPr>
            <a:r>
              <a:rPr lang="ca-ES" sz="1100" b="1" spc="10">
                <a:solidFill>
                  <a:srgbClr val="224444"/>
                </a:solidFill>
                <a:latin typeface="Trebuchet MS"/>
                <a:cs typeface="Trebuchet MS"/>
              </a:rPr>
              <a:t>Acompanyament </a:t>
            </a:r>
          </a:p>
          <a:p>
            <a:pPr marL="12700">
              <a:lnSpc>
                <a:spcPct val="100000"/>
              </a:lnSpc>
              <a:spcBef>
                <a:spcPts val="100"/>
              </a:spcBef>
            </a:pPr>
            <a:endParaRPr lang="ca-ES" sz="1100" b="1" spc="10">
              <a:solidFill>
                <a:srgbClr val="224444"/>
              </a:solidFill>
              <a:latin typeface="Trebuchet MS"/>
              <a:cs typeface="Trebuchet MS"/>
            </a:endParaRPr>
          </a:p>
          <a:p>
            <a:pPr marL="12700">
              <a:lnSpc>
                <a:spcPct val="100000"/>
              </a:lnSpc>
              <a:spcBef>
                <a:spcPts val="100"/>
              </a:spcBef>
            </a:pPr>
            <a:r>
              <a:rPr lang="ca-ES" sz="1100" b="1" spc="10">
                <a:solidFill>
                  <a:srgbClr val="224444"/>
                </a:solidFill>
                <a:latin typeface="Trebuchet MS"/>
                <a:cs typeface="Trebuchet MS"/>
              </a:rPr>
              <a:t>Artesania informàtica </a:t>
            </a:r>
          </a:p>
          <a:p>
            <a:pPr marL="12700">
              <a:lnSpc>
                <a:spcPct val="100000"/>
              </a:lnSpc>
              <a:spcBef>
                <a:spcPts val="100"/>
              </a:spcBef>
            </a:pPr>
            <a:endParaRPr lang="ca-ES" sz="1100" b="1" spc="10">
              <a:solidFill>
                <a:srgbClr val="224444"/>
              </a:solidFill>
              <a:latin typeface="Trebuchet MS"/>
              <a:cs typeface="Trebuchet MS"/>
            </a:endParaRPr>
          </a:p>
          <a:p>
            <a:pPr marL="12700">
              <a:lnSpc>
                <a:spcPct val="100000"/>
              </a:lnSpc>
              <a:spcBef>
                <a:spcPts val="100"/>
              </a:spcBef>
            </a:pPr>
            <a:r>
              <a:rPr lang="ca-ES" sz="1100" b="1" spc="10">
                <a:solidFill>
                  <a:srgbClr val="224444"/>
                </a:solidFill>
                <a:latin typeface="Trebuchet MS"/>
                <a:cs typeface="Trebuchet MS"/>
              </a:rPr>
              <a:t>Aprendre cada dia </a:t>
            </a:r>
          </a:p>
          <a:p>
            <a:pPr marL="12700">
              <a:lnSpc>
                <a:spcPct val="100000"/>
              </a:lnSpc>
              <a:spcBef>
                <a:spcPts val="100"/>
              </a:spcBef>
            </a:pPr>
            <a:endParaRPr lang="ca-ES" sz="1100" b="1" spc="10">
              <a:solidFill>
                <a:srgbClr val="224444"/>
              </a:solidFill>
              <a:latin typeface="Trebuchet MS"/>
              <a:cs typeface="Trebuchet MS"/>
            </a:endParaRPr>
          </a:p>
          <a:p>
            <a:pPr marL="12700">
              <a:lnSpc>
                <a:spcPct val="100000"/>
              </a:lnSpc>
              <a:spcBef>
                <a:spcPts val="100"/>
              </a:spcBef>
            </a:pPr>
            <a:r>
              <a:rPr lang="ca-ES" sz="1100" b="1" spc="10">
                <a:solidFill>
                  <a:srgbClr val="224444"/>
                </a:solidFill>
                <a:latin typeface="Trebuchet MS"/>
                <a:cs typeface="Trebuchet MS"/>
              </a:rPr>
              <a:t>Solucions integrals </a:t>
            </a:r>
          </a:p>
          <a:p>
            <a:pPr marL="12700">
              <a:lnSpc>
                <a:spcPct val="100000"/>
              </a:lnSpc>
              <a:spcBef>
                <a:spcPts val="100"/>
              </a:spcBef>
            </a:pPr>
            <a:endParaRPr lang="ca-ES" sz="1100" b="1" spc="10">
              <a:solidFill>
                <a:srgbClr val="224444"/>
              </a:solidFill>
              <a:latin typeface="Trebuchet MS"/>
              <a:cs typeface="Trebuchet MS"/>
            </a:endParaRPr>
          </a:p>
          <a:p>
            <a:pPr marL="12700">
              <a:lnSpc>
                <a:spcPct val="100000"/>
              </a:lnSpc>
              <a:spcBef>
                <a:spcPts val="100"/>
              </a:spcBef>
            </a:pPr>
            <a:r>
              <a:rPr lang="ca-ES" sz="1100" b="1" spc="10">
                <a:solidFill>
                  <a:srgbClr val="224444"/>
                </a:solidFill>
                <a:latin typeface="Trebuchet MS"/>
                <a:cs typeface="Trebuchet MS"/>
              </a:rPr>
              <a:t>Programari Lliure</a:t>
            </a:r>
          </a:p>
          <a:p>
            <a:pPr marL="12700">
              <a:lnSpc>
                <a:spcPct val="100000"/>
              </a:lnSpc>
              <a:spcBef>
                <a:spcPts val="100"/>
              </a:spcBef>
            </a:pPr>
            <a:endParaRPr lang="ca-ES" sz="1100" b="1" spc="10">
              <a:solidFill>
                <a:srgbClr val="224444"/>
              </a:solidFill>
              <a:latin typeface="Trebuchet MS"/>
              <a:cs typeface="Trebuchet MS"/>
            </a:endParaRPr>
          </a:p>
          <a:p>
            <a:pPr marL="12700">
              <a:lnSpc>
                <a:spcPct val="100000"/>
              </a:lnSpc>
              <a:spcBef>
                <a:spcPts val="100"/>
              </a:spcBef>
            </a:pPr>
            <a:r>
              <a:rPr lang="ca-ES" sz="1100" b="1" spc="10">
                <a:solidFill>
                  <a:srgbClr val="224444"/>
                </a:solidFill>
                <a:latin typeface="Trebuchet MS"/>
                <a:cs typeface="Trebuchet MS"/>
              </a:rPr>
              <a:t>Alt valor afegit</a:t>
            </a:r>
          </a:p>
          <a:p>
            <a:pPr marL="12700">
              <a:lnSpc>
                <a:spcPct val="100000"/>
              </a:lnSpc>
              <a:spcBef>
                <a:spcPts val="100"/>
              </a:spcBef>
            </a:pPr>
            <a:endParaRPr lang="ca-ES" sz="1100" b="1" spc="10">
              <a:solidFill>
                <a:srgbClr val="224444"/>
              </a:solidFill>
              <a:latin typeface="Trebuchet MS"/>
              <a:cs typeface="Trebuchet MS"/>
            </a:endParaRPr>
          </a:p>
          <a:p>
            <a:pPr marL="12700">
              <a:lnSpc>
                <a:spcPct val="100000"/>
              </a:lnSpc>
              <a:spcBef>
                <a:spcPts val="100"/>
              </a:spcBef>
            </a:pPr>
            <a:r>
              <a:rPr lang="ca-ES" sz="1100" b="1" spc="10">
                <a:solidFill>
                  <a:srgbClr val="224444"/>
                </a:solidFill>
                <a:latin typeface="Trebuchet MS"/>
                <a:cs typeface="Trebuchet MS"/>
              </a:rPr>
              <a:t>Cost coherent</a:t>
            </a:r>
            <a:endParaRPr lang="ca-ES" sz="1100">
              <a:solidFill>
                <a:srgbClr val="224444"/>
              </a:solidFill>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07010">
              <a:lnSpc>
                <a:spcPts val="2755"/>
              </a:lnSpc>
            </a:pPr>
            <a:fld id="{81D60167-4931-47E6-BA6A-407CBD079E47}" type="slidenum">
              <a:rPr lang="ca-ES" smtClean="0">
                <a:solidFill>
                  <a:srgbClr val="224444"/>
                </a:solidFill>
              </a:rPr>
              <a:t>8</a:t>
            </a:fld>
            <a:endParaRPr lang="ca-ES">
              <a:solidFill>
                <a:srgbClr val="224444"/>
              </a:solidFill>
            </a:endParaRPr>
          </a:p>
        </p:txBody>
      </p:sp>
      <p:sp>
        <p:nvSpPr>
          <p:cNvPr id="3" name="object 3"/>
          <p:cNvSpPr txBox="1"/>
          <p:nvPr/>
        </p:nvSpPr>
        <p:spPr>
          <a:xfrm>
            <a:off x="2456075" y="3638550"/>
            <a:ext cx="6168390" cy="907877"/>
          </a:xfrm>
          <a:prstGeom prst="rect">
            <a:avLst/>
          </a:prstGeom>
        </p:spPr>
        <p:txBody>
          <a:bodyPr vert="horz" wrap="square" lIns="0" tIns="12700" rIns="0" bIns="0" rtlCol="0">
            <a:spAutoFit/>
          </a:bodyPr>
          <a:lstStyle/>
          <a:p>
            <a:pPr marL="12700" marR="5080" algn="just">
              <a:lnSpc>
                <a:spcPct val="150000"/>
              </a:lnSpc>
              <a:spcBef>
                <a:spcPts val="100"/>
              </a:spcBef>
            </a:pPr>
            <a:r>
              <a:rPr lang="ca-ES" sz="1000" spc="55">
                <a:solidFill>
                  <a:srgbClr val="224444"/>
                </a:solidFill>
                <a:latin typeface="Trebuchet MS"/>
                <a:cs typeface="Trebuchet MS"/>
              </a:rPr>
              <a:t>Ens identifiquem completament amb el concepte d'</a:t>
            </a:r>
            <a:r>
              <a:rPr lang="ca-ES" sz="1000" b="1" spc="55">
                <a:solidFill>
                  <a:srgbClr val="224444"/>
                </a:solidFill>
                <a:latin typeface="Trebuchet MS"/>
                <a:cs typeface="Trebuchet MS"/>
              </a:rPr>
              <a:t>Artesania Informàtica</a:t>
            </a:r>
            <a:r>
              <a:rPr lang="ca-ES" sz="1000" spc="55">
                <a:solidFill>
                  <a:srgbClr val="224444"/>
                </a:solidFill>
                <a:latin typeface="Trebuchet MS"/>
                <a:cs typeface="Trebuchet MS"/>
              </a:rPr>
              <a:t>: ens agrada donar un alt valor afegit als nostres projectes, i que aquests també ens aportin coses a nosaltres. Oferim tecnologia al servei del client. En </a:t>
            </a:r>
            <a:r>
              <a:rPr lang="ca-ES" sz="1000" b="1" i="1" spc="-10">
                <a:solidFill>
                  <a:srgbClr val="224444"/>
                </a:solidFill>
                <a:latin typeface="Trebuchet MS"/>
                <a:cs typeface="Trebuchet MS"/>
              </a:rPr>
              <a:t>Tenemos lo tuyo, SL</a:t>
            </a:r>
            <a:r>
              <a:rPr lang="ca-ES" sz="1000" spc="55">
                <a:solidFill>
                  <a:srgbClr val="224444"/>
                </a:solidFill>
                <a:latin typeface="Trebuchet MS"/>
                <a:cs typeface="Trebuchet MS"/>
              </a:rPr>
              <a:t> adaptem la tecnologia a les necessitats del client per a oferir una solució integral personalitzada per a cada projecte i situació.</a:t>
            </a:r>
            <a:endParaRPr lang="ca-ES" sz="1000">
              <a:solidFill>
                <a:srgbClr val="224444"/>
              </a:solidFill>
              <a:latin typeface="Trebuchet MS"/>
              <a:cs typeface="Trebuchet MS"/>
            </a:endParaRPr>
          </a:p>
        </p:txBody>
      </p:sp>
      <p:sp>
        <p:nvSpPr>
          <p:cNvPr id="4" name="object 4"/>
          <p:cNvSpPr txBox="1"/>
          <p:nvPr/>
        </p:nvSpPr>
        <p:spPr>
          <a:xfrm>
            <a:off x="2456075" y="2123663"/>
            <a:ext cx="1853564" cy="1257845"/>
          </a:xfrm>
          <a:prstGeom prst="rect">
            <a:avLst/>
          </a:prstGeom>
        </p:spPr>
        <p:txBody>
          <a:bodyPr vert="horz" wrap="square" lIns="0" tIns="12700" rIns="0" bIns="0" rtlCol="0">
            <a:spAutoFit/>
          </a:bodyPr>
          <a:lstStyle/>
          <a:p>
            <a:pPr marL="12700" marR="5080">
              <a:lnSpc>
                <a:spcPct val="152800"/>
              </a:lnSpc>
              <a:spcBef>
                <a:spcPts val="100"/>
              </a:spcBef>
            </a:pPr>
            <a:r>
              <a:rPr lang="ca-ES" sz="900" b="1" spc="15">
                <a:solidFill>
                  <a:srgbClr val="224444"/>
                </a:solidFill>
                <a:latin typeface="Trebuchet MS"/>
                <a:cs typeface="Trebuchet MS"/>
              </a:rPr>
              <a:t>Oferim </a:t>
            </a:r>
            <a:r>
              <a:rPr lang="ca-ES" sz="900" spc="15">
                <a:solidFill>
                  <a:srgbClr val="224444"/>
                </a:solidFill>
                <a:latin typeface="Trebuchet MS"/>
                <a:cs typeface="Trebuchet MS"/>
              </a:rPr>
              <a:t>productes i solucions d'alta qualitat a un preu coherent i sempre que podem els compartim amb la comunitat, ja que tenim vocació de servei no especulativa.</a:t>
            </a:r>
            <a:endParaRPr lang="ca-ES" sz="900">
              <a:solidFill>
                <a:srgbClr val="224444"/>
              </a:solidFill>
              <a:latin typeface="Trebuchet MS"/>
              <a:cs typeface="Trebuchet MS"/>
            </a:endParaRPr>
          </a:p>
        </p:txBody>
      </p:sp>
      <p:sp>
        <p:nvSpPr>
          <p:cNvPr id="5" name="object 5"/>
          <p:cNvSpPr txBox="1"/>
          <p:nvPr/>
        </p:nvSpPr>
        <p:spPr>
          <a:xfrm>
            <a:off x="6786725" y="2123663"/>
            <a:ext cx="1807845" cy="1257845"/>
          </a:xfrm>
          <a:prstGeom prst="rect">
            <a:avLst/>
          </a:prstGeom>
        </p:spPr>
        <p:txBody>
          <a:bodyPr vert="horz" wrap="square" lIns="0" tIns="12700" rIns="0" bIns="0" rtlCol="0">
            <a:spAutoFit/>
          </a:bodyPr>
          <a:lstStyle/>
          <a:p>
            <a:pPr marL="12700" marR="5080">
              <a:lnSpc>
                <a:spcPct val="152800"/>
              </a:lnSpc>
              <a:spcBef>
                <a:spcPts val="100"/>
              </a:spcBef>
            </a:pPr>
            <a:r>
              <a:rPr lang="ca-ES" sz="900" b="1" spc="20">
                <a:solidFill>
                  <a:srgbClr val="224444"/>
                </a:solidFill>
                <a:latin typeface="Trebuchet MS"/>
                <a:cs typeface="Trebuchet MS"/>
              </a:rPr>
              <a:t>Trobem </a:t>
            </a:r>
            <a:r>
              <a:rPr lang="ca-ES" sz="900" spc="20">
                <a:solidFill>
                  <a:srgbClr val="224444"/>
                </a:solidFill>
                <a:latin typeface="Trebuchet MS"/>
                <a:cs typeface="Trebuchet MS"/>
              </a:rPr>
              <a:t>solucions personalitzades i innovadores per als problemes de negoci; específiques i úniques per a cada projecte; creats conjuntament amb el client</a:t>
            </a:r>
            <a:endParaRPr lang="ca-ES" sz="900">
              <a:solidFill>
                <a:srgbClr val="224444"/>
              </a:solidFill>
              <a:latin typeface="Trebuchet MS"/>
              <a:cs typeface="Trebuchet MS"/>
            </a:endParaRPr>
          </a:p>
        </p:txBody>
      </p:sp>
      <p:sp>
        <p:nvSpPr>
          <p:cNvPr id="6" name="object 6"/>
          <p:cNvSpPr txBox="1"/>
          <p:nvPr/>
        </p:nvSpPr>
        <p:spPr>
          <a:xfrm>
            <a:off x="4621400" y="2123663"/>
            <a:ext cx="1786255" cy="1045927"/>
          </a:xfrm>
          <a:prstGeom prst="rect">
            <a:avLst/>
          </a:prstGeom>
        </p:spPr>
        <p:txBody>
          <a:bodyPr vert="horz" wrap="square" lIns="0" tIns="12700" rIns="0" bIns="0" rtlCol="0">
            <a:spAutoFit/>
          </a:bodyPr>
          <a:lstStyle/>
          <a:p>
            <a:pPr marL="12700" marR="5080">
              <a:lnSpc>
                <a:spcPct val="152800"/>
              </a:lnSpc>
              <a:spcBef>
                <a:spcPts val="100"/>
              </a:spcBef>
            </a:pPr>
            <a:r>
              <a:rPr lang="ca-ES" sz="900" b="1" spc="25">
                <a:solidFill>
                  <a:srgbClr val="224444"/>
                </a:solidFill>
                <a:latin typeface="Trebuchet MS"/>
                <a:cs typeface="Trebuchet MS"/>
              </a:rPr>
              <a:t>Creem </a:t>
            </a:r>
            <a:r>
              <a:rPr lang="ca-ES" sz="900" spc="25">
                <a:solidFill>
                  <a:srgbClr val="224444"/>
                </a:solidFill>
                <a:latin typeface="Trebuchet MS"/>
                <a:cs typeface="Trebuchet MS"/>
              </a:rPr>
              <a:t>productes i serveis de consultoria integral en tecnologies de la informació i les comunicacions, basades en solucions de Programari Lliure.</a:t>
            </a:r>
            <a:endParaRPr lang="ca-ES" sz="900">
              <a:solidFill>
                <a:srgbClr val="224444"/>
              </a:solidFill>
              <a:latin typeface="Trebuchet MS"/>
              <a:cs typeface="Trebuchet MS"/>
            </a:endParaRPr>
          </a:p>
        </p:txBody>
      </p:sp>
      <p:sp>
        <p:nvSpPr>
          <p:cNvPr id="7" name="object 7"/>
          <p:cNvSpPr txBox="1">
            <a:spLocks noGrp="1"/>
          </p:cNvSpPr>
          <p:nvPr>
            <p:ph type="title"/>
          </p:nvPr>
        </p:nvSpPr>
        <p:spPr>
          <a:xfrm>
            <a:off x="2003562" y="383785"/>
            <a:ext cx="5136876" cy="474489"/>
          </a:xfrm>
          <a:prstGeom prst="rect">
            <a:avLst/>
          </a:prstGeom>
        </p:spPr>
        <p:txBody>
          <a:bodyPr vert="horz" wrap="square" lIns="0" tIns="12700" rIns="0" bIns="0" rtlCol="0">
            <a:spAutoFit/>
          </a:bodyPr>
          <a:lstStyle/>
          <a:p>
            <a:pPr marL="12700">
              <a:lnSpc>
                <a:spcPct val="100000"/>
              </a:lnSpc>
              <a:spcBef>
                <a:spcPts val="100"/>
              </a:spcBef>
            </a:pPr>
            <a:r>
              <a:rPr lang="ca-ES" sz="3000" spc="160">
                <a:solidFill>
                  <a:srgbClr val="EEEEEE"/>
                </a:solidFill>
              </a:rPr>
              <a:t>Per què </a:t>
            </a:r>
            <a:r>
              <a:rPr lang="ca-ES" sz="3000" b="1" i="1" spc="160">
                <a:solidFill>
                  <a:srgbClr val="EEEEEE"/>
                </a:solidFill>
              </a:rPr>
              <a:t>Tenemos lo tuyo</a:t>
            </a:r>
            <a:r>
              <a:rPr lang="ca-ES" sz="3000" spc="160">
                <a:solidFill>
                  <a:srgbClr val="EEEEEE"/>
                </a:solidFill>
              </a:rPr>
              <a:t>?</a:t>
            </a:r>
            <a:endParaRPr lang="ca-ES" sz="3000">
              <a:solidFill>
                <a:srgbClr val="EEEEEE"/>
              </a:solidFill>
            </a:endParaRPr>
          </a:p>
        </p:txBody>
      </p:sp>
      <p:sp>
        <p:nvSpPr>
          <p:cNvPr id="8" name="object 8"/>
          <p:cNvSpPr txBox="1"/>
          <p:nvPr/>
        </p:nvSpPr>
        <p:spPr>
          <a:xfrm>
            <a:off x="2456075" y="1439738"/>
            <a:ext cx="6112510" cy="446212"/>
          </a:xfrm>
          <a:prstGeom prst="rect">
            <a:avLst/>
          </a:prstGeom>
        </p:spPr>
        <p:txBody>
          <a:bodyPr vert="horz" wrap="square" lIns="0" tIns="12700" rIns="0" bIns="0" rtlCol="0">
            <a:spAutoFit/>
          </a:bodyPr>
          <a:lstStyle/>
          <a:p>
            <a:pPr marL="12700" marR="5080" algn="just">
              <a:lnSpc>
                <a:spcPct val="150000"/>
              </a:lnSpc>
              <a:spcBef>
                <a:spcPts val="100"/>
              </a:spcBef>
            </a:pPr>
            <a:r>
              <a:rPr lang="ca-ES" sz="1000" spc="15">
                <a:solidFill>
                  <a:srgbClr val="224444"/>
                </a:solidFill>
                <a:latin typeface="Trebuchet MS"/>
                <a:cs typeface="Trebuchet MS"/>
              </a:rPr>
              <a:t>Estem especialitzats a oferir solucions personalitzades en tecnologies de la informació i les comunicacions d'alt valor afegit a un cost reduït amb un tracte pròxim i accessible.</a:t>
            </a:r>
            <a:endParaRPr lang="ca-ES" sz="1000">
              <a:solidFill>
                <a:srgbClr val="224444"/>
              </a:solidFill>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4">
            <a:extLst>
              <a:ext uri="{FF2B5EF4-FFF2-40B4-BE49-F238E27FC236}">
                <a16:creationId xmlns:a16="http://schemas.microsoft.com/office/drawing/2014/main" id="{C7679F5E-833A-4531-A799-8239680A9FD1}"/>
              </a:ext>
            </a:extLst>
          </p:cNvPr>
          <p:cNvSpPr/>
          <p:nvPr/>
        </p:nvSpPr>
        <p:spPr>
          <a:xfrm rot="10800000">
            <a:off x="0" y="0"/>
            <a:ext cx="9144000" cy="1242060"/>
          </a:xfrm>
          <a:custGeom>
            <a:avLst/>
            <a:gdLst/>
            <a:ahLst/>
            <a:cxnLst/>
            <a:rect l="l" t="t" r="r" b="b"/>
            <a:pathLst>
              <a:path w="9144000" h="1242060">
                <a:moveTo>
                  <a:pt x="9143999" y="1241699"/>
                </a:moveTo>
                <a:lnTo>
                  <a:pt x="0" y="1241699"/>
                </a:lnTo>
                <a:lnTo>
                  <a:pt x="0" y="0"/>
                </a:lnTo>
                <a:lnTo>
                  <a:pt x="9143999" y="248339"/>
                </a:lnTo>
                <a:lnTo>
                  <a:pt x="9143999" y="1241699"/>
                </a:lnTo>
                <a:close/>
              </a:path>
            </a:pathLst>
          </a:custGeom>
          <a:solidFill>
            <a:srgbClr val="224444"/>
          </a:solidFill>
        </p:spPr>
        <p:txBody>
          <a:bodyPr wrap="square" lIns="0" tIns="0" rIns="0" bIns="0" rtlCol="0"/>
          <a:lstStyle/>
          <a:p>
            <a:endParaRPr lang="ca-ES">
              <a:solidFill>
                <a:srgbClr val="EEEEEE"/>
              </a:solidFill>
            </a:endParaRPr>
          </a:p>
        </p:txBody>
      </p:sp>
      <p:sp>
        <p:nvSpPr>
          <p:cNvPr id="2" name="object 2"/>
          <p:cNvSpPr txBox="1">
            <a:spLocks noGrp="1"/>
          </p:cNvSpPr>
          <p:nvPr>
            <p:ph type="title"/>
          </p:nvPr>
        </p:nvSpPr>
        <p:spPr>
          <a:xfrm>
            <a:off x="2003562" y="383785"/>
            <a:ext cx="5136876" cy="474489"/>
          </a:xfrm>
          <a:prstGeom prst="rect">
            <a:avLst/>
          </a:prstGeom>
        </p:spPr>
        <p:txBody>
          <a:bodyPr vert="horz" wrap="square" lIns="0" tIns="12700" rIns="0" bIns="0" rtlCol="0">
            <a:spAutoFit/>
          </a:bodyPr>
          <a:lstStyle/>
          <a:p>
            <a:pPr marL="12700">
              <a:lnSpc>
                <a:spcPct val="100000"/>
              </a:lnSpc>
              <a:spcBef>
                <a:spcPts val="100"/>
              </a:spcBef>
            </a:pPr>
            <a:r>
              <a:rPr lang="ca-ES" sz="3000" spc="75">
                <a:solidFill>
                  <a:srgbClr val="EEEEEE"/>
                </a:solidFill>
              </a:rPr>
              <a:t>Ca</a:t>
            </a:r>
            <a:r>
              <a:rPr lang="ca-ES" sz="3000" spc="40">
                <a:solidFill>
                  <a:srgbClr val="EEEEEE"/>
                </a:solidFill>
              </a:rPr>
              <a:t>r</a:t>
            </a:r>
            <a:r>
              <a:rPr lang="ca-ES" sz="3000" spc="10">
                <a:solidFill>
                  <a:srgbClr val="EEEEEE"/>
                </a:solidFill>
              </a:rPr>
              <a:t>ac</a:t>
            </a:r>
            <a:r>
              <a:rPr lang="ca-ES" sz="3000" spc="-20">
                <a:solidFill>
                  <a:srgbClr val="EEEEEE"/>
                </a:solidFill>
              </a:rPr>
              <a:t>t</a:t>
            </a:r>
            <a:r>
              <a:rPr lang="ca-ES" sz="3000" spc="10">
                <a:solidFill>
                  <a:srgbClr val="EEEEEE"/>
                </a:solidFill>
              </a:rPr>
              <a:t>erístiques</a:t>
            </a:r>
            <a:r>
              <a:rPr lang="ca-ES" sz="3000" spc="-140">
                <a:solidFill>
                  <a:srgbClr val="EEEEEE"/>
                </a:solidFill>
              </a:rPr>
              <a:t> </a:t>
            </a:r>
            <a:r>
              <a:rPr lang="ca-ES" sz="3000" spc="80">
                <a:solidFill>
                  <a:srgbClr val="EEEEEE"/>
                </a:solidFill>
              </a:rPr>
              <a:t>del</a:t>
            </a:r>
            <a:r>
              <a:rPr lang="ca-ES" sz="3000" spc="-229">
                <a:solidFill>
                  <a:srgbClr val="EEEEEE"/>
                </a:solidFill>
              </a:rPr>
              <a:t> </a:t>
            </a:r>
            <a:r>
              <a:rPr lang="ca-ES" sz="3000" spc="35">
                <a:solidFill>
                  <a:srgbClr val="EEEEEE"/>
                </a:solidFill>
              </a:rPr>
              <a:t>p</a:t>
            </a:r>
            <a:r>
              <a:rPr lang="ca-ES" sz="3000" spc="-20">
                <a:solidFill>
                  <a:srgbClr val="EEEEEE"/>
                </a:solidFill>
              </a:rPr>
              <a:t>r</a:t>
            </a:r>
            <a:r>
              <a:rPr lang="ca-ES" sz="3000" spc="120">
                <a:solidFill>
                  <a:srgbClr val="EEEEEE"/>
                </a:solidFill>
              </a:rPr>
              <a:t>o</a:t>
            </a:r>
            <a:r>
              <a:rPr lang="ca-ES" sz="3000" spc="90">
                <a:solidFill>
                  <a:srgbClr val="EEEEEE"/>
                </a:solidFill>
              </a:rPr>
              <a:t>j</a:t>
            </a:r>
            <a:r>
              <a:rPr lang="ca-ES" sz="3000" spc="35">
                <a:solidFill>
                  <a:srgbClr val="EEEEEE"/>
                </a:solidFill>
              </a:rPr>
              <a:t>ec</a:t>
            </a:r>
            <a:r>
              <a:rPr lang="ca-ES" sz="3000" spc="-5">
                <a:solidFill>
                  <a:srgbClr val="EEEEEE"/>
                </a:solidFill>
              </a:rPr>
              <a:t>t</a:t>
            </a:r>
            <a:r>
              <a:rPr lang="ca-ES" sz="3000" spc="175">
                <a:solidFill>
                  <a:srgbClr val="EEEEEE"/>
                </a:solidFill>
              </a:rPr>
              <a:t>e</a:t>
            </a:r>
            <a:endParaRPr lang="ca-ES" sz="3000">
              <a:solidFill>
                <a:srgbClr val="EEEEEE"/>
              </a:solidFil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2755"/>
              </a:lnSpc>
            </a:pPr>
            <a:fld id="{81D60167-4931-47E6-BA6A-407CBD079E47}" type="slidenum">
              <a:rPr lang="ca-ES" smtClean="0">
                <a:solidFill>
                  <a:srgbClr val="224444"/>
                </a:solidFill>
              </a:rPr>
              <a:t>9</a:t>
            </a:fld>
            <a:endParaRPr lang="ca-ES">
              <a:solidFill>
                <a:srgbClr val="224444"/>
              </a:solidFill>
            </a:endParaRPr>
          </a:p>
        </p:txBody>
      </p:sp>
      <p:sp>
        <p:nvSpPr>
          <p:cNvPr id="3" name="object 3"/>
          <p:cNvSpPr txBox="1"/>
          <p:nvPr/>
        </p:nvSpPr>
        <p:spPr>
          <a:xfrm>
            <a:off x="3378200" y="2204618"/>
            <a:ext cx="2387600" cy="1586332"/>
          </a:xfrm>
          <a:prstGeom prst="rect">
            <a:avLst/>
          </a:prstGeom>
        </p:spPr>
        <p:txBody>
          <a:bodyPr vert="horz" wrap="square" lIns="0" tIns="92710" rIns="0" bIns="0" rtlCol="0">
            <a:spAutoFit/>
          </a:bodyPr>
          <a:lstStyle/>
          <a:p>
            <a:pPr marL="325120" indent="-313055">
              <a:lnSpc>
                <a:spcPct val="100000"/>
              </a:lnSpc>
              <a:spcBef>
                <a:spcPts val="730"/>
              </a:spcBef>
              <a:buClr>
                <a:srgbClr val="224444"/>
              </a:buClr>
              <a:buFont typeface="Microsoft Sans Serif"/>
              <a:buChar char="●"/>
              <a:tabLst>
                <a:tab pos="325120" algn="l"/>
                <a:tab pos="325755" algn="l"/>
              </a:tabLst>
            </a:pPr>
            <a:r>
              <a:rPr lang="ca-ES" sz="1200" spc="35" dirty="0" err="1">
                <a:solidFill>
                  <a:srgbClr val="224444"/>
                </a:solidFill>
                <a:latin typeface="Trebuchet MS"/>
                <a:cs typeface="Trebuchet MS"/>
              </a:rPr>
              <a:t>Quality</a:t>
            </a:r>
            <a:r>
              <a:rPr lang="ca-ES" sz="1200" spc="35" dirty="0">
                <a:solidFill>
                  <a:srgbClr val="224444"/>
                </a:solidFill>
                <a:latin typeface="Trebuchet MS"/>
                <a:cs typeface="Trebuchet MS"/>
              </a:rPr>
              <a:t> </a:t>
            </a:r>
            <a:r>
              <a:rPr lang="ca-ES" sz="1200" spc="35" dirty="0" err="1">
                <a:solidFill>
                  <a:srgbClr val="224444"/>
                </a:solidFill>
                <a:latin typeface="Trebuchet MS"/>
                <a:cs typeface="Trebuchet MS"/>
              </a:rPr>
              <a:t>Assurance</a:t>
            </a:r>
            <a:endParaRPr lang="ca-ES" sz="1200" dirty="0">
              <a:solidFill>
                <a:srgbClr val="224444"/>
              </a:solidFill>
              <a:latin typeface="Trebuchet MS"/>
              <a:cs typeface="Trebuchet MS"/>
            </a:endParaRPr>
          </a:p>
          <a:p>
            <a:pPr marL="325120" indent="-313055">
              <a:lnSpc>
                <a:spcPct val="100000"/>
              </a:lnSpc>
              <a:spcBef>
                <a:spcPts val="630"/>
              </a:spcBef>
              <a:buClr>
                <a:srgbClr val="224444"/>
              </a:buClr>
              <a:buFont typeface="Microsoft Sans Serif"/>
              <a:buChar char="●"/>
              <a:tabLst>
                <a:tab pos="325120" algn="l"/>
                <a:tab pos="325755" algn="l"/>
              </a:tabLst>
            </a:pPr>
            <a:r>
              <a:rPr lang="ca-ES" sz="1200" spc="-10" dirty="0">
                <a:solidFill>
                  <a:srgbClr val="224444"/>
                </a:solidFill>
                <a:latin typeface="Trebuchet MS"/>
                <a:cs typeface="Trebuchet MS"/>
              </a:rPr>
              <a:t>Garantia</a:t>
            </a:r>
            <a:endParaRPr lang="ca-ES" sz="1200" dirty="0">
              <a:solidFill>
                <a:srgbClr val="224444"/>
              </a:solidFill>
              <a:latin typeface="Trebuchet MS"/>
              <a:cs typeface="Trebuchet MS"/>
            </a:endParaRPr>
          </a:p>
          <a:p>
            <a:pPr marL="325120" indent="-313055">
              <a:lnSpc>
                <a:spcPct val="100000"/>
              </a:lnSpc>
              <a:spcBef>
                <a:spcPts val="630"/>
              </a:spcBef>
              <a:buClr>
                <a:srgbClr val="224444"/>
              </a:buClr>
              <a:buFont typeface="Microsoft Sans Serif"/>
              <a:buChar char="●"/>
              <a:tabLst>
                <a:tab pos="325120" algn="l"/>
                <a:tab pos="325755" algn="l"/>
              </a:tabLst>
            </a:pPr>
            <a:r>
              <a:rPr lang="ca-ES" sz="1200" spc="15" dirty="0">
                <a:solidFill>
                  <a:srgbClr val="224444"/>
                </a:solidFill>
                <a:latin typeface="Trebuchet MS"/>
                <a:cs typeface="Trebuchet MS"/>
              </a:rPr>
              <a:t>Metodologia</a:t>
            </a:r>
            <a:endParaRPr lang="ca-ES" sz="1200" dirty="0">
              <a:solidFill>
                <a:srgbClr val="224444"/>
              </a:solidFill>
              <a:latin typeface="Trebuchet MS"/>
              <a:cs typeface="Trebuchet MS"/>
            </a:endParaRPr>
          </a:p>
          <a:p>
            <a:pPr marL="325120" indent="-313055">
              <a:lnSpc>
                <a:spcPct val="100000"/>
              </a:lnSpc>
              <a:spcBef>
                <a:spcPts val="630"/>
              </a:spcBef>
              <a:buClr>
                <a:srgbClr val="224444"/>
              </a:buClr>
              <a:buFont typeface="Microsoft Sans Serif"/>
              <a:buChar char="●"/>
              <a:tabLst>
                <a:tab pos="325120" algn="l"/>
                <a:tab pos="325755" algn="l"/>
              </a:tabLst>
            </a:pPr>
            <a:r>
              <a:rPr lang="ca-ES" sz="1200" spc="10" dirty="0">
                <a:solidFill>
                  <a:srgbClr val="224444"/>
                </a:solidFill>
                <a:latin typeface="Trebuchet MS"/>
                <a:cs typeface="Trebuchet MS"/>
              </a:rPr>
              <a:t>Equip</a:t>
            </a:r>
            <a:endParaRPr lang="ca-ES" sz="1200" dirty="0">
              <a:solidFill>
                <a:srgbClr val="224444"/>
              </a:solidFill>
              <a:latin typeface="Trebuchet MS"/>
              <a:cs typeface="Trebuchet MS"/>
            </a:endParaRPr>
          </a:p>
          <a:p>
            <a:pPr marL="325120" indent="-313055">
              <a:lnSpc>
                <a:spcPct val="100000"/>
              </a:lnSpc>
              <a:spcBef>
                <a:spcPts val="630"/>
              </a:spcBef>
              <a:buClr>
                <a:srgbClr val="224444"/>
              </a:buClr>
              <a:buFont typeface="Microsoft Sans Serif"/>
              <a:buChar char="●"/>
              <a:tabLst>
                <a:tab pos="325120" algn="l"/>
                <a:tab pos="325755" algn="l"/>
              </a:tabLst>
            </a:pPr>
            <a:r>
              <a:rPr lang="ca-ES" sz="1200" spc="-5" dirty="0">
                <a:solidFill>
                  <a:srgbClr val="224444"/>
                </a:solidFill>
                <a:latin typeface="Trebuchet MS"/>
                <a:cs typeface="Trebuchet MS"/>
              </a:rPr>
              <a:t>Serveis inclosos i no inclosos</a:t>
            </a:r>
            <a:endParaRPr lang="ca-ES" sz="1200" dirty="0">
              <a:solidFill>
                <a:srgbClr val="224444"/>
              </a:solidFill>
              <a:latin typeface="Trebuchet MS"/>
              <a:cs typeface="Trebuchet MS"/>
            </a:endParaRPr>
          </a:p>
          <a:p>
            <a:pPr marL="325120" indent="-313055">
              <a:lnSpc>
                <a:spcPct val="100000"/>
              </a:lnSpc>
              <a:spcBef>
                <a:spcPts val="630"/>
              </a:spcBef>
              <a:buClr>
                <a:srgbClr val="224444"/>
              </a:buClr>
              <a:buFont typeface="Microsoft Sans Serif"/>
              <a:buChar char="●"/>
              <a:tabLst>
                <a:tab pos="325120" algn="l"/>
                <a:tab pos="325755" algn="l"/>
              </a:tabLst>
            </a:pPr>
            <a:r>
              <a:rPr lang="ca-ES" sz="1200" dirty="0">
                <a:solidFill>
                  <a:srgbClr val="224444"/>
                </a:solidFill>
                <a:latin typeface="Trebuchet MS"/>
                <a:cs typeface="Trebuchet MS"/>
              </a:rPr>
              <a:t>Terminis d'execució</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TotalTime>
  <Words>1693</Words>
  <Application>Microsoft Office PowerPoint</Application>
  <PresentationFormat>Presentación en pantalla (16:9)</PresentationFormat>
  <Paragraphs>168</Paragraphs>
  <Slides>18</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Calibri</vt:lpstr>
      <vt:lpstr>Microsoft Sans Serif</vt:lpstr>
      <vt:lpstr>Open Sans</vt:lpstr>
      <vt:lpstr>Trebuchet MS</vt:lpstr>
      <vt:lpstr>Office Theme</vt:lpstr>
      <vt:lpstr>Presentación de PowerPoint</vt:lpstr>
      <vt:lpstr>Presentación de PowerPoint</vt:lpstr>
      <vt:lpstr>Presentación de PowerPoint</vt:lpstr>
      <vt:lpstr>Presentación de PowerPoint</vt:lpstr>
      <vt:lpstr>Presentación de PowerPoint</vt:lpstr>
      <vt:lpstr>Agenda</vt:lpstr>
      <vt:lpstr>Introducció</vt:lpstr>
      <vt:lpstr>Per què Tenemos lo tuyo?</vt:lpstr>
      <vt:lpstr>Característiques del projecte</vt:lpstr>
      <vt:lpstr>Quality Assurance</vt:lpstr>
      <vt:lpstr>Garantia</vt:lpstr>
      <vt:lpstr>Metodologia</vt:lpstr>
      <vt:lpstr>Equip</vt:lpstr>
      <vt:lpstr>Serveis inclosos i  no inclosos</vt:lpstr>
      <vt:lpstr>Terminis d'execució</vt:lpstr>
      <vt:lpstr>Preu del projecte</vt:lpstr>
      <vt:lpstr>Resum i  aprovació</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  dev</dc:title>
  <dc:creator>Administrador</dc:creator>
  <cp:lastModifiedBy>Administrador</cp:lastModifiedBy>
  <cp:revision>15</cp:revision>
  <dcterms:created xsi:type="dcterms:W3CDTF">2022-05-22T13:17:10Z</dcterms:created>
  <dcterms:modified xsi:type="dcterms:W3CDTF">2022-05-22T15:38:37Z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