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EFCD-F3D2-4CEE-AD0C-D738E9EB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12583-07F6-4D09-8DD9-FCF6EAE0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DFCB-F279-4CFB-B996-9611BA93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2C2C-E225-4F6B-BBE3-8DD9C18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BAD8-42C4-4382-AC9A-A7D1264A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999F-E3EF-43E0-83E1-F2601E7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FBC23-803E-49A9-AADE-2D426009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DFA-82DA-44C2-B379-43702516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4FD3-455A-4839-B03C-F64E77E8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F504-D3C2-49E0-BE47-10504C79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369CA-2112-46E8-BFA5-7BCB2F07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6900-97FC-4A7E-B66D-ADBBA97D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91C8-022A-4374-9B8A-F0A64794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5F35-71AE-48B4-8829-F6F046DD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72E6-09F2-4C50-966F-123D28CB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64AD-424E-4CF9-924E-B86FF6EB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71D4-3182-4360-9D98-E23BA908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C409-4E5A-4B5C-99FA-6CB2AAA7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A19D-51D1-47B2-AF9A-37504878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3AFB-6E79-40B8-8BAF-51788760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84E-641D-4FAD-9375-BBC6E87D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2F1D-766B-4563-B13D-71087E9BA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5BB2-B4A0-4912-9D7D-ACF4168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F1A1-4EDD-4CF4-859F-CE346E52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636A-42E2-479B-8AF8-328063EC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16E5-418F-421A-B126-599C7005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5AA3-A7E8-4D04-A5D3-99AEDA27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D3C25-B61C-4015-ADA9-9AC4F29CA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5483-4B05-4017-98F3-26481297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C77D9-DFFD-440D-B4FC-E1579AB0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77D6B-52D3-4C3A-9FE7-2CB4BB96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C2A6-DC40-46B6-AB92-EBE3AEEE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54C9-1E28-4B4A-B102-73CA50F2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7D7C-98BA-4299-98E0-FCE41200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97CB-5010-4D44-A433-3203F3989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8DEF2-9F82-41CA-ADAC-AABDDC02D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F1E40-40EA-4935-B0F7-841E4BAB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C29D9-371C-43B3-9A83-F8679246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269CD-246F-462C-9D08-FA880B30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D6E8-DC7C-4013-ADD7-07C93EDC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4EB45-24B8-4121-918D-B21B4523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F41FC-05FB-425C-89EC-F8BC9681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CA1AB-C3A7-47A5-A883-33095B61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2D9A4-6612-476F-8575-5933BE1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1E64B-74E0-43C9-A8B6-750415B9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0B029-5066-423A-B8A0-2AA5E710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F4C1-8B52-49D0-B938-1D726F6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3ECF-4F06-4845-82EB-3395456A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9C79D-5D4B-4AF7-8A32-53F05C1B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B501-F042-44A0-9F3F-F20F1933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D05E8-2F8F-4513-9E6A-B469DE7E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46DC5-5C09-491D-BA0E-42AF93F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8546-970F-47AF-9B05-4D256381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1109-BBF7-4671-AF79-6DC5CE5F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A4BA2-41EB-437D-8B27-5C74736D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304A-9F28-4131-8A1B-9D7599A5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781F-9D59-459D-990B-E7A882DB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2D5A8-FDDA-4B63-B50F-83A5B05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E948B-824D-4965-A064-53AFB6E3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0F9F6-C69A-46A8-AD3B-A60C6A82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0640-A829-48AD-BBA7-CF4A7A9B2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4D78-B26B-413C-BAF1-A27A88E565D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79EB-0FB0-4B8F-8CA2-E6C1BFC77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35A3-7F4E-4BAE-ABA6-781C05BF0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D564-C2DE-4822-9E1D-9A13F318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be 37">
            <a:extLst>
              <a:ext uri="{FF2B5EF4-FFF2-40B4-BE49-F238E27FC236}">
                <a16:creationId xmlns:a16="http://schemas.microsoft.com/office/drawing/2014/main" id="{EE9DA2AB-F67F-411F-A190-CFDEB7CA911B}"/>
              </a:ext>
            </a:extLst>
          </p:cNvPr>
          <p:cNvSpPr/>
          <p:nvPr/>
        </p:nvSpPr>
        <p:spPr>
          <a:xfrm>
            <a:off x="8480708" y="602493"/>
            <a:ext cx="2982430" cy="4344510"/>
          </a:xfrm>
          <a:prstGeom prst="cube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0A26D9E-3F94-4C28-903A-467D0ECD5378}"/>
              </a:ext>
            </a:extLst>
          </p:cNvPr>
          <p:cNvSpPr/>
          <p:nvPr/>
        </p:nvSpPr>
        <p:spPr>
          <a:xfrm>
            <a:off x="4989251" y="585926"/>
            <a:ext cx="2982430" cy="4344510"/>
          </a:xfrm>
          <a:prstGeom prst="cube">
            <a:avLst>
              <a:gd name="adj" fmla="val 76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D9F1-B702-4419-95F4-FEF109CEAA91}"/>
              </a:ext>
            </a:extLst>
          </p:cNvPr>
          <p:cNvSpPr/>
          <p:nvPr/>
        </p:nvSpPr>
        <p:spPr>
          <a:xfrm>
            <a:off x="5653429" y="1544715"/>
            <a:ext cx="1731146" cy="299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D4F64-DBAD-4203-8708-F9C9C9383EA6}"/>
              </a:ext>
            </a:extLst>
          </p:cNvPr>
          <p:cNvSpPr/>
          <p:nvPr/>
        </p:nvSpPr>
        <p:spPr>
          <a:xfrm>
            <a:off x="8871147" y="1866441"/>
            <a:ext cx="2006354" cy="2261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AD9DB-1EC3-4400-BE05-6197B699579C}"/>
              </a:ext>
            </a:extLst>
          </p:cNvPr>
          <p:cNvSpPr txBox="1"/>
          <p:nvPr/>
        </p:nvSpPr>
        <p:spPr>
          <a:xfrm>
            <a:off x="5930571" y="865921"/>
            <a:ext cx="1176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Broker </a:t>
            </a:r>
          </a:p>
          <a:p>
            <a:pPr algn="ctr"/>
            <a:r>
              <a:rPr lang="en-US" sz="1600" dirty="0"/>
              <a:t>(Mosquitto)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565CD1-057D-4927-9977-7DEB352A0B56}"/>
              </a:ext>
            </a:extLst>
          </p:cNvPr>
          <p:cNvSpPr/>
          <p:nvPr/>
        </p:nvSpPr>
        <p:spPr>
          <a:xfrm>
            <a:off x="5798431" y="2570314"/>
            <a:ext cx="1451667" cy="277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4E66A-67C5-4821-962B-ED32993D0654}"/>
              </a:ext>
            </a:extLst>
          </p:cNvPr>
          <p:cNvSpPr txBox="1"/>
          <p:nvPr/>
        </p:nvSpPr>
        <p:spPr>
          <a:xfrm>
            <a:off x="9265022" y="1281666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Django web </a:t>
            </a:r>
          </a:p>
          <a:p>
            <a:pPr algn="ctr"/>
            <a:r>
              <a:rPr lang="en-US" sz="1600" dirty="0"/>
              <a:t>project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1D231C-D3EF-4109-A765-79736464906E}"/>
              </a:ext>
            </a:extLst>
          </p:cNvPr>
          <p:cNvSpPr/>
          <p:nvPr/>
        </p:nvSpPr>
        <p:spPr>
          <a:xfrm>
            <a:off x="9042807" y="3530161"/>
            <a:ext cx="1082938" cy="33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subscriber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B21B9F0-1E58-4373-871A-B80C97B05485}"/>
              </a:ext>
            </a:extLst>
          </p:cNvPr>
          <p:cNvSpPr/>
          <p:nvPr/>
        </p:nvSpPr>
        <p:spPr>
          <a:xfrm>
            <a:off x="10125744" y="2728684"/>
            <a:ext cx="594804" cy="5370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14B052-1C13-4157-AB6C-8A9C7A2083F5}"/>
              </a:ext>
            </a:extLst>
          </p:cNvPr>
          <p:cNvSpPr/>
          <p:nvPr/>
        </p:nvSpPr>
        <p:spPr>
          <a:xfrm>
            <a:off x="9042807" y="2083816"/>
            <a:ext cx="1082937" cy="33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944C7E-8473-4708-A693-AD2D5F7ACBBA}"/>
              </a:ext>
            </a:extLst>
          </p:cNvPr>
          <p:cNvCxnSpPr>
            <a:stCxn id="13" idx="3"/>
            <a:endCxn id="15" idx="3"/>
          </p:cNvCxnSpPr>
          <p:nvPr/>
        </p:nvCxnSpPr>
        <p:spPr>
          <a:xfrm flipV="1">
            <a:off x="10125745" y="3265783"/>
            <a:ext cx="297401" cy="43112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467D7E-BB1E-42C8-9DC0-1A3725FBE5CA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rot="16200000" flipV="1">
            <a:off x="10035384" y="2340922"/>
            <a:ext cx="478123" cy="2974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3D40B7-BCD3-4D4A-A1F9-90371A609C1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003613" y="2708963"/>
            <a:ext cx="2794818" cy="88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A6428B7-2BC2-4D6B-AF0B-1D4944D921E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7395101" y="2997236"/>
            <a:ext cx="1647707" cy="699671"/>
          </a:xfrm>
          <a:prstGeom prst="bent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D4D12B-597E-424A-8CC2-8C74B8433FC0}"/>
              </a:ext>
            </a:extLst>
          </p:cNvPr>
          <p:cNvSpPr txBox="1"/>
          <p:nvPr/>
        </p:nvSpPr>
        <p:spPr>
          <a:xfrm>
            <a:off x="2885345" y="2450404"/>
            <a:ext cx="290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temperature/</a:t>
            </a:r>
            <a:r>
              <a:rPr lang="en-US" sz="1400" dirty="0">
                <a:solidFill>
                  <a:srgbClr val="FF0000"/>
                </a:solidFill>
              </a:rPr>
              <a:t>&lt;&lt;location&gt;&gt;/&lt;&lt;login&gt;&gt;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458524-1103-4C01-8498-1905781CD74B}"/>
              </a:ext>
            </a:extLst>
          </p:cNvPr>
          <p:cNvSpPr/>
          <p:nvPr/>
        </p:nvSpPr>
        <p:spPr>
          <a:xfrm>
            <a:off x="5798431" y="3012475"/>
            <a:ext cx="1451667" cy="277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26E748-1931-4869-9D53-7A7FE2B3F82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003613" y="2797577"/>
            <a:ext cx="2794818" cy="353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0F7CC2-4E90-4657-ADF2-6CCAFA0643F9}"/>
              </a:ext>
            </a:extLst>
          </p:cNvPr>
          <p:cNvSpPr txBox="1"/>
          <p:nvPr/>
        </p:nvSpPr>
        <p:spPr>
          <a:xfrm>
            <a:off x="3004640" y="3085849"/>
            <a:ext cx="26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moisture/</a:t>
            </a:r>
            <a:r>
              <a:rPr lang="en-US" sz="1400" dirty="0">
                <a:solidFill>
                  <a:srgbClr val="FF0000"/>
                </a:solidFill>
              </a:rPr>
              <a:t>&lt;&lt;location&gt;&gt;/&lt;&lt;login&gt;&gt;</a:t>
            </a:r>
          </a:p>
        </p:txBody>
      </p:sp>
      <p:pic>
        <p:nvPicPr>
          <p:cNvPr id="3076" name="Picture 4" descr="Vector De Icono De Perfil De Usuario Símbolo De Retrato De Avatar Logo De  La Persona De Forma Plana Ilustración del Vector - Ilustración de  ordenador, muestra: 196482128">
            <a:extLst>
              <a:ext uri="{FF2B5EF4-FFF2-40B4-BE49-F238E27FC236}">
                <a16:creationId xmlns:a16="http://schemas.microsoft.com/office/drawing/2014/main" id="{7F4741B6-232E-49BD-B11D-F001948A0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 t="26408" r="28080" b="25954"/>
          <a:stretch/>
        </p:blipFill>
        <p:spPr bwMode="auto">
          <a:xfrm>
            <a:off x="546869" y="741288"/>
            <a:ext cx="855968" cy="9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Vector De Icono De Perfil De Usuario Símbolo De Retrato De Avatar Logo De  La Persona De Forma Plana Ilustración del Vector - Ilustración de  ordenador, muestra: 196482128">
            <a:extLst>
              <a:ext uri="{FF2B5EF4-FFF2-40B4-BE49-F238E27FC236}">
                <a16:creationId xmlns:a16="http://schemas.microsoft.com/office/drawing/2014/main" id="{C1F74C55-C421-4173-93CD-D0F3E72B7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 t="26408" r="28080" b="25954"/>
          <a:stretch/>
        </p:blipFill>
        <p:spPr bwMode="auto">
          <a:xfrm>
            <a:off x="546869" y="2333474"/>
            <a:ext cx="855968" cy="9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Vector De Icono De Perfil De Usuario Símbolo De Retrato De Avatar Logo De  La Persona De Forma Plana Ilustración del Vector - Ilustración de  ordenador, muestra: 196482128">
            <a:extLst>
              <a:ext uri="{FF2B5EF4-FFF2-40B4-BE49-F238E27FC236}">
                <a16:creationId xmlns:a16="http://schemas.microsoft.com/office/drawing/2014/main" id="{1B50CC3B-F2BC-49DD-AC87-8386B2BDA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 t="26408" r="28080" b="25954"/>
          <a:stretch/>
        </p:blipFill>
        <p:spPr bwMode="auto">
          <a:xfrm>
            <a:off x="546869" y="3925660"/>
            <a:ext cx="855968" cy="9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08E5456-3147-49A1-BB7C-737DEF174243}"/>
              </a:ext>
            </a:extLst>
          </p:cNvPr>
          <p:cNvSpPr/>
          <p:nvPr/>
        </p:nvSpPr>
        <p:spPr>
          <a:xfrm>
            <a:off x="5818248" y="1674225"/>
            <a:ext cx="1451667" cy="277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051E332-B2B2-44BC-83D8-49DD29A8B2C4}"/>
              </a:ext>
            </a:extLst>
          </p:cNvPr>
          <p:cNvSpPr/>
          <p:nvPr/>
        </p:nvSpPr>
        <p:spPr>
          <a:xfrm>
            <a:off x="5818248" y="2116386"/>
            <a:ext cx="1451667" cy="277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0E8B73-D79E-450F-B198-FFEACAF311F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003613" y="1349922"/>
            <a:ext cx="2814635" cy="462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CF09E-CF54-40D0-8C18-4FCD9B51229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003613" y="1349922"/>
            <a:ext cx="2814635" cy="905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0452AC-756A-49C2-B9D2-29736C8F9046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2951613" y="3572656"/>
            <a:ext cx="2866099" cy="820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08E4D3-7A72-492D-B360-409E3EA95054}"/>
              </a:ext>
            </a:extLst>
          </p:cNvPr>
          <p:cNvSpPr/>
          <p:nvPr/>
        </p:nvSpPr>
        <p:spPr>
          <a:xfrm>
            <a:off x="5817712" y="3434007"/>
            <a:ext cx="1451667" cy="277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045B353-E2CB-45D9-8B60-8EC788151ED8}"/>
              </a:ext>
            </a:extLst>
          </p:cNvPr>
          <p:cNvSpPr/>
          <p:nvPr/>
        </p:nvSpPr>
        <p:spPr>
          <a:xfrm>
            <a:off x="5817712" y="3876168"/>
            <a:ext cx="1451667" cy="277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054E26-FB38-471A-8A25-2D9C032D4146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951613" y="4014817"/>
            <a:ext cx="2866099" cy="378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4" descr="Vector De Icono De Perfil De Usuario Símbolo De Retrato De Avatar Logo De  La Persona De Forma Plana Ilustración del Vector - Ilustración de  ordenador, muestra: 196482128">
            <a:extLst>
              <a:ext uri="{FF2B5EF4-FFF2-40B4-BE49-F238E27FC236}">
                <a16:creationId xmlns:a16="http://schemas.microsoft.com/office/drawing/2014/main" id="{8D26D2C8-E0FE-4030-B667-D5AFBBCAA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 t="26408" r="28080" b="25954"/>
          <a:stretch/>
        </p:blipFill>
        <p:spPr bwMode="auto">
          <a:xfrm>
            <a:off x="10522104" y="5731912"/>
            <a:ext cx="755425" cy="8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utadora de computadora portátil Dibujo | k3843473 | Fotosearch">
            <a:extLst>
              <a:ext uri="{FF2B5EF4-FFF2-40B4-BE49-F238E27FC236}">
                <a16:creationId xmlns:a16="http://schemas.microsoft.com/office/drawing/2014/main" id="{AB06C694-5D35-42F8-860F-020120FF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47" y="5731912"/>
            <a:ext cx="1267195" cy="98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E6B5A5-DBBB-4F75-BE0E-E2D91CAB1760}"/>
              </a:ext>
            </a:extLst>
          </p:cNvPr>
          <p:cNvCxnSpPr>
            <a:cxnSpLocks/>
            <a:stCxn id="1026" idx="0"/>
          </p:cNvCxnSpPr>
          <p:nvPr/>
        </p:nvCxnSpPr>
        <p:spPr>
          <a:xfrm flipH="1" flipV="1">
            <a:off x="9504744" y="4110363"/>
            <a:ext cx="1" cy="1621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C05AAF-B825-4BBC-BD59-7BC636A48803}"/>
              </a:ext>
            </a:extLst>
          </p:cNvPr>
          <p:cNvSpPr txBox="1"/>
          <p:nvPr/>
        </p:nvSpPr>
        <p:spPr>
          <a:xfrm>
            <a:off x="3852028" y="1136579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: 8080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C24B1C-4925-45CF-9C0E-58109B30FEC6}"/>
              </a:ext>
            </a:extLst>
          </p:cNvPr>
          <p:cNvSpPr txBox="1"/>
          <p:nvPr/>
        </p:nvSpPr>
        <p:spPr>
          <a:xfrm>
            <a:off x="9539428" y="5098202"/>
            <a:ext cx="12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: 8081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11F227-CEF1-4BF5-8783-B044D98D54BC}"/>
              </a:ext>
            </a:extLst>
          </p:cNvPr>
          <p:cNvSpPr txBox="1"/>
          <p:nvPr/>
        </p:nvSpPr>
        <p:spPr>
          <a:xfrm>
            <a:off x="7678539" y="2671270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: 8080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A09F5-48E3-4255-AEBB-91BE9EE7FFAB}"/>
              </a:ext>
            </a:extLst>
          </p:cNvPr>
          <p:cNvSpPr txBox="1"/>
          <p:nvPr/>
        </p:nvSpPr>
        <p:spPr>
          <a:xfrm>
            <a:off x="6704741" y="27050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</a:t>
            </a:r>
            <a:r>
              <a:rPr lang="en-US" dirty="0" err="1"/>
              <a:t>Admosis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7F5945-AC9E-4406-B4E1-CC89BB495F2E}"/>
              </a:ext>
            </a:extLst>
          </p:cNvPr>
          <p:cNvSpPr txBox="1"/>
          <p:nvPr/>
        </p:nvSpPr>
        <p:spPr>
          <a:xfrm>
            <a:off x="10219982" y="28626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</a:t>
            </a:r>
            <a:r>
              <a:rPr lang="en-US" dirty="0" err="1"/>
              <a:t>Admosis</a:t>
            </a:r>
            <a:endParaRPr lang="en-US" dirty="0"/>
          </a:p>
        </p:txBody>
      </p:sp>
      <p:pic>
        <p:nvPicPr>
          <p:cNvPr id="2" name="Picture 2" descr="NodeMcu V3 Lua ESP8266 ESP12E Wifi CH340 » IBEROBOTICS">
            <a:extLst>
              <a:ext uri="{FF2B5EF4-FFF2-40B4-BE49-F238E27FC236}">
                <a16:creationId xmlns:a16="http://schemas.microsoft.com/office/drawing/2014/main" id="{9DFD0DE9-8490-425C-8F0B-311866F6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05" y="1027544"/>
            <a:ext cx="1362694" cy="8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deMcu V3 Lua ESP8266 ESP12E Wifi CH340 » IBEROBOTICS">
            <a:extLst>
              <a:ext uri="{FF2B5EF4-FFF2-40B4-BE49-F238E27FC236}">
                <a16:creationId xmlns:a16="http://schemas.microsoft.com/office/drawing/2014/main" id="{9015FFD0-CBB8-45E4-B772-0DBE6EB6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41" y="2500767"/>
            <a:ext cx="1362694" cy="8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deMcu V3 Lua ESP8266 ESP12E Wifi CH340 » IBEROBOTICS">
            <a:extLst>
              <a:ext uri="{FF2B5EF4-FFF2-40B4-BE49-F238E27FC236}">
                <a16:creationId xmlns:a16="http://schemas.microsoft.com/office/drawing/2014/main" id="{E6C01B56-1E79-4F98-9951-8D3D54D4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05" y="4204037"/>
            <a:ext cx="1362694" cy="8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017E4FE-5D5C-4E77-8C7C-753F764C2C36}"/>
              </a:ext>
            </a:extLst>
          </p:cNvPr>
          <p:cNvSpPr txBox="1"/>
          <p:nvPr/>
        </p:nvSpPr>
        <p:spPr>
          <a:xfrm>
            <a:off x="1764884" y="17668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MCU V3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C02336-DA8C-468F-931C-39EE610E2DD6}"/>
              </a:ext>
            </a:extLst>
          </p:cNvPr>
          <p:cNvSpPr txBox="1"/>
          <p:nvPr/>
        </p:nvSpPr>
        <p:spPr>
          <a:xfrm>
            <a:off x="1774198" y="332424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MCU V3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09E3DD-F54B-460C-AC4A-7125637C79EB}"/>
              </a:ext>
            </a:extLst>
          </p:cNvPr>
          <p:cNvSpPr txBox="1"/>
          <p:nvPr/>
        </p:nvSpPr>
        <p:spPr>
          <a:xfrm>
            <a:off x="1774198" y="50388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MCU V3</a:t>
            </a:r>
          </a:p>
        </p:txBody>
      </p:sp>
    </p:spTree>
    <p:extLst>
      <p:ext uri="{BB962C8B-B14F-4D97-AF65-F5344CB8AC3E}">
        <p14:creationId xmlns:p14="http://schemas.microsoft.com/office/powerpoint/2010/main" val="59708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3122FE-6909-45B4-B1F0-E49AC6332750}"/>
              </a:ext>
            </a:extLst>
          </p:cNvPr>
          <p:cNvSpPr/>
          <p:nvPr/>
        </p:nvSpPr>
        <p:spPr>
          <a:xfrm>
            <a:off x="2271758" y="1038689"/>
            <a:ext cx="7648483" cy="619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8168B-CC6D-4218-BDD5-F1DA5E5202B9}"/>
              </a:ext>
            </a:extLst>
          </p:cNvPr>
          <p:cNvSpPr/>
          <p:nvPr/>
        </p:nvSpPr>
        <p:spPr>
          <a:xfrm>
            <a:off x="2271758" y="759411"/>
            <a:ext cx="7648483" cy="555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1C759D-5CF2-4BEA-8CEC-47920AA88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66" y="1186088"/>
            <a:ext cx="1065320" cy="40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21574-F6A1-47B4-BBB2-1DC15E77BE62}"/>
              </a:ext>
            </a:extLst>
          </p:cNvPr>
          <p:cNvSpPr txBox="1"/>
          <p:nvPr/>
        </p:nvSpPr>
        <p:spPr>
          <a:xfrm>
            <a:off x="3666294" y="1221690"/>
            <a:ext cx="204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Monitoring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CE9BE-128B-4B35-8829-C72223CD81A5}"/>
              </a:ext>
            </a:extLst>
          </p:cNvPr>
          <p:cNvSpPr txBox="1"/>
          <p:nvPr/>
        </p:nvSpPr>
        <p:spPr>
          <a:xfrm>
            <a:off x="5386895" y="1840993"/>
            <a:ext cx="141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8FFB8-FD0D-4ED3-A210-AC3E04D68172}"/>
              </a:ext>
            </a:extLst>
          </p:cNvPr>
          <p:cNvSpPr txBox="1"/>
          <p:nvPr/>
        </p:nvSpPr>
        <p:spPr>
          <a:xfrm>
            <a:off x="5386895" y="3815962"/>
            <a:ext cx="141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Moisture</a:t>
            </a:r>
          </a:p>
        </p:txBody>
      </p:sp>
      <p:pic>
        <p:nvPicPr>
          <p:cNvPr id="2052" name="Picture 4" descr="Create JavaScript Real-Time Chart with Plotly.js | Red Stapler">
            <a:extLst>
              <a:ext uri="{FF2B5EF4-FFF2-40B4-BE49-F238E27FC236}">
                <a16:creationId xmlns:a16="http://schemas.microsoft.com/office/drawing/2014/main" id="{9EA52D11-35F9-4C81-8887-1B313A65D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1"/>
          <a:stretch/>
        </p:blipFill>
        <p:spPr bwMode="auto">
          <a:xfrm>
            <a:off x="4687226" y="2477936"/>
            <a:ext cx="3000375" cy="11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reate JavaScript Real-Time Chart with Plotly.js | Red Stapler">
            <a:extLst>
              <a:ext uri="{FF2B5EF4-FFF2-40B4-BE49-F238E27FC236}">
                <a16:creationId xmlns:a16="http://schemas.microsoft.com/office/drawing/2014/main" id="{3007F833-7876-41CE-8D5C-260E7D6A9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1"/>
          <a:stretch/>
        </p:blipFill>
        <p:spPr bwMode="auto">
          <a:xfrm>
            <a:off x="4736422" y="4426084"/>
            <a:ext cx="3000375" cy="11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A1821-A1FD-4B22-93B2-1880F4AF7DCB}"/>
              </a:ext>
            </a:extLst>
          </p:cNvPr>
          <p:cNvSpPr txBox="1"/>
          <p:nvPr/>
        </p:nvSpPr>
        <p:spPr>
          <a:xfrm>
            <a:off x="2523009" y="2734261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7675F-3815-4C26-A634-9AF5FD779A66}"/>
              </a:ext>
            </a:extLst>
          </p:cNvPr>
          <p:cNvSpPr txBox="1"/>
          <p:nvPr/>
        </p:nvSpPr>
        <p:spPr>
          <a:xfrm>
            <a:off x="2523009" y="30420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50047-51DD-47BF-8B6A-3063FE32F349}"/>
              </a:ext>
            </a:extLst>
          </p:cNvPr>
          <p:cNvSpPr txBox="1"/>
          <p:nvPr/>
        </p:nvSpPr>
        <p:spPr>
          <a:xfrm>
            <a:off x="2519847" y="4732466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2F1B7-79EB-45F7-8E37-6877F6AE78E8}"/>
              </a:ext>
            </a:extLst>
          </p:cNvPr>
          <p:cNvSpPr txBox="1"/>
          <p:nvPr/>
        </p:nvSpPr>
        <p:spPr>
          <a:xfrm>
            <a:off x="2519847" y="499018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0BADC9-FC2D-4D01-ACAE-119032E1B6AB}"/>
              </a:ext>
            </a:extLst>
          </p:cNvPr>
          <p:cNvSpPr txBox="1"/>
          <p:nvPr/>
        </p:nvSpPr>
        <p:spPr>
          <a:xfrm>
            <a:off x="5645737" y="1212796"/>
            <a:ext cx="204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Realtime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742DE-6E30-4FCC-931E-30371575B304}"/>
              </a:ext>
            </a:extLst>
          </p:cNvPr>
          <p:cNvSpPr txBox="1"/>
          <p:nvPr/>
        </p:nvSpPr>
        <p:spPr>
          <a:xfrm>
            <a:off x="7669384" y="1219264"/>
            <a:ext cx="204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Historic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579379-0799-4210-AF94-2649B39EA141}"/>
              </a:ext>
            </a:extLst>
          </p:cNvPr>
          <p:cNvSpPr/>
          <p:nvPr/>
        </p:nvSpPr>
        <p:spPr>
          <a:xfrm>
            <a:off x="5530645" y="899652"/>
            <a:ext cx="1563329" cy="8200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3122FE-6909-45B4-B1F0-E49AC6332750}"/>
              </a:ext>
            </a:extLst>
          </p:cNvPr>
          <p:cNvSpPr/>
          <p:nvPr/>
        </p:nvSpPr>
        <p:spPr>
          <a:xfrm>
            <a:off x="2271758" y="1038689"/>
            <a:ext cx="7648483" cy="619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8168B-CC6D-4218-BDD5-F1DA5E5202B9}"/>
              </a:ext>
            </a:extLst>
          </p:cNvPr>
          <p:cNvSpPr/>
          <p:nvPr/>
        </p:nvSpPr>
        <p:spPr>
          <a:xfrm>
            <a:off x="2271758" y="759411"/>
            <a:ext cx="7648483" cy="555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1C759D-5CF2-4BEA-8CEC-47920AA88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66" y="1186088"/>
            <a:ext cx="1065320" cy="40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21574-F6A1-47B4-BBB2-1DC15E77BE62}"/>
              </a:ext>
            </a:extLst>
          </p:cNvPr>
          <p:cNvSpPr txBox="1"/>
          <p:nvPr/>
        </p:nvSpPr>
        <p:spPr>
          <a:xfrm>
            <a:off x="3666294" y="1221690"/>
            <a:ext cx="204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Monitoring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CE9BE-128B-4B35-8829-C72223CD81A5}"/>
              </a:ext>
            </a:extLst>
          </p:cNvPr>
          <p:cNvSpPr txBox="1"/>
          <p:nvPr/>
        </p:nvSpPr>
        <p:spPr>
          <a:xfrm>
            <a:off x="5386895" y="1840993"/>
            <a:ext cx="141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8FFB8-FD0D-4ED3-A210-AC3E04D68172}"/>
              </a:ext>
            </a:extLst>
          </p:cNvPr>
          <p:cNvSpPr txBox="1"/>
          <p:nvPr/>
        </p:nvSpPr>
        <p:spPr>
          <a:xfrm>
            <a:off x="5386895" y="3815962"/>
            <a:ext cx="141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Moisture</a:t>
            </a:r>
          </a:p>
        </p:txBody>
      </p:sp>
      <p:pic>
        <p:nvPicPr>
          <p:cNvPr id="2052" name="Picture 4" descr="Create JavaScript Real-Time Chart with Plotly.js | Red Stapler">
            <a:extLst>
              <a:ext uri="{FF2B5EF4-FFF2-40B4-BE49-F238E27FC236}">
                <a16:creationId xmlns:a16="http://schemas.microsoft.com/office/drawing/2014/main" id="{9EA52D11-35F9-4C81-8887-1B313A65D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1"/>
          <a:stretch/>
        </p:blipFill>
        <p:spPr bwMode="auto">
          <a:xfrm>
            <a:off x="4687226" y="2477936"/>
            <a:ext cx="3000375" cy="11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reate JavaScript Real-Time Chart with Plotly.js | Red Stapler">
            <a:extLst>
              <a:ext uri="{FF2B5EF4-FFF2-40B4-BE49-F238E27FC236}">
                <a16:creationId xmlns:a16="http://schemas.microsoft.com/office/drawing/2014/main" id="{3007F833-7876-41CE-8D5C-260E7D6A9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1"/>
          <a:stretch/>
        </p:blipFill>
        <p:spPr bwMode="auto">
          <a:xfrm>
            <a:off x="4736422" y="4426084"/>
            <a:ext cx="3000375" cy="11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A1821-A1FD-4B22-93B2-1880F4AF7DCB}"/>
              </a:ext>
            </a:extLst>
          </p:cNvPr>
          <p:cNvSpPr txBox="1"/>
          <p:nvPr/>
        </p:nvSpPr>
        <p:spPr>
          <a:xfrm>
            <a:off x="2523009" y="2734261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50047-51DD-47BF-8B6A-3063FE32F349}"/>
              </a:ext>
            </a:extLst>
          </p:cNvPr>
          <p:cNvSpPr txBox="1"/>
          <p:nvPr/>
        </p:nvSpPr>
        <p:spPr>
          <a:xfrm>
            <a:off x="2519847" y="4732466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0BADC9-FC2D-4D01-ACAE-119032E1B6AB}"/>
              </a:ext>
            </a:extLst>
          </p:cNvPr>
          <p:cNvSpPr txBox="1"/>
          <p:nvPr/>
        </p:nvSpPr>
        <p:spPr>
          <a:xfrm>
            <a:off x="5645737" y="1212796"/>
            <a:ext cx="204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Realtime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742DE-6E30-4FCC-931E-30371575B304}"/>
              </a:ext>
            </a:extLst>
          </p:cNvPr>
          <p:cNvSpPr txBox="1"/>
          <p:nvPr/>
        </p:nvSpPr>
        <p:spPr>
          <a:xfrm>
            <a:off x="7669384" y="1219264"/>
            <a:ext cx="204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Historic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C3BF90-E908-4FB2-8ABB-0B55D4B311CC}"/>
              </a:ext>
            </a:extLst>
          </p:cNvPr>
          <p:cNvSpPr/>
          <p:nvPr/>
        </p:nvSpPr>
        <p:spPr>
          <a:xfrm>
            <a:off x="7470751" y="938297"/>
            <a:ext cx="1563329" cy="8200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49BEF2-2A4C-489B-829C-7D11457C103A}"/>
              </a:ext>
            </a:extLst>
          </p:cNvPr>
          <p:cNvSpPr/>
          <p:nvPr/>
        </p:nvSpPr>
        <p:spPr>
          <a:xfrm>
            <a:off x="8701548" y="5007933"/>
            <a:ext cx="1009700" cy="5463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 txt</a:t>
            </a:r>
          </a:p>
        </p:txBody>
      </p:sp>
    </p:spTree>
    <p:extLst>
      <p:ext uri="{BB962C8B-B14F-4D97-AF65-F5344CB8AC3E}">
        <p14:creationId xmlns:p14="http://schemas.microsoft.com/office/powerpoint/2010/main" val="30531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Alfonso</dc:creator>
  <cp:lastModifiedBy>Ivan Alfonso</cp:lastModifiedBy>
  <cp:revision>11</cp:revision>
  <dcterms:created xsi:type="dcterms:W3CDTF">2021-06-16T00:50:17Z</dcterms:created>
  <dcterms:modified xsi:type="dcterms:W3CDTF">2021-06-21T20:10:44Z</dcterms:modified>
</cp:coreProperties>
</file>