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mailto:jsanchezmend@uoc.edu?subject=TF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1790" y="170492"/>
            <a:ext cx="6931491" cy="876770"/>
          </a:xfrm>
        </p:spPr>
        <p:txBody>
          <a:bodyPr/>
          <a:lstStyle/>
          <a:p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YouTubeCrawlerTool: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1790" y="1113116"/>
            <a:ext cx="6931491" cy="990600"/>
          </a:xfrm>
        </p:spPr>
        <p:txBody>
          <a:bodyPr/>
          <a:lstStyle/>
          <a:p>
            <a:r>
              <a:rPr lang="es-ES_tradnl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Aplicación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 para habilitar el estudio del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movimiento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antivacuna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8489" y="3968812"/>
            <a:ext cx="71684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Javier Sánchez Mendoza</a:t>
            </a:r>
            <a:br>
              <a:rPr lang="es-ES_tradnl" dirty="0" smtClean="0"/>
            </a:br>
            <a:r>
              <a:rPr lang="es-ES_tradnl" sz="1400" dirty="0" smtClean="0"/>
              <a:t>Grado de ingeniería Informática</a:t>
            </a:r>
            <a:br>
              <a:rPr lang="es-ES_tradnl" sz="1400" dirty="0" smtClean="0"/>
            </a:br>
            <a:r>
              <a:rPr lang="es-ES_tradnl" sz="1400" dirty="0" smtClean="0"/>
              <a:t>Health IT</a:t>
            </a:r>
            <a:br>
              <a:rPr lang="es-ES_tradnl" sz="1400" dirty="0" smtClean="0"/>
            </a:b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smtClean="0"/>
              <a:t>Carlos Luis Sánchez Bocanegra</a:t>
            </a:r>
            <a:br>
              <a:rPr lang="es-ES_tradnl" dirty="0" smtClean="0"/>
            </a:br>
            <a:r>
              <a:rPr lang="es-ES_tradnl" dirty="0" smtClean="0"/>
              <a:t>José Antonio Morán Moreno</a:t>
            </a:r>
            <a:r>
              <a:rPr lang="es-ES_tradnl" b="1" dirty="0" smtClean="0"/>
              <a:t/>
            </a:r>
            <a:br>
              <a:rPr lang="es-ES_tradnl" b="1" dirty="0" smtClean="0"/>
            </a:b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sz="1400" dirty="0" smtClean="0"/>
              <a:t>Junio de 2018</a:t>
            </a:r>
            <a:endParaRPr lang="es-ES_tradnl" sz="1400" dirty="0"/>
          </a:p>
        </p:txBody>
      </p:sp>
      <p:pic>
        <p:nvPicPr>
          <p:cNvPr id="17" name="Picture 16" descr="UOC_Logotipo_EIMT_esp_negr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90" y="4899335"/>
            <a:ext cx="2450592" cy="12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s-ES_tradnl" sz="4800" dirty="0" smtClean="0">
                <a:latin typeface="+mj-lt"/>
              </a:rPr>
              <a:t>Pruebas</a:t>
            </a:r>
            <a:endParaRPr lang="es-ES_tradnl" sz="4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169660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dirty="0"/>
              <a:t>Demostración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0254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dirty="0"/>
              <a:t>Mejoras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519095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dirty="0"/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63770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101790" y="686736"/>
            <a:ext cx="6931491" cy="15298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Gracias!</a:t>
            </a:r>
            <a:endParaRPr lang="en-US" sz="8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UOC_Logotipo_EIMT_esp_negr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90" y="4899335"/>
            <a:ext cx="2450592" cy="12557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3458956"/>
            <a:ext cx="75745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dirty="0" smtClean="0">
                <a:latin typeface="+mj-lt"/>
              </a:rPr>
              <a:t>Preguntas?</a:t>
            </a:r>
          </a:p>
          <a:p>
            <a:pPr algn="ctr"/>
            <a:endParaRPr lang="es-ES_tradnl" dirty="0" smtClean="0"/>
          </a:p>
          <a:p>
            <a:pPr algn="ctr"/>
            <a:r>
              <a:rPr lang="es-ES_tradnl" u="sng" dirty="0">
                <a:hlinkClick r:id="rId3"/>
              </a:rPr>
              <a:t>jsanchezmend@uoc.edu</a:t>
            </a:r>
            <a:endParaRPr lang="es-ES_tradnl" u="sng" dirty="0"/>
          </a:p>
        </p:txBody>
      </p:sp>
    </p:spTree>
    <p:extLst>
      <p:ext uri="{BB962C8B-B14F-4D97-AF65-F5344CB8AC3E}">
        <p14:creationId xmlns:p14="http://schemas.microsoft.com/office/powerpoint/2010/main" val="119518689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Índice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Motivación</a:t>
            </a:r>
          </a:p>
          <a:p>
            <a:r>
              <a:rPr lang="es-ES_tradnl" dirty="0" smtClean="0"/>
              <a:t>Objetivos</a:t>
            </a:r>
          </a:p>
          <a:p>
            <a:r>
              <a:rPr lang="es-ES_tradnl" dirty="0" smtClean="0"/>
              <a:t>Planificación y proceso de desarrollo</a:t>
            </a:r>
          </a:p>
          <a:p>
            <a:r>
              <a:rPr lang="es-ES_tradnl" dirty="0" smtClean="0"/>
              <a:t>Metodolog</a:t>
            </a:r>
            <a:r>
              <a:rPr lang="es-ES_tradnl" dirty="0" smtClean="0"/>
              <a:t>ía, fases y técnicas de desarrollo</a:t>
            </a:r>
          </a:p>
          <a:p>
            <a:pPr lvl="1"/>
            <a:r>
              <a:rPr lang="es-ES_tradnl" dirty="0" smtClean="0"/>
              <a:t>Contexto de uso</a:t>
            </a:r>
          </a:p>
          <a:p>
            <a:pPr lvl="1"/>
            <a:r>
              <a:rPr lang="es-ES_tradnl" dirty="0" smtClean="0"/>
              <a:t>Requisitos</a:t>
            </a:r>
          </a:p>
          <a:p>
            <a:pPr lvl="1"/>
            <a:r>
              <a:rPr lang="es-ES_tradnl" dirty="0" smtClean="0"/>
              <a:t>Diseño del producto</a:t>
            </a:r>
          </a:p>
          <a:p>
            <a:pPr lvl="1"/>
            <a:r>
              <a:rPr lang="es-ES_tradnl" dirty="0" smtClean="0"/>
              <a:t>Pruebas</a:t>
            </a:r>
            <a:endParaRPr lang="es-ES_tradnl" dirty="0" smtClean="0"/>
          </a:p>
          <a:p>
            <a:r>
              <a:rPr lang="es-ES_tradnl" dirty="0" smtClean="0"/>
              <a:t>Demostraci</a:t>
            </a:r>
            <a:r>
              <a:rPr lang="es-ES_tradnl" dirty="0" smtClean="0"/>
              <a:t>ón</a:t>
            </a:r>
          </a:p>
          <a:p>
            <a:r>
              <a:rPr lang="es-ES_tradnl" dirty="0" smtClean="0"/>
              <a:t>Mejoras</a:t>
            </a:r>
            <a:endParaRPr lang="es-ES_tradnl" dirty="0" smtClean="0"/>
          </a:p>
          <a:p>
            <a:r>
              <a:rPr lang="es-ES_tradnl" dirty="0" smtClean="0"/>
              <a:t>Conclusiones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46338342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800" dirty="0"/>
              <a:t>Motivación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91028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800" dirty="0"/>
              <a:t>Objetivos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08772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4800" dirty="0"/>
              <a:t>Planificación y proceso de </a:t>
            </a:r>
            <a:r>
              <a:rPr lang="es-ES_tradnl" sz="4800" dirty="0" smtClean="0"/>
              <a:t>desarrollo</a:t>
            </a:r>
            <a:endParaRPr lang="es-ES_tradn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7114445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sz="4800" dirty="0"/>
              <a:t>Metodología</a:t>
            </a:r>
            <a:r>
              <a:rPr lang="es-ES_tradnl" sz="4800" dirty="0"/>
              <a:t>, fases y técnicas de </a:t>
            </a:r>
            <a:r>
              <a:rPr lang="es-ES_tradnl" sz="4800" dirty="0" smtClean="0"/>
              <a:t>desarrollo</a:t>
            </a:r>
            <a:endParaRPr lang="es-ES_tradnl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829259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s-ES_tradnl" sz="4800" dirty="0">
                <a:latin typeface="+mj-lt"/>
              </a:rPr>
              <a:t>Contexto de </a:t>
            </a:r>
            <a:r>
              <a:rPr lang="es-ES_tradnl" sz="4800" dirty="0" smtClean="0">
                <a:latin typeface="+mj-lt"/>
              </a:rPr>
              <a:t>uso</a:t>
            </a:r>
            <a:endParaRPr lang="es-ES_tradnl" sz="4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732317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dirty="0"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286843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s-ES_tradnl" sz="4800" dirty="0">
                <a:latin typeface="+mj-lt"/>
              </a:rPr>
              <a:t>Diseño del </a:t>
            </a:r>
            <a:r>
              <a:rPr lang="es-ES_tradnl" sz="4800" dirty="0" smtClean="0">
                <a:latin typeface="+mj-lt"/>
              </a:rPr>
              <a:t>producto</a:t>
            </a:r>
            <a:endParaRPr lang="es-ES_tradnl" sz="4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7894370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2099</TotalTime>
  <Words>72</Words>
  <Application>Microsoft Macintosh PowerPoint</Application>
  <PresentationFormat>On-screen Show 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NewsPrint</vt:lpstr>
      <vt:lpstr>YouTubeCrawlerTool:</vt:lpstr>
      <vt:lpstr>Índice</vt:lpstr>
      <vt:lpstr>Motivación</vt:lpstr>
      <vt:lpstr>Objetivos</vt:lpstr>
      <vt:lpstr>Planificación y proceso de desarrollo</vt:lpstr>
      <vt:lpstr>Metodología, fases y técnicas de desarrollo</vt:lpstr>
      <vt:lpstr>Contexto de uso</vt:lpstr>
      <vt:lpstr>Requisitos</vt:lpstr>
      <vt:lpstr>Diseño del producto</vt:lpstr>
      <vt:lpstr>Pruebas</vt:lpstr>
      <vt:lpstr>Demostración</vt:lpstr>
      <vt:lpstr>Mejoras</vt:lpstr>
      <vt:lpstr>Conclusiones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YouTubeCrawlerTool :</dc:title>
  <dc:creator>Xavier Sanchez</dc:creator>
  <cp:lastModifiedBy>Xavier Sanchez</cp:lastModifiedBy>
  <cp:revision>28</cp:revision>
  <dcterms:created xsi:type="dcterms:W3CDTF">2018-06-06T19:35:43Z</dcterms:created>
  <dcterms:modified xsi:type="dcterms:W3CDTF">2018-06-08T06:37:03Z</dcterms:modified>
</cp:coreProperties>
</file>