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95EB-2386-5647-9CC3-487B0BEEF73A}" type="datetimeFigureOut">
              <a:rPr lang="en-US" smtClean="0"/>
              <a:t>9/6/18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5F957-F1B7-534D-AD00-FF725272E3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736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F957-F1B7-534D-AD00-FF725272E3B2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437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ithub.com/jsanchezmend/TFGAntivacunas/tree/master/YouTubeCrawlerTool" TargetMode="External"/><Relationship Id="rId5" Type="http://schemas.openxmlformats.org/officeDocument/2006/relationships/hyperlink" Target="mailto:jsanchezmend@uoc.edu?subject=TF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buenavibra.es/movida-sana/salud/%20italia-sarampion-movimientos-antivacunas%23https://buenavibra.es/movida-sana/salud/%20italia-sarampion-movimientos-antivacunas" TargetMode="External"/><Relationship Id="rId5" Type="http://schemas.openxmlformats.org/officeDocument/2006/relationships/hyperlink" Target="http://www.elmundo.es/cataluna/2015/06/27/%20558e5fb2e2704ea41e8b4576.html%23http://www.elmundo.es/cataluna/2015/06/27/%20558e5fb2e2704ea41e8b4576.html%20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1790" y="170492"/>
            <a:ext cx="6931491" cy="876770"/>
          </a:xfrm>
        </p:spPr>
        <p:txBody>
          <a:bodyPr/>
          <a:lstStyle/>
          <a:p>
            <a:r>
              <a:rPr lang="en-US" sz="6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YouTubeCrawlerTool</a:t>
            </a:r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1790" y="1113116"/>
            <a:ext cx="6931491" cy="990600"/>
          </a:xfrm>
        </p:spPr>
        <p:txBody>
          <a:bodyPr/>
          <a:lstStyle/>
          <a:p>
            <a:r>
              <a:rPr lang="es-ES_tradnl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Aplicación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 para habilitar el estudio del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movimiento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antivacuna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8489" y="3968812"/>
            <a:ext cx="71684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Javier Sánchez Mendoza</a:t>
            </a:r>
            <a:br>
              <a:rPr lang="es-ES_tradnl" dirty="0" smtClean="0"/>
            </a:br>
            <a:r>
              <a:rPr lang="es-ES_tradnl" sz="1400" dirty="0" smtClean="0"/>
              <a:t>Grado de ingeniería Informática</a:t>
            </a:r>
            <a:br>
              <a:rPr lang="es-ES_tradnl" sz="1400" dirty="0" smtClean="0"/>
            </a:br>
            <a:r>
              <a:rPr lang="es-ES_tradnl" sz="1400" dirty="0" smtClean="0"/>
              <a:t>Health IT</a:t>
            </a:r>
            <a:br>
              <a:rPr lang="es-ES_tradnl" sz="1400" dirty="0" smtClean="0"/>
            </a:b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smtClean="0"/>
              <a:t>Carlos Luis Sánchez Bocanegra</a:t>
            </a:r>
            <a:br>
              <a:rPr lang="es-ES_tradnl" dirty="0" smtClean="0"/>
            </a:br>
            <a:r>
              <a:rPr lang="es-ES_tradnl" dirty="0" smtClean="0"/>
              <a:t>José Antonio Morán Moreno</a:t>
            </a:r>
            <a:r>
              <a:rPr lang="es-ES_tradnl" b="1" dirty="0" smtClean="0"/>
              <a:t/>
            </a:r>
            <a:br>
              <a:rPr lang="es-ES_tradnl" b="1" dirty="0" smtClean="0"/>
            </a:b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sz="1400" dirty="0" smtClean="0"/>
              <a:t>Junio de 2018</a:t>
            </a:r>
            <a:endParaRPr lang="es-ES_tradnl" sz="1400" dirty="0"/>
          </a:p>
        </p:txBody>
      </p:sp>
      <p:pic>
        <p:nvPicPr>
          <p:cNvPr id="17" name="Picture 16" descr="UOC_Logotipo_EIMT_esp_negr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90" y="4899335"/>
            <a:ext cx="2450592" cy="12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8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s-ES_tradnl" sz="4800" dirty="0" smtClean="0">
                <a:latin typeface="+mj-lt"/>
              </a:rPr>
              <a:t>Pruebas</a:t>
            </a:r>
            <a:endParaRPr lang="es-ES_tradnl" sz="4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TextBox 3"/>
          <p:cNvSpPr txBox="1"/>
          <p:nvPr/>
        </p:nvSpPr>
        <p:spPr>
          <a:xfrm>
            <a:off x="6574837" y="9407"/>
            <a:ext cx="173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YouTubeCrawlerTool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8169660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 dirty="0"/>
              <a:t>Demostración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TextBox 3"/>
          <p:cNvSpPr txBox="1"/>
          <p:nvPr/>
        </p:nvSpPr>
        <p:spPr>
          <a:xfrm>
            <a:off x="6574837" y="9407"/>
            <a:ext cx="173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YouTubeCrawlerTool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20254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 dirty="0"/>
              <a:t>Mejoras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TextBox 3"/>
          <p:cNvSpPr txBox="1"/>
          <p:nvPr/>
        </p:nvSpPr>
        <p:spPr>
          <a:xfrm>
            <a:off x="6574837" y="9407"/>
            <a:ext cx="173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YouTubeCrawlerTool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51909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 dirty="0"/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TextBox 3"/>
          <p:cNvSpPr txBox="1"/>
          <p:nvPr/>
        </p:nvSpPr>
        <p:spPr>
          <a:xfrm>
            <a:off x="6574837" y="9407"/>
            <a:ext cx="173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YouTubeCrawlerTool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263770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101790" y="686736"/>
            <a:ext cx="6931491" cy="15298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Gracias!</a:t>
            </a:r>
            <a:endParaRPr lang="en-US" sz="8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UOC_Logotipo_EIMT_esp_negr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90" y="4899335"/>
            <a:ext cx="2450592" cy="12557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3204967"/>
            <a:ext cx="75745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Código fuente:</a:t>
            </a:r>
          </a:p>
          <a:p>
            <a:pPr algn="ctr"/>
            <a:r>
              <a:rPr lang="es-ES_tradnl" sz="1400" dirty="0" smtClean="0">
                <a:hlinkClick r:id="rId4"/>
              </a:rPr>
              <a:t>https</a:t>
            </a:r>
            <a:r>
              <a:rPr lang="es-ES_tradnl" sz="1400" dirty="0">
                <a:hlinkClick r:id="rId4"/>
              </a:rPr>
              <a:t>://github.com/jsanchezmend/TFGAntivacunas/tree/master/</a:t>
            </a:r>
            <a:r>
              <a:rPr lang="es-ES_tradnl" sz="1400" dirty="0" smtClean="0">
                <a:hlinkClick r:id="rId4"/>
              </a:rPr>
              <a:t>YouTubeCrawlerTool</a:t>
            </a:r>
            <a:r>
              <a:rPr lang="es-ES_tradnl" sz="1400" dirty="0" smtClean="0"/>
              <a:t/>
            </a:r>
            <a:br>
              <a:rPr lang="es-ES_tradnl" sz="1400" dirty="0" smtClean="0"/>
            </a:br>
            <a:endParaRPr lang="es-ES_tradnl" sz="1400" dirty="0" smtClean="0"/>
          </a:p>
          <a:p>
            <a:pPr algn="ctr"/>
            <a:r>
              <a:rPr lang="es-ES_tradnl" sz="2800" dirty="0" smtClean="0"/>
              <a:t>Preguntas?</a:t>
            </a:r>
          </a:p>
          <a:p>
            <a:pPr algn="ctr"/>
            <a:r>
              <a:rPr lang="es-ES_tradnl" sz="1400" u="sng" dirty="0">
                <a:hlinkClick r:id="rId5"/>
              </a:rPr>
              <a:t>jsanchezmend@uoc.edu</a:t>
            </a:r>
            <a:endParaRPr lang="es-ES_tradnl" sz="1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574837" y="9407"/>
            <a:ext cx="173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YouTubeCrawlerTool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9518689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Índice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Motivación</a:t>
            </a:r>
          </a:p>
          <a:p>
            <a:r>
              <a:rPr lang="es-ES_tradnl" dirty="0" smtClean="0"/>
              <a:t>Objetivos</a:t>
            </a:r>
          </a:p>
          <a:p>
            <a:r>
              <a:rPr lang="es-ES_tradnl" dirty="0" smtClean="0"/>
              <a:t>Planificación y proceso de desarrollo</a:t>
            </a:r>
          </a:p>
          <a:p>
            <a:r>
              <a:rPr lang="es-ES_tradnl" dirty="0" smtClean="0"/>
              <a:t>Metodolog</a:t>
            </a:r>
            <a:r>
              <a:rPr lang="es-ES_tradnl" dirty="0" smtClean="0"/>
              <a:t>ía, fases y técnicas de desarrollo</a:t>
            </a:r>
          </a:p>
          <a:p>
            <a:pPr lvl="1"/>
            <a:r>
              <a:rPr lang="es-ES_tradnl" dirty="0" smtClean="0"/>
              <a:t>Contexto de uso</a:t>
            </a:r>
          </a:p>
          <a:p>
            <a:pPr lvl="1"/>
            <a:r>
              <a:rPr lang="es-ES_tradnl" dirty="0" smtClean="0"/>
              <a:t>Requisitos</a:t>
            </a:r>
          </a:p>
          <a:p>
            <a:pPr lvl="1"/>
            <a:r>
              <a:rPr lang="es-ES_tradnl" dirty="0" smtClean="0"/>
              <a:t>Diseño del producto</a:t>
            </a:r>
          </a:p>
          <a:p>
            <a:pPr lvl="1"/>
            <a:r>
              <a:rPr lang="es-ES_tradnl" dirty="0" smtClean="0"/>
              <a:t>Pruebas</a:t>
            </a:r>
            <a:endParaRPr lang="es-ES_tradnl" dirty="0" smtClean="0"/>
          </a:p>
          <a:p>
            <a:r>
              <a:rPr lang="es-ES_tradnl" dirty="0" smtClean="0"/>
              <a:t>Demostraci</a:t>
            </a:r>
            <a:r>
              <a:rPr lang="es-ES_tradnl" dirty="0" smtClean="0"/>
              <a:t>ón</a:t>
            </a:r>
          </a:p>
          <a:p>
            <a:r>
              <a:rPr lang="es-ES_tradnl" dirty="0" smtClean="0"/>
              <a:t>Mejoras</a:t>
            </a:r>
            <a:endParaRPr lang="es-ES_tradnl" dirty="0" smtClean="0"/>
          </a:p>
          <a:p>
            <a:r>
              <a:rPr lang="es-ES_tradnl" dirty="0" smtClean="0"/>
              <a:t>Conclusiones</a:t>
            </a:r>
            <a:endParaRPr lang="es-ES_tradnl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574837" y="9407"/>
            <a:ext cx="173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YouTubeCrawlerTool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6338342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800" dirty="0"/>
              <a:t>Motivación</a:t>
            </a:r>
            <a:endParaRPr lang="es-ES_tradn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61999" y="609601"/>
            <a:ext cx="5221111" cy="4611510"/>
          </a:xfrm>
        </p:spPr>
        <p:txBody>
          <a:bodyPr/>
          <a:lstStyle/>
          <a:p>
            <a:endParaRPr lang="es-ES_tradnl" dirty="0"/>
          </a:p>
        </p:txBody>
      </p:sp>
      <p:sp>
        <p:nvSpPr>
          <p:cNvPr id="5" name="TextBox 4"/>
          <p:cNvSpPr txBox="1"/>
          <p:nvPr/>
        </p:nvSpPr>
        <p:spPr>
          <a:xfrm>
            <a:off x="6574837" y="9407"/>
            <a:ext cx="173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YouTubeCrawlerTool</a:t>
            </a:r>
            <a:endParaRPr lang="es-ES_tradnl" dirty="0"/>
          </a:p>
        </p:txBody>
      </p:sp>
      <p:pic>
        <p:nvPicPr>
          <p:cNvPr id="11" name="Picture 10" descr="vacuna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2875">
            <a:off x="4838579" y="2567514"/>
            <a:ext cx="3687192" cy="1421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vascunas2tif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1418">
            <a:off x="4352860" y="1077766"/>
            <a:ext cx="4443953" cy="13660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6124223" y="4487333"/>
            <a:ext cx="2476780" cy="88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s-ES_tradnl" sz="1200" baseline="30000" dirty="0">
                <a:hlinkClick r:id="rId4"/>
              </a:rPr>
              <a:t>https://buenavibra.es/movida-sana/salud/ italia-sarampion-movimientos-antivacunas</a:t>
            </a:r>
            <a:r>
              <a:rPr lang="es-ES_tradnl" sz="1200" baseline="30000" dirty="0"/>
              <a:t> (16/03/2018)</a:t>
            </a:r>
            <a:endParaRPr lang="es-ES_tradnl" sz="1200" dirty="0"/>
          </a:p>
          <a:p>
            <a:pPr>
              <a:lnSpc>
                <a:spcPct val="130000"/>
              </a:lnSpc>
            </a:pPr>
            <a:r>
              <a:rPr lang="es-ES_tradnl" sz="1200" baseline="30000" dirty="0" smtClean="0">
                <a:hlinkClick r:id="rId5"/>
              </a:rPr>
              <a:t/>
            </a:r>
            <a:br>
              <a:rPr lang="es-ES_tradnl" sz="1200" baseline="30000" dirty="0" smtClean="0">
                <a:hlinkClick r:id="rId5"/>
              </a:rPr>
            </a:br>
            <a:r>
              <a:rPr lang="es-ES_tradnl" sz="1200" baseline="30000" dirty="0" smtClean="0">
                <a:hlinkClick r:id="rId5"/>
              </a:rPr>
              <a:t>http</a:t>
            </a:r>
            <a:r>
              <a:rPr lang="es-ES_tradnl" sz="1200" baseline="30000" dirty="0">
                <a:hlinkClick r:id="rId5"/>
              </a:rPr>
              <a:t>://www.elmundo.es/cataluna/2015/06/27/ 558e5fb2e2704ea41e8b4576.</a:t>
            </a:r>
            <a:r>
              <a:rPr lang="es-ES_tradnl" sz="1200" baseline="30000" dirty="0" smtClean="0">
                <a:hlinkClick r:id="rId5"/>
              </a:rPr>
              <a:t>html </a:t>
            </a:r>
            <a:r>
              <a:rPr lang="es-ES_tradnl" sz="1200" baseline="30000" dirty="0" smtClean="0"/>
              <a:t>(</a:t>
            </a:r>
            <a:r>
              <a:rPr lang="es-ES_tradnl" sz="1200" baseline="30000" dirty="0"/>
              <a:t>07/03/2018</a:t>
            </a:r>
            <a:r>
              <a:rPr lang="es-ES_tradnl" sz="1200" baseline="30000" dirty="0" smtClean="0"/>
              <a:t>)</a:t>
            </a:r>
            <a:endParaRPr lang="es-ES_tradnl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141910289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098814"/>
            <a:ext cx="6781800" cy="1073385"/>
          </a:xfrm>
        </p:spPr>
        <p:txBody>
          <a:bodyPr/>
          <a:lstStyle/>
          <a:p>
            <a:r>
              <a:rPr lang="es-ES_tradnl" sz="4800" dirty="0"/>
              <a:t>Objetivos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413015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s-ES_tradnl" sz="3300" b="1" dirty="0" smtClean="0"/>
              <a:t>Aplicaci</a:t>
            </a:r>
            <a:r>
              <a:rPr lang="es-ES_tradnl" sz="3300" b="1" dirty="0" smtClean="0"/>
              <a:t>ó</a:t>
            </a:r>
            <a:r>
              <a:rPr lang="es-ES_tradnl" sz="3300" b="1" dirty="0" smtClean="0"/>
              <a:t>n web para la obtenci</a:t>
            </a:r>
            <a:r>
              <a:rPr lang="es-ES_tradnl" sz="3300" b="1" dirty="0" smtClean="0"/>
              <a:t>ón</a:t>
            </a:r>
            <a:r>
              <a:rPr lang="es-ES_tradnl" sz="3300" b="1" dirty="0" smtClean="0"/>
              <a:t> de informaci</a:t>
            </a:r>
            <a:r>
              <a:rPr lang="es-ES_tradnl" sz="3300" b="1" dirty="0" smtClean="0"/>
              <a:t>ó</a:t>
            </a:r>
            <a:r>
              <a:rPr lang="es-ES_tradnl" sz="3300" b="1" dirty="0" smtClean="0"/>
              <a:t>n en </a:t>
            </a:r>
            <a:r>
              <a:rPr lang="es-ES_tradnl" sz="3300" b="1" i="1" dirty="0" smtClean="0"/>
              <a:t>YouTube </a:t>
            </a:r>
            <a:r>
              <a:rPr lang="es-ES_tradnl" sz="3300" b="1" dirty="0" smtClean="0"/>
              <a:t>que posibilite el estudio del movimiento antivacuna. 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 smtClean="0"/>
              <a:t>Investigar la API de YouTube </a:t>
            </a:r>
            <a:r>
              <a:rPr lang="es-ES_tradnl" dirty="0"/>
              <a:t>y </a:t>
            </a:r>
            <a:r>
              <a:rPr lang="es-ES_tradnl" dirty="0" smtClean="0"/>
              <a:t>como se puede utilizar </a:t>
            </a:r>
            <a:r>
              <a:rPr lang="es-ES_tradnl" dirty="0"/>
              <a:t>para la </a:t>
            </a:r>
            <a:r>
              <a:rPr lang="es-ES_tradnl" dirty="0" smtClean="0"/>
              <a:t>obtenci</a:t>
            </a:r>
            <a:r>
              <a:rPr lang="es-ES_tradnl" dirty="0" smtClean="0"/>
              <a:t>ó</a:t>
            </a:r>
            <a:r>
              <a:rPr lang="es-ES_tradnl" dirty="0" smtClean="0"/>
              <a:t>n </a:t>
            </a:r>
            <a:r>
              <a:rPr lang="es-ES_tradnl" dirty="0"/>
              <a:t>de la </a:t>
            </a:r>
            <a:r>
              <a:rPr lang="es-ES_tradnl" dirty="0" smtClean="0"/>
              <a:t>informaci</a:t>
            </a:r>
            <a:r>
              <a:rPr lang="es-ES_tradnl" dirty="0" smtClean="0"/>
              <a:t>ó</a:t>
            </a:r>
            <a:r>
              <a:rPr lang="es-ES_tradnl" dirty="0" smtClean="0"/>
              <a:t>n </a:t>
            </a:r>
            <a:r>
              <a:rPr lang="es-ES_tradnl" dirty="0"/>
              <a:t>requerida. 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  <a:p>
            <a:r>
              <a:rPr lang="es-ES_tradnl" dirty="0" smtClean="0"/>
              <a:t>Determinar </a:t>
            </a:r>
            <a:r>
              <a:rPr lang="es-ES_tradnl" dirty="0"/>
              <a:t>como almacenar y acceder de forma eficiente a la gran cantidad de </a:t>
            </a:r>
            <a:r>
              <a:rPr lang="es-ES_tradnl" dirty="0" smtClean="0"/>
              <a:t>informaci</a:t>
            </a:r>
            <a:r>
              <a:rPr lang="es-ES_tradnl" dirty="0" smtClean="0"/>
              <a:t>ó</a:t>
            </a:r>
            <a:r>
              <a:rPr lang="es-ES_tradnl" dirty="0" smtClean="0"/>
              <a:t>n </a:t>
            </a:r>
            <a:r>
              <a:rPr lang="es-ES_tradnl" dirty="0"/>
              <a:t>que se </a:t>
            </a:r>
            <a:r>
              <a:rPr lang="es-ES_tradnl" dirty="0" smtClean="0"/>
              <a:t>obtendr</a:t>
            </a:r>
            <a:r>
              <a:rPr lang="es-ES_tradnl" dirty="0" smtClean="0"/>
              <a:t>á</a:t>
            </a:r>
            <a:r>
              <a:rPr lang="es-ES_tradnl" dirty="0" smtClean="0"/>
              <a:t>.</a:t>
            </a:r>
            <a:br>
              <a:rPr lang="es-ES_tradnl" dirty="0" smtClean="0"/>
            </a:br>
            <a:endParaRPr lang="es-ES_tradnl" dirty="0" smtClean="0"/>
          </a:p>
          <a:p>
            <a:r>
              <a:rPr lang="es-ES_tradnl" dirty="0" smtClean="0"/>
              <a:t>Permitir </a:t>
            </a:r>
            <a:r>
              <a:rPr lang="es-ES_tradnl" dirty="0"/>
              <a:t>la </a:t>
            </a:r>
            <a:r>
              <a:rPr lang="es-ES_tradnl" dirty="0" smtClean="0"/>
              <a:t>recolecci</a:t>
            </a:r>
            <a:r>
              <a:rPr lang="es-ES_tradnl" dirty="0" smtClean="0"/>
              <a:t>ó</a:t>
            </a:r>
            <a:r>
              <a:rPr lang="es-ES_tradnl" dirty="0" smtClean="0"/>
              <a:t>n </a:t>
            </a:r>
            <a:r>
              <a:rPr lang="es-ES_tradnl" dirty="0"/>
              <a:t>de </a:t>
            </a:r>
            <a:r>
              <a:rPr lang="es-ES_tradnl" dirty="0" smtClean="0"/>
              <a:t>informaci</a:t>
            </a:r>
            <a:r>
              <a:rPr lang="es-ES_tradnl" dirty="0" smtClean="0"/>
              <a:t>ó</a:t>
            </a:r>
            <a:r>
              <a:rPr lang="es-ES_tradnl" dirty="0" smtClean="0"/>
              <a:t>n seg</a:t>
            </a:r>
            <a:r>
              <a:rPr lang="es-ES_tradnl" dirty="0" smtClean="0"/>
              <a:t>ú</a:t>
            </a:r>
            <a:r>
              <a:rPr lang="es-ES_tradnl" dirty="0" smtClean="0"/>
              <a:t>n </a:t>
            </a:r>
            <a:r>
              <a:rPr lang="es-ES_tradnl" dirty="0"/>
              <a:t>criterios de </a:t>
            </a:r>
            <a:r>
              <a:rPr lang="es-ES_tradnl" dirty="0" smtClean="0"/>
              <a:t>b</a:t>
            </a:r>
            <a:r>
              <a:rPr lang="es-ES_tradnl" dirty="0" smtClean="0"/>
              <a:t>ú</a:t>
            </a:r>
            <a:r>
              <a:rPr lang="es-ES_tradnl" dirty="0" smtClean="0"/>
              <a:t>squeda proporcionados </a:t>
            </a:r>
            <a:r>
              <a:rPr lang="es-ES_tradnl" dirty="0"/>
              <a:t>por el </a:t>
            </a:r>
            <a:r>
              <a:rPr lang="es-ES_tradnl" dirty="0" smtClean="0"/>
              <a:t>usuario. </a:t>
            </a:r>
            <a:br>
              <a:rPr lang="es-ES_tradnl" dirty="0" smtClean="0"/>
            </a:br>
            <a:endParaRPr lang="es-ES_tradnl" dirty="0" smtClean="0"/>
          </a:p>
          <a:p>
            <a:r>
              <a:rPr lang="es-ES_tradnl" dirty="0" smtClean="0"/>
              <a:t>Habilitar </a:t>
            </a:r>
            <a:r>
              <a:rPr lang="es-ES_tradnl" dirty="0"/>
              <a:t>la </a:t>
            </a:r>
            <a:r>
              <a:rPr lang="es-ES_tradnl" dirty="0" smtClean="0"/>
              <a:t>gesti</a:t>
            </a:r>
            <a:r>
              <a:rPr lang="es-ES_tradnl" dirty="0" smtClean="0"/>
              <a:t>ó</a:t>
            </a:r>
            <a:r>
              <a:rPr lang="es-ES_tradnl" dirty="0" smtClean="0"/>
              <a:t>n</a:t>
            </a:r>
            <a:r>
              <a:rPr lang="es-ES_tradnl" dirty="0"/>
              <a:t>, </a:t>
            </a:r>
            <a:r>
              <a:rPr lang="es-ES_tradnl" dirty="0" smtClean="0"/>
              <a:t>visualizaci</a:t>
            </a:r>
            <a:r>
              <a:rPr lang="es-ES_tradnl" dirty="0" smtClean="0"/>
              <a:t>ó</a:t>
            </a:r>
            <a:r>
              <a:rPr lang="es-ES_tradnl" dirty="0" smtClean="0"/>
              <a:t>n </a:t>
            </a:r>
            <a:r>
              <a:rPr lang="es-ES_tradnl" dirty="0"/>
              <a:t>y </a:t>
            </a:r>
            <a:r>
              <a:rPr lang="es-ES_tradnl" dirty="0" smtClean="0"/>
              <a:t>exportaci</a:t>
            </a:r>
            <a:r>
              <a:rPr lang="es-ES_tradnl" dirty="0" smtClean="0"/>
              <a:t>ó</a:t>
            </a:r>
            <a:r>
              <a:rPr lang="es-ES_tradnl" dirty="0" smtClean="0"/>
              <a:t>n de los </a:t>
            </a:r>
            <a:r>
              <a:rPr lang="es-ES_tradnl" dirty="0"/>
              <a:t>datos obtenidos </a:t>
            </a:r>
            <a:r>
              <a:rPr lang="es-ES_tradnl" dirty="0" smtClean="0"/>
              <a:t>para </a:t>
            </a:r>
            <a:r>
              <a:rPr lang="es-ES_tradnl" dirty="0"/>
              <a:t>su posterior </a:t>
            </a:r>
            <a:r>
              <a:rPr lang="es-ES_tradnl" dirty="0" smtClean="0"/>
              <a:t>an</a:t>
            </a:r>
            <a:r>
              <a:rPr lang="es-ES_tradnl" dirty="0" smtClean="0"/>
              <a:t>á</a:t>
            </a:r>
            <a:r>
              <a:rPr lang="es-ES_tradnl" dirty="0" smtClean="0"/>
              <a:t>lisis </a:t>
            </a:r>
            <a:r>
              <a:rPr lang="es-ES_tradnl" dirty="0"/>
              <a:t>en </a:t>
            </a:r>
            <a:r>
              <a:rPr lang="es-ES_tradnl" dirty="0" smtClean="0"/>
              <a:t>herramientas especializadas.</a:t>
            </a:r>
            <a:br>
              <a:rPr lang="es-ES_tradnl" dirty="0" smtClean="0"/>
            </a:br>
            <a:endParaRPr lang="es-ES_tradnl" dirty="0" smtClean="0"/>
          </a:p>
          <a:p>
            <a:r>
              <a:rPr lang="es-ES_tradnl" dirty="0" smtClean="0"/>
              <a:t>Ofrecer </a:t>
            </a:r>
            <a:r>
              <a:rPr lang="es-ES_tradnl" dirty="0"/>
              <a:t>herramientas de </a:t>
            </a:r>
            <a:r>
              <a:rPr lang="es-ES_tradnl" dirty="0" smtClean="0"/>
              <a:t>visualizaci</a:t>
            </a:r>
            <a:r>
              <a:rPr lang="es-ES_tradnl" dirty="0" smtClean="0"/>
              <a:t>ó</a:t>
            </a:r>
            <a:r>
              <a:rPr lang="es-ES_tradnl" dirty="0" smtClean="0"/>
              <a:t>n </a:t>
            </a:r>
            <a:r>
              <a:rPr lang="es-ES_tradnl" dirty="0"/>
              <a:t>para el </a:t>
            </a:r>
            <a:r>
              <a:rPr lang="es-ES_tradnl" dirty="0" smtClean="0"/>
              <a:t>an</a:t>
            </a:r>
            <a:r>
              <a:rPr lang="es-ES_tradnl" dirty="0" smtClean="0"/>
              <a:t>á</a:t>
            </a:r>
            <a:r>
              <a:rPr lang="es-ES_tradnl" dirty="0" smtClean="0"/>
              <a:t>lisis </a:t>
            </a:r>
            <a:r>
              <a:rPr lang="es-ES_tradnl" dirty="0"/>
              <a:t>y </a:t>
            </a:r>
            <a:r>
              <a:rPr lang="es-ES_tradnl" dirty="0" smtClean="0"/>
              <a:t>comprensi</a:t>
            </a:r>
            <a:r>
              <a:rPr lang="es-ES_tradnl" dirty="0" smtClean="0"/>
              <a:t>ó</a:t>
            </a:r>
            <a:r>
              <a:rPr lang="es-ES_tradnl" dirty="0" smtClean="0"/>
              <a:t>n de los datos obtenidos. </a:t>
            </a:r>
            <a:br>
              <a:rPr lang="es-ES_tradnl" dirty="0" smtClean="0"/>
            </a:br>
            <a:endParaRPr lang="es-ES_tradnl" dirty="0" smtClean="0"/>
          </a:p>
          <a:p>
            <a:r>
              <a:rPr lang="es-ES_tradnl" dirty="0" smtClean="0"/>
              <a:t>Proporcionar </a:t>
            </a:r>
            <a:r>
              <a:rPr lang="es-ES_tradnl" dirty="0"/>
              <a:t>una interfaz de usuario usable que permita realizar las acciones requeridas por el usuario final. </a:t>
            </a:r>
            <a:endParaRPr lang="es-ES_tradnl" dirty="0"/>
          </a:p>
        </p:txBody>
      </p:sp>
      <p:sp>
        <p:nvSpPr>
          <p:cNvPr id="5" name="TextBox 4"/>
          <p:cNvSpPr txBox="1"/>
          <p:nvPr/>
        </p:nvSpPr>
        <p:spPr>
          <a:xfrm>
            <a:off x="6574837" y="9407"/>
            <a:ext cx="173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YouTubeCrawlerTool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08772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4800" dirty="0"/>
              <a:t>Planificación y proceso de </a:t>
            </a:r>
            <a:r>
              <a:rPr lang="es-ES_tradnl" sz="4800" dirty="0" smtClean="0"/>
              <a:t>desarrollo</a:t>
            </a:r>
            <a:endParaRPr lang="es-ES_tradn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TextBox 3"/>
          <p:cNvSpPr txBox="1"/>
          <p:nvPr/>
        </p:nvSpPr>
        <p:spPr>
          <a:xfrm>
            <a:off x="6574837" y="9407"/>
            <a:ext cx="173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YouTubeCrawlerTool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7114445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4800" dirty="0"/>
              <a:t>Metodología</a:t>
            </a:r>
            <a:r>
              <a:rPr lang="es-ES_tradnl" sz="4800" dirty="0"/>
              <a:t>, fases y técnicas de </a:t>
            </a:r>
            <a:r>
              <a:rPr lang="es-ES_tradnl" sz="4800" dirty="0" smtClean="0"/>
              <a:t>desarrollo</a:t>
            </a:r>
            <a:endParaRPr lang="es-ES_tradn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TextBox 3"/>
          <p:cNvSpPr txBox="1"/>
          <p:nvPr/>
        </p:nvSpPr>
        <p:spPr>
          <a:xfrm>
            <a:off x="6574837" y="9407"/>
            <a:ext cx="173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YouTubeCrawlerTool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2829259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s-ES_tradnl" sz="4800" dirty="0">
                <a:latin typeface="+mj-lt"/>
              </a:rPr>
              <a:t>Contexto de </a:t>
            </a:r>
            <a:r>
              <a:rPr lang="es-ES_tradnl" sz="4800" dirty="0" smtClean="0">
                <a:latin typeface="+mj-lt"/>
              </a:rPr>
              <a:t>uso</a:t>
            </a:r>
            <a:endParaRPr lang="es-ES_tradnl" sz="4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TextBox 3"/>
          <p:cNvSpPr txBox="1"/>
          <p:nvPr/>
        </p:nvSpPr>
        <p:spPr>
          <a:xfrm>
            <a:off x="6574837" y="9407"/>
            <a:ext cx="173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YouTubeCrawlerTool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5732317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 dirty="0"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TextBox 3"/>
          <p:cNvSpPr txBox="1"/>
          <p:nvPr/>
        </p:nvSpPr>
        <p:spPr>
          <a:xfrm>
            <a:off x="6574837" y="9407"/>
            <a:ext cx="173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YouTubeCrawlerTool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5286843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s-ES_tradnl" sz="4800" dirty="0">
                <a:latin typeface="+mj-lt"/>
              </a:rPr>
              <a:t>Diseño del </a:t>
            </a:r>
            <a:r>
              <a:rPr lang="es-ES_tradnl" sz="4800" dirty="0" smtClean="0">
                <a:latin typeface="+mj-lt"/>
              </a:rPr>
              <a:t>producto</a:t>
            </a:r>
            <a:endParaRPr lang="es-ES_tradnl" sz="4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TextBox 3"/>
          <p:cNvSpPr txBox="1"/>
          <p:nvPr/>
        </p:nvSpPr>
        <p:spPr>
          <a:xfrm>
            <a:off x="6574837" y="9407"/>
            <a:ext cx="173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YouTubeCrawlerTool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7894370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3723</TotalTime>
  <Words>160</Words>
  <Application>Microsoft Macintosh PowerPoint</Application>
  <PresentationFormat>On-screen Show (4:3)</PresentationFormat>
  <Paragraphs>55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NewsPrint</vt:lpstr>
      <vt:lpstr>YouTubeCrawlerTool:</vt:lpstr>
      <vt:lpstr>Índice</vt:lpstr>
      <vt:lpstr>Motivación</vt:lpstr>
      <vt:lpstr>Objetivos</vt:lpstr>
      <vt:lpstr>Planificación y proceso de desarrollo</vt:lpstr>
      <vt:lpstr>Metodología, fases y técnicas de desarrollo</vt:lpstr>
      <vt:lpstr>Contexto de uso</vt:lpstr>
      <vt:lpstr>Requisitos</vt:lpstr>
      <vt:lpstr>Diseño del producto</vt:lpstr>
      <vt:lpstr>Pruebas</vt:lpstr>
      <vt:lpstr>Demostración</vt:lpstr>
      <vt:lpstr>Mejoras</vt:lpstr>
      <vt:lpstr>Conclusiones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YouTubeCrawlerTool :</dc:title>
  <dc:creator>Xavier Sanchez</dc:creator>
  <cp:lastModifiedBy>Xavier Sanchez</cp:lastModifiedBy>
  <cp:revision>39</cp:revision>
  <dcterms:created xsi:type="dcterms:W3CDTF">2018-06-06T19:35:43Z</dcterms:created>
  <dcterms:modified xsi:type="dcterms:W3CDTF">2018-06-09T09:40:15Z</dcterms:modified>
</cp:coreProperties>
</file>