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140" y="173094"/>
            <a:ext cx="7168444" cy="876770"/>
          </a:xfrm>
        </p:spPr>
        <p:txBody>
          <a:bodyPr/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YouTubeCrawlerTool: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140" y="1115718"/>
            <a:ext cx="7168444" cy="990600"/>
          </a:xfrm>
        </p:spPr>
        <p:txBody>
          <a:bodyPr/>
          <a:lstStyle/>
          <a:p>
            <a:r>
              <a:rPr lang="es-ES_tradnl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Aplicación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web para habilitar el estudio del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movimiento antivacuna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0140" y="3969897"/>
            <a:ext cx="71684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Javier Sánchez Mendoza</a:t>
            </a:r>
            <a:br>
              <a:rPr lang="es-ES_tradnl" dirty="0" smtClean="0"/>
            </a:br>
            <a:r>
              <a:rPr lang="es-ES_tradnl" sz="1400" dirty="0" smtClean="0"/>
              <a:t>Grado de ingeniería Informática</a:t>
            </a:r>
            <a:br>
              <a:rPr lang="es-ES_tradnl" sz="1400" dirty="0" smtClean="0"/>
            </a:br>
            <a:r>
              <a:rPr lang="es-ES_tradnl" sz="1400" dirty="0" smtClean="0"/>
              <a:t>Health IT</a:t>
            </a:r>
            <a:br>
              <a:rPr lang="es-ES_tradnl" sz="1400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>Carlos Luis Sánchez Bocanegra</a:t>
            </a:r>
            <a:br>
              <a:rPr lang="es-ES_tradnl" dirty="0" smtClean="0"/>
            </a:br>
            <a:r>
              <a:rPr lang="es-ES_tradnl" dirty="0" smtClean="0"/>
              <a:t>José Antonio Morán Moreno</a:t>
            </a:r>
            <a:r>
              <a:rPr lang="es-ES_tradnl" b="1" dirty="0" smtClean="0"/>
              <a:t/>
            </a:r>
            <a:br>
              <a:rPr lang="es-ES_tradnl" b="1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400" dirty="0" smtClean="0"/>
              <a:t>Junio de 2018</a:t>
            </a:r>
            <a:endParaRPr lang="es-ES_tradnl" sz="1400" dirty="0"/>
          </a:p>
        </p:txBody>
      </p:sp>
      <p:pic>
        <p:nvPicPr>
          <p:cNvPr id="17" name="Picture 16" descr="UOC_Logotipo_EIMT_esp_negr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92" y="4899335"/>
            <a:ext cx="2450592" cy="12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Índice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Motivación</a:t>
            </a:r>
          </a:p>
          <a:p>
            <a:r>
              <a:rPr lang="es-ES_tradnl" dirty="0" smtClean="0"/>
              <a:t>Objetivos</a:t>
            </a:r>
          </a:p>
          <a:p>
            <a:r>
              <a:rPr lang="es-ES_tradnl" dirty="0" smtClean="0"/>
              <a:t>Planificación</a:t>
            </a:r>
          </a:p>
          <a:p>
            <a:r>
              <a:rPr lang="es-ES_tradnl" dirty="0" smtClean="0"/>
              <a:t>Productos obtenidos</a:t>
            </a:r>
          </a:p>
          <a:p>
            <a:r>
              <a:rPr lang="es-ES_tradnl" dirty="0" smtClean="0"/>
              <a:t>Demo</a:t>
            </a:r>
          </a:p>
          <a:p>
            <a:r>
              <a:rPr lang="es-ES_tradnl" dirty="0" smtClean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46338342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122</TotalTime>
  <Words>22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YouTubeCrawlerTool:</vt:lpstr>
      <vt:lpstr>Índice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YouTubeCrawlerTool :</dc:title>
  <dc:creator>Xavier Sanchez</dc:creator>
  <cp:lastModifiedBy>Xavier Sanchez</cp:lastModifiedBy>
  <cp:revision>12</cp:revision>
  <dcterms:created xsi:type="dcterms:W3CDTF">2018-06-06T19:35:43Z</dcterms:created>
  <dcterms:modified xsi:type="dcterms:W3CDTF">2018-06-06T21:39:12Z</dcterms:modified>
</cp:coreProperties>
</file>